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7200900" cy="9715500"/>
  <p:notesSz cx="7200900" cy="9715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2622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40067" y="3011805"/>
            <a:ext cx="6120765" cy="20402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80135" y="5440680"/>
            <a:ext cx="5040629" cy="2428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5/14/2017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5/14/2017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60045" y="2234565"/>
            <a:ext cx="3132391" cy="6412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708463" y="2234565"/>
            <a:ext cx="3132391" cy="6412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5/14/2017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5/14/2017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5/14/2017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0045" y="388619"/>
            <a:ext cx="6480809" cy="1554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0045" y="2234565"/>
            <a:ext cx="6480809" cy="6412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448306" y="9035415"/>
            <a:ext cx="2304287" cy="485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60045" y="9035415"/>
            <a:ext cx="1656207" cy="485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5/14/2017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184648" y="9035415"/>
            <a:ext cx="1656207" cy="485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image" Target="../media/image23.png"/><Relationship Id="rId117" Type="http://schemas.openxmlformats.org/officeDocument/2006/relationships/image" Target="../media/image114.png"/><Relationship Id="rId21" Type="http://schemas.openxmlformats.org/officeDocument/2006/relationships/image" Target="../media/image18.png"/><Relationship Id="rId42" Type="http://schemas.openxmlformats.org/officeDocument/2006/relationships/image" Target="../media/image39.png"/><Relationship Id="rId47" Type="http://schemas.openxmlformats.org/officeDocument/2006/relationships/image" Target="../media/image44.png"/><Relationship Id="rId63" Type="http://schemas.openxmlformats.org/officeDocument/2006/relationships/image" Target="../media/image60.png"/><Relationship Id="rId68" Type="http://schemas.openxmlformats.org/officeDocument/2006/relationships/image" Target="../media/image65.png"/><Relationship Id="rId84" Type="http://schemas.openxmlformats.org/officeDocument/2006/relationships/image" Target="../media/image81.png"/><Relationship Id="rId89" Type="http://schemas.openxmlformats.org/officeDocument/2006/relationships/image" Target="../media/image86.png"/><Relationship Id="rId112" Type="http://schemas.openxmlformats.org/officeDocument/2006/relationships/image" Target="../media/image109.png"/><Relationship Id="rId133" Type="http://schemas.openxmlformats.org/officeDocument/2006/relationships/image" Target="../media/image130.png"/><Relationship Id="rId138" Type="http://schemas.openxmlformats.org/officeDocument/2006/relationships/image" Target="../media/image135.png"/><Relationship Id="rId16" Type="http://schemas.openxmlformats.org/officeDocument/2006/relationships/image" Target="../media/image13.png"/><Relationship Id="rId107" Type="http://schemas.openxmlformats.org/officeDocument/2006/relationships/image" Target="../media/image104.png"/><Relationship Id="rId11" Type="http://schemas.openxmlformats.org/officeDocument/2006/relationships/image" Target="../media/image8.png"/><Relationship Id="rId32" Type="http://schemas.openxmlformats.org/officeDocument/2006/relationships/image" Target="../media/image29.png"/><Relationship Id="rId37" Type="http://schemas.openxmlformats.org/officeDocument/2006/relationships/image" Target="../media/image34.png"/><Relationship Id="rId53" Type="http://schemas.openxmlformats.org/officeDocument/2006/relationships/image" Target="../media/image50.png"/><Relationship Id="rId58" Type="http://schemas.openxmlformats.org/officeDocument/2006/relationships/image" Target="../media/image55.png"/><Relationship Id="rId74" Type="http://schemas.openxmlformats.org/officeDocument/2006/relationships/image" Target="../media/image71.png"/><Relationship Id="rId79" Type="http://schemas.openxmlformats.org/officeDocument/2006/relationships/image" Target="../media/image76.png"/><Relationship Id="rId102" Type="http://schemas.openxmlformats.org/officeDocument/2006/relationships/image" Target="../media/image99.png"/><Relationship Id="rId123" Type="http://schemas.openxmlformats.org/officeDocument/2006/relationships/image" Target="../media/image120.png"/><Relationship Id="rId128" Type="http://schemas.openxmlformats.org/officeDocument/2006/relationships/image" Target="../media/image125.png"/><Relationship Id="rId144" Type="http://schemas.openxmlformats.org/officeDocument/2006/relationships/image" Target="../media/image141.png"/><Relationship Id="rId5" Type="http://schemas.openxmlformats.org/officeDocument/2006/relationships/image" Target="../media/image2.png"/><Relationship Id="rId90" Type="http://schemas.openxmlformats.org/officeDocument/2006/relationships/image" Target="../media/image87.png"/><Relationship Id="rId95" Type="http://schemas.openxmlformats.org/officeDocument/2006/relationships/image" Target="../media/image92.png"/><Relationship Id="rId22" Type="http://schemas.openxmlformats.org/officeDocument/2006/relationships/image" Target="../media/image19.png"/><Relationship Id="rId27" Type="http://schemas.openxmlformats.org/officeDocument/2006/relationships/image" Target="../media/image24.png"/><Relationship Id="rId43" Type="http://schemas.openxmlformats.org/officeDocument/2006/relationships/image" Target="../media/image40.png"/><Relationship Id="rId48" Type="http://schemas.openxmlformats.org/officeDocument/2006/relationships/image" Target="../media/image45.png"/><Relationship Id="rId64" Type="http://schemas.openxmlformats.org/officeDocument/2006/relationships/image" Target="../media/image61.png"/><Relationship Id="rId69" Type="http://schemas.openxmlformats.org/officeDocument/2006/relationships/image" Target="../media/image66.png"/><Relationship Id="rId113" Type="http://schemas.openxmlformats.org/officeDocument/2006/relationships/image" Target="../media/image110.png"/><Relationship Id="rId118" Type="http://schemas.openxmlformats.org/officeDocument/2006/relationships/image" Target="../media/image115.png"/><Relationship Id="rId134" Type="http://schemas.openxmlformats.org/officeDocument/2006/relationships/image" Target="../media/image131.png"/><Relationship Id="rId139" Type="http://schemas.openxmlformats.org/officeDocument/2006/relationships/image" Target="../media/image136.png"/><Relationship Id="rId80" Type="http://schemas.openxmlformats.org/officeDocument/2006/relationships/image" Target="../media/image77.png"/><Relationship Id="rId85" Type="http://schemas.openxmlformats.org/officeDocument/2006/relationships/image" Target="../media/image82.png"/><Relationship Id="rId3" Type="http://schemas.openxmlformats.org/officeDocument/2006/relationships/slide" Target="slide3.xml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5" Type="http://schemas.openxmlformats.org/officeDocument/2006/relationships/image" Target="../media/image22.png"/><Relationship Id="rId33" Type="http://schemas.openxmlformats.org/officeDocument/2006/relationships/image" Target="../media/image30.png"/><Relationship Id="rId38" Type="http://schemas.openxmlformats.org/officeDocument/2006/relationships/image" Target="../media/image35.png"/><Relationship Id="rId46" Type="http://schemas.openxmlformats.org/officeDocument/2006/relationships/image" Target="../media/image43.png"/><Relationship Id="rId59" Type="http://schemas.openxmlformats.org/officeDocument/2006/relationships/image" Target="../media/image56.png"/><Relationship Id="rId67" Type="http://schemas.openxmlformats.org/officeDocument/2006/relationships/image" Target="../media/image64.png"/><Relationship Id="rId103" Type="http://schemas.openxmlformats.org/officeDocument/2006/relationships/image" Target="../media/image100.png"/><Relationship Id="rId108" Type="http://schemas.openxmlformats.org/officeDocument/2006/relationships/image" Target="../media/image105.png"/><Relationship Id="rId116" Type="http://schemas.openxmlformats.org/officeDocument/2006/relationships/image" Target="../media/image113.png"/><Relationship Id="rId124" Type="http://schemas.openxmlformats.org/officeDocument/2006/relationships/image" Target="../media/image121.png"/><Relationship Id="rId129" Type="http://schemas.openxmlformats.org/officeDocument/2006/relationships/image" Target="../media/image126.png"/><Relationship Id="rId137" Type="http://schemas.openxmlformats.org/officeDocument/2006/relationships/image" Target="../media/image134.png"/><Relationship Id="rId20" Type="http://schemas.openxmlformats.org/officeDocument/2006/relationships/image" Target="../media/image17.png"/><Relationship Id="rId41" Type="http://schemas.openxmlformats.org/officeDocument/2006/relationships/image" Target="../media/image38.png"/><Relationship Id="rId54" Type="http://schemas.openxmlformats.org/officeDocument/2006/relationships/image" Target="../media/image51.png"/><Relationship Id="rId62" Type="http://schemas.openxmlformats.org/officeDocument/2006/relationships/image" Target="../media/image59.png"/><Relationship Id="rId70" Type="http://schemas.openxmlformats.org/officeDocument/2006/relationships/image" Target="../media/image67.png"/><Relationship Id="rId75" Type="http://schemas.openxmlformats.org/officeDocument/2006/relationships/image" Target="../media/image72.png"/><Relationship Id="rId83" Type="http://schemas.openxmlformats.org/officeDocument/2006/relationships/image" Target="../media/image80.png"/><Relationship Id="rId88" Type="http://schemas.openxmlformats.org/officeDocument/2006/relationships/image" Target="../media/image85.png"/><Relationship Id="rId91" Type="http://schemas.openxmlformats.org/officeDocument/2006/relationships/image" Target="../media/image88.png"/><Relationship Id="rId96" Type="http://schemas.openxmlformats.org/officeDocument/2006/relationships/image" Target="../media/image93.png"/><Relationship Id="rId111" Type="http://schemas.openxmlformats.org/officeDocument/2006/relationships/image" Target="../media/image108.png"/><Relationship Id="rId132" Type="http://schemas.openxmlformats.org/officeDocument/2006/relationships/image" Target="../media/image129.png"/><Relationship Id="rId140" Type="http://schemas.openxmlformats.org/officeDocument/2006/relationships/image" Target="../media/image137.png"/><Relationship Id="rId145" Type="http://schemas.openxmlformats.org/officeDocument/2006/relationships/image" Target="../media/image14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15" Type="http://schemas.openxmlformats.org/officeDocument/2006/relationships/image" Target="../media/image12.png"/><Relationship Id="rId23" Type="http://schemas.openxmlformats.org/officeDocument/2006/relationships/image" Target="../media/image20.png"/><Relationship Id="rId28" Type="http://schemas.openxmlformats.org/officeDocument/2006/relationships/image" Target="../media/image25.png"/><Relationship Id="rId36" Type="http://schemas.openxmlformats.org/officeDocument/2006/relationships/image" Target="../media/image33.png"/><Relationship Id="rId49" Type="http://schemas.openxmlformats.org/officeDocument/2006/relationships/image" Target="../media/image46.png"/><Relationship Id="rId57" Type="http://schemas.openxmlformats.org/officeDocument/2006/relationships/image" Target="../media/image54.png"/><Relationship Id="rId106" Type="http://schemas.openxmlformats.org/officeDocument/2006/relationships/image" Target="../media/image103.png"/><Relationship Id="rId114" Type="http://schemas.openxmlformats.org/officeDocument/2006/relationships/image" Target="../media/image111.png"/><Relationship Id="rId119" Type="http://schemas.openxmlformats.org/officeDocument/2006/relationships/image" Target="../media/image116.png"/><Relationship Id="rId127" Type="http://schemas.openxmlformats.org/officeDocument/2006/relationships/image" Target="../media/image124.png"/><Relationship Id="rId10" Type="http://schemas.openxmlformats.org/officeDocument/2006/relationships/image" Target="../media/image7.png"/><Relationship Id="rId31" Type="http://schemas.openxmlformats.org/officeDocument/2006/relationships/image" Target="../media/image28.png"/><Relationship Id="rId44" Type="http://schemas.openxmlformats.org/officeDocument/2006/relationships/image" Target="../media/image41.png"/><Relationship Id="rId52" Type="http://schemas.openxmlformats.org/officeDocument/2006/relationships/image" Target="../media/image49.png"/><Relationship Id="rId60" Type="http://schemas.openxmlformats.org/officeDocument/2006/relationships/image" Target="../media/image57.png"/><Relationship Id="rId65" Type="http://schemas.openxmlformats.org/officeDocument/2006/relationships/image" Target="../media/image62.png"/><Relationship Id="rId73" Type="http://schemas.openxmlformats.org/officeDocument/2006/relationships/image" Target="../media/image70.png"/><Relationship Id="rId78" Type="http://schemas.openxmlformats.org/officeDocument/2006/relationships/image" Target="../media/image75.png"/><Relationship Id="rId81" Type="http://schemas.openxmlformats.org/officeDocument/2006/relationships/image" Target="../media/image78.png"/><Relationship Id="rId86" Type="http://schemas.openxmlformats.org/officeDocument/2006/relationships/image" Target="../media/image83.png"/><Relationship Id="rId94" Type="http://schemas.openxmlformats.org/officeDocument/2006/relationships/image" Target="../media/image91.png"/><Relationship Id="rId99" Type="http://schemas.openxmlformats.org/officeDocument/2006/relationships/image" Target="../media/image96.png"/><Relationship Id="rId101" Type="http://schemas.openxmlformats.org/officeDocument/2006/relationships/image" Target="../media/image98.png"/><Relationship Id="rId122" Type="http://schemas.openxmlformats.org/officeDocument/2006/relationships/image" Target="../media/image119.png"/><Relationship Id="rId130" Type="http://schemas.openxmlformats.org/officeDocument/2006/relationships/image" Target="../media/image127.png"/><Relationship Id="rId135" Type="http://schemas.openxmlformats.org/officeDocument/2006/relationships/image" Target="../media/image132.png"/><Relationship Id="rId143" Type="http://schemas.openxmlformats.org/officeDocument/2006/relationships/image" Target="../media/image140.png"/><Relationship Id="rId4" Type="http://schemas.openxmlformats.org/officeDocument/2006/relationships/image" Target="../media/image1.png"/><Relationship Id="rId9" Type="http://schemas.openxmlformats.org/officeDocument/2006/relationships/image" Target="../media/image6.png"/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39" Type="http://schemas.openxmlformats.org/officeDocument/2006/relationships/image" Target="../media/image36.png"/><Relationship Id="rId109" Type="http://schemas.openxmlformats.org/officeDocument/2006/relationships/image" Target="../media/image106.png"/><Relationship Id="rId34" Type="http://schemas.openxmlformats.org/officeDocument/2006/relationships/image" Target="../media/image31.png"/><Relationship Id="rId50" Type="http://schemas.openxmlformats.org/officeDocument/2006/relationships/image" Target="../media/image47.png"/><Relationship Id="rId55" Type="http://schemas.openxmlformats.org/officeDocument/2006/relationships/image" Target="../media/image52.png"/><Relationship Id="rId76" Type="http://schemas.openxmlformats.org/officeDocument/2006/relationships/image" Target="../media/image73.png"/><Relationship Id="rId97" Type="http://schemas.openxmlformats.org/officeDocument/2006/relationships/image" Target="../media/image94.png"/><Relationship Id="rId104" Type="http://schemas.openxmlformats.org/officeDocument/2006/relationships/image" Target="../media/image101.png"/><Relationship Id="rId120" Type="http://schemas.openxmlformats.org/officeDocument/2006/relationships/image" Target="../media/image117.png"/><Relationship Id="rId125" Type="http://schemas.openxmlformats.org/officeDocument/2006/relationships/image" Target="../media/image122.png"/><Relationship Id="rId141" Type="http://schemas.openxmlformats.org/officeDocument/2006/relationships/image" Target="../media/image138.png"/><Relationship Id="rId146" Type="http://schemas.openxmlformats.org/officeDocument/2006/relationships/image" Target="../media/image143.png"/><Relationship Id="rId7" Type="http://schemas.openxmlformats.org/officeDocument/2006/relationships/image" Target="../media/image4.png"/><Relationship Id="rId71" Type="http://schemas.openxmlformats.org/officeDocument/2006/relationships/image" Target="../media/image68.png"/><Relationship Id="rId92" Type="http://schemas.openxmlformats.org/officeDocument/2006/relationships/image" Target="../media/image89.png"/><Relationship Id="rId2" Type="http://schemas.openxmlformats.org/officeDocument/2006/relationships/slide" Target="slide2.xml"/><Relationship Id="rId29" Type="http://schemas.openxmlformats.org/officeDocument/2006/relationships/image" Target="../media/image26.png"/><Relationship Id="rId24" Type="http://schemas.openxmlformats.org/officeDocument/2006/relationships/image" Target="../media/image21.png"/><Relationship Id="rId40" Type="http://schemas.openxmlformats.org/officeDocument/2006/relationships/image" Target="../media/image37.png"/><Relationship Id="rId45" Type="http://schemas.openxmlformats.org/officeDocument/2006/relationships/image" Target="../media/image42.png"/><Relationship Id="rId66" Type="http://schemas.openxmlformats.org/officeDocument/2006/relationships/image" Target="../media/image63.png"/><Relationship Id="rId87" Type="http://schemas.openxmlformats.org/officeDocument/2006/relationships/image" Target="../media/image84.png"/><Relationship Id="rId110" Type="http://schemas.openxmlformats.org/officeDocument/2006/relationships/image" Target="../media/image107.png"/><Relationship Id="rId115" Type="http://schemas.openxmlformats.org/officeDocument/2006/relationships/image" Target="../media/image112.png"/><Relationship Id="rId131" Type="http://schemas.openxmlformats.org/officeDocument/2006/relationships/image" Target="../media/image128.png"/><Relationship Id="rId136" Type="http://schemas.openxmlformats.org/officeDocument/2006/relationships/image" Target="../media/image133.png"/><Relationship Id="rId61" Type="http://schemas.openxmlformats.org/officeDocument/2006/relationships/image" Target="../media/image58.png"/><Relationship Id="rId82" Type="http://schemas.openxmlformats.org/officeDocument/2006/relationships/image" Target="../media/image79.png"/><Relationship Id="rId19" Type="http://schemas.openxmlformats.org/officeDocument/2006/relationships/image" Target="../media/image16.png"/><Relationship Id="rId14" Type="http://schemas.openxmlformats.org/officeDocument/2006/relationships/image" Target="../media/image11.png"/><Relationship Id="rId30" Type="http://schemas.openxmlformats.org/officeDocument/2006/relationships/image" Target="../media/image27.png"/><Relationship Id="rId35" Type="http://schemas.openxmlformats.org/officeDocument/2006/relationships/image" Target="../media/image32.png"/><Relationship Id="rId56" Type="http://schemas.openxmlformats.org/officeDocument/2006/relationships/image" Target="../media/image53.png"/><Relationship Id="rId77" Type="http://schemas.openxmlformats.org/officeDocument/2006/relationships/image" Target="../media/image74.png"/><Relationship Id="rId100" Type="http://schemas.openxmlformats.org/officeDocument/2006/relationships/image" Target="../media/image97.png"/><Relationship Id="rId105" Type="http://schemas.openxmlformats.org/officeDocument/2006/relationships/image" Target="../media/image102.png"/><Relationship Id="rId126" Type="http://schemas.openxmlformats.org/officeDocument/2006/relationships/image" Target="../media/image123.png"/><Relationship Id="rId8" Type="http://schemas.openxmlformats.org/officeDocument/2006/relationships/image" Target="../media/image5.png"/><Relationship Id="rId51" Type="http://schemas.openxmlformats.org/officeDocument/2006/relationships/image" Target="../media/image48.png"/><Relationship Id="rId72" Type="http://schemas.openxmlformats.org/officeDocument/2006/relationships/image" Target="../media/image69.png"/><Relationship Id="rId93" Type="http://schemas.openxmlformats.org/officeDocument/2006/relationships/image" Target="../media/image90.png"/><Relationship Id="rId98" Type="http://schemas.openxmlformats.org/officeDocument/2006/relationships/image" Target="../media/image95.png"/><Relationship Id="rId121" Type="http://schemas.openxmlformats.org/officeDocument/2006/relationships/image" Target="../media/image118.png"/><Relationship Id="rId142" Type="http://schemas.openxmlformats.org/officeDocument/2006/relationships/image" Target="../media/image13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44.png"/></Relationships>
</file>

<file path=ppt/slides/_rels/slide4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257.png"/><Relationship Id="rId299" Type="http://schemas.openxmlformats.org/officeDocument/2006/relationships/image" Target="../media/image439.png"/><Relationship Id="rId21" Type="http://schemas.openxmlformats.org/officeDocument/2006/relationships/image" Target="../media/image163.png"/><Relationship Id="rId63" Type="http://schemas.openxmlformats.org/officeDocument/2006/relationships/image" Target="../media/image205.png"/><Relationship Id="rId159" Type="http://schemas.openxmlformats.org/officeDocument/2006/relationships/image" Target="../media/image299.png"/><Relationship Id="rId324" Type="http://schemas.openxmlformats.org/officeDocument/2006/relationships/image" Target="../media/image464.png"/><Relationship Id="rId366" Type="http://schemas.openxmlformats.org/officeDocument/2006/relationships/image" Target="../media/image506.png"/><Relationship Id="rId170" Type="http://schemas.openxmlformats.org/officeDocument/2006/relationships/image" Target="../media/image310.png"/><Relationship Id="rId226" Type="http://schemas.openxmlformats.org/officeDocument/2006/relationships/image" Target="../media/image366.png"/><Relationship Id="rId433" Type="http://schemas.openxmlformats.org/officeDocument/2006/relationships/image" Target="../media/image573.png"/><Relationship Id="rId268" Type="http://schemas.openxmlformats.org/officeDocument/2006/relationships/image" Target="../media/image408.png"/><Relationship Id="rId475" Type="http://schemas.openxmlformats.org/officeDocument/2006/relationships/image" Target="../media/image615.png"/><Relationship Id="rId32" Type="http://schemas.openxmlformats.org/officeDocument/2006/relationships/image" Target="../media/image174.png"/><Relationship Id="rId74" Type="http://schemas.openxmlformats.org/officeDocument/2006/relationships/image" Target="../media/image215.png"/><Relationship Id="rId128" Type="http://schemas.openxmlformats.org/officeDocument/2006/relationships/image" Target="../media/image268.png"/><Relationship Id="rId335" Type="http://schemas.openxmlformats.org/officeDocument/2006/relationships/image" Target="../media/image475.png"/><Relationship Id="rId377" Type="http://schemas.openxmlformats.org/officeDocument/2006/relationships/image" Target="../media/image517.png"/><Relationship Id="rId5" Type="http://schemas.openxmlformats.org/officeDocument/2006/relationships/image" Target="../media/image147.png"/><Relationship Id="rId181" Type="http://schemas.openxmlformats.org/officeDocument/2006/relationships/image" Target="../media/image321.png"/><Relationship Id="rId237" Type="http://schemas.openxmlformats.org/officeDocument/2006/relationships/image" Target="../media/image377.png"/><Relationship Id="rId402" Type="http://schemas.openxmlformats.org/officeDocument/2006/relationships/image" Target="../media/image542.png"/><Relationship Id="rId279" Type="http://schemas.openxmlformats.org/officeDocument/2006/relationships/image" Target="../media/image419.png"/><Relationship Id="rId444" Type="http://schemas.openxmlformats.org/officeDocument/2006/relationships/image" Target="../media/image584.png"/><Relationship Id="rId43" Type="http://schemas.openxmlformats.org/officeDocument/2006/relationships/image" Target="../media/image185.png"/><Relationship Id="rId139" Type="http://schemas.openxmlformats.org/officeDocument/2006/relationships/image" Target="../media/image279.png"/><Relationship Id="rId290" Type="http://schemas.openxmlformats.org/officeDocument/2006/relationships/image" Target="../media/image430.png"/><Relationship Id="rId304" Type="http://schemas.openxmlformats.org/officeDocument/2006/relationships/image" Target="../media/image444.png"/><Relationship Id="rId346" Type="http://schemas.openxmlformats.org/officeDocument/2006/relationships/image" Target="../media/image486.png"/><Relationship Id="rId388" Type="http://schemas.openxmlformats.org/officeDocument/2006/relationships/image" Target="../media/image528.png"/><Relationship Id="rId85" Type="http://schemas.openxmlformats.org/officeDocument/2006/relationships/image" Target="../media/image226.png"/><Relationship Id="rId150" Type="http://schemas.openxmlformats.org/officeDocument/2006/relationships/image" Target="../media/image290.png"/><Relationship Id="rId192" Type="http://schemas.openxmlformats.org/officeDocument/2006/relationships/image" Target="../media/image332.png"/><Relationship Id="rId206" Type="http://schemas.openxmlformats.org/officeDocument/2006/relationships/image" Target="../media/image346.png"/><Relationship Id="rId413" Type="http://schemas.openxmlformats.org/officeDocument/2006/relationships/image" Target="../media/image553.png"/><Relationship Id="rId248" Type="http://schemas.openxmlformats.org/officeDocument/2006/relationships/image" Target="../media/image388.png"/><Relationship Id="rId455" Type="http://schemas.openxmlformats.org/officeDocument/2006/relationships/image" Target="../media/image595.png"/><Relationship Id="rId12" Type="http://schemas.openxmlformats.org/officeDocument/2006/relationships/image" Target="../media/image154.png"/><Relationship Id="rId108" Type="http://schemas.openxmlformats.org/officeDocument/2006/relationships/image" Target="../media/image248.png"/><Relationship Id="rId315" Type="http://schemas.openxmlformats.org/officeDocument/2006/relationships/image" Target="../media/image455.png"/><Relationship Id="rId357" Type="http://schemas.openxmlformats.org/officeDocument/2006/relationships/image" Target="../media/image497.png"/><Relationship Id="rId54" Type="http://schemas.openxmlformats.org/officeDocument/2006/relationships/image" Target="../media/image196.png"/><Relationship Id="rId96" Type="http://schemas.openxmlformats.org/officeDocument/2006/relationships/image" Target="../media/image136.png"/><Relationship Id="rId161" Type="http://schemas.openxmlformats.org/officeDocument/2006/relationships/image" Target="../media/image301.png"/><Relationship Id="rId217" Type="http://schemas.openxmlformats.org/officeDocument/2006/relationships/image" Target="../media/image357.png"/><Relationship Id="rId399" Type="http://schemas.openxmlformats.org/officeDocument/2006/relationships/image" Target="../media/image539.png"/><Relationship Id="rId259" Type="http://schemas.openxmlformats.org/officeDocument/2006/relationships/image" Target="../media/image399.png"/><Relationship Id="rId424" Type="http://schemas.openxmlformats.org/officeDocument/2006/relationships/image" Target="../media/image564.png"/><Relationship Id="rId466" Type="http://schemas.openxmlformats.org/officeDocument/2006/relationships/image" Target="../media/image606.png"/><Relationship Id="rId23" Type="http://schemas.openxmlformats.org/officeDocument/2006/relationships/image" Target="../media/image165.png"/><Relationship Id="rId119" Type="http://schemas.openxmlformats.org/officeDocument/2006/relationships/image" Target="../media/image259.png"/><Relationship Id="rId270" Type="http://schemas.openxmlformats.org/officeDocument/2006/relationships/image" Target="../media/image410.png"/><Relationship Id="rId326" Type="http://schemas.openxmlformats.org/officeDocument/2006/relationships/image" Target="../media/image466.png"/><Relationship Id="rId65" Type="http://schemas.openxmlformats.org/officeDocument/2006/relationships/image" Target="../media/image207.png"/><Relationship Id="rId130" Type="http://schemas.openxmlformats.org/officeDocument/2006/relationships/image" Target="../media/image270.png"/><Relationship Id="rId368" Type="http://schemas.openxmlformats.org/officeDocument/2006/relationships/image" Target="../media/image508.png"/><Relationship Id="rId172" Type="http://schemas.openxmlformats.org/officeDocument/2006/relationships/image" Target="../media/image312.png"/><Relationship Id="rId228" Type="http://schemas.openxmlformats.org/officeDocument/2006/relationships/image" Target="../media/image368.png"/><Relationship Id="rId435" Type="http://schemas.openxmlformats.org/officeDocument/2006/relationships/image" Target="../media/image575.png"/><Relationship Id="rId477" Type="http://schemas.openxmlformats.org/officeDocument/2006/relationships/image" Target="../media/image617.png"/><Relationship Id="rId281" Type="http://schemas.openxmlformats.org/officeDocument/2006/relationships/image" Target="../media/image421.png"/><Relationship Id="rId337" Type="http://schemas.openxmlformats.org/officeDocument/2006/relationships/image" Target="../media/image477.png"/><Relationship Id="rId34" Type="http://schemas.openxmlformats.org/officeDocument/2006/relationships/image" Target="../media/image176.png"/><Relationship Id="rId55" Type="http://schemas.openxmlformats.org/officeDocument/2006/relationships/image" Target="../media/image197.png"/><Relationship Id="rId76" Type="http://schemas.openxmlformats.org/officeDocument/2006/relationships/image" Target="../media/image217.png"/><Relationship Id="rId97" Type="http://schemas.openxmlformats.org/officeDocument/2006/relationships/image" Target="../media/image237.png"/><Relationship Id="rId120" Type="http://schemas.openxmlformats.org/officeDocument/2006/relationships/image" Target="../media/image260.png"/><Relationship Id="rId141" Type="http://schemas.openxmlformats.org/officeDocument/2006/relationships/image" Target="../media/image281.png"/><Relationship Id="rId358" Type="http://schemas.openxmlformats.org/officeDocument/2006/relationships/image" Target="../media/image498.png"/><Relationship Id="rId379" Type="http://schemas.openxmlformats.org/officeDocument/2006/relationships/image" Target="../media/image519.png"/><Relationship Id="rId7" Type="http://schemas.openxmlformats.org/officeDocument/2006/relationships/image" Target="../media/image149.png"/><Relationship Id="rId162" Type="http://schemas.openxmlformats.org/officeDocument/2006/relationships/image" Target="../media/image302.png"/><Relationship Id="rId183" Type="http://schemas.openxmlformats.org/officeDocument/2006/relationships/image" Target="../media/image323.png"/><Relationship Id="rId218" Type="http://schemas.openxmlformats.org/officeDocument/2006/relationships/image" Target="../media/image358.png"/><Relationship Id="rId239" Type="http://schemas.openxmlformats.org/officeDocument/2006/relationships/image" Target="../media/image379.png"/><Relationship Id="rId390" Type="http://schemas.openxmlformats.org/officeDocument/2006/relationships/image" Target="../media/image530.png"/><Relationship Id="rId404" Type="http://schemas.openxmlformats.org/officeDocument/2006/relationships/image" Target="../media/image544.png"/><Relationship Id="rId425" Type="http://schemas.openxmlformats.org/officeDocument/2006/relationships/image" Target="../media/image565.png"/><Relationship Id="rId446" Type="http://schemas.openxmlformats.org/officeDocument/2006/relationships/image" Target="../media/image586.png"/><Relationship Id="rId467" Type="http://schemas.openxmlformats.org/officeDocument/2006/relationships/image" Target="../media/image607.png"/><Relationship Id="rId250" Type="http://schemas.openxmlformats.org/officeDocument/2006/relationships/image" Target="../media/image390.png"/><Relationship Id="rId271" Type="http://schemas.openxmlformats.org/officeDocument/2006/relationships/image" Target="../media/image411.png"/><Relationship Id="rId292" Type="http://schemas.openxmlformats.org/officeDocument/2006/relationships/image" Target="../media/image432.png"/><Relationship Id="rId306" Type="http://schemas.openxmlformats.org/officeDocument/2006/relationships/image" Target="../media/image446.png"/><Relationship Id="rId24" Type="http://schemas.openxmlformats.org/officeDocument/2006/relationships/image" Target="../media/image166.png"/><Relationship Id="rId45" Type="http://schemas.openxmlformats.org/officeDocument/2006/relationships/image" Target="../media/image187.png"/><Relationship Id="rId66" Type="http://schemas.openxmlformats.org/officeDocument/2006/relationships/image" Target="../media/image107.png"/><Relationship Id="rId87" Type="http://schemas.openxmlformats.org/officeDocument/2006/relationships/image" Target="../media/image228.png"/><Relationship Id="rId110" Type="http://schemas.openxmlformats.org/officeDocument/2006/relationships/image" Target="../media/image250.png"/><Relationship Id="rId131" Type="http://schemas.openxmlformats.org/officeDocument/2006/relationships/image" Target="../media/image271.png"/><Relationship Id="rId327" Type="http://schemas.openxmlformats.org/officeDocument/2006/relationships/image" Target="../media/image467.png"/><Relationship Id="rId348" Type="http://schemas.openxmlformats.org/officeDocument/2006/relationships/image" Target="../media/image488.png"/><Relationship Id="rId369" Type="http://schemas.openxmlformats.org/officeDocument/2006/relationships/image" Target="../media/image509.png"/><Relationship Id="rId152" Type="http://schemas.openxmlformats.org/officeDocument/2006/relationships/image" Target="../media/image292.png"/><Relationship Id="rId173" Type="http://schemas.openxmlformats.org/officeDocument/2006/relationships/image" Target="../media/image313.png"/><Relationship Id="rId194" Type="http://schemas.openxmlformats.org/officeDocument/2006/relationships/image" Target="../media/image334.png"/><Relationship Id="rId208" Type="http://schemas.openxmlformats.org/officeDocument/2006/relationships/image" Target="../media/image348.png"/><Relationship Id="rId229" Type="http://schemas.openxmlformats.org/officeDocument/2006/relationships/image" Target="../media/image369.png"/><Relationship Id="rId380" Type="http://schemas.openxmlformats.org/officeDocument/2006/relationships/image" Target="../media/image520.png"/><Relationship Id="rId415" Type="http://schemas.openxmlformats.org/officeDocument/2006/relationships/image" Target="../media/image555.png"/><Relationship Id="rId436" Type="http://schemas.openxmlformats.org/officeDocument/2006/relationships/image" Target="../media/image576.png"/><Relationship Id="rId457" Type="http://schemas.openxmlformats.org/officeDocument/2006/relationships/image" Target="../media/image597.png"/><Relationship Id="rId240" Type="http://schemas.openxmlformats.org/officeDocument/2006/relationships/image" Target="../media/image380.png"/><Relationship Id="rId261" Type="http://schemas.openxmlformats.org/officeDocument/2006/relationships/image" Target="../media/image401.png"/><Relationship Id="rId478" Type="http://schemas.openxmlformats.org/officeDocument/2006/relationships/image" Target="../media/image618.png"/><Relationship Id="rId14" Type="http://schemas.openxmlformats.org/officeDocument/2006/relationships/image" Target="../media/image156.png"/><Relationship Id="rId35" Type="http://schemas.openxmlformats.org/officeDocument/2006/relationships/image" Target="../media/image177.png"/><Relationship Id="rId56" Type="http://schemas.openxmlformats.org/officeDocument/2006/relationships/image" Target="../media/image198.png"/><Relationship Id="rId77" Type="http://schemas.openxmlformats.org/officeDocument/2006/relationships/image" Target="../media/image218.png"/><Relationship Id="rId100" Type="http://schemas.openxmlformats.org/officeDocument/2006/relationships/image" Target="../media/image240.png"/><Relationship Id="rId282" Type="http://schemas.openxmlformats.org/officeDocument/2006/relationships/image" Target="../media/image422.png"/><Relationship Id="rId317" Type="http://schemas.openxmlformats.org/officeDocument/2006/relationships/image" Target="../media/image457.png"/><Relationship Id="rId338" Type="http://schemas.openxmlformats.org/officeDocument/2006/relationships/image" Target="../media/image478.png"/><Relationship Id="rId359" Type="http://schemas.openxmlformats.org/officeDocument/2006/relationships/image" Target="../media/image499.png"/><Relationship Id="rId8" Type="http://schemas.openxmlformats.org/officeDocument/2006/relationships/image" Target="../media/image150.png"/><Relationship Id="rId98" Type="http://schemas.openxmlformats.org/officeDocument/2006/relationships/image" Target="../media/image238.png"/><Relationship Id="rId121" Type="http://schemas.openxmlformats.org/officeDocument/2006/relationships/image" Target="../media/image261.png"/><Relationship Id="rId142" Type="http://schemas.openxmlformats.org/officeDocument/2006/relationships/image" Target="../media/image282.png"/><Relationship Id="rId163" Type="http://schemas.openxmlformats.org/officeDocument/2006/relationships/image" Target="../media/image303.png"/><Relationship Id="rId184" Type="http://schemas.openxmlformats.org/officeDocument/2006/relationships/image" Target="../media/image324.png"/><Relationship Id="rId219" Type="http://schemas.openxmlformats.org/officeDocument/2006/relationships/image" Target="../media/image359.png"/><Relationship Id="rId370" Type="http://schemas.openxmlformats.org/officeDocument/2006/relationships/image" Target="../media/image510.png"/><Relationship Id="rId391" Type="http://schemas.openxmlformats.org/officeDocument/2006/relationships/image" Target="../media/image531.png"/><Relationship Id="rId405" Type="http://schemas.openxmlformats.org/officeDocument/2006/relationships/image" Target="../media/image545.png"/><Relationship Id="rId426" Type="http://schemas.openxmlformats.org/officeDocument/2006/relationships/image" Target="../media/image566.png"/><Relationship Id="rId447" Type="http://schemas.openxmlformats.org/officeDocument/2006/relationships/image" Target="../media/image587.png"/><Relationship Id="rId230" Type="http://schemas.openxmlformats.org/officeDocument/2006/relationships/image" Target="../media/image370.png"/><Relationship Id="rId251" Type="http://schemas.openxmlformats.org/officeDocument/2006/relationships/image" Target="../media/image391.png"/><Relationship Id="rId468" Type="http://schemas.openxmlformats.org/officeDocument/2006/relationships/image" Target="../media/image608.png"/><Relationship Id="rId25" Type="http://schemas.openxmlformats.org/officeDocument/2006/relationships/image" Target="../media/image167.png"/><Relationship Id="rId46" Type="http://schemas.openxmlformats.org/officeDocument/2006/relationships/image" Target="../media/image188.png"/><Relationship Id="rId67" Type="http://schemas.openxmlformats.org/officeDocument/2006/relationships/image" Target="../media/image208.png"/><Relationship Id="rId272" Type="http://schemas.openxmlformats.org/officeDocument/2006/relationships/image" Target="../media/image412.png"/><Relationship Id="rId293" Type="http://schemas.openxmlformats.org/officeDocument/2006/relationships/image" Target="../media/image433.png"/><Relationship Id="rId307" Type="http://schemas.openxmlformats.org/officeDocument/2006/relationships/image" Target="../media/image447.png"/><Relationship Id="rId328" Type="http://schemas.openxmlformats.org/officeDocument/2006/relationships/image" Target="../media/image468.png"/><Relationship Id="rId349" Type="http://schemas.openxmlformats.org/officeDocument/2006/relationships/image" Target="../media/image489.png"/><Relationship Id="rId88" Type="http://schemas.openxmlformats.org/officeDocument/2006/relationships/image" Target="../media/image229.png"/><Relationship Id="rId111" Type="http://schemas.openxmlformats.org/officeDocument/2006/relationships/image" Target="../media/image251.png"/><Relationship Id="rId132" Type="http://schemas.openxmlformats.org/officeDocument/2006/relationships/image" Target="../media/image272.png"/><Relationship Id="rId153" Type="http://schemas.openxmlformats.org/officeDocument/2006/relationships/image" Target="../media/image293.png"/><Relationship Id="rId174" Type="http://schemas.openxmlformats.org/officeDocument/2006/relationships/image" Target="../media/image314.png"/><Relationship Id="rId195" Type="http://schemas.openxmlformats.org/officeDocument/2006/relationships/image" Target="../media/image335.png"/><Relationship Id="rId209" Type="http://schemas.openxmlformats.org/officeDocument/2006/relationships/image" Target="../media/image349.png"/><Relationship Id="rId360" Type="http://schemas.openxmlformats.org/officeDocument/2006/relationships/image" Target="../media/image500.png"/><Relationship Id="rId381" Type="http://schemas.openxmlformats.org/officeDocument/2006/relationships/image" Target="../media/image521.png"/><Relationship Id="rId416" Type="http://schemas.openxmlformats.org/officeDocument/2006/relationships/image" Target="../media/image556.png"/><Relationship Id="rId220" Type="http://schemas.openxmlformats.org/officeDocument/2006/relationships/image" Target="../media/image360.png"/><Relationship Id="rId241" Type="http://schemas.openxmlformats.org/officeDocument/2006/relationships/image" Target="../media/image381.png"/><Relationship Id="rId437" Type="http://schemas.openxmlformats.org/officeDocument/2006/relationships/image" Target="../media/image577.png"/><Relationship Id="rId458" Type="http://schemas.openxmlformats.org/officeDocument/2006/relationships/image" Target="../media/image598.png"/><Relationship Id="rId479" Type="http://schemas.openxmlformats.org/officeDocument/2006/relationships/image" Target="../media/image619.png"/><Relationship Id="rId15" Type="http://schemas.openxmlformats.org/officeDocument/2006/relationships/image" Target="../media/image157.png"/><Relationship Id="rId36" Type="http://schemas.openxmlformats.org/officeDocument/2006/relationships/image" Target="../media/image178.png"/><Relationship Id="rId57" Type="http://schemas.openxmlformats.org/officeDocument/2006/relationships/image" Target="../media/image199.png"/><Relationship Id="rId262" Type="http://schemas.openxmlformats.org/officeDocument/2006/relationships/image" Target="../media/image402.png"/><Relationship Id="rId283" Type="http://schemas.openxmlformats.org/officeDocument/2006/relationships/image" Target="../media/image423.png"/><Relationship Id="rId318" Type="http://schemas.openxmlformats.org/officeDocument/2006/relationships/image" Target="../media/image458.png"/><Relationship Id="rId339" Type="http://schemas.openxmlformats.org/officeDocument/2006/relationships/image" Target="../media/image479.png"/><Relationship Id="rId78" Type="http://schemas.openxmlformats.org/officeDocument/2006/relationships/image" Target="../media/image219.png"/><Relationship Id="rId99" Type="http://schemas.openxmlformats.org/officeDocument/2006/relationships/image" Target="../media/image239.png"/><Relationship Id="rId101" Type="http://schemas.openxmlformats.org/officeDocument/2006/relationships/image" Target="../media/image241.png"/><Relationship Id="rId122" Type="http://schemas.openxmlformats.org/officeDocument/2006/relationships/image" Target="../media/image262.png"/><Relationship Id="rId143" Type="http://schemas.openxmlformats.org/officeDocument/2006/relationships/image" Target="../media/image283.png"/><Relationship Id="rId164" Type="http://schemas.openxmlformats.org/officeDocument/2006/relationships/image" Target="../media/image304.png"/><Relationship Id="rId185" Type="http://schemas.openxmlformats.org/officeDocument/2006/relationships/image" Target="../media/image325.png"/><Relationship Id="rId350" Type="http://schemas.openxmlformats.org/officeDocument/2006/relationships/image" Target="../media/image490.png"/><Relationship Id="rId371" Type="http://schemas.openxmlformats.org/officeDocument/2006/relationships/image" Target="../media/image511.png"/><Relationship Id="rId406" Type="http://schemas.openxmlformats.org/officeDocument/2006/relationships/image" Target="../media/image546.png"/><Relationship Id="rId9" Type="http://schemas.openxmlformats.org/officeDocument/2006/relationships/image" Target="../media/image151.png"/><Relationship Id="rId210" Type="http://schemas.openxmlformats.org/officeDocument/2006/relationships/image" Target="../media/image350.png"/><Relationship Id="rId392" Type="http://schemas.openxmlformats.org/officeDocument/2006/relationships/image" Target="../media/image532.png"/><Relationship Id="rId427" Type="http://schemas.openxmlformats.org/officeDocument/2006/relationships/image" Target="../media/image567.png"/><Relationship Id="rId448" Type="http://schemas.openxmlformats.org/officeDocument/2006/relationships/image" Target="../media/image588.png"/><Relationship Id="rId469" Type="http://schemas.openxmlformats.org/officeDocument/2006/relationships/image" Target="../media/image609.png"/><Relationship Id="rId26" Type="http://schemas.openxmlformats.org/officeDocument/2006/relationships/image" Target="../media/image168.png"/><Relationship Id="rId231" Type="http://schemas.openxmlformats.org/officeDocument/2006/relationships/image" Target="../media/image371.png"/><Relationship Id="rId252" Type="http://schemas.openxmlformats.org/officeDocument/2006/relationships/image" Target="../media/image392.png"/><Relationship Id="rId273" Type="http://schemas.openxmlformats.org/officeDocument/2006/relationships/image" Target="../media/image413.png"/><Relationship Id="rId294" Type="http://schemas.openxmlformats.org/officeDocument/2006/relationships/image" Target="../media/image434.png"/><Relationship Id="rId308" Type="http://schemas.openxmlformats.org/officeDocument/2006/relationships/image" Target="../media/image448.png"/><Relationship Id="rId329" Type="http://schemas.openxmlformats.org/officeDocument/2006/relationships/image" Target="../media/image469.png"/><Relationship Id="rId480" Type="http://schemas.openxmlformats.org/officeDocument/2006/relationships/image" Target="../media/image620.png"/><Relationship Id="rId47" Type="http://schemas.openxmlformats.org/officeDocument/2006/relationships/image" Target="../media/image189.png"/><Relationship Id="rId68" Type="http://schemas.openxmlformats.org/officeDocument/2006/relationships/image" Target="../media/image209.png"/><Relationship Id="rId89" Type="http://schemas.openxmlformats.org/officeDocument/2006/relationships/image" Target="../media/image230.png"/><Relationship Id="rId112" Type="http://schemas.openxmlformats.org/officeDocument/2006/relationships/image" Target="../media/image252.png"/><Relationship Id="rId133" Type="http://schemas.openxmlformats.org/officeDocument/2006/relationships/image" Target="../media/image273.png"/><Relationship Id="rId154" Type="http://schemas.openxmlformats.org/officeDocument/2006/relationships/image" Target="../media/image294.png"/><Relationship Id="rId175" Type="http://schemas.openxmlformats.org/officeDocument/2006/relationships/image" Target="../media/image315.png"/><Relationship Id="rId340" Type="http://schemas.openxmlformats.org/officeDocument/2006/relationships/image" Target="../media/image480.png"/><Relationship Id="rId361" Type="http://schemas.openxmlformats.org/officeDocument/2006/relationships/image" Target="../media/image501.png"/><Relationship Id="rId196" Type="http://schemas.openxmlformats.org/officeDocument/2006/relationships/image" Target="../media/image336.png"/><Relationship Id="rId200" Type="http://schemas.openxmlformats.org/officeDocument/2006/relationships/image" Target="../media/image340.png"/><Relationship Id="rId382" Type="http://schemas.openxmlformats.org/officeDocument/2006/relationships/image" Target="../media/image522.png"/><Relationship Id="rId417" Type="http://schemas.openxmlformats.org/officeDocument/2006/relationships/image" Target="../media/image557.png"/><Relationship Id="rId438" Type="http://schemas.openxmlformats.org/officeDocument/2006/relationships/image" Target="../media/image578.png"/><Relationship Id="rId459" Type="http://schemas.openxmlformats.org/officeDocument/2006/relationships/image" Target="../media/image599.png"/><Relationship Id="rId16" Type="http://schemas.openxmlformats.org/officeDocument/2006/relationships/image" Target="../media/image158.png"/><Relationship Id="rId221" Type="http://schemas.openxmlformats.org/officeDocument/2006/relationships/image" Target="../media/image361.png"/><Relationship Id="rId242" Type="http://schemas.openxmlformats.org/officeDocument/2006/relationships/image" Target="../media/image382.png"/><Relationship Id="rId263" Type="http://schemas.openxmlformats.org/officeDocument/2006/relationships/image" Target="../media/image403.png"/><Relationship Id="rId284" Type="http://schemas.openxmlformats.org/officeDocument/2006/relationships/image" Target="../media/image424.png"/><Relationship Id="rId319" Type="http://schemas.openxmlformats.org/officeDocument/2006/relationships/image" Target="../media/image459.png"/><Relationship Id="rId470" Type="http://schemas.openxmlformats.org/officeDocument/2006/relationships/image" Target="../media/image610.png"/><Relationship Id="rId37" Type="http://schemas.openxmlformats.org/officeDocument/2006/relationships/image" Target="../media/image179.png"/><Relationship Id="rId58" Type="http://schemas.openxmlformats.org/officeDocument/2006/relationships/image" Target="../media/image200.png"/><Relationship Id="rId79" Type="http://schemas.openxmlformats.org/officeDocument/2006/relationships/image" Target="../media/image220.png"/><Relationship Id="rId102" Type="http://schemas.openxmlformats.org/officeDocument/2006/relationships/image" Target="../media/image242.png"/><Relationship Id="rId123" Type="http://schemas.openxmlformats.org/officeDocument/2006/relationships/image" Target="../media/image263.png"/><Relationship Id="rId144" Type="http://schemas.openxmlformats.org/officeDocument/2006/relationships/image" Target="../media/image284.png"/><Relationship Id="rId330" Type="http://schemas.openxmlformats.org/officeDocument/2006/relationships/image" Target="../media/image470.png"/><Relationship Id="rId90" Type="http://schemas.openxmlformats.org/officeDocument/2006/relationships/image" Target="../media/image231.png"/><Relationship Id="rId165" Type="http://schemas.openxmlformats.org/officeDocument/2006/relationships/image" Target="../media/image305.png"/><Relationship Id="rId186" Type="http://schemas.openxmlformats.org/officeDocument/2006/relationships/image" Target="../media/image326.png"/><Relationship Id="rId351" Type="http://schemas.openxmlformats.org/officeDocument/2006/relationships/image" Target="../media/image491.png"/><Relationship Id="rId372" Type="http://schemas.openxmlformats.org/officeDocument/2006/relationships/image" Target="../media/image512.png"/><Relationship Id="rId393" Type="http://schemas.openxmlformats.org/officeDocument/2006/relationships/image" Target="../media/image533.png"/><Relationship Id="rId407" Type="http://schemas.openxmlformats.org/officeDocument/2006/relationships/image" Target="../media/image547.png"/><Relationship Id="rId428" Type="http://schemas.openxmlformats.org/officeDocument/2006/relationships/image" Target="../media/image568.png"/><Relationship Id="rId449" Type="http://schemas.openxmlformats.org/officeDocument/2006/relationships/image" Target="../media/image589.png"/><Relationship Id="rId211" Type="http://schemas.openxmlformats.org/officeDocument/2006/relationships/image" Target="../media/image351.png"/><Relationship Id="rId232" Type="http://schemas.openxmlformats.org/officeDocument/2006/relationships/image" Target="../media/image372.png"/><Relationship Id="rId253" Type="http://schemas.openxmlformats.org/officeDocument/2006/relationships/image" Target="../media/image393.png"/><Relationship Id="rId274" Type="http://schemas.openxmlformats.org/officeDocument/2006/relationships/image" Target="../media/image414.png"/><Relationship Id="rId295" Type="http://schemas.openxmlformats.org/officeDocument/2006/relationships/image" Target="../media/image435.png"/><Relationship Id="rId309" Type="http://schemas.openxmlformats.org/officeDocument/2006/relationships/image" Target="../media/image449.png"/><Relationship Id="rId460" Type="http://schemas.openxmlformats.org/officeDocument/2006/relationships/image" Target="../media/image600.png"/><Relationship Id="rId481" Type="http://schemas.openxmlformats.org/officeDocument/2006/relationships/image" Target="../media/image621.png"/><Relationship Id="rId27" Type="http://schemas.openxmlformats.org/officeDocument/2006/relationships/image" Target="../media/image169.png"/><Relationship Id="rId48" Type="http://schemas.openxmlformats.org/officeDocument/2006/relationships/image" Target="../media/image190.png"/><Relationship Id="rId69" Type="http://schemas.openxmlformats.org/officeDocument/2006/relationships/image" Target="../media/image210.png"/><Relationship Id="rId113" Type="http://schemas.openxmlformats.org/officeDocument/2006/relationships/image" Target="../media/image253.png"/><Relationship Id="rId134" Type="http://schemas.openxmlformats.org/officeDocument/2006/relationships/image" Target="../media/image274.png"/><Relationship Id="rId320" Type="http://schemas.openxmlformats.org/officeDocument/2006/relationships/image" Target="../media/image460.png"/><Relationship Id="rId80" Type="http://schemas.openxmlformats.org/officeDocument/2006/relationships/image" Target="../media/image221.png"/><Relationship Id="rId155" Type="http://schemas.openxmlformats.org/officeDocument/2006/relationships/image" Target="../media/image295.png"/><Relationship Id="rId176" Type="http://schemas.openxmlformats.org/officeDocument/2006/relationships/image" Target="../media/image316.png"/><Relationship Id="rId197" Type="http://schemas.openxmlformats.org/officeDocument/2006/relationships/image" Target="../media/image337.png"/><Relationship Id="rId341" Type="http://schemas.openxmlformats.org/officeDocument/2006/relationships/image" Target="../media/image481.png"/><Relationship Id="rId362" Type="http://schemas.openxmlformats.org/officeDocument/2006/relationships/image" Target="../media/image502.png"/><Relationship Id="rId383" Type="http://schemas.openxmlformats.org/officeDocument/2006/relationships/image" Target="../media/image523.png"/><Relationship Id="rId418" Type="http://schemas.openxmlformats.org/officeDocument/2006/relationships/image" Target="../media/image558.png"/><Relationship Id="rId439" Type="http://schemas.openxmlformats.org/officeDocument/2006/relationships/image" Target="../media/image579.png"/><Relationship Id="rId201" Type="http://schemas.openxmlformats.org/officeDocument/2006/relationships/image" Target="../media/image341.png"/><Relationship Id="rId222" Type="http://schemas.openxmlformats.org/officeDocument/2006/relationships/image" Target="../media/image362.png"/><Relationship Id="rId243" Type="http://schemas.openxmlformats.org/officeDocument/2006/relationships/image" Target="../media/image383.png"/><Relationship Id="rId264" Type="http://schemas.openxmlformats.org/officeDocument/2006/relationships/image" Target="../media/image404.png"/><Relationship Id="rId285" Type="http://schemas.openxmlformats.org/officeDocument/2006/relationships/image" Target="../media/image425.png"/><Relationship Id="rId450" Type="http://schemas.openxmlformats.org/officeDocument/2006/relationships/image" Target="../media/image590.png"/><Relationship Id="rId471" Type="http://schemas.openxmlformats.org/officeDocument/2006/relationships/image" Target="../media/image611.png"/><Relationship Id="rId17" Type="http://schemas.openxmlformats.org/officeDocument/2006/relationships/image" Target="../media/image159.png"/><Relationship Id="rId38" Type="http://schemas.openxmlformats.org/officeDocument/2006/relationships/image" Target="../media/image180.png"/><Relationship Id="rId59" Type="http://schemas.openxmlformats.org/officeDocument/2006/relationships/image" Target="../media/image201.png"/><Relationship Id="rId103" Type="http://schemas.openxmlformats.org/officeDocument/2006/relationships/image" Target="../media/image243.png"/><Relationship Id="rId124" Type="http://schemas.openxmlformats.org/officeDocument/2006/relationships/image" Target="../media/image264.png"/><Relationship Id="rId310" Type="http://schemas.openxmlformats.org/officeDocument/2006/relationships/image" Target="../media/image450.png"/><Relationship Id="rId70" Type="http://schemas.openxmlformats.org/officeDocument/2006/relationships/image" Target="../media/image211.png"/><Relationship Id="rId91" Type="http://schemas.openxmlformats.org/officeDocument/2006/relationships/image" Target="../media/image232.png"/><Relationship Id="rId145" Type="http://schemas.openxmlformats.org/officeDocument/2006/relationships/image" Target="../media/image285.png"/><Relationship Id="rId166" Type="http://schemas.openxmlformats.org/officeDocument/2006/relationships/image" Target="../media/image306.png"/><Relationship Id="rId187" Type="http://schemas.openxmlformats.org/officeDocument/2006/relationships/image" Target="../media/image327.png"/><Relationship Id="rId331" Type="http://schemas.openxmlformats.org/officeDocument/2006/relationships/image" Target="../media/image471.png"/><Relationship Id="rId352" Type="http://schemas.openxmlformats.org/officeDocument/2006/relationships/image" Target="../media/image492.png"/><Relationship Id="rId373" Type="http://schemas.openxmlformats.org/officeDocument/2006/relationships/image" Target="../media/image513.png"/><Relationship Id="rId394" Type="http://schemas.openxmlformats.org/officeDocument/2006/relationships/image" Target="../media/image534.png"/><Relationship Id="rId408" Type="http://schemas.openxmlformats.org/officeDocument/2006/relationships/image" Target="../media/image548.png"/><Relationship Id="rId429" Type="http://schemas.openxmlformats.org/officeDocument/2006/relationships/image" Target="../media/image569.png"/><Relationship Id="rId1" Type="http://schemas.openxmlformats.org/officeDocument/2006/relationships/slideLayout" Target="../slideLayouts/slideLayout5.xml"/><Relationship Id="rId212" Type="http://schemas.openxmlformats.org/officeDocument/2006/relationships/image" Target="../media/image352.png"/><Relationship Id="rId233" Type="http://schemas.openxmlformats.org/officeDocument/2006/relationships/image" Target="../media/image373.png"/><Relationship Id="rId254" Type="http://schemas.openxmlformats.org/officeDocument/2006/relationships/image" Target="../media/image394.png"/><Relationship Id="rId440" Type="http://schemas.openxmlformats.org/officeDocument/2006/relationships/image" Target="../media/image580.png"/><Relationship Id="rId28" Type="http://schemas.openxmlformats.org/officeDocument/2006/relationships/image" Target="../media/image170.png"/><Relationship Id="rId49" Type="http://schemas.openxmlformats.org/officeDocument/2006/relationships/image" Target="../media/image191.png"/><Relationship Id="rId114" Type="http://schemas.openxmlformats.org/officeDocument/2006/relationships/image" Target="../media/image254.png"/><Relationship Id="rId275" Type="http://schemas.openxmlformats.org/officeDocument/2006/relationships/image" Target="../media/image415.png"/><Relationship Id="rId296" Type="http://schemas.openxmlformats.org/officeDocument/2006/relationships/image" Target="../media/image436.png"/><Relationship Id="rId300" Type="http://schemas.openxmlformats.org/officeDocument/2006/relationships/image" Target="../media/image440.png"/><Relationship Id="rId461" Type="http://schemas.openxmlformats.org/officeDocument/2006/relationships/image" Target="../media/image601.png"/><Relationship Id="rId482" Type="http://schemas.openxmlformats.org/officeDocument/2006/relationships/image" Target="../media/image622.png"/><Relationship Id="rId60" Type="http://schemas.openxmlformats.org/officeDocument/2006/relationships/image" Target="../media/image202.png"/><Relationship Id="rId81" Type="http://schemas.openxmlformats.org/officeDocument/2006/relationships/image" Target="../media/image222.png"/><Relationship Id="rId135" Type="http://schemas.openxmlformats.org/officeDocument/2006/relationships/image" Target="../media/image275.png"/><Relationship Id="rId156" Type="http://schemas.openxmlformats.org/officeDocument/2006/relationships/image" Target="../media/image296.png"/><Relationship Id="rId177" Type="http://schemas.openxmlformats.org/officeDocument/2006/relationships/image" Target="../media/image317.png"/><Relationship Id="rId198" Type="http://schemas.openxmlformats.org/officeDocument/2006/relationships/image" Target="../media/image338.png"/><Relationship Id="rId321" Type="http://schemas.openxmlformats.org/officeDocument/2006/relationships/image" Target="../media/image461.png"/><Relationship Id="rId342" Type="http://schemas.openxmlformats.org/officeDocument/2006/relationships/image" Target="../media/image482.png"/><Relationship Id="rId363" Type="http://schemas.openxmlformats.org/officeDocument/2006/relationships/image" Target="../media/image503.png"/><Relationship Id="rId384" Type="http://schemas.openxmlformats.org/officeDocument/2006/relationships/image" Target="../media/image524.png"/><Relationship Id="rId419" Type="http://schemas.openxmlformats.org/officeDocument/2006/relationships/image" Target="../media/image559.png"/><Relationship Id="rId202" Type="http://schemas.openxmlformats.org/officeDocument/2006/relationships/image" Target="../media/image342.png"/><Relationship Id="rId223" Type="http://schemas.openxmlformats.org/officeDocument/2006/relationships/image" Target="../media/image363.png"/><Relationship Id="rId244" Type="http://schemas.openxmlformats.org/officeDocument/2006/relationships/image" Target="../media/image384.png"/><Relationship Id="rId430" Type="http://schemas.openxmlformats.org/officeDocument/2006/relationships/image" Target="../media/image570.png"/><Relationship Id="rId18" Type="http://schemas.openxmlformats.org/officeDocument/2006/relationships/image" Target="../media/image160.png"/><Relationship Id="rId39" Type="http://schemas.openxmlformats.org/officeDocument/2006/relationships/image" Target="../media/image181.png"/><Relationship Id="rId265" Type="http://schemas.openxmlformats.org/officeDocument/2006/relationships/image" Target="../media/image405.png"/><Relationship Id="rId286" Type="http://schemas.openxmlformats.org/officeDocument/2006/relationships/image" Target="../media/image426.png"/><Relationship Id="rId451" Type="http://schemas.openxmlformats.org/officeDocument/2006/relationships/image" Target="../media/image591.png"/><Relationship Id="rId472" Type="http://schemas.openxmlformats.org/officeDocument/2006/relationships/image" Target="../media/image612.png"/><Relationship Id="rId50" Type="http://schemas.openxmlformats.org/officeDocument/2006/relationships/image" Target="../media/image192.png"/><Relationship Id="rId104" Type="http://schemas.openxmlformats.org/officeDocument/2006/relationships/image" Target="../media/image244.png"/><Relationship Id="rId125" Type="http://schemas.openxmlformats.org/officeDocument/2006/relationships/image" Target="../media/image265.png"/><Relationship Id="rId146" Type="http://schemas.openxmlformats.org/officeDocument/2006/relationships/image" Target="../media/image286.png"/><Relationship Id="rId167" Type="http://schemas.openxmlformats.org/officeDocument/2006/relationships/image" Target="../media/image307.png"/><Relationship Id="rId188" Type="http://schemas.openxmlformats.org/officeDocument/2006/relationships/image" Target="../media/image328.png"/><Relationship Id="rId311" Type="http://schemas.openxmlformats.org/officeDocument/2006/relationships/image" Target="../media/image451.png"/><Relationship Id="rId332" Type="http://schemas.openxmlformats.org/officeDocument/2006/relationships/image" Target="../media/image472.png"/><Relationship Id="rId353" Type="http://schemas.openxmlformats.org/officeDocument/2006/relationships/image" Target="../media/image493.png"/><Relationship Id="rId374" Type="http://schemas.openxmlformats.org/officeDocument/2006/relationships/image" Target="../media/image514.png"/><Relationship Id="rId395" Type="http://schemas.openxmlformats.org/officeDocument/2006/relationships/image" Target="../media/image535.png"/><Relationship Id="rId409" Type="http://schemas.openxmlformats.org/officeDocument/2006/relationships/image" Target="../media/image549.png"/><Relationship Id="rId71" Type="http://schemas.openxmlformats.org/officeDocument/2006/relationships/image" Target="../media/image212.png"/><Relationship Id="rId92" Type="http://schemas.openxmlformats.org/officeDocument/2006/relationships/image" Target="../media/image233.png"/><Relationship Id="rId213" Type="http://schemas.openxmlformats.org/officeDocument/2006/relationships/image" Target="../media/image353.png"/><Relationship Id="rId234" Type="http://schemas.openxmlformats.org/officeDocument/2006/relationships/image" Target="../media/image374.png"/><Relationship Id="rId420" Type="http://schemas.openxmlformats.org/officeDocument/2006/relationships/image" Target="../media/image560.png"/><Relationship Id="rId2" Type="http://schemas.openxmlformats.org/officeDocument/2006/relationships/slide" Target="slide4.xml"/><Relationship Id="rId29" Type="http://schemas.openxmlformats.org/officeDocument/2006/relationships/image" Target="../media/image171.png"/><Relationship Id="rId255" Type="http://schemas.openxmlformats.org/officeDocument/2006/relationships/image" Target="../media/image395.png"/><Relationship Id="rId276" Type="http://schemas.openxmlformats.org/officeDocument/2006/relationships/image" Target="../media/image416.png"/><Relationship Id="rId297" Type="http://schemas.openxmlformats.org/officeDocument/2006/relationships/image" Target="../media/image437.png"/><Relationship Id="rId441" Type="http://schemas.openxmlformats.org/officeDocument/2006/relationships/image" Target="../media/image581.png"/><Relationship Id="rId462" Type="http://schemas.openxmlformats.org/officeDocument/2006/relationships/image" Target="../media/image602.png"/><Relationship Id="rId483" Type="http://schemas.openxmlformats.org/officeDocument/2006/relationships/image" Target="../media/image623.png"/><Relationship Id="rId40" Type="http://schemas.openxmlformats.org/officeDocument/2006/relationships/image" Target="../media/image182.png"/><Relationship Id="rId115" Type="http://schemas.openxmlformats.org/officeDocument/2006/relationships/image" Target="../media/image255.png"/><Relationship Id="rId136" Type="http://schemas.openxmlformats.org/officeDocument/2006/relationships/image" Target="../media/image276.png"/><Relationship Id="rId157" Type="http://schemas.openxmlformats.org/officeDocument/2006/relationships/image" Target="../media/image297.png"/><Relationship Id="rId178" Type="http://schemas.openxmlformats.org/officeDocument/2006/relationships/image" Target="../media/image318.png"/><Relationship Id="rId301" Type="http://schemas.openxmlformats.org/officeDocument/2006/relationships/image" Target="../media/image441.png"/><Relationship Id="rId322" Type="http://schemas.openxmlformats.org/officeDocument/2006/relationships/image" Target="../media/image462.png"/><Relationship Id="rId343" Type="http://schemas.openxmlformats.org/officeDocument/2006/relationships/image" Target="../media/image483.png"/><Relationship Id="rId364" Type="http://schemas.openxmlformats.org/officeDocument/2006/relationships/image" Target="../media/image504.png"/><Relationship Id="rId61" Type="http://schemas.openxmlformats.org/officeDocument/2006/relationships/image" Target="../media/image203.png"/><Relationship Id="rId82" Type="http://schemas.openxmlformats.org/officeDocument/2006/relationships/image" Target="../media/image223.png"/><Relationship Id="rId199" Type="http://schemas.openxmlformats.org/officeDocument/2006/relationships/image" Target="../media/image339.png"/><Relationship Id="rId203" Type="http://schemas.openxmlformats.org/officeDocument/2006/relationships/image" Target="../media/image343.png"/><Relationship Id="rId385" Type="http://schemas.openxmlformats.org/officeDocument/2006/relationships/image" Target="../media/image525.png"/><Relationship Id="rId19" Type="http://schemas.openxmlformats.org/officeDocument/2006/relationships/image" Target="../media/image161.png"/><Relationship Id="rId224" Type="http://schemas.openxmlformats.org/officeDocument/2006/relationships/image" Target="../media/image364.png"/><Relationship Id="rId245" Type="http://schemas.openxmlformats.org/officeDocument/2006/relationships/image" Target="../media/image385.png"/><Relationship Id="rId266" Type="http://schemas.openxmlformats.org/officeDocument/2006/relationships/image" Target="../media/image406.png"/><Relationship Id="rId287" Type="http://schemas.openxmlformats.org/officeDocument/2006/relationships/image" Target="../media/image427.png"/><Relationship Id="rId410" Type="http://schemas.openxmlformats.org/officeDocument/2006/relationships/image" Target="../media/image550.png"/><Relationship Id="rId431" Type="http://schemas.openxmlformats.org/officeDocument/2006/relationships/image" Target="../media/image571.png"/><Relationship Id="rId452" Type="http://schemas.openxmlformats.org/officeDocument/2006/relationships/image" Target="../media/image592.png"/><Relationship Id="rId473" Type="http://schemas.openxmlformats.org/officeDocument/2006/relationships/image" Target="../media/image613.png"/><Relationship Id="rId30" Type="http://schemas.openxmlformats.org/officeDocument/2006/relationships/image" Target="../media/image172.png"/><Relationship Id="rId105" Type="http://schemas.openxmlformats.org/officeDocument/2006/relationships/image" Target="../media/image245.png"/><Relationship Id="rId126" Type="http://schemas.openxmlformats.org/officeDocument/2006/relationships/image" Target="../media/image266.png"/><Relationship Id="rId147" Type="http://schemas.openxmlformats.org/officeDocument/2006/relationships/image" Target="../media/image287.png"/><Relationship Id="rId168" Type="http://schemas.openxmlformats.org/officeDocument/2006/relationships/image" Target="../media/image308.png"/><Relationship Id="rId312" Type="http://schemas.openxmlformats.org/officeDocument/2006/relationships/image" Target="../media/image452.png"/><Relationship Id="rId333" Type="http://schemas.openxmlformats.org/officeDocument/2006/relationships/image" Target="../media/image473.png"/><Relationship Id="rId354" Type="http://schemas.openxmlformats.org/officeDocument/2006/relationships/image" Target="../media/image494.png"/><Relationship Id="rId51" Type="http://schemas.openxmlformats.org/officeDocument/2006/relationships/image" Target="../media/image193.png"/><Relationship Id="rId72" Type="http://schemas.openxmlformats.org/officeDocument/2006/relationships/image" Target="../media/image213.png"/><Relationship Id="rId93" Type="http://schemas.openxmlformats.org/officeDocument/2006/relationships/image" Target="../media/image234.png"/><Relationship Id="rId189" Type="http://schemas.openxmlformats.org/officeDocument/2006/relationships/image" Target="../media/image329.png"/><Relationship Id="rId375" Type="http://schemas.openxmlformats.org/officeDocument/2006/relationships/image" Target="../media/image515.png"/><Relationship Id="rId396" Type="http://schemas.openxmlformats.org/officeDocument/2006/relationships/image" Target="../media/image536.png"/><Relationship Id="rId3" Type="http://schemas.openxmlformats.org/officeDocument/2006/relationships/image" Target="../media/image145.png"/><Relationship Id="rId214" Type="http://schemas.openxmlformats.org/officeDocument/2006/relationships/image" Target="../media/image354.png"/><Relationship Id="rId235" Type="http://schemas.openxmlformats.org/officeDocument/2006/relationships/image" Target="../media/image375.png"/><Relationship Id="rId256" Type="http://schemas.openxmlformats.org/officeDocument/2006/relationships/image" Target="../media/image396.png"/><Relationship Id="rId277" Type="http://schemas.openxmlformats.org/officeDocument/2006/relationships/image" Target="../media/image417.png"/><Relationship Id="rId298" Type="http://schemas.openxmlformats.org/officeDocument/2006/relationships/image" Target="../media/image438.png"/><Relationship Id="rId400" Type="http://schemas.openxmlformats.org/officeDocument/2006/relationships/image" Target="../media/image540.png"/><Relationship Id="rId421" Type="http://schemas.openxmlformats.org/officeDocument/2006/relationships/image" Target="../media/image561.png"/><Relationship Id="rId442" Type="http://schemas.openxmlformats.org/officeDocument/2006/relationships/image" Target="../media/image582.png"/><Relationship Id="rId463" Type="http://schemas.openxmlformats.org/officeDocument/2006/relationships/image" Target="../media/image603.png"/><Relationship Id="rId484" Type="http://schemas.openxmlformats.org/officeDocument/2006/relationships/image" Target="../media/image624.png"/><Relationship Id="rId116" Type="http://schemas.openxmlformats.org/officeDocument/2006/relationships/image" Target="../media/image256.png"/><Relationship Id="rId137" Type="http://schemas.openxmlformats.org/officeDocument/2006/relationships/image" Target="../media/image277.png"/><Relationship Id="rId158" Type="http://schemas.openxmlformats.org/officeDocument/2006/relationships/image" Target="../media/image298.png"/><Relationship Id="rId302" Type="http://schemas.openxmlformats.org/officeDocument/2006/relationships/image" Target="../media/image442.png"/><Relationship Id="rId323" Type="http://schemas.openxmlformats.org/officeDocument/2006/relationships/image" Target="../media/image463.png"/><Relationship Id="rId344" Type="http://schemas.openxmlformats.org/officeDocument/2006/relationships/image" Target="../media/image484.png"/><Relationship Id="rId20" Type="http://schemas.openxmlformats.org/officeDocument/2006/relationships/image" Target="../media/image162.png"/><Relationship Id="rId41" Type="http://schemas.openxmlformats.org/officeDocument/2006/relationships/image" Target="../media/image183.png"/><Relationship Id="rId62" Type="http://schemas.openxmlformats.org/officeDocument/2006/relationships/image" Target="../media/image204.png"/><Relationship Id="rId83" Type="http://schemas.openxmlformats.org/officeDocument/2006/relationships/image" Target="../media/image224.png"/><Relationship Id="rId179" Type="http://schemas.openxmlformats.org/officeDocument/2006/relationships/image" Target="../media/image319.png"/><Relationship Id="rId365" Type="http://schemas.openxmlformats.org/officeDocument/2006/relationships/image" Target="../media/image505.png"/><Relationship Id="rId386" Type="http://schemas.openxmlformats.org/officeDocument/2006/relationships/image" Target="../media/image526.png"/><Relationship Id="rId190" Type="http://schemas.openxmlformats.org/officeDocument/2006/relationships/image" Target="../media/image330.png"/><Relationship Id="rId204" Type="http://schemas.openxmlformats.org/officeDocument/2006/relationships/image" Target="../media/image344.png"/><Relationship Id="rId225" Type="http://schemas.openxmlformats.org/officeDocument/2006/relationships/image" Target="../media/image365.png"/><Relationship Id="rId246" Type="http://schemas.openxmlformats.org/officeDocument/2006/relationships/image" Target="../media/image386.png"/><Relationship Id="rId267" Type="http://schemas.openxmlformats.org/officeDocument/2006/relationships/image" Target="../media/image407.png"/><Relationship Id="rId288" Type="http://schemas.openxmlformats.org/officeDocument/2006/relationships/image" Target="../media/image428.png"/><Relationship Id="rId411" Type="http://schemas.openxmlformats.org/officeDocument/2006/relationships/image" Target="../media/image551.png"/><Relationship Id="rId432" Type="http://schemas.openxmlformats.org/officeDocument/2006/relationships/image" Target="../media/image572.png"/><Relationship Id="rId453" Type="http://schemas.openxmlformats.org/officeDocument/2006/relationships/image" Target="../media/image593.png"/><Relationship Id="rId474" Type="http://schemas.openxmlformats.org/officeDocument/2006/relationships/image" Target="../media/image614.png"/><Relationship Id="rId106" Type="http://schemas.openxmlformats.org/officeDocument/2006/relationships/image" Target="../media/image246.png"/><Relationship Id="rId127" Type="http://schemas.openxmlformats.org/officeDocument/2006/relationships/image" Target="../media/image267.png"/><Relationship Id="rId313" Type="http://schemas.openxmlformats.org/officeDocument/2006/relationships/image" Target="../media/image453.png"/><Relationship Id="rId10" Type="http://schemas.openxmlformats.org/officeDocument/2006/relationships/image" Target="../media/image152.png"/><Relationship Id="rId31" Type="http://schemas.openxmlformats.org/officeDocument/2006/relationships/image" Target="../media/image173.png"/><Relationship Id="rId52" Type="http://schemas.openxmlformats.org/officeDocument/2006/relationships/image" Target="../media/image194.png"/><Relationship Id="rId73" Type="http://schemas.openxmlformats.org/officeDocument/2006/relationships/image" Target="../media/image214.png"/><Relationship Id="rId94" Type="http://schemas.openxmlformats.org/officeDocument/2006/relationships/image" Target="../media/image235.png"/><Relationship Id="rId148" Type="http://schemas.openxmlformats.org/officeDocument/2006/relationships/image" Target="../media/image288.png"/><Relationship Id="rId169" Type="http://schemas.openxmlformats.org/officeDocument/2006/relationships/image" Target="../media/image309.png"/><Relationship Id="rId334" Type="http://schemas.openxmlformats.org/officeDocument/2006/relationships/image" Target="../media/image474.png"/><Relationship Id="rId355" Type="http://schemas.openxmlformats.org/officeDocument/2006/relationships/image" Target="../media/image495.png"/><Relationship Id="rId376" Type="http://schemas.openxmlformats.org/officeDocument/2006/relationships/image" Target="../media/image516.png"/><Relationship Id="rId397" Type="http://schemas.openxmlformats.org/officeDocument/2006/relationships/image" Target="../media/image537.png"/><Relationship Id="rId4" Type="http://schemas.openxmlformats.org/officeDocument/2006/relationships/image" Target="../media/image146.png"/><Relationship Id="rId180" Type="http://schemas.openxmlformats.org/officeDocument/2006/relationships/image" Target="../media/image320.png"/><Relationship Id="rId215" Type="http://schemas.openxmlformats.org/officeDocument/2006/relationships/image" Target="../media/image355.png"/><Relationship Id="rId236" Type="http://schemas.openxmlformats.org/officeDocument/2006/relationships/image" Target="../media/image376.png"/><Relationship Id="rId257" Type="http://schemas.openxmlformats.org/officeDocument/2006/relationships/image" Target="../media/image397.png"/><Relationship Id="rId278" Type="http://schemas.openxmlformats.org/officeDocument/2006/relationships/image" Target="../media/image418.png"/><Relationship Id="rId401" Type="http://schemas.openxmlformats.org/officeDocument/2006/relationships/image" Target="../media/image541.png"/><Relationship Id="rId422" Type="http://schemas.openxmlformats.org/officeDocument/2006/relationships/image" Target="../media/image562.png"/><Relationship Id="rId443" Type="http://schemas.openxmlformats.org/officeDocument/2006/relationships/image" Target="../media/image583.png"/><Relationship Id="rId464" Type="http://schemas.openxmlformats.org/officeDocument/2006/relationships/image" Target="../media/image604.png"/><Relationship Id="rId303" Type="http://schemas.openxmlformats.org/officeDocument/2006/relationships/image" Target="../media/image443.png"/><Relationship Id="rId42" Type="http://schemas.openxmlformats.org/officeDocument/2006/relationships/image" Target="../media/image184.png"/><Relationship Id="rId84" Type="http://schemas.openxmlformats.org/officeDocument/2006/relationships/image" Target="../media/image225.png"/><Relationship Id="rId138" Type="http://schemas.openxmlformats.org/officeDocument/2006/relationships/image" Target="../media/image278.png"/><Relationship Id="rId345" Type="http://schemas.openxmlformats.org/officeDocument/2006/relationships/image" Target="../media/image485.png"/><Relationship Id="rId387" Type="http://schemas.openxmlformats.org/officeDocument/2006/relationships/image" Target="../media/image527.png"/><Relationship Id="rId191" Type="http://schemas.openxmlformats.org/officeDocument/2006/relationships/image" Target="../media/image331.png"/><Relationship Id="rId205" Type="http://schemas.openxmlformats.org/officeDocument/2006/relationships/image" Target="../media/image345.png"/><Relationship Id="rId247" Type="http://schemas.openxmlformats.org/officeDocument/2006/relationships/image" Target="../media/image387.png"/><Relationship Id="rId412" Type="http://schemas.openxmlformats.org/officeDocument/2006/relationships/image" Target="../media/image552.png"/><Relationship Id="rId107" Type="http://schemas.openxmlformats.org/officeDocument/2006/relationships/image" Target="../media/image247.png"/><Relationship Id="rId289" Type="http://schemas.openxmlformats.org/officeDocument/2006/relationships/image" Target="../media/image429.png"/><Relationship Id="rId454" Type="http://schemas.openxmlformats.org/officeDocument/2006/relationships/image" Target="../media/image594.png"/><Relationship Id="rId11" Type="http://schemas.openxmlformats.org/officeDocument/2006/relationships/image" Target="../media/image153.png"/><Relationship Id="rId53" Type="http://schemas.openxmlformats.org/officeDocument/2006/relationships/image" Target="../media/image195.png"/><Relationship Id="rId149" Type="http://schemas.openxmlformats.org/officeDocument/2006/relationships/image" Target="../media/image289.png"/><Relationship Id="rId314" Type="http://schemas.openxmlformats.org/officeDocument/2006/relationships/image" Target="../media/image454.png"/><Relationship Id="rId356" Type="http://schemas.openxmlformats.org/officeDocument/2006/relationships/image" Target="../media/image496.png"/><Relationship Id="rId398" Type="http://schemas.openxmlformats.org/officeDocument/2006/relationships/image" Target="../media/image538.png"/><Relationship Id="rId95" Type="http://schemas.openxmlformats.org/officeDocument/2006/relationships/image" Target="../media/image236.png"/><Relationship Id="rId160" Type="http://schemas.openxmlformats.org/officeDocument/2006/relationships/image" Target="../media/image300.png"/><Relationship Id="rId216" Type="http://schemas.openxmlformats.org/officeDocument/2006/relationships/image" Target="../media/image356.png"/><Relationship Id="rId423" Type="http://schemas.openxmlformats.org/officeDocument/2006/relationships/image" Target="../media/image563.png"/><Relationship Id="rId258" Type="http://schemas.openxmlformats.org/officeDocument/2006/relationships/image" Target="../media/image398.png"/><Relationship Id="rId465" Type="http://schemas.openxmlformats.org/officeDocument/2006/relationships/image" Target="../media/image605.png"/><Relationship Id="rId22" Type="http://schemas.openxmlformats.org/officeDocument/2006/relationships/image" Target="../media/image164.png"/><Relationship Id="rId64" Type="http://schemas.openxmlformats.org/officeDocument/2006/relationships/image" Target="../media/image206.png"/><Relationship Id="rId118" Type="http://schemas.openxmlformats.org/officeDocument/2006/relationships/image" Target="../media/image258.png"/><Relationship Id="rId325" Type="http://schemas.openxmlformats.org/officeDocument/2006/relationships/image" Target="../media/image465.png"/><Relationship Id="rId367" Type="http://schemas.openxmlformats.org/officeDocument/2006/relationships/image" Target="../media/image507.png"/><Relationship Id="rId171" Type="http://schemas.openxmlformats.org/officeDocument/2006/relationships/image" Target="../media/image311.png"/><Relationship Id="rId227" Type="http://schemas.openxmlformats.org/officeDocument/2006/relationships/image" Target="../media/image367.png"/><Relationship Id="rId269" Type="http://schemas.openxmlformats.org/officeDocument/2006/relationships/image" Target="../media/image409.png"/><Relationship Id="rId434" Type="http://schemas.openxmlformats.org/officeDocument/2006/relationships/image" Target="../media/image574.png"/><Relationship Id="rId476" Type="http://schemas.openxmlformats.org/officeDocument/2006/relationships/image" Target="../media/image616.png"/><Relationship Id="rId33" Type="http://schemas.openxmlformats.org/officeDocument/2006/relationships/image" Target="../media/image175.png"/><Relationship Id="rId129" Type="http://schemas.openxmlformats.org/officeDocument/2006/relationships/image" Target="../media/image269.png"/><Relationship Id="rId280" Type="http://schemas.openxmlformats.org/officeDocument/2006/relationships/image" Target="../media/image420.png"/><Relationship Id="rId336" Type="http://schemas.openxmlformats.org/officeDocument/2006/relationships/image" Target="../media/image476.png"/><Relationship Id="rId75" Type="http://schemas.openxmlformats.org/officeDocument/2006/relationships/image" Target="../media/image216.png"/><Relationship Id="rId140" Type="http://schemas.openxmlformats.org/officeDocument/2006/relationships/image" Target="../media/image280.png"/><Relationship Id="rId182" Type="http://schemas.openxmlformats.org/officeDocument/2006/relationships/image" Target="../media/image322.png"/><Relationship Id="rId378" Type="http://schemas.openxmlformats.org/officeDocument/2006/relationships/image" Target="../media/image518.png"/><Relationship Id="rId403" Type="http://schemas.openxmlformats.org/officeDocument/2006/relationships/image" Target="../media/image543.png"/><Relationship Id="rId6" Type="http://schemas.openxmlformats.org/officeDocument/2006/relationships/image" Target="../media/image148.png"/><Relationship Id="rId238" Type="http://schemas.openxmlformats.org/officeDocument/2006/relationships/image" Target="../media/image378.png"/><Relationship Id="rId445" Type="http://schemas.openxmlformats.org/officeDocument/2006/relationships/image" Target="../media/image585.png"/><Relationship Id="rId291" Type="http://schemas.openxmlformats.org/officeDocument/2006/relationships/image" Target="../media/image431.png"/><Relationship Id="rId305" Type="http://schemas.openxmlformats.org/officeDocument/2006/relationships/image" Target="../media/image445.png"/><Relationship Id="rId347" Type="http://schemas.openxmlformats.org/officeDocument/2006/relationships/image" Target="../media/image487.png"/><Relationship Id="rId44" Type="http://schemas.openxmlformats.org/officeDocument/2006/relationships/image" Target="../media/image186.png"/><Relationship Id="rId86" Type="http://schemas.openxmlformats.org/officeDocument/2006/relationships/image" Target="../media/image227.png"/><Relationship Id="rId151" Type="http://schemas.openxmlformats.org/officeDocument/2006/relationships/image" Target="../media/image291.png"/><Relationship Id="rId389" Type="http://schemas.openxmlformats.org/officeDocument/2006/relationships/image" Target="../media/image529.png"/><Relationship Id="rId193" Type="http://schemas.openxmlformats.org/officeDocument/2006/relationships/image" Target="../media/image333.png"/><Relationship Id="rId207" Type="http://schemas.openxmlformats.org/officeDocument/2006/relationships/image" Target="../media/image347.png"/><Relationship Id="rId249" Type="http://schemas.openxmlformats.org/officeDocument/2006/relationships/image" Target="../media/image389.png"/><Relationship Id="rId414" Type="http://schemas.openxmlformats.org/officeDocument/2006/relationships/image" Target="../media/image554.png"/><Relationship Id="rId456" Type="http://schemas.openxmlformats.org/officeDocument/2006/relationships/image" Target="../media/image596.png"/><Relationship Id="rId13" Type="http://schemas.openxmlformats.org/officeDocument/2006/relationships/image" Target="../media/image155.png"/><Relationship Id="rId109" Type="http://schemas.openxmlformats.org/officeDocument/2006/relationships/image" Target="../media/image249.png"/><Relationship Id="rId260" Type="http://schemas.openxmlformats.org/officeDocument/2006/relationships/image" Target="../media/image400.png"/><Relationship Id="rId316" Type="http://schemas.openxmlformats.org/officeDocument/2006/relationships/image" Target="../media/image45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5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26.png"/><Relationship Id="rId4" Type="http://schemas.openxmlformats.org/officeDocument/2006/relationships/image" Target="../media/image62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7.png"/><Relationship Id="rId2" Type="http://schemas.openxmlformats.org/officeDocument/2006/relationships/slide" Target="slide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2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94721" y="645668"/>
            <a:ext cx="0" cy="202565"/>
          </a:xfrm>
          <a:custGeom>
            <a:avLst/>
            <a:gdLst/>
            <a:ahLst/>
            <a:cxnLst/>
            <a:rect l="l" t="t" r="r" b="b"/>
            <a:pathLst>
              <a:path h="202565">
                <a:moveTo>
                  <a:pt x="0" y="0"/>
                </a:moveTo>
                <a:lnTo>
                  <a:pt x="0" y="202323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94721" y="847978"/>
            <a:ext cx="0" cy="152400"/>
          </a:xfrm>
          <a:custGeom>
            <a:avLst/>
            <a:gdLst/>
            <a:ahLst/>
            <a:cxnLst/>
            <a:rect l="l" t="t" r="r" b="b"/>
            <a:pathLst>
              <a:path h="152400">
                <a:moveTo>
                  <a:pt x="0" y="0"/>
                </a:moveTo>
                <a:lnTo>
                  <a:pt x="0" y="151917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94721" y="904862"/>
            <a:ext cx="0" cy="139700"/>
          </a:xfrm>
          <a:custGeom>
            <a:avLst/>
            <a:gdLst/>
            <a:ahLst/>
            <a:cxnLst/>
            <a:rect l="l" t="t" r="r" b="b"/>
            <a:pathLst>
              <a:path h="139700">
                <a:moveTo>
                  <a:pt x="0" y="0"/>
                </a:moveTo>
                <a:lnTo>
                  <a:pt x="0" y="139674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94721" y="1044536"/>
            <a:ext cx="0" cy="152400"/>
          </a:xfrm>
          <a:custGeom>
            <a:avLst/>
            <a:gdLst/>
            <a:ahLst/>
            <a:cxnLst/>
            <a:rect l="l" t="t" r="r" b="b"/>
            <a:pathLst>
              <a:path h="152400">
                <a:moveTo>
                  <a:pt x="0" y="0"/>
                </a:moveTo>
                <a:lnTo>
                  <a:pt x="0" y="151917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94721" y="1139583"/>
            <a:ext cx="0" cy="100965"/>
          </a:xfrm>
          <a:custGeom>
            <a:avLst/>
            <a:gdLst/>
            <a:ahLst/>
            <a:cxnLst/>
            <a:rect l="l" t="t" r="r" b="b"/>
            <a:pathLst>
              <a:path h="100965">
                <a:moveTo>
                  <a:pt x="0" y="0"/>
                </a:moveTo>
                <a:lnTo>
                  <a:pt x="0" y="100799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61225" y="697372"/>
            <a:ext cx="2651125" cy="5784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80" dirty="0">
                <a:latin typeface="Arial"/>
                <a:cs typeface="Arial"/>
              </a:rPr>
              <a:t>Pumps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sz="900" spc="80" dirty="0">
                <a:latin typeface="Arial"/>
                <a:cs typeface="Arial"/>
              </a:rPr>
              <a:t>J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30" dirty="0">
                <a:latin typeface="Arial"/>
                <a:cs typeface="Arial"/>
              </a:rPr>
              <a:t>C</a:t>
            </a:r>
            <a:r>
              <a:rPr sz="900" spc="45" dirty="0">
                <a:latin typeface="Arial"/>
                <a:cs typeface="Arial"/>
              </a:rPr>
              <a:t> Oliveira</a:t>
            </a:r>
            <a:r>
              <a:rPr sz="900" dirty="0">
                <a:latin typeface="Arial"/>
                <a:cs typeface="Arial"/>
              </a:rPr>
              <a:t>,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University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College,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Cork,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Ireland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sz="800" spc="-5" dirty="0">
                <a:latin typeface="Arial"/>
                <a:cs typeface="Arial"/>
              </a:rPr>
              <a:t>Copyright</a:t>
            </a:r>
            <a:r>
              <a:rPr sz="800" spc="2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2002,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Elsevier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Science</a:t>
            </a:r>
            <a:r>
              <a:rPr sz="800" spc="2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Ltd.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All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Rights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Reserved</a:t>
            </a:r>
            <a:endParaRPr sz="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56818" y="1872452"/>
            <a:ext cx="2910840" cy="4110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80" dirty="0">
                <a:latin typeface="Arial"/>
                <a:cs typeface="Arial"/>
              </a:rPr>
              <a:t>Introduction</a:t>
            </a:r>
            <a:endParaRPr sz="1100">
              <a:latin typeface="Arial"/>
              <a:cs typeface="Arial"/>
            </a:endParaRPr>
          </a:p>
          <a:p>
            <a:pPr marL="12700" marR="5080" indent="-635" algn="just">
              <a:lnSpc>
                <a:spcPct val="100000"/>
              </a:lnSpc>
              <a:spcBef>
                <a:spcPts val="570"/>
              </a:spcBef>
            </a:pPr>
            <a:r>
              <a:rPr sz="1000" spc="60" dirty="0">
                <a:latin typeface="PMingLiU"/>
                <a:cs typeface="PMingLiU"/>
              </a:rPr>
              <a:t>Pumps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small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pieces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equip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promo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circul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tion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liquids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bet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45" dirty="0">
                <a:latin typeface="PMingLiU"/>
                <a:cs typeface="PMingLiU"/>
              </a:rPr>
              <a:t>een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through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pie</a:t>
            </a:r>
            <a:r>
              <a:rPr sz="1000" spc="45" dirty="0">
                <a:latin typeface="PMingLiU"/>
                <a:cs typeface="PMingLiU"/>
              </a:rPr>
              <a:t>c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equip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ent.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When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selecting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pum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factors</a:t>
            </a:r>
            <a:r>
              <a:rPr sz="1000" spc="75" dirty="0">
                <a:latin typeface="PMingLiU"/>
                <a:cs typeface="PMingLiU"/>
              </a:rPr>
              <a:t> to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cons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der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are:</a:t>
            </a:r>
            <a:endParaRPr sz="1000">
              <a:latin typeface="PMingLiU"/>
              <a:cs typeface="PMingLiU"/>
            </a:endParaRPr>
          </a:p>
          <a:p>
            <a:pPr marL="181610" marR="5080" indent="-168910" algn="just">
              <a:lnSpc>
                <a:spcPct val="100000"/>
              </a:lnSpc>
              <a:spcBef>
                <a:spcPts val="590"/>
              </a:spcBef>
              <a:buAutoNum type="arabicPeriod"/>
              <a:tabLst>
                <a:tab pos="182245" algn="l"/>
              </a:tabLst>
            </a:pP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viscosity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fluid,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whet</a:t>
            </a:r>
            <a:r>
              <a:rPr sz="1000" spc="75" dirty="0">
                <a:latin typeface="PMingLiU"/>
                <a:cs typeface="PMingLiU"/>
              </a:rPr>
              <a:t>h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cl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ar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contains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solid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particles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suspens</a:t>
            </a:r>
            <a:r>
              <a:rPr sz="1000" spc="55" dirty="0">
                <a:latin typeface="PMingLiU"/>
                <a:cs typeface="PMingLiU"/>
              </a:rPr>
              <a:t>ion.</a:t>
            </a:r>
            <a:endParaRPr sz="1000">
              <a:latin typeface="PMingLiU"/>
              <a:cs typeface="PMingLiU"/>
            </a:endParaRPr>
          </a:p>
          <a:p>
            <a:pPr marL="181610" marR="5080" indent="-168910" algn="just">
              <a:lnSpc>
                <a:spcPts val="1200"/>
              </a:lnSpc>
              <a:spcBef>
                <a:spcPts val="35"/>
              </a:spcBef>
              <a:buAutoNum type="arabicPeriod"/>
              <a:tabLst>
                <a:tab pos="182245" algn="l"/>
              </a:tabLst>
            </a:pP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sensitivi</a:t>
            </a:r>
            <a:r>
              <a:rPr sz="1000" spc="45" dirty="0">
                <a:latin typeface="PMingLiU"/>
                <a:cs typeface="PMingLiU"/>
              </a:rPr>
              <a:t>ty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quality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chara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teristi</a:t>
            </a:r>
            <a:r>
              <a:rPr sz="1000" spc="60" dirty="0">
                <a:latin typeface="PMingLiU"/>
                <a:cs typeface="PMingLiU"/>
              </a:rPr>
              <a:t>c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shear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vis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55" dirty="0">
                <a:latin typeface="PMingLiU"/>
                <a:cs typeface="PMingLiU"/>
              </a:rPr>
              <a:t>ous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shear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energy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dissipa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ion.</a:t>
            </a:r>
            <a:endParaRPr sz="1000">
              <a:latin typeface="PMingLiU"/>
              <a:cs typeface="PMingLiU"/>
            </a:endParaRPr>
          </a:p>
          <a:p>
            <a:pPr marL="181610" indent="-168910">
              <a:lnSpc>
                <a:spcPts val="1150"/>
              </a:lnSpc>
              <a:buAutoNum type="arabicPeriod"/>
              <a:tabLst>
                <a:tab pos="182245" algn="l"/>
              </a:tabLst>
            </a:pP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pump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requ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rements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(pressur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rate).</a:t>
            </a:r>
            <a:endParaRPr sz="1000">
              <a:latin typeface="PMingLiU"/>
              <a:cs typeface="PMingLiU"/>
            </a:endParaRPr>
          </a:p>
          <a:p>
            <a:pPr marL="181610" marR="5080" indent="-168910" algn="just">
              <a:lnSpc>
                <a:spcPts val="1200"/>
              </a:lnSpc>
              <a:spcBef>
                <a:spcPts val="35"/>
              </a:spcBef>
              <a:buFont typeface="PMingLiU"/>
              <a:buAutoNum type="arabicPeriod"/>
              <a:tabLst>
                <a:tab pos="182245" algn="l"/>
              </a:tabLst>
            </a:pP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</a:t>
            </a:r>
            <a:r>
              <a:rPr sz="1000" spc="55" dirty="0">
                <a:latin typeface="PMingLiU"/>
                <a:cs typeface="PMingLiU"/>
              </a:rPr>
              <a:t>y</a:t>
            </a:r>
            <a:r>
              <a:rPr sz="1000" spc="30" dirty="0">
                <a:latin typeface="PMingLiU"/>
                <a:cs typeface="PMingLiU"/>
              </a:rPr>
              <a:t>gienic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requ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rements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proces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(</a:t>
            </a:r>
            <a:r>
              <a:rPr sz="1000" spc="85" dirty="0">
                <a:latin typeface="PMingLiU"/>
                <a:cs typeface="PMingLiU"/>
              </a:rPr>
              <a:t>w</a:t>
            </a:r>
            <a:r>
              <a:rPr sz="1000" spc="50" dirty="0">
                <a:latin typeface="PMingLiU"/>
                <a:cs typeface="PMingLiU"/>
              </a:rPr>
              <a:t>hich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products</a:t>
            </a:r>
            <a:r>
              <a:rPr sz="1000" spc="30" dirty="0">
                <a:latin typeface="PMingLiU"/>
                <a:cs typeface="PMingLiU"/>
              </a:rPr>
              <a:t>).</a:t>
            </a:r>
            <a:endParaRPr sz="1000">
              <a:latin typeface="PMingLiU"/>
              <a:cs typeface="PMingLiU"/>
            </a:endParaRPr>
          </a:p>
          <a:p>
            <a:pPr marL="181610" indent="-168910">
              <a:lnSpc>
                <a:spcPts val="1155"/>
              </a:lnSpc>
              <a:buAutoNum type="arabicPeriod"/>
              <a:tabLst>
                <a:tab pos="182245" algn="l"/>
              </a:tabLst>
            </a:pP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cost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pump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its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mainten</a:t>
            </a:r>
            <a:r>
              <a:rPr sz="1000" spc="70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nce.</a:t>
            </a:r>
            <a:endParaRPr sz="1000">
              <a:latin typeface="PMingLiU"/>
              <a:cs typeface="PMingLiU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ma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issues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sure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that:</a:t>
            </a:r>
            <a:endParaRPr sz="1000">
              <a:latin typeface="PMingLiU"/>
              <a:cs typeface="PMingLiU"/>
            </a:endParaRPr>
          </a:p>
          <a:p>
            <a:pPr marL="181610" marR="5080" indent="-168910" algn="just">
              <a:lnSpc>
                <a:spcPct val="100000"/>
              </a:lnSpc>
              <a:spcBef>
                <a:spcPts val="595"/>
              </a:spcBef>
              <a:buAutoNum type="arabicPeriod"/>
              <a:tabLst>
                <a:tab pos="182245" algn="l"/>
              </a:tabLst>
            </a:pP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me</a:t>
            </a:r>
            <a:r>
              <a:rPr sz="1000" spc="45" dirty="0">
                <a:latin typeface="PMingLiU"/>
                <a:cs typeface="PMingLiU"/>
              </a:rPr>
              <a:t>c</a:t>
            </a:r>
            <a:r>
              <a:rPr sz="1000" spc="55" dirty="0">
                <a:latin typeface="PMingLiU"/>
                <a:cs typeface="PMingLiU"/>
              </a:rPr>
              <a:t>hanical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action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80" dirty="0">
                <a:latin typeface="PMingLiU"/>
                <a:cs typeface="PMingLiU"/>
              </a:rPr>
              <a:t>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affects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chara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teristics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least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extent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po</a:t>
            </a:r>
            <a:r>
              <a:rPr sz="1000" spc="5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sible.</a:t>
            </a:r>
            <a:endParaRPr sz="1000">
              <a:latin typeface="PMingLiU"/>
              <a:cs typeface="PMingLiU"/>
            </a:endParaRPr>
          </a:p>
          <a:p>
            <a:pPr marL="181610" indent="-168910">
              <a:lnSpc>
                <a:spcPts val="1190"/>
              </a:lnSpc>
              <a:buAutoNum type="arabicPeriod"/>
              <a:tabLst>
                <a:tab pos="182245" algn="l"/>
              </a:tabLst>
            </a:pP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pump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opera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close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its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optimum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point.</a:t>
            </a:r>
            <a:endParaRPr sz="1000">
              <a:latin typeface="PMingLiU"/>
              <a:cs typeface="PMingLiU"/>
            </a:endParaRPr>
          </a:p>
          <a:p>
            <a:pPr marL="181610" marR="5080" indent="-168910" algn="just">
              <a:lnSpc>
                <a:spcPts val="1200"/>
              </a:lnSpc>
              <a:spcBef>
                <a:spcPts val="35"/>
              </a:spcBef>
              <a:buAutoNum type="arabicPeriod"/>
              <a:tabLst>
                <a:tab pos="182245" algn="l"/>
              </a:tabLst>
            </a:pPr>
            <a:r>
              <a:rPr sz="1000" spc="55" dirty="0">
                <a:latin typeface="PMingLiU"/>
                <a:cs typeface="PMingLiU"/>
              </a:rPr>
              <a:t>There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no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cavita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(the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pressure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cannot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go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below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its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va</a:t>
            </a:r>
            <a:r>
              <a:rPr sz="1000" spc="7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our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anywh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pum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30" dirty="0">
                <a:latin typeface="PMingLiU"/>
                <a:cs typeface="PMingLiU"/>
              </a:rPr>
              <a:t>).</a:t>
            </a:r>
            <a:endParaRPr sz="1000">
              <a:latin typeface="PMingLiU"/>
              <a:cs typeface="PMingLiU"/>
            </a:endParaRPr>
          </a:p>
          <a:p>
            <a:pPr marL="181610" marR="6350" indent="-168910" algn="just">
              <a:lnSpc>
                <a:spcPts val="1200"/>
              </a:lnSpc>
              <a:buAutoNum type="arabicPeriod"/>
              <a:tabLst>
                <a:tab pos="182245" algn="l"/>
              </a:tabLst>
            </a:pP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me</a:t>
            </a:r>
            <a:r>
              <a:rPr sz="1000" spc="45" dirty="0">
                <a:latin typeface="PMingLiU"/>
                <a:cs typeface="PMingLiU"/>
              </a:rPr>
              <a:t>c</a:t>
            </a:r>
            <a:r>
              <a:rPr sz="1000" spc="55" dirty="0">
                <a:latin typeface="PMingLiU"/>
                <a:cs typeface="PMingLiU"/>
              </a:rPr>
              <a:t>hanical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we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el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ments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pump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(moving</a:t>
            </a:r>
            <a:r>
              <a:rPr sz="1000" spc="60" dirty="0">
                <a:latin typeface="PMingLiU"/>
                <a:cs typeface="PMingLiU"/>
              </a:rPr>
              <a:t> part</a:t>
            </a:r>
            <a:r>
              <a:rPr sz="1000" spc="6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seals)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extens</a:t>
            </a:r>
            <a:r>
              <a:rPr sz="1000" spc="25" dirty="0">
                <a:latin typeface="PMingLiU"/>
                <a:cs typeface="PMingLiU"/>
              </a:rPr>
              <a:t>ive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point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caus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signif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cant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loss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pumpi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efficien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(a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preven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ive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mai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60" dirty="0">
                <a:latin typeface="PMingLiU"/>
                <a:cs typeface="PMingLiU"/>
              </a:rPr>
              <a:t>tenan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65" dirty="0">
                <a:latin typeface="PMingLiU"/>
                <a:cs typeface="PMingLiU"/>
              </a:rPr>
              <a:t>gramme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would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quite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adeq</a:t>
            </a:r>
            <a:r>
              <a:rPr sz="1000" spc="75" dirty="0">
                <a:latin typeface="PMingLiU"/>
                <a:cs typeface="PMingLiU"/>
              </a:rPr>
              <a:t>u</a:t>
            </a:r>
            <a:r>
              <a:rPr sz="1000" spc="60" dirty="0">
                <a:latin typeface="PMingLiU"/>
                <a:cs typeface="PMingLiU"/>
              </a:rPr>
              <a:t>ate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pumps</a:t>
            </a:r>
            <a:r>
              <a:rPr sz="1000" spc="45" dirty="0">
                <a:latin typeface="PMingLiU"/>
                <a:cs typeface="PMingLiU"/>
              </a:rPr>
              <a:t>).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56565" y="6219091"/>
            <a:ext cx="2910840" cy="2818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100" spc="55" dirty="0">
                <a:latin typeface="Arial"/>
                <a:cs typeface="Arial"/>
              </a:rPr>
              <a:t>General</a:t>
            </a:r>
            <a:r>
              <a:rPr sz="1100" spc="50" dirty="0">
                <a:latin typeface="Arial"/>
                <a:cs typeface="Arial"/>
              </a:rPr>
              <a:t> </a:t>
            </a:r>
            <a:r>
              <a:rPr sz="1100" spc="70" dirty="0">
                <a:latin typeface="Arial"/>
                <a:cs typeface="Arial"/>
              </a:rPr>
              <a:t>Classification</a:t>
            </a:r>
            <a:endParaRPr sz="11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565"/>
              </a:spcBef>
            </a:pPr>
            <a:r>
              <a:rPr sz="1000" spc="60" dirty="0">
                <a:latin typeface="PMingLiU"/>
                <a:cs typeface="PMingLiU"/>
              </a:rPr>
              <a:t>Pumps  </a:t>
            </a:r>
            <a:r>
              <a:rPr sz="1000" spc="45" dirty="0">
                <a:latin typeface="PMingLiU"/>
                <a:cs typeface="PMingLiU"/>
              </a:rPr>
              <a:t>force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li</a:t>
            </a:r>
            <a:r>
              <a:rPr sz="1000" spc="60" dirty="0">
                <a:latin typeface="PMingLiU"/>
                <a:cs typeface="PMingLiU"/>
              </a:rPr>
              <a:t>q</a:t>
            </a:r>
            <a:r>
              <a:rPr sz="1000" spc="45" dirty="0">
                <a:latin typeface="PMingLiU"/>
                <a:cs typeface="PMingLiU"/>
              </a:rPr>
              <a:t>uids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80" dirty="0">
                <a:latin typeface="PMingLiU"/>
                <a:cs typeface="PMingLiU"/>
              </a:rPr>
              <a:t>two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way</a:t>
            </a:r>
            <a:r>
              <a:rPr sz="1000" spc="45" dirty="0">
                <a:latin typeface="PMingLiU"/>
                <a:cs typeface="PMingLiU"/>
              </a:rPr>
              <a:t>s,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giv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ri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major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divis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between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pumps: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(1)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cent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ifugal,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(2)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positive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displac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60" dirty="0">
                <a:latin typeface="PMingLiU"/>
                <a:cs typeface="PMingLiU"/>
              </a:rPr>
              <a:t>ment.</a:t>
            </a:r>
            <a:endParaRPr sz="1000">
              <a:latin typeface="PMingLiU"/>
              <a:cs typeface="PMingLiU"/>
            </a:endParaRPr>
          </a:p>
          <a:p>
            <a:pPr marL="12700" marR="5080" indent="127000" algn="just">
              <a:lnSpc>
                <a:spcPct val="99600"/>
              </a:lnSpc>
            </a:pPr>
            <a:r>
              <a:rPr sz="1000" spc="50" dirty="0">
                <a:latin typeface="PMingLiU"/>
                <a:cs typeface="PMingLiU"/>
              </a:rPr>
              <a:t>Centrifugal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pumps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ve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rotor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rota</a:t>
            </a:r>
            <a:r>
              <a:rPr sz="1000" spc="60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very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speed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(thous</a:t>
            </a:r>
            <a:r>
              <a:rPr sz="1000" spc="65" dirty="0">
                <a:latin typeface="PMingLiU"/>
                <a:cs typeface="PMingLiU"/>
              </a:rPr>
              <a:t>ands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rotations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per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min</a:t>
            </a:r>
            <a:r>
              <a:rPr sz="1000" spc="45" dirty="0">
                <a:latin typeface="PMingLiU"/>
                <a:cs typeface="PMingLiU"/>
              </a:rPr>
              <a:t>ute)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acceler</a:t>
            </a:r>
            <a:r>
              <a:rPr sz="1000" spc="45" dirty="0">
                <a:latin typeface="PMingLiU"/>
                <a:cs typeface="PMingLiU"/>
              </a:rPr>
              <a:t>ates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As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leaves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rotor,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 </a:t>
            </a:r>
            <a:r>
              <a:rPr sz="1000" spc="55" dirty="0">
                <a:latin typeface="PMingLiU"/>
                <a:cs typeface="PMingLiU"/>
              </a:rPr>
              <a:t>sudden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forced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down,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gainst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already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ther</a:t>
            </a:r>
            <a:r>
              <a:rPr sz="1000" spc="7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look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Berno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35" dirty="0">
                <a:latin typeface="PMingLiU"/>
                <a:cs typeface="PMingLiU"/>
              </a:rPr>
              <a:t>lli's </a:t>
            </a:r>
            <a:r>
              <a:rPr sz="1000" spc="60" dirty="0">
                <a:latin typeface="PMingLiU"/>
                <a:cs typeface="PMingLiU"/>
              </a:rPr>
              <a:t>equati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n,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evide</a:t>
            </a:r>
            <a:r>
              <a:rPr sz="1000" spc="50" dirty="0">
                <a:latin typeface="PMingLiU"/>
                <a:cs typeface="PMingLiU"/>
              </a:rPr>
              <a:t>n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sudden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subst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ntial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loss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kinetic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energy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must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correspo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sudden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in-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crease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 </a:t>
            </a:r>
            <a:r>
              <a:rPr sz="1000" spc="20" dirty="0">
                <a:latin typeface="PMingLiU"/>
                <a:cs typeface="PMingLiU"/>
              </a:rPr>
              <a:t>(see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eqn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[4]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50" dirty="0">
                <a:latin typeface="PMingLiU"/>
                <a:cs typeface="PMingLiU"/>
              </a:rPr>
              <a:t> artic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25" dirty="0">
                <a:latin typeface="Times New Roman"/>
                <a:cs typeface="Times New Roman"/>
              </a:rPr>
              <a:t>Flow</a:t>
            </a:r>
            <a:r>
              <a:rPr sz="1000" spc="60" dirty="0">
                <a:latin typeface="Times New Roman"/>
                <a:cs typeface="Times New Roman"/>
              </a:rPr>
              <a:t> </a:t>
            </a:r>
            <a:r>
              <a:rPr sz="1000" spc="30" dirty="0">
                <a:latin typeface="Times New Roman"/>
                <a:cs typeface="Times New Roman"/>
              </a:rPr>
              <a:t>Equi</a:t>
            </a:r>
            <a:r>
              <a:rPr sz="1000" spc="40" dirty="0">
                <a:latin typeface="Times New Roman"/>
                <a:cs typeface="Times New Roman"/>
              </a:rPr>
              <a:t>p</a:t>
            </a:r>
            <a:r>
              <a:rPr sz="1000" spc="-5" dirty="0">
                <a:latin typeface="Times New Roman"/>
                <a:cs typeface="Times New Roman"/>
              </a:rPr>
              <a:t>- </a:t>
            </a:r>
            <a:r>
              <a:rPr sz="1000" spc="35" dirty="0">
                <a:latin typeface="Times New Roman"/>
                <a:cs typeface="Times New Roman"/>
              </a:rPr>
              <a:t>ment</a:t>
            </a:r>
            <a:r>
              <a:rPr sz="1000" spc="15" dirty="0">
                <a:latin typeface="PMingLiU"/>
                <a:cs typeface="PMingLiU"/>
              </a:rPr>
              <a:t>: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</a:t>
            </a:r>
            <a:r>
              <a:rPr sz="1000" spc="4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inciples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Pu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1000" spc="80" dirty="0">
                <a:latin typeface="PMingLiU"/>
                <a:cs typeface="PMingLiU"/>
              </a:rPr>
              <a:t>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Piping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Calcu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50" dirty="0">
                <a:latin typeface="PMingLiU"/>
                <a:cs typeface="PMingLiU"/>
              </a:rPr>
              <a:t>ations).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Those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provide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partic</a:t>
            </a:r>
            <a:r>
              <a:rPr sz="1000" spc="85" dirty="0">
                <a:latin typeface="PMingLiU"/>
                <a:cs typeface="PMingLiU"/>
              </a:rPr>
              <a:t>u</a:t>
            </a:r>
            <a:r>
              <a:rPr sz="1000" spc="40" dirty="0">
                <a:latin typeface="PMingLiU"/>
                <a:cs typeface="PMingLiU"/>
              </a:rPr>
              <a:t>larly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accurate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rat</a:t>
            </a:r>
            <a:r>
              <a:rPr sz="1000" spc="7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also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called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me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ering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pum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30" dirty="0">
                <a:latin typeface="PMingLiU"/>
                <a:cs typeface="PMingLiU"/>
              </a:rPr>
              <a:t>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cent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ifugal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pump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do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ensure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either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specific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rate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specif</a:t>
            </a:r>
            <a:r>
              <a:rPr sz="1000" spc="25" dirty="0">
                <a:latin typeface="PMingLiU"/>
                <a:cs typeface="PMingLiU"/>
              </a:rPr>
              <a:t>ic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press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35" dirty="0">
                <a:latin typeface="PMingLiU"/>
                <a:cs typeface="PMingLiU"/>
              </a:rPr>
              <a:t>re: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both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depend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pipi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sys</a:t>
            </a:r>
            <a:r>
              <a:rPr sz="1000" spc="25" dirty="0">
                <a:latin typeface="PMingLiU"/>
                <a:cs typeface="PMingLiU"/>
              </a:rPr>
              <a:t>t</a:t>
            </a:r>
            <a:r>
              <a:rPr sz="1000" spc="60" dirty="0">
                <a:latin typeface="PMingLiU"/>
                <a:cs typeface="PMingLiU"/>
              </a:rPr>
              <a:t>em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aft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 the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pump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(level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differe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30" dirty="0">
                <a:latin typeface="PMingLiU"/>
                <a:cs typeface="PMingLiU"/>
              </a:rPr>
              <a:t>ces,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head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losses,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etc.)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592022" y="687023"/>
            <a:ext cx="2911475" cy="8352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7000" algn="just">
              <a:lnSpc>
                <a:spcPct val="100000"/>
              </a:lnSpc>
            </a:pPr>
            <a:r>
              <a:rPr sz="1000" spc="55" dirty="0">
                <a:latin typeface="PMingLiU"/>
                <a:cs typeface="PMingLiU"/>
              </a:rPr>
              <a:t>There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wide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45" dirty="0">
                <a:latin typeface="PMingLiU"/>
                <a:cs typeface="PMingLiU"/>
              </a:rPr>
              <a:t>ariety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positive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disp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55" dirty="0">
                <a:latin typeface="PMingLiU"/>
                <a:cs typeface="PMingLiU"/>
              </a:rPr>
              <a:t>acement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pum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30" dirty="0">
                <a:latin typeface="PMingLiU"/>
                <a:cs typeface="PMingLiU"/>
              </a:rPr>
              <a:t>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but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said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they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captu</a:t>
            </a:r>
            <a:r>
              <a:rPr sz="1000" spc="55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sma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amount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fluid,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cause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ess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some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way,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then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deliver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compresse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outl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t.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deliver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fixed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amount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spec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dirty="0">
                <a:latin typeface="PMingLiU"/>
                <a:cs typeface="PMingLiU"/>
              </a:rPr>
              <a:t>fic 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regu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75" dirty="0">
                <a:latin typeface="PMingLiU"/>
                <a:cs typeface="PMingLiU"/>
              </a:rPr>
              <a:t>ar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interva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s,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these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pum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lly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assure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given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rate,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dictat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pip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system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esti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65" dirty="0">
                <a:latin typeface="PMingLiU"/>
                <a:cs typeface="PMingLiU"/>
              </a:rPr>
              <a:t>ated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40" dirty="0">
                <a:latin typeface="PMingLiU"/>
                <a:cs typeface="PMingLiU"/>
              </a:rPr>
              <a:t>plying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Berno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35" dirty="0">
                <a:latin typeface="PMingLiU"/>
                <a:cs typeface="PMingLiU"/>
              </a:rPr>
              <a:t>lli's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equation.</a:t>
            </a:r>
            <a:endParaRPr sz="1000">
              <a:latin typeface="PMingLiU"/>
              <a:cs typeface="PMingLiU"/>
            </a:endParaRPr>
          </a:p>
          <a:p>
            <a:pPr marL="12700" marR="5715" indent="126364" algn="just">
              <a:lnSpc>
                <a:spcPct val="99700"/>
              </a:lnSpc>
            </a:pPr>
            <a:r>
              <a:rPr sz="1000" spc="60" dirty="0">
                <a:latin typeface="PMingLiU"/>
                <a:cs typeface="PMingLiU"/>
              </a:rPr>
              <a:t>Centr</a:t>
            </a:r>
            <a:r>
              <a:rPr sz="1000" spc="45" dirty="0">
                <a:latin typeface="PMingLiU"/>
                <a:cs typeface="PMingLiU"/>
              </a:rPr>
              <a:t>ifugal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pumps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obvious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cause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sub-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stan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ial</a:t>
            </a:r>
            <a:r>
              <a:rPr sz="1000" spc="80" dirty="0">
                <a:latin typeface="PMingLiU"/>
                <a:cs typeface="PMingLiU"/>
              </a:rPr>
              <a:t> amount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kinetic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losses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due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collisions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mo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ecules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rotating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el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ments</a:t>
            </a:r>
            <a:r>
              <a:rPr sz="1000" spc="75" dirty="0">
                <a:latin typeface="PMingLiU"/>
                <a:cs typeface="PMingLiU"/>
              </a:rPr>
              <a:t> 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walls,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bet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45" dirty="0">
                <a:latin typeface="PMingLiU"/>
                <a:cs typeface="PMingLiU"/>
              </a:rPr>
              <a:t>een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25" dirty="0">
                <a:latin typeface="PMingLiU"/>
                <a:cs typeface="PMingLiU"/>
              </a:rPr>
              <a:t>selves.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This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te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subst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ntial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amoun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heating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affect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therma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sensitive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fluids.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addition,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shearing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 </a:t>
            </a:r>
            <a:r>
              <a:rPr sz="1000" spc="45" dirty="0">
                <a:latin typeface="PMingLiU"/>
                <a:cs typeface="PMingLiU"/>
              </a:rPr>
              <a:t>also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affect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mo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50" dirty="0">
                <a:latin typeface="PMingLiU"/>
                <a:cs typeface="PMingLiU"/>
              </a:rPr>
              <a:t>ecular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netw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50" dirty="0">
                <a:latin typeface="PMingLiU"/>
                <a:cs typeface="PMingLiU"/>
              </a:rPr>
              <a:t>rking.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refore,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fluids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del-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icate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mac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omolecu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75" dirty="0">
                <a:latin typeface="PMingLiU"/>
                <a:cs typeface="PMingLiU"/>
              </a:rPr>
              <a:t>ar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structur</a:t>
            </a:r>
            <a:r>
              <a:rPr sz="1000" spc="7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(for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ins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ance,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coag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50" dirty="0">
                <a:latin typeface="PMingLiU"/>
                <a:cs typeface="PMingLiU"/>
              </a:rPr>
              <a:t>lum)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sh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uld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run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thro</a:t>
            </a:r>
            <a:r>
              <a:rPr sz="1000" spc="100" dirty="0">
                <a:latin typeface="PMingLiU"/>
                <a:cs typeface="PMingLiU"/>
              </a:rPr>
              <a:t>u</a:t>
            </a:r>
            <a:r>
              <a:rPr sz="1000" spc="50" dirty="0">
                <a:latin typeface="PMingLiU"/>
                <a:cs typeface="PMingLiU"/>
              </a:rPr>
              <a:t>gh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cent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ifugal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pum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30" dirty="0">
                <a:latin typeface="PMingLiU"/>
                <a:cs typeface="PMingLiU"/>
              </a:rPr>
              <a:t>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also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follows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very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visc</a:t>
            </a:r>
            <a:r>
              <a:rPr sz="1000" spc="45" dirty="0">
                <a:latin typeface="PMingLiU"/>
                <a:cs typeface="PMingLiU"/>
              </a:rPr>
              <a:t>ous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fluids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suitabl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heat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55" dirty="0">
                <a:latin typeface="PMingLiU"/>
                <a:cs typeface="PMingLiU"/>
              </a:rPr>
              <a:t>eneration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wou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subst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n-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ti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l,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slip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also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poten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ially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(which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implies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pump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effic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35" dirty="0">
                <a:latin typeface="PMingLiU"/>
                <a:cs typeface="PMingLiU"/>
              </a:rPr>
              <a:t>ency).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rule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thumb,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cent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ifugal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ps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reco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65" dirty="0">
                <a:latin typeface="PMingLiU"/>
                <a:cs typeface="PMingLiU"/>
              </a:rPr>
              <a:t>mend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fluids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10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times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viscos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water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50" dirty="0">
                <a:latin typeface="PMingLiU"/>
                <a:cs typeface="PMingLiU"/>
              </a:rPr>
              <a:t> highe</a:t>
            </a:r>
            <a:r>
              <a:rPr sz="1000" spc="40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ob</a:t>
            </a:r>
            <a:r>
              <a:rPr sz="1000" spc="65" dirty="0">
                <a:latin typeface="PMingLiU"/>
                <a:cs typeface="PMingLiU"/>
              </a:rPr>
              <a:t>v</a:t>
            </a:r>
            <a:r>
              <a:rPr sz="1000" spc="40" dirty="0">
                <a:latin typeface="PMingLiU"/>
                <a:cs typeface="PMingLiU"/>
              </a:rPr>
              <a:t>iously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suitable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liquids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taining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s</a:t>
            </a:r>
            <a:r>
              <a:rPr sz="1000" spc="60" dirty="0">
                <a:latin typeface="PMingLiU"/>
                <a:cs typeface="PMingLiU"/>
              </a:rPr>
              <a:t>o</a:t>
            </a:r>
            <a:r>
              <a:rPr sz="1000" spc="35" dirty="0">
                <a:latin typeface="PMingLiU"/>
                <a:cs typeface="PMingLiU"/>
              </a:rPr>
              <a:t>lid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rticles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either.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Due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velo</a:t>
            </a:r>
            <a:r>
              <a:rPr sz="1000" spc="4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ity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mov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elemen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cavitation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ma</a:t>
            </a:r>
            <a:r>
              <a:rPr sz="1000" spc="40" dirty="0">
                <a:latin typeface="PMingLiU"/>
                <a:cs typeface="PMingLiU"/>
              </a:rPr>
              <a:t>j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probl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m,</a:t>
            </a:r>
            <a:r>
              <a:rPr sz="1000" spc="45" dirty="0">
                <a:latin typeface="PMingLiU"/>
                <a:cs typeface="PMingLiU"/>
              </a:rPr>
              <a:t> as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wear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rotor</a:t>
            </a:r>
            <a:r>
              <a:rPr sz="1000" spc="50" dirty="0">
                <a:latin typeface="PMingLiU"/>
                <a:cs typeface="PMingLiU"/>
              </a:rPr>
              <a:t> blades </a:t>
            </a:r>
            <a:r>
              <a:rPr sz="1000" spc="55" dirty="0">
                <a:latin typeface="PMingLiU"/>
                <a:cs typeface="PMingLiU"/>
              </a:rPr>
              <a:t>quite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extens</a:t>
            </a:r>
            <a:r>
              <a:rPr sz="1000" spc="20" dirty="0">
                <a:latin typeface="PMingLiU"/>
                <a:cs typeface="PMingLiU"/>
              </a:rPr>
              <a:t>ively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very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rapid</a:t>
            </a:r>
            <a:r>
              <a:rPr sz="1000" spc="5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(the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collapse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gas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bubb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when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imping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mov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surf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ce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speed </a:t>
            </a:r>
            <a:r>
              <a:rPr sz="1000" spc="40" dirty="0">
                <a:latin typeface="PMingLiU"/>
                <a:cs typeface="PMingLiU"/>
              </a:rPr>
              <a:t>causes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roughly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same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type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dest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uction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collision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hard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solid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partic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e).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positive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disp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55" dirty="0">
                <a:latin typeface="PMingLiU"/>
                <a:cs typeface="PMingLiU"/>
              </a:rPr>
              <a:t>acement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ps,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gas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bubbles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aff</a:t>
            </a:r>
            <a:r>
              <a:rPr sz="1000" spc="45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cts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5" dirty="0">
                <a:latin typeface="PMingLiU"/>
                <a:cs typeface="PMingLiU"/>
              </a:rPr>
              <a:t>mos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pump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20" dirty="0">
                <a:latin typeface="PMingLiU"/>
                <a:cs typeface="PMingLiU"/>
              </a:rPr>
              <a:t>efficie</a:t>
            </a:r>
            <a:r>
              <a:rPr sz="1000" spc="35" dirty="0">
                <a:latin typeface="PMingLiU"/>
                <a:cs typeface="PMingLiU"/>
              </a:rPr>
              <a:t>n</a:t>
            </a:r>
            <a:r>
              <a:rPr sz="1000" spc="30" dirty="0">
                <a:latin typeface="PMingLiU"/>
                <a:cs typeface="PMingLiU"/>
              </a:rPr>
              <a:t>cy,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5" dirty="0">
                <a:latin typeface="PMingLiU"/>
                <a:cs typeface="PMingLiU"/>
              </a:rPr>
              <a:t>so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much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actual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pum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  <a:p>
            <a:pPr marL="12700" marR="5715" indent="127000" algn="r">
              <a:lnSpc>
                <a:spcPct val="99700"/>
              </a:lnSpc>
            </a:pPr>
            <a:r>
              <a:rPr sz="1000" spc="114" dirty="0">
                <a:latin typeface="PMingLiU"/>
                <a:cs typeface="PMingLiU"/>
              </a:rPr>
              <a:t>On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ot</a:t>
            </a:r>
            <a:r>
              <a:rPr sz="1000" spc="95" dirty="0">
                <a:latin typeface="PMingLiU"/>
                <a:cs typeface="PMingLiU"/>
              </a:rPr>
              <a:t>h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spc="70" dirty="0">
                <a:latin typeface="PMingLiU"/>
                <a:cs typeface="PMingLiU"/>
              </a:rPr>
              <a:t> hand, </a:t>
            </a:r>
            <a:r>
              <a:rPr sz="1000" spc="55" dirty="0">
                <a:latin typeface="PMingLiU"/>
                <a:cs typeface="PMingLiU"/>
              </a:rPr>
              <a:t>cent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ifugal</a:t>
            </a:r>
            <a:r>
              <a:rPr sz="1000" spc="70" dirty="0">
                <a:latin typeface="PMingLiU"/>
                <a:cs typeface="PMingLiU"/>
              </a:rPr>
              <a:t> pumps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deliver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ste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dy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rat</a:t>
            </a:r>
            <a:r>
              <a:rPr sz="1000" spc="7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Po</a:t>
            </a:r>
            <a:r>
              <a:rPr sz="1000" spc="3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itive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disp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55" dirty="0">
                <a:latin typeface="PMingLiU"/>
                <a:cs typeface="PMingLiU"/>
              </a:rPr>
              <a:t>acement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pumps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prone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puls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fluctua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ions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rat</a:t>
            </a:r>
            <a:r>
              <a:rPr sz="1000" spc="7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cycle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captu</a:t>
            </a:r>
            <a:r>
              <a:rPr sz="1000" spc="55" dirty="0">
                <a:latin typeface="PMingLiU"/>
                <a:cs typeface="PMingLiU"/>
              </a:rPr>
              <a:t>r</a:t>
            </a:r>
            <a:r>
              <a:rPr sz="1000" spc="70" dirty="0">
                <a:latin typeface="PMingLiU"/>
                <a:cs typeface="PMingLiU"/>
              </a:rPr>
              <a:t>e-co</a:t>
            </a:r>
            <a:r>
              <a:rPr sz="1000" spc="135" dirty="0">
                <a:latin typeface="PMingLiU"/>
                <a:cs typeface="PMingLiU"/>
              </a:rPr>
              <a:t>m</a:t>
            </a:r>
            <a:r>
              <a:rPr sz="1000" spc="65" dirty="0">
                <a:latin typeface="PMingLiU"/>
                <a:cs typeface="PMingLiU"/>
              </a:rPr>
              <a:t>press-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30" dirty="0">
                <a:latin typeface="PMingLiU"/>
                <a:cs typeface="PMingLiU"/>
              </a:rPr>
              <a:t>eliver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repeats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itself.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 </a:t>
            </a:r>
            <a:r>
              <a:rPr sz="1000" spc="45" dirty="0">
                <a:latin typeface="PMingLiU"/>
                <a:cs typeface="PMingLiU"/>
              </a:rPr>
              <a:t>also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ex</a:t>
            </a:r>
            <a:r>
              <a:rPr sz="1000" spc="70" dirty="0">
                <a:latin typeface="PMingLiU"/>
                <a:cs typeface="PMingLiU"/>
              </a:rPr>
              <a:t>p</a:t>
            </a:r>
            <a:r>
              <a:rPr sz="1000" spc="45" dirty="0">
                <a:latin typeface="PMingLiU"/>
                <a:cs typeface="PMingLiU"/>
              </a:rPr>
              <a:t>ected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55" dirty="0">
                <a:latin typeface="PMingLiU"/>
                <a:cs typeface="PMingLiU"/>
              </a:rPr>
              <a:t> cent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ifugal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pumps</a:t>
            </a:r>
            <a:r>
              <a:rPr sz="1000" spc="35" dirty="0">
                <a:latin typeface="PMingLiU"/>
                <a:cs typeface="PMingLiU"/>
              </a:rPr>
              <a:t> will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lly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lower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pump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costs,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acceler</a:t>
            </a:r>
            <a:r>
              <a:rPr sz="1000" spc="50" dirty="0">
                <a:latin typeface="PMingLiU"/>
                <a:cs typeface="PMingLiU"/>
              </a:rPr>
              <a:t>a-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low-visco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35" dirty="0">
                <a:latin typeface="PMingLiU"/>
                <a:cs typeface="PMingLiU"/>
              </a:rPr>
              <a:t>ity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easy,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 </a:t>
            </a:r>
            <a:r>
              <a:rPr sz="1000" spc="60" dirty="0">
                <a:latin typeface="PMingLiU"/>
                <a:cs typeface="PMingLiU"/>
              </a:rPr>
              <a:t>then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ated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slow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ng-do</a:t>
            </a:r>
            <a:r>
              <a:rPr sz="1000" spc="95" dirty="0">
                <a:latin typeface="PMingLiU"/>
                <a:cs typeface="PMingLiU"/>
              </a:rPr>
              <a:t>w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itself: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energy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costs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b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sically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those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acceler</a:t>
            </a:r>
            <a:r>
              <a:rPr sz="1000" spc="55" dirty="0">
                <a:latin typeface="PMingLiU"/>
                <a:cs typeface="PMingLiU"/>
              </a:rPr>
              <a:t>ati</a:t>
            </a:r>
            <a:r>
              <a:rPr sz="1000" spc="8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fluid.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Po</a:t>
            </a:r>
            <a:r>
              <a:rPr sz="1000" spc="3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itive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displac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65" dirty="0">
                <a:latin typeface="PMingLiU"/>
                <a:cs typeface="PMingLiU"/>
              </a:rPr>
              <a:t>ment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pum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must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su</a:t>
            </a:r>
            <a:r>
              <a:rPr sz="1000" spc="65" dirty="0">
                <a:latin typeface="PMingLiU"/>
                <a:cs typeface="PMingLiU"/>
              </a:rPr>
              <a:t>p</a:t>
            </a:r>
            <a:r>
              <a:rPr sz="1000" spc="40" dirty="0">
                <a:latin typeface="PMingLiU"/>
                <a:cs typeface="PMingLiU"/>
              </a:rPr>
              <a:t>ply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totality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65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essure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direct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me</a:t>
            </a:r>
            <a:r>
              <a:rPr sz="1000" spc="45" dirty="0">
                <a:latin typeface="PMingLiU"/>
                <a:cs typeface="PMingLiU"/>
              </a:rPr>
              <a:t>c</a:t>
            </a:r>
            <a:r>
              <a:rPr sz="1000" spc="55" dirty="0">
                <a:latin typeface="PMingLiU"/>
                <a:cs typeface="PMingLiU"/>
              </a:rPr>
              <a:t>hanical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mean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this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expected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requ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lly </a:t>
            </a:r>
            <a:r>
              <a:rPr sz="1000" spc="50" dirty="0">
                <a:latin typeface="PMingLiU"/>
                <a:cs typeface="PMingLiU"/>
              </a:rPr>
              <a:t>higher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ergy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levels.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Ho</a:t>
            </a:r>
            <a:r>
              <a:rPr sz="1000" spc="125" dirty="0">
                <a:latin typeface="PMingLiU"/>
                <a:cs typeface="PMingLiU"/>
              </a:rPr>
              <a:t>w</a:t>
            </a:r>
            <a:r>
              <a:rPr sz="1000" spc="40" dirty="0">
                <a:latin typeface="PMingLiU"/>
                <a:cs typeface="PMingLiU"/>
              </a:rPr>
              <a:t>ever,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these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rules,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very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differ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nt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types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posi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ive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displac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65" dirty="0">
                <a:latin typeface="PMingLiU"/>
                <a:cs typeface="PMingLiU"/>
              </a:rPr>
              <a:t>ment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pumps.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l,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also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said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act</a:t>
            </a:r>
            <a:r>
              <a:rPr sz="1000" spc="4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po</a:t>
            </a:r>
            <a:r>
              <a:rPr sz="1000" spc="5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itive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displac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65" dirty="0">
                <a:latin typeface="PMingLiU"/>
                <a:cs typeface="PMingLiU"/>
              </a:rPr>
              <a:t>ment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ps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rever</a:t>
            </a:r>
            <a:r>
              <a:rPr sz="1000" spc="40" dirty="0">
                <a:latin typeface="PMingLiU"/>
                <a:cs typeface="PMingLiU"/>
              </a:rPr>
              <a:t>sed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(inlet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outl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sw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55" dirty="0">
                <a:latin typeface="PMingLiU"/>
                <a:cs typeface="PMingLiU"/>
              </a:rPr>
              <a:t>pped),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total</a:t>
            </a:r>
            <a:r>
              <a:rPr sz="1000" spc="5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im-</a:t>
            </a:r>
            <a:endParaRPr sz="1000">
              <a:latin typeface="PMingLiU"/>
              <a:cs typeface="PMingLiU"/>
            </a:endParaRPr>
          </a:p>
          <a:p>
            <a:pPr marL="12700">
              <a:lnSpc>
                <a:spcPts val="1190"/>
              </a:lnSpc>
            </a:pPr>
            <a:r>
              <a:rPr sz="1000" spc="60" dirty="0">
                <a:latin typeface="PMingLiU"/>
                <a:cs typeface="PMingLiU"/>
              </a:rPr>
              <a:t>po</a:t>
            </a:r>
            <a:r>
              <a:rPr sz="1000" spc="5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sible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cent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ifugal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pumps.</a:t>
            </a:r>
            <a:endParaRPr sz="1000">
              <a:latin typeface="PMingLiU"/>
              <a:cs typeface="PMingLiU"/>
            </a:endParaRPr>
          </a:p>
          <a:p>
            <a:pPr marL="12700" marR="5715" indent="126364" algn="just">
              <a:lnSpc>
                <a:spcPts val="1200"/>
              </a:lnSpc>
              <a:spcBef>
                <a:spcPts val="35"/>
              </a:spcBef>
            </a:pPr>
            <a:r>
              <a:rPr sz="1000" spc="100" dirty="0">
                <a:latin typeface="PMingLiU"/>
                <a:cs typeface="PMingLiU"/>
              </a:rPr>
              <a:t>Not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all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pumps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rev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ewed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this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artic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e,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only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spc="75" dirty="0">
                <a:latin typeface="PMingLiU"/>
                <a:cs typeface="PMingLiU"/>
              </a:rPr>
              <a:t> common </a:t>
            </a:r>
            <a:r>
              <a:rPr sz="1000" spc="45" dirty="0">
                <a:latin typeface="PMingLiU"/>
                <a:cs typeface="PMingLiU"/>
              </a:rPr>
              <a:t>types.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69518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608982" y="313916"/>
            <a:ext cx="1894839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15" dirty="0">
                <a:latin typeface="Arial"/>
                <a:cs typeface="Arial"/>
              </a:rPr>
              <a:t>FLOW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EQUIPMENT</a:t>
            </a:r>
            <a:r>
              <a:rPr sz="900" spc="-5" dirty="0">
                <a:latin typeface="Arial"/>
                <a:cs typeface="Arial"/>
              </a:rPr>
              <a:t>/</a:t>
            </a:r>
            <a:r>
              <a:rPr sz="900" spc="50" dirty="0">
                <a:latin typeface="Arial"/>
                <a:cs typeface="Arial"/>
              </a:rPr>
              <a:t>Pumps</a:t>
            </a:r>
            <a:r>
              <a:rPr sz="900" dirty="0">
                <a:latin typeface="Arial"/>
                <a:cs typeface="Arial"/>
              </a:rPr>
              <a:t>   </a:t>
            </a:r>
            <a:r>
              <a:rPr sz="900" spc="-105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1087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5782" y="689485"/>
            <a:ext cx="132588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70" dirty="0">
                <a:latin typeface="Arial"/>
                <a:cs typeface="Arial"/>
              </a:rPr>
              <a:t>Centrifugal</a:t>
            </a:r>
            <a:r>
              <a:rPr sz="1100" spc="50" dirty="0">
                <a:latin typeface="Arial"/>
                <a:cs typeface="Arial"/>
              </a:rPr>
              <a:t> </a:t>
            </a:r>
            <a:r>
              <a:rPr sz="1100" spc="60" dirty="0">
                <a:latin typeface="Arial"/>
                <a:cs typeface="Arial"/>
              </a:rPr>
              <a:t>Pumps</a:t>
            </a:r>
            <a:endParaRPr sz="11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4516" y="973440"/>
            <a:ext cx="2911475" cy="5688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algn="just">
              <a:lnSpc>
                <a:spcPct val="100000"/>
              </a:lnSpc>
            </a:pPr>
            <a:r>
              <a:rPr sz="900" spc="45" dirty="0">
                <a:latin typeface="Arial"/>
                <a:cs typeface="Arial"/>
              </a:rPr>
              <a:t>General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45" dirty="0">
                <a:latin typeface="Arial"/>
                <a:cs typeface="Arial"/>
              </a:rPr>
              <a:t>Design</a:t>
            </a:r>
            <a:r>
              <a:rPr sz="900" spc="50" dirty="0">
                <a:latin typeface="Arial"/>
                <a:cs typeface="Arial"/>
              </a:rPr>
              <a:t> and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55" dirty="0">
                <a:latin typeface="Arial"/>
                <a:cs typeface="Arial"/>
              </a:rPr>
              <a:t>Principles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65" dirty="0">
                <a:latin typeface="Arial"/>
                <a:cs typeface="Arial"/>
              </a:rPr>
              <a:t>of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50" dirty="0">
                <a:latin typeface="Arial"/>
                <a:cs typeface="Arial"/>
              </a:rPr>
              <a:t>Operation</a:t>
            </a:r>
            <a:endParaRPr sz="900">
              <a:latin typeface="Arial"/>
              <a:cs typeface="Arial"/>
            </a:endParaRPr>
          </a:p>
          <a:p>
            <a:pPr marL="12700" marR="5080" indent="1270" algn="just">
              <a:lnSpc>
                <a:spcPct val="100000"/>
              </a:lnSpc>
              <a:spcBef>
                <a:spcPts val="635"/>
              </a:spcBef>
            </a:pP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1 </a:t>
            </a:r>
            <a:r>
              <a:rPr sz="1000" spc="65" dirty="0">
                <a:latin typeface="PMingLiU"/>
                <a:cs typeface="PMingLiU"/>
              </a:rPr>
              <a:t>show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centrif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50" dirty="0">
                <a:latin typeface="PMingLiU"/>
                <a:cs typeface="PMingLiU"/>
              </a:rPr>
              <a:t>ga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pump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fron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85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35" dirty="0">
                <a:latin typeface="PMingLiU"/>
                <a:cs typeface="PMingLiU"/>
              </a:rPr>
              <a:t> side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view.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ente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perpend</a:t>
            </a:r>
            <a:r>
              <a:rPr sz="1000" spc="45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cular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axis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rota</a:t>
            </a:r>
            <a:r>
              <a:rPr sz="1000" spc="6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rotor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leave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tangenti</a:t>
            </a:r>
            <a:r>
              <a:rPr sz="1000" spc="7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relat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rotor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blades.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disperses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centre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due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action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cent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ifugal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force </a:t>
            </a:r>
            <a:r>
              <a:rPr sz="1000" spc="70" dirty="0">
                <a:latin typeface="PMingLiU"/>
                <a:cs typeface="PMingLiU"/>
              </a:rPr>
              <a:t>towards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5" dirty="0">
                <a:latin typeface="PMingLiU"/>
                <a:cs typeface="PMingLiU"/>
              </a:rPr>
              <a:t> walls of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rotor</a:t>
            </a:r>
            <a:r>
              <a:rPr sz="1000" spc="40" dirty="0">
                <a:latin typeface="PMingLiU"/>
                <a:cs typeface="PMingLiU"/>
              </a:rPr>
              <a:t> cas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ng,</a:t>
            </a:r>
            <a:r>
              <a:rPr sz="1000" spc="40" dirty="0">
                <a:latin typeface="PMingLiU"/>
                <a:cs typeface="PMingLiU"/>
              </a:rPr>
              <a:t> it </a:t>
            </a:r>
            <a:r>
              <a:rPr sz="1000" spc="45" dirty="0">
                <a:latin typeface="PMingLiU"/>
                <a:cs typeface="PMingLiU"/>
              </a:rPr>
              <a:t>travels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radi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directi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through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chan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el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</a:t>
            </a:r>
            <a:r>
              <a:rPr sz="1000" spc="60" dirty="0">
                <a:latin typeface="PMingLiU"/>
                <a:cs typeface="PMingLiU"/>
              </a:rPr>
              <a:t>tween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blades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also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acceler</a:t>
            </a:r>
            <a:r>
              <a:rPr sz="1000" spc="65" dirty="0">
                <a:latin typeface="PMingLiU"/>
                <a:cs typeface="PMingLiU"/>
              </a:rPr>
              <a:t>ated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tangenti</a:t>
            </a:r>
            <a:r>
              <a:rPr sz="1000" spc="7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velo</a:t>
            </a:r>
            <a:r>
              <a:rPr sz="1000" spc="4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ity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rota</a:t>
            </a:r>
            <a:r>
              <a:rPr sz="1000" spc="6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blades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con-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stru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55" dirty="0">
                <a:latin typeface="PMingLiU"/>
                <a:cs typeface="PMingLiU"/>
              </a:rPr>
              <a:t>ted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such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65" dirty="0">
                <a:latin typeface="PMingLiU"/>
                <a:cs typeface="PMingLiU"/>
              </a:rPr>
              <a:t>way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0" dirty="0">
                <a:latin typeface="PMingLiU"/>
                <a:cs typeface="PMingLiU"/>
              </a:rPr>
              <a:t>distance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5" dirty="0">
                <a:latin typeface="PMingLiU"/>
                <a:cs typeface="PMingLiU"/>
              </a:rPr>
              <a:t>be</a:t>
            </a:r>
            <a:r>
              <a:rPr sz="1000" spc="60" dirty="0">
                <a:latin typeface="PMingLiU"/>
                <a:cs typeface="PMingLiU"/>
              </a:rPr>
              <a:t>tween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blades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increas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radius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185" dirty="0">
                <a:latin typeface="PMingLiU"/>
                <a:cs typeface="PMingLiU"/>
              </a:rPr>
              <a:t>-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therefor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this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chan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el</a:t>
            </a:r>
            <a:r>
              <a:rPr sz="1000" spc="60" dirty="0">
                <a:latin typeface="PMingLiU"/>
                <a:cs typeface="PMingLiU"/>
              </a:rPr>
              <a:t> wide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moves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towar</a:t>
            </a:r>
            <a:r>
              <a:rPr sz="1000" spc="95" dirty="0">
                <a:latin typeface="PMingLiU"/>
                <a:cs typeface="PMingLiU"/>
              </a:rPr>
              <a:t>d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wall.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conti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uity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60" dirty="0">
                <a:latin typeface="PMingLiU"/>
                <a:cs typeface="PMingLiU"/>
              </a:rPr>
              <a:t>q</a:t>
            </a:r>
            <a:r>
              <a:rPr sz="1000" spc="65" dirty="0">
                <a:latin typeface="PMingLiU"/>
                <a:cs typeface="PMingLiU"/>
              </a:rPr>
              <a:t>uation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shows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(see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eqn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[2]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artic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25" dirty="0">
                <a:latin typeface="Times New Roman"/>
                <a:cs typeface="Times New Roman"/>
              </a:rPr>
              <a:t>Flow</a:t>
            </a:r>
            <a:r>
              <a:rPr sz="1000" dirty="0">
                <a:latin typeface="Times New Roman"/>
                <a:cs typeface="Times New Roman"/>
              </a:rPr>
              <a:t>  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spc="30" dirty="0">
                <a:latin typeface="Times New Roman"/>
                <a:cs typeface="Times New Roman"/>
              </a:rPr>
              <a:t>Equip</a:t>
            </a:r>
            <a:r>
              <a:rPr sz="1000" spc="55" dirty="0">
                <a:latin typeface="Times New Roman"/>
                <a:cs typeface="Times New Roman"/>
              </a:rPr>
              <a:t>m</a:t>
            </a:r>
            <a:r>
              <a:rPr sz="1000" spc="40" dirty="0">
                <a:latin typeface="Times New Roman"/>
                <a:cs typeface="Times New Roman"/>
              </a:rPr>
              <a:t>en</a:t>
            </a:r>
            <a:r>
              <a:rPr sz="1000" spc="25" dirty="0">
                <a:latin typeface="Times New Roman"/>
                <a:cs typeface="Times New Roman"/>
              </a:rPr>
              <a:t>t</a:t>
            </a:r>
            <a:r>
              <a:rPr sz="1000" spc="15" dirty="0">
                <a:latin typeface="PMingLiU"/>
                <a:cs typeface="PMingLiU"/>
              </a:rPr>
              <a:t>: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Princip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Pu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1000" spc="80" dirty="0">
                <a:latin typeface="PMingLiU"/>
                <a:cs typeface="PMingLiU"/>
              </a:rPr>
              <a:t>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Pip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Calcu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50" dirty="0">
                <a:latin typeface="PMingLiU"/>
                <a:cs typeface="PMingLiU"/>
              </a:rPr>
              <a:t>ations),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therefore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inc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ease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its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kinetic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energy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de</a:t>
            </a:r>
            <a:r>
              <a:rPr sz="1000" spc="35" dirty="0">
                <a:latin typeface="PMingLiU"/>
                <a:cs typeface="PMingLiU"/>
              </a:rPr>
              <a:t>creases,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while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movin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radi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lly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bet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45" dirty="0">
                <a:latin typeface="PMingLiU"/>
                <a:cs typeface="PMingLiU"/>
              </a:rPr>
              <a:t>een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blades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then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joi</a:t>
            </a:r>
            <a:r>
              <a:rPr sz="1000" spc="65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lay</a:t>
            </a:r>
            <a:r>
              <a:rPr sz="1000" spc="4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movin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arou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wall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towards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exit,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pus</a:t>
            </a:r>
            <a:r>
              <a:rPr sz="1000" spc="70" dirty="0">
                <a:latin typeface="PMingLiU"/>
                <a:cs typeface="PMingLiU"/>
              </a:rPr>
              <a:t>h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cent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ifugal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forc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which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obvious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moves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slower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blades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inc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eases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again.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This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layer,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close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casi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wall,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also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 </a:t>
            </a:r>
            <a:r>
              <a:rPr sz="1000" spc="50" dirty="0">
                <a:latin typeface="PMingLiU"/>
                <a:cs typeface="PMingLiU"/>
              </a:rPr>
              <a:t>inc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easing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area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 </a:t>
            </a:r>
            <a:r>
              <a:rPr sz="1000" spc="45" dirty="0">
                <a:latin typeface="PMingLiU"/>
                <a:cs typeface="PMingLiU"/>
              </a:rPr>
              <a:t>result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 </a:t>
            </a:r>
            <a:r>
              <a:rPr sz="1000" spc="35" dirty="0">
                <a:latin typeface="PMingLiU"/>
                <a:cs typeface="PMingLiU"/>
              </a:rPr>
              <a:t>ecce</a:t>
            </a:r>
            <a:r>
              <a:rPr sz="1000" spc="5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tricity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axis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rotor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65" dirty="0">
                <a:latin typeface="PMingLiU"/>
                <a:cs typeface="PMingLiU"/>
              </a:rPr>
              <a:t>ation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cent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casing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185" dirty="0">
                <a:latin typeface="PMingLiU"/>
                <a:cs typeface="PMingLiU"/>
              </a:rPr>
              <a:t>-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again,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reason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this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des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gn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 </a:t>
            </a:r>
            <a:r>
              <a:rPr sz="1000" spc="45" dirty="0">
                <a:latin typeface="PMingLiU"/>
                <a:cs typeface="PMingLiU"/>
              </a:rPr>
              <a:t>cause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gradual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slow-do</a:t>
            </a:r>
            <a:r>
              <a:rPr sz="1000" spc="100" dirty="0">
                <a:latin typeface="PMingLiU"/>
                <a:cs typeface="PMingLiU"/>
              </a:rPr>
              <a:t>w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respect-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ive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pressure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inc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ease.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This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eccentric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ty,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whe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her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exi</a:t>
            </a:r>
            <a:r>
              <a:rPr sz="1000" spc="40" dirty="0">
                <a:latin typeface="PMingLiU"/>
                <a:cs typeface="PMingLiU"/>
              </a:rPr>
              <a:t>sts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 </a:t>
            </a:r>
            <a:r>
              <a:rPr sz="1000" spc="65" dirty="0">
                <a:latin typeface="PMingLiU"/>
                <a:cs typeface="PMingLiU"/>
              </a:rPr>
              <a:t>not, </a:t>
            </a:r>
            <a:r>
              <a:rPr sz="1000" spc="55" dirty="0">
                <a:latin typeface="PMingLiU"/>
                <a:cs typeface="PMingLiU"/>
              </a:rPr>
              <a:t>depe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ds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pump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des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gn.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At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outl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t,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an</a:t>
            </a:r>
            <a:r>
              <a:rPr sz="1000" spc="85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ther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slow-down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occur,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star</a:t>
            </a:r>
            <a:r>
              <a:rPr sz="1000" spc="40" dirty="0">
                <a:latin typeface="PMingLiU"/>
                <a:cs typeface="PMingLiU"/>
              </a:rPr>
              <a:t>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mov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velo</a:t>
            </a:r>
            <a:r>
              <a:rPr sz="1000" spc="4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ity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corr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sponding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rate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through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pipi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sys</a:t>
            </a:r>
            <a:r>
              <a:rPr sz="1000" spc="25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em,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reach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max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mum.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conver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kinetic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energy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50" dirty="0">
                <a:latin typeface="PMingLiU"/>
                <a:cs typeface="PMingLiU"/>
              </a:rPr>
              <a:t> therefore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gradua</a:t>
            </a:r>
            <a:r>
              <a:rPr sz="1000" spc="45" dirty="0">
                <a:latin typeface="PMingLiU"/>
                <a:cs typeface="PMingLiU"/>
              </a:rPr>
              <a:t>l,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stands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reason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grad</a:t>
            </a:r>
            <a:r>
              <a:rPr sz="1000" spc="75" dirty="0">
                <a:latin typeface="PMingLiU"/>
                <a:cs typeface="PMingLiU"/>
              </a:rPr>
              <a:t>u</a:t>
            </a:r>
            <a:r>
              <a:rPr sz="1000" spc="50" dirty="0">
                <a:latin typeface="PMingLiU"/>
                <a:cs typeface="PMingLiU"/>
              </a:rPr>
              <a:t>al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is,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higher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efficien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185" dirty="0">
                <a:latin typeface="PMingLiU"/>
                <a:cs typeface="PMingLiU"/>
              </a:rPr>
              <a:t>-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very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sudden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slow-do</a:t>
            </a:r>
            <a:r>
              <a:rPr sz="1000" spc="100" dirty="0">
                <a:latin typeface="PMingLiU"/>
                <a:cs typeface="PMingLiU"/>
              </a:rPr>
              <a:t>w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implies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many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colli</a:t>
            </a:r>
            <a:r>
              <a:rPr sz="1000" spc="3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ions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bet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45" dirty="0">
                <a:latin typeface="PMingLiU"/>
                <a:cs typeface="PMingLiU"/>
              </a:rPr>
              <a:t>een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molecu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es,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hence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loss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me</a:t>
            </a:r>
            <a:r>
              <a:rPr sz="1000" spc="45" dirty="0">
                <a:latin typeface="PMingLiU"/>
                <a:cs typeface="PMingLiU"/>
              </a:rPr>
              <a:t>c</a:t>
            </a:r>
            <a:r>
              <a:rPr sz="1000" spc="65" dirty="0">
                <a:latin typeface="PMingLiU"/>
                <a:cs typeface="PMingLiU"/>
              </a:rPr>
              <a:t>han-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ical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energ</a:t>
            </a:r>
            <a:r>
              <a:rPr sz="1000" spc="50" dirty="0">
                <a:latin typeface="PMingLiU"/>
                <a:cs typeface="PMingLiU"/>
              </a:rPr>
              <a:t>y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dissipa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form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heat.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Some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31871" y="687774"/>
            <a:ext cx="2910840" cy="911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 algn="just">
              <a:lnSpc>
                <a:spcPct val="100000"/>
              </a:lnSpc>
            </a:pPr>
            <a:r>
              <a:rPr sz="1000" spc="70" dirty="0">
                <a:latin typeface="PMingLiU"/>
                <a:cs typeface="PMingLiU"/>
              </a:rPr>
              <a:t>pumps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static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ring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between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mov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rotor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casing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0" dirty="0">
                <a:latin typeface="PMingLiU"/>
                <a:cs typeface="PMingLiU"/>
              </a:rPr>
              <a:t>(usuall</a:t>
            </a:r>
            <a:r>
              <a:rPr sz="1000" spc="55" dirty="0">
                <a:latin typeface="PMingLiU"/>
                <a:cs typeface="PMingLiU"/>
              </a:rPr>
              <a:t>y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0" dirty="0">
                <a:latin typeface="PMingLiU"/>
                <a:cs typeface="PMingLiU"/>
              </a:rPr>
              <a:t>channels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0" dirty="0">
                <a:latin typeface="PMingLiU"/>
                <a:cs typeface="PMingLiU"/>
              </a:rPr>
              <a:t>having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opposite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obl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quity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rotor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blades</a:t>
            </a:r>
            <a:r>
              <a:rPr sz="1000" spc="30" dirty="0">
                <a:latin typeface="PMingLiU"/>
                <a:cs typeface="PMingLiU"/>
              </a:rPr>
              <a:t>),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30" dirty="0">
                <a:latin typeface="PMingLiU"/>
                <a:cs typeface="PMingLiU"/>
              </a:rPr>
              <a:t>vides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further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grad</a:t>
            </a:r>
            <a:r>
              <a:rPr sz="1000" spc="75" dirty="0">
                <a:latin typeface="PMingLiU"/>
                <a:cs typeface="PMingLiU"/>
              </a:rPr>
              <a:t>u</a:t>
            </a:r>
            <a:r>
              <a:rPr sz="1000" spc="50" dirty="0">
                <a:latin typeface="PMingLiU"/>
                <a:cs typeface="PMingLiU"/>
              </a:rPr>
              <a:t>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step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conver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kineti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energ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pres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 </a:t>
            </a:r>
            <a:r>
              <a:rPr sz="1000" spc="-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2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000" spc="-2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000" spc="45" dirty="0">
                <a:latin typeface="PMingLiU"/>
                <a:cs typeface="PMingLiU"/>
              </a:rPr>
              <a:t>illustra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this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descrip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schematica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ly.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32733" y="1722955"/>
            <a:ext cx="2910840" cy="29559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50" dirty="0">
                <a:latin typeface="Arial"/>
                <a:cs typeface="Arial"/>
              </a:rPr>
              <a:t>Hygienic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55" dirty="0">
                <a:latin typeface="Arial"/>
                <a:cs typeface="Arial"/>
              </a:rPr>
              <a:t>Requirements</a:t>
            </a:r>
            <a:endParaRPr sz="9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640"/>
              </a:spcBef>
            </a:pPr>
            <a:r>
              <a:rPr sz="1000" spc="65" dirty="0">
                <a:latin typeface="PMingLiU"/>
                <a:cs typeface="PMingLiU"/>
              </a:rPr>
              <a:t>The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ob</a:t>
            </a:r>
            <a:r>
              <a:rPr sz="1000" spc="65" dirty="0">
                <a:latin typeface="PMingLiU"/>
                <a:cs typeface="PMingLiU"/>
              </a:rPr>
              <a:t>v</a:t>
            </a:r>
            <a:r>
              <a:rPr sz="1000" spc="45" dirty="0">
                <a:latin typeface="PMingLiU"/>
                <a:cs typeface="PMingLiU"/>
              </a:rPr>
              <a:t>ious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hygi</a:t>
            </a:r>
            <a:r>
              <a:rPr sz="1000" spc="40" dirty="0">
                <a:latin typeface="PMingLiU"/>
                <a:cs typeface="PMingLiU"/>
              </a:rPr>
              <a:t>enic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require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cen-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trifugal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pump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sho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ld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easy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disa</a:t>
            </a:r>
            <a:r>
              <a:rPr sz="1000" spc="45" dirty="0">
                <a:latin typeface="PMingLiU"/>
                <a:cs typeface="PMingLiU"/>
              </a:rPr>
              <a:t>ssemble,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so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every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part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thor</a:t>
            </a:r>
            <a:r>
              <a:rPr sz="1000" spc="10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ughly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cleaned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easily.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blades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sh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uld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rou</a:t>
            </a:r>
            <a:r>
              <a:rPr sz="1000" spc="85" dirty="0">
                <a:latin typeface="PMingLiU"/>
                <a:cs typeface="PMingLiU"/>
              </a:rPr>
              <a:t>n</a:t>
            </a:r>
            <a:r>
              <a:rPr sz="1000" spc="60" dirty="0">
                <a:latin typeface="PMingLiU"/>
                <a:cs typeface="PMingLiU"/>
              </a:rPr>
              <a:t>ded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avoid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crevic</a:t>
            </a:r>
            <a:r>
              <a:rPr sz="1000" spc="45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s,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therefore</a:t>
            </a:r>
            <a:r>
              <a:rPr sz="1000" spc="35" dirty="0">
                <a:latin typeface="PMingLiU"/>
                <a:cs typeface="PMingLiU"/>
              </a:rPr>
              <a:t> hygi</a:t>
            </a:r>
            <a:r>
              <a:rPr sz="1000" spc="40" dirty="0">
                <a:latin typeface="PMingLiU"/>
                <a:cs typeface="PMingLiU"/>
              </a:rPr>
              <a:t>enic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pum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lly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lo</a:t>
            </a:r>
            <a:r>
              <a:rPr sz="1000" spc="100" dirty="0">
                <a:latin typeface="PMingLiU"/>
                <a:cs typeface="PMingLiU"/>
              </a:rPr>
              <a:t>w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number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blade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(se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</a:t>
            </a:r>
            <a:r>
              <a:rPr sz="1000" spc="8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2</a:t>
            </a:r>
            <a:r>
              <a:rPr sz="1000" spc="30" dirty="0">
                <a:latin typeface="PMingLiU"/>
                <a:cs typeface="PMingLiU"/>
              </a:rPr>
              <a:t>).</a:t>
            </a:r>
            <a:endParaRPr sz="1000">
              <a:latin typeface="PMingLiU"/>
              <a:cs typeface="PMingLiU"/>
            </a:endParaRPr>
          </a:p>
          <a:p>
            <a:pPr marL="12700" marR="5080" indent="125730" algn="just">
              <a:lnSpc>
                <a:spcPct val="99700"/>
              </a:lnSpc>
            </a:pPr>
            <a:r>
              <a:rPr sz="1000" spc="65" dirty="0">
                <a:latin typeface="PMingLiU"/>
                <a:cs typeface="PMingLiU"/>
              </a:rPr>
              <a:t>The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pump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motor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</a:t>
            </a:r>
            <a:r>
              <a:rPr sz="1000" spc="35" dirty="0">
                <a:latin typeface="PMingLiU"/>
                <a:cs typeface="PMingLiU"/>
              </a:rPr>
              <a:t>leases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lot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heat,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one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would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expect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drive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50" dirty="0">
                <a:latin typeface="PMingLiU"/>
                <a:cs typeface="PMingLiU"/>
              </a:rPr>
              <a:t>enerates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velo</a:t>
            </a:r>
            <a:r>
              <a:rPr sz="1000" spc="40" dirty="0">
                <a:latin typeface="PMingLiU"/>
                <a:cs typeface="PMingLiU"/>
              </a:rPr>
              <a:t>c</a:t>
            </a:r>
            <a:r>
              <a:rPr sz="1000" spc="30" dirty="0">
                <a:latin typeface="PMingLiU"/>
                <a:cs typeface="PMingLiU"/>
              </a:rPr>
              <a:t>ities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order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thousan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rotations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60" dirty="0">
                <a:latin typeface="PMingLiU"/>
                <a:cs typeface="PMingLiU"/>
              </a:rPr>
              <a:t>nute.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Theref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re,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motor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cas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no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65" dirty="0">
                <a:latin typeface="PMingLiU"/>
                <a:cs typeface="PMingLiU"/>
              </a:rPr>
              <a:t>mal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pum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 </a:t>
            </a:r>
            <a:r>
              <a:rPr sz="1000" spc="60" dirty="0">
                <a:latin typeface="PMingLiU"/>
                <a:cs typeface="PMingLiU"/>
              </a:rPr>
              <a:t>corrug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55" dirty="0">
                <a:latin typeface="PMingLiU"/>
                <a:cs typeface="PMingLiU"/>
              </a:rPr>
              <a:t>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(the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specif</a:t>
            </a:r>
            <a:r>
              <a:rPr sz="1000" spc="25" dirty="0">
                <a:latin typeface="PMingLiU"/>
                <a:cs typeface="PMingLiU"/>
              </a:rPr>
              <a:t>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area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promo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he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t </a:t>
            </a:r>
            <a:r>
              <a:rPr sz="1000" spc="30" dirty="0">
                <a:latin typeface="PMingLiU"/>
                <a:cs typeface="PMingLiU"/>
              </a:rPr>
              <a:t>loss).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Howeve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satis</a:t>
            </a:r>
            <a:r>
              <a:rPr sz="1000" spc="40" dirty="0">
                <a:latin typeface="PMingLiU"/>
                <a:cs typeface="PMingLiU"/>
              </a:rPr>
              <a:t>f</a:t>
            </a:r>
            <a:r>
              <a:rPr sz="1000" spc="55" dirty="0">
                <a:latin typeface="PMingLiU"/>
                <a:cs typeface="PMingLiU"/>
              </a:rPr>
              <a:t>actory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hygi</a:t>
            </a:r>
            <a:r>
              <a:rPr sz="1000" spc="40" dirty="0">
                <a:latin typeface="PMingLiU"/>
                <a:cs typeface="PMingLiU"/>
              </a:rPr>
              <a:t>enic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food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30" dirty="0">
                <a:latin typeface="PMingLiU"/>
                <a:cs typeface="PMingLiU"/>
              </a:rPr>
              <a:t>cessing,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foo</a:t>
            </a:r>
            <a:r>
              <a:rPr sz="1000" spc="75" dirty="0">
                <a:latin typeface="PMingLiU"/>
                <a:cs typeface="PMingLiU"/>
              </a:rPr>
              <a:t>d</a:t>
            </a:r>
            <a:r>
              <a:rPr sz="1000" spc="50" dirty="0">
                <a:latin typeface="PMingLiU"/>
                <a:cs typeface="PMingLiU"/>
              </a:rPr>
              <a:t>-grade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pumps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must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smoo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60" dirty="0">
                <a:latin typeface="PMingLiU"/>
                <a:cs typeface="PMingLiU"/>
              </a:rPr>
              <a:t>h,</a:t>
            </a:r>
            <a:r>
              <a:rPr sz="1000" spc="40" dirty="0">
                <a:latin typeface="PMingLiU"/>
                <a:cs typeface="PMingLiU"/>
              </a:rPr>
              <a:t> stainl</a:t>
            </a:r>
            <a:r>
              <a:rPr sz="1000" spc="5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ss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steel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cas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ng.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This </a:t>
            </a:r>
            <a:r>
              <a:rPr sz="1000" spc="40" dirty="0">
                <a:latin typeface="PMingLiU"/>
                <a:cs typeface="PMingLiU"/>
              </a:rPr>
              <a:t>implies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pump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built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specifical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that,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other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means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removing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heat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generated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motor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must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improved;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if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normal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corrug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55" dirty="0">
                <a:latin typeface="PMingLiU"/>
                <a:cs typeface="PMingLiU"/>
              </a:rPr>
              <a:t>ted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80" dirty="0">
                <a:latin typeface="PMingLiU"/>
                <a:cs typeface="PMingLiU"/>
              </a:rPr>
              <a:t>p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cover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smooth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casing,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run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risk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overhe</a:t>
            </a:r>
            <a:r>
              <a:rPr sz="1000" spc="60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tin</a:t>
            </a:r>
            <a:r>
              <a:rPr sz="1000" spc="65" dirty="0">
                <a:latin typeface="PMingLiU"/>
                <a:cs typeface="PMingLiU"/>
              </a:rPr>
              <a:t>g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732480" y="4790158"/>
            <a:ext cx="2910840" cy="1891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50" dirty="0">
                <a:latin typeface="Arial"/>
                <a:cs typeface="Arial"/>
              </a:rPr>
              <a:t>Operating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50" dirty="0">
                <a:latin typeface="Arial"/>
                <a:cs typeface="Arial"/>
              </a:rPr>
              <a:t>Points and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55" dirty="0">
                <a:latin typeface="Arial"/>
                <a:cs typeface="Arial"/>
              </a:rPr>
              <a:t>Pumping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60" dirty="0">
                <a:latin typeface="Arial"/>
                <a:cs typeface="Arial"/>
              </a:rPr>
              <a:t>Efficiency</a:t>
            </a:r>
            <a:endParaRPr sz="9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640"/>
              </a:spcBef>
            </a:pPr>
            <a:r>
              <a:rPr sz="1000" spc="55" dirty="0">
                <a:latin typeface="PMingLiU"/>
                <a:cs typeface="PMingLiU"/>
              </a:rPr>
              <a:t>Depending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pip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system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pump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outlet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50" dirty="0">
                <a:latin typeface="PMingLiU"/>
                <a:cs typeface="PMingLiU"/>
              </a:rPr>
              <a:t>nected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rotor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design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speed,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cent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ifugal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80" dirty="0">
                <a:latin typeface="PMingLiU"/>
                <a:cs typeface="PMingLiU"/>
              </a:rPr>
              <a:t>p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able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deliver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var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55" dirty="0">
                <a:latin typeface="PMingLiU"/>
                <a:cs typeface="PMingLiU"/>
              </a:rPr>
              <a:t>ous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rat</a:t>
            </a:r>
            <a:r>
              <a:rPr sz="1000" spc="7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55" dirty="0">
                <a:latin typeface="PMingLiU"/>
                <a:cs typeface="PMingLiU"/>
              </a:rPr>
              <a:t>arious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sures.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pump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char-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acteristi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40" dirty="0">
                <a:latin typeface="PMingLiU"/>
                <a:cs typeface="PMingLiU"/>
              </a:rPr>
              <a:t>rve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ind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cates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all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po</a:t>
            </a:r>
            <a:r>
              <a:rPr sz="1000" spc="5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sible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opera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points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spc="80" dirty="0">
                <a:latin typeface="PMingLiU"/>
                <a:cs typeface="PMingLiU"/>
              </a:rPr>
              <a:t> a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give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pump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e</a:t>
            </a:r>
            <a:r>
              <a:rPr sz="1000" spc="95" dirty="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3</a:t>
            </a:r>
            <a:r>
              <a:rPr sz="1000" spc="95" dirty="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 </a:t>
            </a:r>
            <a:r>
              <a:rPr sz="1000" spc="65" dirty="0">
                <a:latin typeface="PMingLiU"/>
                <a:cs typeface="PMingLiU"/>
              </a:rPr>
              <a:t>show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typica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examp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35" dirty="0">
                <a:latin typeface="PMingLiU"/>
                <a:cs typeface="PMingLiU"/>
              </a:rPr>
              <a:t>e.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Pump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manu</a:t>
            </a:r>
            <a:r>
              <a:rPr sz="1000" spc="55" dirty="0">
                <a:latin typeface="PMingLiU"/>
                <a:cs typeface="PMingLiU"/>
              </a:rPr>
              <a:t>facture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usually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supply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these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graphs.</a:t>
            </a:r>
            <a:endParaRPr sz="1000">
              <a:latin typeface="PMingLiU"/>
              <a:cs typeface="PMingLiU"/>
            </a:endParaRPr>
          </a:p>
          <a:p>
            <a:pPr marL="12700" marR="5080" indent="125730" algn="just">
              <a:lnSpc>
                <a:spcPct val="99500"/>
              </a:lnSpc>
            </a:pPr>
            <a:r>
              <a:rPr sz="1000" spc="75" dirty="0">
                <a:latin typeface="PMingLiU"/>
                <a:cs typeface="PMingLiU"/>
              </a:rPr>
              <a:t>Pum</a:t>
            </a:r>
            <a:r>
              <a:rPr sz="1000" spc="65" dirty="0">
                <a:latin typeface="PMingLiU"/>
                <a:cs typeface="PMingLiU"/>
              </a:rPr>
              <a:t>p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efficien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same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along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these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curves;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normal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max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mum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aro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80" dirty="0">
                <a:latin typeface="PMingLiU"/>
                <a:cs typeface="PMingLiU"/>
              </a:rPr>
              <a:t>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top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right-hand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cor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decr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ases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approach</a:t>
            </a:r>
            <a:r>
              <a:rPr sz="1000" spc="7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limits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curve.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Theref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re,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80" dirty="0">
                <a:latin typeface="PMingLiU"/>
                <a:cs typeface="PMingLiU"/>
              </a:rPr>
              <a:t>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should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988538" y="8033816"/>
            <a:ext cx="534948" cy="53496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988538" y="8033816"/>
            <a:ext cx="535305" cy="535305"/>
          </a:xfrm>
          <a:custGeom>
            <a:avLst/>
            <a:gdLst/>
            <a:ahLst/>
            <a:cxnLst/>
            <a:rect l="l" t="t" r="r" b="b"/>
            <a:pathLst>
              <a:path w="535304" h="535304">
                <a:moveTo>
                  <a:pt x="0" y="267474"/>
                </a:moveTo>
                <a:lnTo>
                  <a:pt x="3500" y="224090"/>
                </a:lnTo>
                <a:lnTo>
                  <a:pt x="13635" y="182935"/>
                </a:lnTo>
                <a:lnTo>
                  <a:pt x="29854" y="144558"/>
                </a:lnTo>
                <a:lnTo>
                  <a:pt x="51605" y="109511"/>
                </a:lnTo>
                <a:lnTo>
                  <a:pt x="78339" y="78344"/>
                </a:lnTo>
                <a:lnTo>
                  <a:pt x="109505" y="51609"/>
                </a:lnTo>
                <a:lnTo>
                  <a:pt x="144552" y="29856"/>
                </a:lnTo>
                <a:lnTo>
                  <a:pt x="182930" y="13636"/>
                </a:lnTo>
                <a:lnTo>
                  <a:pt x="224087" y="3501"/>
                </a:lnTo>
                <a:lnTo>
                  <a:pt x="267474" y="0"/>
                </a:lnTo>
                <a:lnTo>
                  <a:pt x="289412" y="886"/>
                </a:lnTo>
                <a:lnTo>
                  <a:pt x="331753" y="7774"/>
                </a:lnTo>
                <a:lnTo>
                  <a:pt x="371589" y="21020"/>
                </a:lnTo>
                <a:lnTo>
                  <a:pt x="408370" y="40075"/>
                </a:lnTo>
                <a:lnTo>
                  <a:pt x="441546" y="64388"/>
                </a:lnTo>
                <a:lnTo>
                  <a:pt x="470564" y="93408"/>
                </a:lnTo>
                <a:lnTo>
                  <a:pt x="494876" y="126584"/>
                </a:lnTo>
                <a:lnTo>
                  <a:pt x="513930" y="163365"/>
                </a:lnTo>
                <a:lnTo>
                  <a:pt x="527176" y="203200"/>
                </a:lnTo>
                <a:lnTo>
                  <a:pt x="534062" y="245538"/>
                </a:lnTo>
                <a:lnTo>
                  <a:pt x="534949" y="267474"/>
                </a:lnTo>
                <a:lnTo>
                  <a:pt x="534062" y="289412"/>
                </a:lnTo>
                <a:lnTo>
                  <a:pt x="527176" y="331754"/>
                </a:lnTo>
                <a:lnTo>
                  <a:pt x="513930" y="371591"/>
                </a:lnTo>
                <a:lnTo>
                  <a:pt x="494876" y="408374"/>
                </a:lnTo>
                <a:lnTo>
                  <a:pt x="470564" y="441551"/>
                </a:lnTo>
                <a:lnTo>
                  <a:pt x="441546" y="470572"/>
                </a:lnTo>
                <a:lnTo>
                  <a:pt x="408370" y="494885"/>
                </a:lnTo>
                <a:lnTo>
                  <a:pt x="371589" y="513941"/>
                </a:lnTo>
                <a:lnTo>
                  <a:pt x="331753" y="527188"/>
                </a:lnTo>
                <a:lnTo>
                  <a:pt x="289412" y="534075"/>
                </a:lnTo>
                <a:lnTo>
                  <a:pt x="267474" y="534962"/>
                </a:lnTo>
                <a:lnTo>
                  <a:pt x="245537" y="534075"/>
                </a:lnTo>
                <a:lnTo>
                  <a:pt x="203196" y="527188"/>
                </a:lnTo>
                <a:lnTo>
                  <a:pt x="163359" y="513941"/>
                </a:lnTo>
                <a:lnTo>
                  <a:pt x="126578" y="494885"/>
                </a:lnTo>
                <a:lnTo>
                  <a:pt x="93403" y="470572"/>
                </a:lnTo>
                <a:lnTo>
                  <a:pt x="64384" y="441551"/>
                </a:lnTo>
                <a:lnTo>
                  <a:pt x="40072" y="408374"/>
                </a:lnTo>
                <a:lnTo>
                  <a:pt x="21018" y="371591"/>
                </a:lnTo>
                <a:lnTo>
                  <a:pt x="7773" y="331754"/>
                </a:lnTo>
                <a:lnTo>
                  <a:pt x="886" y="289412"/>
                </a:lnTo>
                <a:lnTo>
                  <a:pt x="0" y="267474"/>
                </a:lnTo>
                <a:close/>
              </a:path>
            </a:pathLst>
          </a:custGeom>
          <a:ln w="737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993910" y="8039175"/>
            <a:ext cx="524510" cy="524510"/>
          </a:xfrm>
          <a:custGeom>
            <a:avLst/>
            <a:gdLst/>
            <a:ahLst/>
            <a:cxnLst/>
            <a:rect l="l" t="t" r="r" b="b"/>
            <a:pathLst>
              <a:path w="524510" h="524509">
                <a:moveTo>
                  <a:pt x="262102" y="0"/>
                </a:moveTo>
                <a:lnTo>
                  <a:pt x="219585" y="3430"/>
                </a:lnTo>
                <a:lnTo>
                  <a:pt x="179253" y="13361"/>
                </a:lnTo>
                <a:lnTo>
                  <a:pt x="141646" y="29253"/>
                </a:lnTo>
                <a:lnTo>
                  <a:pt x="107303" y="50567"/>
                </a:lnTo>
                <a:lnTo>
                  <a:pt x="76763" y="76765"/>
                </a:lnTo>
                <a:lnTo>
                  <a:pt x="50567" y="107305"/>
                </a:lnTo>
                <a:lnTo>
                  <a:pt x="29253" y="141650"/>
                </a:lnTo>
                <a:lnTo>
                  <a:pt x="13361" y="179259"/>
                </a:lnTo>
                <a:lnTo>
                  <a:pt x="3430" y="219594"/>
                </a:lnTo>
                <a:lnTo>
                  <a:pt x="0" y="262115"/>
                </a:lnTo>
                <a:lnTo>
                  <a:pt x="868" y="283617"/>
                </a:lnTo>
                <a:lnTo>
                  <a:pt x="7616" y="325115"/>
                </a:lnTo>
                <a:lnTo>
                  <a:pt x="20595" y="364157"/>
                </a:lnTo>
                <a:lnTo>
                  <a:pt x="39266" y="400203"/>
                </a:lnTo>
                <a:lnTo>
                  <a:pt x="63088" y="432714"/>
                </a:lnTo>
                <a:lnTo>
                  <a:pt x="91524" y="461152"/>
                </a:lnTo>
                <a:lnTo>
                  <a:pt x="124032" y="484976"/>
                </a:lnTo>
                <a:lnTo>
                  <a:pt x="160075" y="503647"/>
                </a:lnTo>
                <a:lnTo>
                  <a:pt x="199112" y="516626"/>
                </a:lnTo>
                <a:lnTo>
                  <a:pt x="240604" y="523374"/>
                </a:lnTo>
                <a:lnTo>
                  <a:pt x="262102" y="524243"/>
                </a:lnTo>
                <a:lnTo>
                  <a:pt x="283600" y="523374"/>
                </a:lnTo>
                <a:lnTo>
                  <a:pt x="325093" y="516626"/>
                </a:lnTo>
                <a:lnTo>
                  <a:pt x="364131" y="503647"/>
                </a:lnTo>
                <a:lnTo>
                  <a:pt x="400175" y="484976"/>
                </a:lnTo>
                <a:lnTo>
                  <a:pt x="432686" y="461152"/>
                </a:lnTo>
                <a:lnTo>
                  <a:pt x="461123" y="432714"/>
                </a:lnTo>
                <a:lnTo>
                  <a:pt x="484948" y="400203"/>
                </a:lnTo>
                <a:lnTo>
                  <a:pt x="503620" y="364157"/>
                </a:lnTo>
                <a:lnTo>
                  <a:pt x="516600" y="325115"/>
                </a:lnTo>
                <a:lnTo>
                  <a:pt x="523349" y="283617"/>
                </a:lnTo>
                <a:lnTo>
                  <a:pt x="524217" y="262115"/>
                </a:lnTo>
                <a:lnTo>
                  <a:pt x="523349" y="240615"/>
                </a:lnTo>
                <a:lnTo>
                  <a:pt x="516600" y="199120"/>
                </a:lnTo>
                <a:lnTo>
                  <a:pt x="503620" y="160080"/>
                </a:lnTo>
                <a:lnTo>
                  <a:pt x="484948" y="124036"/>
                </a:lnTo>
                <a:lnTo>
                  <a:pt x="461123" y="91526"/>
                </a:lnTo>
                <a:lnTo>
                  <a:pt x="432686" y="63089"/>
                </a:lnTo>
                <a:lnTo>
                  <a:pt x="400175" y="39266"/>
                </a:lnTo>
                <a:lnTo>
                  <a:pt x="364131" y="20595"/>
                </a:lnTo>
                <a:lnTo>
                  <a:pt x="325093" y="7616"/>
                </a:lnTo>
                <a:lnTo>
                  <a:pt x="283600" y="868"/>
                </a:lnTo>
                <a:lnTo>
                  <a:pt x="2621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8012277"/>
            <a:ext cx="3518535" cy="576580"/>
          </a:xfrm>
          <a:custGeom>
            <a:avLst/>
            <a:gdLst/>
            <a:ahLst/>
            <a:cxnLst/>
            <a:rect l="l" t="t" r="r" b="b"/>
            <a:pathLst>
              <a:path w="3518535" h="576579">
                <a:moveTo>
                  <a:pt x="298018200" y="576524"/>
                </a:moveTo>
                <a:lnTo>
                  <a:pt x="301536328" y="576541"/>
                </a:lnTo>
                <a:lnTo>
                  <a:pt x="301536328" y="1498"/>
                </a:lnTo>
                <a:lnTo>
                  <a:pt x="298018200" y="1481"/>
                </a:lnTo>
                <a:lnTo>
                  <a:pt x="298018200" y="576524"/>
                </a:lnTo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993913" y="8039175"/>
            <a:ext cx="524214" cy="52424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999130" y="8044421"/>
            <a:ext cx="514350" cy="514350"/>
          </a:xfrm>
          <a:custGeom>
            <a:avLst/>
            <a:gdLst/>
            <a:ahLst/>
            <a:cxnLst/>
            <a:rect l="l" t="t" r="r" b="b"/>
            <a:pathLst>
              <a:path w="514350" h="514350">
                <a:moveTo>
                  <a:pt x="256882" y="0"/>
                </a:moveTo>
                <a:lnTo>
                  <a:pt x="215221" y="3362"/>
                </a:lnTo>
                <a:lnTo>
                  <a:pt x="175698" y="13096"/>
                </a:lnTo>
                <a:lnTo>
                  <a:pt x="138841" y="28672"/>
                </a:lnTo>
                <a:lnTo>
                  <a:pt x="105182" y="49562"/>
                </a:lnTo>
                <a:lnTo>
                  <a:pt x="75249" y="75237"/>
                </a:lnTo>
                <a:lnTo>
                  <a:pt x="49571" y="105168"/>
                </a:lnTo>
                <a:lnTo>
                  <a:pt x="28677" y="138826"/>
                </a:lnTo>
                <a:lnTo>
                  <a:pt x="13098" y="175681"/>
                </a:lnTo>
                <a:lnTo>
                  <a:pt x="3362" y="215206"/>
                </a:lnTo>
                <a:lnTo>
                  <a:pt x="0" y="256870"/>
                </a:lnTo>
                <a:lnTo>
                  <a:pt x="851" y="277938"/>
                </a:lnTo>
                <a:lnTo>
                  <a:pt x="7467" y="318601"/>
                </a:lnTo>
                <a:lnTo>
                  <a:pt x="20190" y="356860"/>
                </a:lnTo>
                <a:lnTo>
                  <a:pt x="38493" y="392184"/>
                </a:lnTo>
                <a:lnTo>
                  <a:pt x="61845" y="424046"/>
                </a:lnTo>
                <a:lnTo>
                  <a:pt x="89716" y="451916"/>
                </a:lnTo>
                <a:lnTo>
                  <a:pt x="121579" y="475265"/>
                </a:lnTo>
                <a:lnTo>
                  <a:pt x="156903" y="493565"/>
                </a:lnTo>
                <a:lnTo>
                  <a:pt x="195159" y="506287"/>
                </a:lnTo>
                <a:lnTo>
                  <a:pt x="235818" y="512901"/>
                </a:lnTo>
                <a:lnTo>
                  <a:pt x="256882" y="513753"/>
                </a:lnTo>
                <a:lnTo>
                  <a:pt x="277949" y="512901"/>
                </a:lnTo>
                <a:lnTo>
                  <a:pt x="318611" y="506287"/>
                </a:lnTo>
                <a:lnTo>
                  <a:pt x="356869" y="493565"/>
                </a:lnTo>
                <a:lnTo>
                  <a:pt x="392195" y="475265"/>
                </a:lnTo>
                <a:lnTo>
                  <a:pt x="424059" y="451916"/>
                </a:lnTo>
                <a:lnTo>
                  <a:pt x="451932" y="424046"/>
                </a:lnTo>
                <a:lnTo>
                  <a:pt x="475284" y="392184"/>
                </a:lnTo>
                <a:lnTo>
                  <a:pt x="493587" y="356860"/>
                </a:lnTo>
                <a:lnTo>
                  <a:pt x="506311" y="318601"/>
                </a:lnTo>
                <a:lnTo>
                  <a:pt x="512926" y="277938"/>
                </a:lnTo>
                <a:lnTo>
                  <a:pt x="513778" y="256870"/>
                </a:lnTo>
                <a:lnTo>
                  <a:pt x="512926" y="235803"/>
                </a:lnTo>
                <a:lnTo>
                  <a:pt x="506311" y="195143"/>
                </a:lnTo>
                <a:lnTo>
                  <a:pt x="493587" y="156887"/>
                </a:lnTo>
                <a:lnTo>
                  <a:pt x="475284" y="121564"/>
                </a:lnTo>
                <a:lnTo>
                  <a:pt x="451932" y="89704"/>
                </a:lnTo>
                <a:lnTo>
                  <a:pt x="424059" y="61835"/>
                </a:lnTo>
                <a:lnTo>
                  <a:pt x="392195" y="38486"/>
                </a:lnTo>
                <a:lnTo>
                  <a:pt x="356869" y="20187"/>
                </a:lnTo>
                <a:lnTo>
                  <a:pt x="318611" y="7465"/>
                </a:lnTo>
                <a:lnTo>
                  <a:pt x="277949" y="851"/>
                </a:lnTo>
                <a:lnTo>
                  <a:pt x="2568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999130" y="8044421"/>
            <a:ext cx="513777" cy="51375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004273" y="8049539"/>
            <a:ext cx="503555" cy="503555"/>
          </a:xfrm>
          <a:custGeom>
            <a:avLst/>
            <a:gdLst/>
            <a:ahLst/>
            <a:cxnLst/>
            <a:rect l="l" t="t" r="r" b="b"/>
            <a:pathLst>
              <a:path w="503554" h="503554">
                <a:moveTo>
                  <a:pt x="251739" y="0"/>
                </a:moveTo>
                <a:lnTo>
                  <a:pt x="210904" y="3295"/>
                </a:lnTo>
                <a:lnTo>
                  <a:pt x="172167" y="12836"/>
                </a:lnTo>
                <a:lnTo>
                  <a:pt x="136047" y="28104"/>
                </a:lnTo>
                <a:lnTo>
                  <a:pt x="103062" y="48580"/>
                </a:lnTo>
                <a:lnTo>
                  <a:pt x="73729" y="73745"/>
                </a:lnTo>
                <a:lnTo>
                  <a:pt x="48568" y="103081"/>
                </a:lnTo>
                <a:lnTo>
                  <a:pt x="28097" y="136068"/>
                </a:lnTo>
                <a:lnTo>
                  <a:pt x="12833" y="172188"/>
                </a:lnTo>
                <a:lnTo>
                  <a:pt x="3294" y="210922"/>
                </a:lnTo>
                <a:lnTo>
                  <a:pt x="0" y="251752"/>
                </a:lnTo>
                <a:lnTo>
                  <a:pt x="834" y="272398"/>
                </a:lnTo>
                <a:lnTo>
                  <a:pt x="7315" y="312247"/>
                </a:lnTo>
                <a:lnTo>
                  <a:pt x="19781" y="349742"/>
                </a:lnTo>
                <a:lnTo>
                  <a:pt x="37714" y="384362"/>
                </a:lnTo>
                <a:lnTo>
                  <a:pt x="60595" y="415590"/>
                </a:lnTo>
                <a:lnTo>
                  <a:pt x="87906" y="442906"/>
                </a:lnTo>
                <a:lnTo>
                  <a:pt x="119130" y="465792"/>
                </a:lnTo>
                <a:lnTo>
                  <a:pt x="153747" y="483729"/>
                </a:lnTo>
                <a:lnTo>
                  <a:pt x="191240" y="496198"/>
                </a:lnTo>
                <a:lnTo>
                  <a:pt x="231091" y="502682"/>
                </a:lnTo>
                <a:lnTo>
                  <a:pt x="251739" y="503516"/>
                </a:lnTo>
                <a:lnTo>
                  <a:pt x="272386" y="502682"/>
                </a:lnTo>
                <a:lnTo>
                  <a:pt x="312237" y="496198"/>
                </a:lnTo>
                <a:lnTo>
                  <a:pt x="349731" y="483729"/>
                </a:lnTo>
                <a:lnTo>
                  <a:pt x="384348" y="465792"/>
                </a:lnTo>
                <a:lnTo>
                  <a:pt x="415571" y="442906"/>
                </a:lnTo>
                <a:lnTo>
                  <a:pt x="442883" y="415590"/>
                </a:lnTo>
                <a:lnTo>
                  <a:pt x="465764" y="384362"/>
                </a:lnTo>
                <a:lnTo>
                  <a:pt x="483696" y="349742"/>
                </a:lnTo>
                <a:lnTo>
                  <a:pt x="496163" y="312247"/>
                </a:lnTo>
                <a:lnTo>
                  <a:pt x="502644" y="272398"/>
                </a:lnTo>
                <a:lnTo>
                  <a:pt x="503478" y="251752"/>
                </a:lnTo>
                <a:lnTo>
                  <a:pt x="502644" y="231107"/>
                </a:lnTo>
                <a:lnTo>
                  <a:pt x="496163" y="191261"/>
                </a:lnTo>
                <a:lnTo>
                  <a:pt x="483696" y="153769"/>
                </a:lnTo>
                <a:lnTo>
                  <a:pt x="465764" y="119150"/>
                </a:lnTo>
                <a:lnTo>
                  <a:pt x="442883" y="87924"/>
                </a:lnTo>
                <a:lnTo>
                  <a:pt x="415571" y="60609"/>
                </a:lnTo>
                <a:lnTo>
                  <a:pt x="384348" y="37724"/>
                </a:lnTo>
                <a:lnTo>
                  <a:pt x="349731" y="19787"/>
                </a:lnTo>
                <a:lnTo>
                  <a:pt x="312237" y="7318"/>
                </a:lnTo>
                <a:lnTo>
                  <a:pt x="272386" y="834"/>
                </a:lnTo>
                <a:lnTo>
                  <a:pt x="2517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004276" y="8049539"/>
            <a:ext cx="503476" cy="50351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009290" y="8054581"/>
            <a:ext cx="494030" cy="494030"/>
          </a:xfrm>
          <a:custGeom>
            <a:avLst/>
            <a:gdLst/>
            <a:ahLst/>
            <a:cxnLst/>
            <a:rect l="l" t="t" r="r" b="b"/>
            <a:pathLst>
              <a:path w="494029" h="494029">
                <a:moveTo>
                  <a:pt x="246722" y="0"/>
                </a:moveTo>
                <a:lnTo>
                  <a:pt x="206710" y="3229"/>
                </a:lnTo>
                <a:lnTo>
                  <a:pt x="168750" y="12578"/>
                </a:lnTo>
                <a:lnTo>
                  <a:pt x="133352" y="27538"/>
                </a:lnTo>
                <a:lnTo>
                  <a:pt x="86169" y="59390"/>
                </a:lnTo>
                <a:lnTo>
                  <a:pt x="47611" y="101010"/>
                </a:lnTo>
                <a:lnTo>
                  <a:pt x="19392" y="150683"/>
                </a:lnTo>
                <a:lnTo>
                  <a:pt x="7172" y="187425"/>
                </a:lnTo>
                <a:lnTo>
                  <a:pt x="818" y="226477"/>
                </a:lnTo>
                <a:lnTo>
                  <a:pt x="0" y="246710"/>
                </a:lnTo>
                <a:lnTo>
                  <a:pt x="818" y="266944"/>
                </a:lnTo>
                <a:lnTo>
                  <a:pt x="7172" y="305998"/>
                </a:lnTo>
                <a:lnTo>
                  <a:pt x="19392" y="342742"/>
                </a:lnTo>
                <a:lnTo>
                  <a:pt x="36971" y="376668"/>
                </a:lnTo>
                <a:lnTo>
                  <a:pt x="72274" y="421162"/>
                </a:lnTo>
                <a:lnTo>
                  <a:pt x="116772" y="456458"/>
                </a:lnTo>
                <a:lnTo>
                  <a:pt x="150699" y="474033"/>
                </a:lnTo>
                <a:lnTo>
                  <a:pt x="187441" y="486250"/>
                </a:lnTo>
                <a:lnTo>
                  <a:pt x="226491" y="492602"/>
                </a:lnTo>
                <a:lnTo>
                  <a:pt x="246722" y="493420"/>
                </a:lnTo>
                <a:lnTo>
                  <a:pt x="266954" y="492602"/>
                </a:lnTo>
                <a:lnTo>
                  <a:pt x="306004" y="486250"/>
                </a:lnTo>
                <a:lnTo>
                  <a:pt x="342746" y="474033"/>
                </a:lnTo>
                <a:lnTo>
                  <a:pt x="376673" y="456458"/>
                </a:lnTo>
                <a:lnTo>
                  <a:pt x="421171" y="421162"/>
                </a:lnTo>
                <a:lnTo>
                  <a:pt x="456474" y="376668"/>
                </a:lnTo>
                <a:lnTo>
                  <a:pt x="474053" y="342742"/>
                </a:lnTo>
                <a:lnTo>
                  <a:pt x="486273" y="305998"/>
                </a:lnTo>
                <a:lnTo>
                  <a:pt x="492627" y="266944"/>
                </a:lnTo>
                <a:lnTo>
                  <a:pt x="493445" y="246710"/>
                </a:lnTo>
                <a:lnTo>
                  <a:pt x="492627" y="226477"/>
                </a:lnTo>
                <a:lnTo>
                  <a:pt x="486273" y="187425"/>
                </a:lnTo>
                <a:lnTo>
                  <a:pt x="474053" y="150683"/>
                </a:lnTo>
                <a:lnTo>
                  <a:pt x="456474" y="116757"/>
                </a:lnTo>
                <a:lnTo>
                  <a:pt x="421171" y="72262"/>
                </a:lnTo>
                <a:lnTo>
                  <a:pt x="376673" y="36964"/>
                </a:lnTo>
                <a:lnTo>
                  <a:pt x="342746" y="19388"/>
                </a:lnTo>
                <a:lnTo>
                  <a:pt x="306004" y="7170"/>
                </a:lnTo>
                <a:lnTo>
                  <a:pt x="266954" y="817"/>
                </a:lnTo>
                <a:lnTo>
                  <a:pt x="2467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009290" y="8054581"/>
            <a:ext cx="493444" cy="49342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014243" y="8059534"/>
            <a:ext cx="483870" cy="483870"/>
          </a:xfrm>
          <a:custGeom>
            <a:avLst/>
            <a:gdLst/>
            <a:ahLst/>
            <a:cxnLst/>
            <a:rect l="l" t="t" r="r" b="b"/>
            <a:pathLst>
              <a:path w="483870" h="483870">
                <a:moveTo>
                  <a:pt x="241769" y="0"/>
                </a:moveTo>
                <a:lnTo>
                  <a:pt x="202553" y="3164"/>
                </a:lnTo>
                <a:lnTo>
                  <a:pt x="165351" y="12326"/>
                </a:lnTo>
                <a:lnTo>
                  <a:pt x="114414" y="36224"/>
                </a:lnTo>
                <a:lnTo>
                  <a:pt x="70812" y="70815"/>
                </a:lnTo>
                <a:lnTo>
                  <a:pt x="36222" y="114417"/>
                </a:lnTo>
                <a:lnTo>
                  <a:pt x="12325" y="165349"/>
                </a:lnTo>
                <a:lnTo>
                  <a:pt x="3164" y="202546"/>
                </a:lnTo>
                <a:lnTo>
                  <a:pt x="0" y="241757"/>
                </a:lnTo>
                <a:lnTo>
                  <a:pt x="801" y="261588"/>
                </a:lnTo>
                <a:lnTo>
                  <a:pt x="7026" y="299862"/>
                </a:lnTo>
                <a:lnTo>
                  <a:pt x="26985" y="352870"/>
                </a:lnTo>
                <a:lnTo>
                  <a:pt x="58197" y="399104"/>
                </a:lnTo>
                <a:lnTo>
                  <a:pt x="98982" y="436883"/>
                </a:lnTo>
                <a:lnTo>
                  <a:pt x="147661" y="464529"/>
                </a:lnTo>
                <a:lnTo>
                  <a:pt x="202553" y="480363"/>
                </a:lnTo>
                <a:lnTo>
                  <a:pt x="241769" y="483527"/>
                </a:lnTo>
                <a:lnTo>
                  <a:pt x="261597" y="482725"/>
                </a:lnTo>
                <a:lnTo>
                  <a:pt x="299866" y="476501"/>
                </a:lnTo>
                <a:lnTo>
                  <a:pt x="352872" y="456543"/>
                </a:lnTo>
                <a:lnTo>
                  <a:pt x="399106" y="425333"/>
                </a:lnTo>
                <a:lnTo>
                  <a:pt x="436889" y="384549"/>
                </a:lnTo>
                <a:lnTo>
                  <a:pt x="464538" y="335871"/>
                </a:lnTo>
                <a:lnTo>
                  <a:pt x="480375" y="280977"/>
                </a:lnTo>
                <a:lnTo>
                  <a:pt x="483539" y="241757"/>
                </a:lnTo>
                <a:lnTo>
                  <a:pt x="482738" y="221931"/>
                </a:lnTo>
                <a:lnTo>
                  <a:pt x="476512" y="183665"/>
                </a:lnTo>
                <a:lnTo>
                  <a:pt x="456551" y="130663"/>
                </a:lnTo>
                <a:lnTo>
                  <a:pt x="425337" y="84430"/>
                </a:lnTo>
                <a:lnTo>
                  <a:pt x="384551" y="46649"/>
                </a:lnTo>
                <a:lnTo>
                  <a:pt x="335873" y="19000"/>
                </a:lnTo>
                <a:lnTo>
                  <a:pt x="280983" y="3164"/>
                </a:lnTo>
                <a:lnTo>
                  <a:pt x="2417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014243" y="8059534"/>
            <a:ext cx="483539" cy="48352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019056" y="8064360"/>
            <a:ext cx="474345" cy="474345"/>
          </a:xfrm>
          <a:custGeom>
            <a:avLst/>
            <a:gdLst/>
            <a:ahLst/>
            <a:cxnLst/>
            <a:rect l="l" t="t" r="r" b="b"/>
            <a:pathLst>
              <a:path w="474345" h="474345">
                <a:moveTo>
                  <a:pt x="236956" y="0"/>
                </a:moveTo>
                <a:lnTo>
                  <a:pt x="198525" y="3101"/>
                </a:lnTo>
                <a:lnTo>
                  <a:pt x="144730" y="18621"/>
                </a:lnTo>
                <a:lnTo>
                  <a:pt x="97021" y="45719"/>
                </a:lnTo>
                <a:lnTo>
                  <a:pt x="57046" y="82746"/>
                </a:lnTo>
                <a:lnTo>
                  <a:pt x="26452" y="128055"/>
                </a:lnTo>
                <a:lnTo>
                  <a:pt x="6887" y="179999"/>
                </a:lnTo>
                <a:lnTo>
                  <a:pt x="0" y="236931"/>
                </a:lnTo>
                <a:lnTo>
                  <a:pt x="785" y="256362"/>
                </a:lnTo>
                <a:lnTo>
                  <a:pt x="12082" y="311821"/>
                </a:lnTo>
                <a:lnTo>
                  <a:pt x="35506" y="361744"/>
                </a:lnTo>
                <a:lnTo>
                  <a:pt x="69410" y="404483"/>
                </a:lnTo>
                <a:lnTo>
                  <a:pt x="112146" y="438390"/>
                </a:lnTo>
                <a:lnTo>
                  <a:pt x="162067" y="461817"/>
                </a:lnTo>
                <a:lnTo>
                  <a:pt x="217525" y="473114"/>
                </a:lnTo>
                <a:lnTo>
                  <a:pt x="236956" y="473900"/>
                </a:lnTo>
                <a:lnTo>
                  <a:pt x="256388" y="473114"/>
                </a:lnTo>
                <a:lnTo>
                  <a:pt x="311844" y="461817"/>
                </a:lnTo>
                <a:lnTo>
                  <a:pt x="361763" y="438390"/>
                </a:lnTo>
                <a:lnTo>
                  <a:pt x="404496" y="404483"/>
                </a:lnTo>
                <a:lnTo>
                  <a:pt x="438397" y="361744"/>
                </a:lnTo>
                <a:lnTo>
                  <a:pt x="461819" y="311821"/>
                </a:lnTo>
                <a:lnTo>
                  <a:pt x="473114" y="256362"/>
                </a:lnTo>
                <a:lnTo>
                  <a:pt x="473900" y="236931"/>
                </a:lnTo>
                <a:lnTo>
                  <a:pt x="473114" y="217501"/>
                </a:lnTo>
                <a:lnTo>
                  <a:pt x="461819" y="162049"/>
                </a:lnTo>
                <a:lnTo>
                  <a:pt x="438397" y="112133"/>
                </a:lnTo>
                <a:lnTo>
                  <a:pt x="404496" y="69402"/>
                </a:lnTo>
                <a:lnTo>
                  <a:pt x="361763" y="35502"/>
                </a:lnTo>
                <a:lnTo>
                  <a:pt x="311844" y="12080"/>
                </a:lnTo>
                <a:lnTo>
                  <a:pt x="256388" y="785"/>
                </a:lnTo>
                <a:lnTo>
                  <a:pt x="2369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019064" y="8064360"/>
            <a:ext cx="473891" cy="47390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023806" y="8069084"/>
            <a:ext cx="464820" cy="464820"/>
          </a:xfrm>
          <a:custGeom>
            <a:avLst/>
            <a:gdLst/>
            <a:ahLst/>
            <a:cxnLst/>
            <a:rect l="l" t="t" r="r" b="b"/>
            <a:pathLst>
              <a:path w="464820" h="464820">
                <a:moveTo>
                  <a:pt x="232206" y="0"/>
                </a:moveTo>
                <a:lnTo>
                  <a:pt x="176404" y="6748"/>
                </a:lnTo>
                <a:lnTo>
                  <a:pt x="125494" y="25918"/>
                </a:lnTo>
                <a:lnTo>
                  <a:pt x="81088" y="55896"/>
                </a:lnTo>
                <a:lnTo>
                  <a:pt x="44802" y="95068"/>
                </a:lnTo>
                <a:lnTo>
                  <a:pt x="18247" y="141821"/>
                </a:lnTo>
                <a:lnTo>
                  <a:pt x="3039" y="194541"/>
                </a:lnTo>
                <a:lnTo>
                  <a:pt x="0" y="232206"/>
                </a:lnTo>
                <a:lnTo>
                  <a:pt x="769" y="251253"/>
                </a:lnTo>
                <a:lnTo>
                  <a:pt x="11838" y="305607"/>
                </a:lnTo>
                <a:lnTo>
                  <a:pt x="34789" y="354529"/>
                </a:lnTo>
                <a:lnTo>
                  <a:pt x="68011" y="396406"/>
                </a:lnTo>
                <a:lnTo>
                  <a:pt x="109890" y="429626"/>
                </a:lnTo>
                <a:lnTo>
                  <a:pt x="158811" y="452576"/>
                </a:lnTo>
                <a:lnTo>
                  <a:pt x="213162" y="463643"/>
                </a:lnTo>
                <a:lnTo>
                  <a:pt x="232206" y="464413"/>
                </a:lnTo>
                <a:lnTo>
                  <a:pt x="251253" y="463643"/>
                </a:lnTo>
                <a:lnTo>
                  <a:pt x="305607" y="452576"/>
                </a:lnTo>
                <a:lnTo>
                  <a:pt x="354529" y="429626"/>
                </a:lnTo>
                <a:lnTo>
                  <a:pt x="396406" y="396406"/>
                </a:lnTo>
                <a:lnTo>
                  <a:pt x="429626" y="354529"/>
                </a:lnTo>
                <a:lnTo>
                  <a:pt x="452576" y="305607"/>
                </a:lnTo>
                <a:lnTo>
                  <a:pt x="463643" y="251253"/>
                </a:lnTo>
                <a:lnTo>
                  <a:pt x="464413" y="232206"/>
                </a:lnTo>
                <a:lnTo>
                  <a:pt x="463643" y="213162"/>
                </a:lnTo>
                <a:lnTo>
                  <a:pt x="452576" y="158811"/>
                </a:lnTo>
                <a:lnTo>
                  <a:pt x="429626" y="109890"/>
                </a:lnTo>
                <a:lnTo>
                  <a:pt x="396406" y="68011"/>
                </a:lnTo>
                <a:lnTo>
                  <a:pt x="354529" y="34789"/>
                </a:lnTo>
                <a:lnTo>
                  <a:pt x="305607" y="11838"/>
                </a:lnTo>
                <a:lnTo>
                  <a:pt x="251253" y="769"/>
                </a:lnTo>
                <a:lnTo>
                  <a:pt x="23220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023816" y="8069084"/>
            <a:ext cx="464403" cy="464413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028442" y="8073745"/>
            <a:ext cx="455295" cy="455295"/>
          </a:xfrm>
          <a:custGeom>
            <a:avLst/>
            <a:gdLst/>
            <a:ahLst/>
            <a:cxnLst/>
            <a:rect l="l" t="t" r="r" b="b"/>
            <a:pathLst>
              <a:path w="455295" h="455295">
                <a:moveTo>
                  <a:pt x="227571" y="0"/>
                </a:moveTo>
                <a:lnTo>
                  <a:pt x="172893" y="6612"/>
                </a:lnTo>
                <a:lnTo>
                  <a:pt x="123002" y="25396"/>
                </a:lnTo>
                <a:lnTo>
                  <a:pt x="79482" y="54771"/>
                </a:lnTo>
                <a:lnTo>
                  <a:pt x="43916" y="93156"/>
                </a:lnTo>
                <a:lnTo>
                  <a:pt x="17887" y="138970"/>
                </a:lnTo>
                <a:lnTo>
                  <a:pt x="2979" y="190634"/>
                </a:lnTo>
                <a:lnTo>
                  <a:pt x="0" y="227545"/>
                </a:lnTo>
                <a:lnTo>
                  <a:pt x="754" y="246211"/>
                </a:lnTo>
                <a:lnTo>
                  <a:pt x="11604" y="299476"/>
                </a:lnTo>
                <a:lnTo>
                  <a:pt x="34102" y="347417"/>
                </a:lnTo>
                <a:lnTo>
                  <a:pt x="66665" y="388453"/>
                </a:lnTo>
                <a:lnTo>
                  <a:pt x="107709" y="421005"/>
                </a:lnTo>
                <a:lnTo>
                  <a:pt x="155652" y="443493"/>
                </a:lnTo>
                <a:lnTo>
                  <a:pt x="208911" y="454337"/>
                </a:lnTo>
                <a:lnTo>
                  <a:pt x="227571" y="455091"/>
                </a:lnTo>
                <a:lnTo>
                  <a:pt x="246233" y="454337"/>
                </a:lnTo>
                <a:lnTo>
                  <a:pt x="299494" y="443493"/>
                </a:lnTo>
                <a:lnTo>
                  <a:pt x="347438" y="421005"/>
                </a:lnTo>
                <a:lnTo>
                  <a:pt x="388481" y="388453"/>
                </a:lnTo>
                <a:lnTo>
                  <a:pt x="421042" y="347417"/>
                </a:lnTo>
                <a:lnTo>
                  <a:pt x="443539" y="299476"/>
                </a:lnTo>
                <a:lnTo>
                  <a:pt x="454388" y="246211"/>
                </a:lnTo>
                <a:lnTo>
                  <a:pt x="455142" y="227545"/>
                </a:lnTo>
                <a:lnTo>
                  <a:pt x="454388" y="208882"/>
                </a:lnTo>
                <a:lnTo>
                  <a:pt x="443539" y="155620"/>
                </a:lnTo>
                <a:lnTo>
                  <a:pt x="421042" y="107680"/>
                </a:lnTo>
                <a:lnTo>
                  <a:pt x="388481" y="66643"/>
                </a:lnTo>
                <a:lnTo>
                  <a:pt x="347438" y="34089"/>
                </a:lnTo>
                <a:lnTo>
                  <a:pt x="299494" y="11599"/>
                </a:lnTo>
                <a:lnTo>
                  <a:pt x="246233" y="754"/>
                </a:lnTo>
                <a:lnTo>
                  <a:pt x="2275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028445" y="8073745"/>
            <a:ext cx="455138" cy="455091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033001" y="8078279"/>
            <a:ext cx="446405" cy="446405"/>
          </a:xfrm>
          <a:custGeom>
            <a:avLst/>
            <a:gdLst/>
            <a:ahLst/>
            <a:cxnLst/>
            <a:rect l="l" t="t" r="r" b="b"/>
            <a:pathLst>
              <a:path w="446404" h="446404">
                <a:moveTo>
                  <a:pt x="223012" y="0"/>
                </a:moveTo>
                <a:lnTo>
                  <a:pt x="169416" y="6482"/>
                </a:lnTo>
                <a:lnTo>
                  <a:pt x="120520" y="24894"/>
                </a:lnTo>
                <a:lnTo>
                  <a:pt x="77873" y="53687"/>
                </a:lnTo>
                <a:lnTo>
                  <a:pt x="43025" y="91310"/>
                </a:lnTo>
                <a:lnTo>
                  <a:pt x="17523" y="136211"/>
                </a:lnTo>
                <a:lnTo>
                  <a:pt x="2918" y="186841"/>
                </a:lnTo>
                <a:lnTo>
                  <a:pt x="0" y="223011"/>
                </a:lnTo>
                <a:lnTo>
                  <a:pt x="739" y="241304"/>
                </a:lnTo>
                <a:lnTo>
                  <a:pt x="11368" y="293506"/>
                </a:lnTo>
                <a:lnTo>
                  <a:pt x="33409" y="340493"/>
                </a:lnTo>
                <a:lnTo>
                  <a:pt x="65314" y="380715"/>
                </a:lnTo>
                <a:lnTo>
                  <a:pt x="105533" y="412623"/>
                </a:lnTo>
                <a:lnTo>
                  <a:pt x="152518" y="434667"/>
                </a:lnTo>
                <a:lnTo>
                  <a:pt x="204720" y="445297"/>
                </a:lnTo>
                <a:lnTo>
                  <a:pt x="223012" y="446036"/>
                </a:lnTo>
                <a:lnTo>
                  <a:pt x="241303" y="445297"/>
                </a:lnTo>
                <a:lnTo>
                  <a:pt x="293504" y="434667"/>
                </a:lnTo>
                <a:lnTo>
                  <a:pt x="340486" y="412623"/>
                </a:lnTo>
                <a:lnTo>
                  <a:pt x="380703" y="380715"/>
                </a:lnTo>
                <a:lnTo>
                  <a:pt x="412605" y="340493"/>
                </a:lnTo>
                <a:lnTo>
                  <a:pt x="434644" y="293506"/>
                </a:lnTo>
                <a:lnTo>
                  <a:pt x="445272" y="241304"/>
                </a:lnTo>
                <a:lnTo>
                  <a:pt x="446011" y="223011"/>
                </a:lnTo>
                <a:lnTo>
                  <a:pt x="445272" y="204723"/>
                </a:lnTo>
                <a:lnTo>
                  <a:pt x="434644" y="152528"/>
                </a:lnTo>
                <a:lnTo>
                  <a:pt x="412605" y="105545"/>
                </a:lnTo>
                <a:lnTo>
                  <a:pt x="380703" y="65324"/>
                </a:lnTo>
                <a:lnTo>
                  <a:pt x="340486" y="33415"/>
                </a:lnTo>
                <a:lnTo>
                  <a:pt x="293504" y="11370"/>
                </a:lnTo>
                <a:lnTo>
                  <a:pt x="241303" y="739"/>
                </a:lnTo>
                <a:lnTo>
                  <a:pt x="22301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033007" y="8078279"/>
            <a:ext cx="446004" cy="446036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037471" y="8082750"/>
            <a:ext cx="437515" cy="437515"/>
          </a:xfrm>
          <a:custGeom>
            <a:avLst/>
            <a:gdLst/>
            <a:ahLst/>
            <a:cxnLst/>
            <a:rect l="l" t="t" r="r" b="b"/>
            <a:pathLst>
              <a:path w="437514" h="437515">
                <a:moveTo>
                  <a:pt x="218541" y="0"/>
                </a:moveTo>
                <a:lnTo>
                  <a:pt x="166026" y="6351"/>
                </a:lnTo>
                <a:lnTo>
                  <a:pt x="118113" y="24392"/>
                </a:lnTo>
                <a:lnTo>
                  <a:pt x="76320" y="52605"/>
                </a:lnTo>
                <a:lnTo>
                  <a:pt x="42168" y="89472"/>
                </a:lnTo>
                <a:lnTo>
                  <a:pt x="17175" y="133473"/>
                </a:lnTo>
                <a:lnTo>
                  <a:pt x="2860" y="183092"/>
                </a:lnTo>
                <a:lnTo>
                  <a:pt x="0" y="218541"/>
                </a:lnTo>
                <a:lnTo>
                  <a:pt x="724" y="236467"/>
                </a:lnTo>
                <a:lnTo>
                  <a:pt x="11142" y="287623"/>
                </a:lnTo>
                <a:lnTo>
                  <a:pt x="32744" y="333667"/>
                </a:lnTo>
                <a:lnTo>
                  <a:pt x="64012" y="373079"/>
                </a:lnTo>
                <a:lnTo>
                  <a:pt x="103427" y="404344"/>
                </a:lnTo>
                <a:lnTo>
                  <a:pt x="149469" y="425943"/>
                </a:lnTo>
                <a:lnTo>
                  <a:pt x="200619" y="436358"/>
                </a:lnTo>
                <a:lnTo>
                  <a:pt x="218541" y="437083"/>
                </a:lnTo>
                <a:lnTo>
                  <a:pt x="236465" y="436358"/>
                </a:lnTo>
                <a:lnTo>
                  <a:pt x="287620" y="425943"/>
                </a:lnTo>
                <a:lnTo>
                  <a:pt x="333665" y="404344"/>
                </a:lnTo>
                <a:lnTo>
                  <a:pt x="373081" y="373079"/>
                </a:lnTo>
                <a:lnTo>
                  <a:pt x="404350" y="333667"/>
                </a:lnTo>
                <a:lnTo>
                  <a:pt x="425953" y="287623"/>
                </a:lnTo>
                <a:lnTo>
                  <a:pt x="436371" y="236467"/>
                </a:lnTo>
                <a:lnTo>
                  <a:pt x="437095" y="218541"/>
                </a:lnTo>
                <a:lnTo>
                  <a:pt x="436371" y="200617"/>
                </a:lnTo>
                <a:lnTo>
                  <a:pt x="425953" y="149464"/>
                </a:lnTo>
                <a:lnTo>
                  <a:pt x="404350" y="103421"/>
                </a:lnTo>
                <a:lnTo>
                  <a:pt x="373081" y="64007"/>
                </a:lnTo>
                <a:lnTo>
                  <a:pt x="333665" y="32741"/>
                </a:lnTo>
                <a:lnTo>
                  <a:pt x="287620" y="11141"/>
                </a:lnTo>
                <a:lnTo>
                  <a:pt x="236465" y="724"/>
                </a:lnTo>
                <a:lnTo>
                  <a:pt x="2185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037474" y="8082750"/>
            <a:ext cx="437093" cy="437083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041840" y="8087131"/>
            <a:ext cx="428625" cy="428625"/>
          </a:xfrm>
          <a:custGeom>
            <a:avLst/>
            <a:gdLst/>
            <a:ahLst/>
            <a:cxnLst/>
            <a:rect l="l" t="t" r="r" b="b"/>
            <a:pathLst>
              <a:path w="428625" h="428625">
                <a:moveTo>
                  <a:pt x="214172" y="0"/>
                </a:moveTo>
                <a:lnTo>
                  <a:pt x="162707" y="6223"/>
                </a:lnTo>
                <a:lnTo>
                  <a:pt x="115752" y="23902"/>
                </a:lnTo>
                <a:lnTo>
                  <a:pt x="74795" y="51548"/>
                </a:lnTo>
                <a:lnTo>
                  <a:pt x="41325" y="87675"/>
                </a:lnTo>
                <a:lnTo>
                  <a:pt x="16832" y="130794"/>
                </a:lnTo>
                <a:lnTo>
                  <a:pt x="2803" y="179419"/>
                </a:lnTo>
                <a:lnTo>
                  <a:pt x="0" y="214160"/>
                </a:lnTo>
                <a:lnTo>
                  <a:pt x="710" y="231727"/>
                </a:lnTo>
                <a:lnTo>
                  <a:pt x="10919" y="281862"/>
                </a:lnTo>
                <a:lnTo>
                  <a:pt x="32090" y="326987"/>
                </a:lnTo>
                <a:lnTo>
                  <a:pt x="62733" y="365615"/>
                </a:lnTo>
                <a:lnTo>
                  <a:pt x="101359" y="396257"/>
                </a:lnTo>
                <a:lnTo>
                  <a:pt x="146481" y="417427"/>
                </a:lnTo>
                <a:lnTo>
                  <a:pt x="196608" y="427635"/>
                </a:lnTo>
                <a:lnTo>
                  <a:pt x="214172" y="428345"/>
                </a:lnTo>
                <a:lnTo>
                  <a:pt x="231737" y="427635"/>
                </a:lnTo>
                <a:lnTo>
                  <a:pt x="281864" y="417427"/>
                </a:lnTo>
                <a:lnTo>
                  <a:pt x="326985" y="396257"/>
                </a:lnTo>
                <a:lnTo>
                  <a:pt x="365612" y="365615"/>
                </a:lnTo>
                <a:lnTo>
                  <a:pt x="396255" y="326987"/>
                </a:lnTo>
                <a:lnTo>
                  <a:pt x="417426" y="281862"/>
                </a:lnTo>
                <a:lnTo>
                  <a:pt x="427635" y="231727"/>
                </a:lnTo>
                <a:lnTo>
                  <a:pt x="428345" y="214160"/>
                </a:lnTo>
                <a:lnTo>
                  <a:pt x="427635" y="196594"/>
                </a:lnTo>
                <a:lnTo>
                  <a:pt x="417426" y="146464"/>
                </a:lnTo>
                <a:lnTo>
                  <a:pt x="396255" y="101345"/>
                </a:lnTo>
                <a:lnTo>
                  <a:pt x="365612" y="62722"/>
                </a:lnTo>
                <a:lnTo>
                  <a:pt x="326985" y="32083"/>
                </a:lnTo>
                <a:lnTo>
                  <a:pt x="281864" y="10917"/>
                </a:lnTo>
                <a:lnTo>
                  <a:pt x="231737" y="709"/>
                </a:lnTo>
                <a:lnTo>
                  <a:pt x="21417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041849" y="8087131"/>
            <a:ext cx="428336" cy="428345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046120" y="8091398"/>
            <a:ext cx="420370" cy="420370"/>
          </a:xfrm>
          <a:custGeom>
            <a:avLst/>
            <a:gdLst/>
            <a:ahLst/>
            <a:cxnLst/>
            <a:rect l="l" t="t" r="r" b="b"/>
            <a:pathLst>
              <a:path w="420370" h="420370">
                <a:moveTo>
                  <a:pt x="209892" y="0"/>
                </a:moveTo>
                <a:lnTo>
                  <a:pt x="159455" y="6101"/>
                </a:lnTo>
                <a:lnTo>
                  <a:pt x="113438" y="23434"/>
                </a:lnTo>
                <a:lnTo>
                  <a:pt x="73300" y="50536"/>
                </a:lnTo>
                <a:lnTo>
                  <a:pt x="40499" y="85947"/>
                </a:lnTo>
                <a:lnTo>
                  <a:pt x="16495" y="128207"/>
                </a:lnTo>
                <a:lnTo>
                  <a:pt x="2747" y="175855"/>
                </a:lnTo>
                <a:lnTo>
                  <a:pt x="0" y="209892"/>
                </a:lnTo>
                <a:lnTo>
                  <a:pt x="695" y="227104"/>
                </a:lnTo>
                <a:lnTo>
                  <a:pt x="10701" y="276230"/>
                </a:lnTo>
                <a:lnTo>
                  <a:pt x="31448" y="320453"/>
                </a:lnTo>
                <a:lnTo>
                  <a:pt x="61479" y="358314"/>
                </a:lnTo>
                <a:lnTo>
                  <a:pt x="99333" y="388352"/>
                </a:lnTo>
                <a:lnTo>
                  <a:pt x="143553" y="409106"/>
                </a:lnTo>
                <a:lnTo>
                  <a:pt x="192679" y="419115"/>
                </a:lnTo>
                <a:lnTo>
                  <a:pt x="209892" y="419811"/>
                </a:lnTo>
                <a:lnTo>
                  <a:pt x="227108" y="419115"/>
                </a:lnTo>
                <a:lnTo>
                  <a:pt x="276238" y="409106"/>
                </a:lnTo>
                <a:lnTo>
                  <a:pt x="320461" y="388352"/>
                </a:lnTo>
                <a:lnTo>
                  <a:pt x="358317" y="358314"/>
                </a:lnTo>
                <a:lnTo>
                  <a:pt x="388349" y="320453"/>
                </a:lnTo>
                <a:lnTo>
                  <a:pt x="409097" y="276230"/>
                </a:lnTo>
                <a:lnTo>
                  <a:pt x="419102" y="227104"/>
                </a:lnTo>
                <a:lnTo>
                  <a:pt x="419798" y="209892"/>
                </a:lnTo>
                <a:lnTo>
                  <a:pt x="419102" y="192682"/>
                </a:lnTo>
                <a:lnTo>
                  <a:pt x="409097" y="143563"/>
                </a:lnTo>
                <a:lnTo>
                  <a:pt x="388349" y="99344"/>
                </a:lnTo>
                <a:lnTo>
                  <a:pt x="358317" y="61488"/>
                </a:lnTo>
                <a:lnTo>
                  <a:pt x="320461" y="31454"/>
                </a:lnTo>
                <a:lnTo>
                  <a:pt x="276238" y="10703"/>
                </a:lnTo>
                <a:lnTo>
                  <a:pt x="227108" y="696"/>
                </a:lnTo>
                <a:lnTo>
                  <a:pt x="2098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046126" y="8091398"/>
            <a:ext cx="419792" cy="419811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050311" y="8095615"/>
            <a:ext cx="411480" cy="411480"/>
          </a:xfrm>
          <a:custGeom>
            <a:avLst/>
            <a:gdLst/>
            <a:ahLst/>
            <a:cxnLst/>
            <a:rect l="l" t="t" r="r" b="b"/>
            <a:pathLst>
              <a:path w="411479" h="411479">
                <a:moveTo>
                  <a:pt x="205701" y="0"/>
                </a:moveTo>
                <a:lnTo>
                  <a:pt x="156266" y="5977"/>
                </a:lnTo>
                <a:lnTo>
                  <a:pt x="111166" y="22957"/>
                </a:lnTo>
                <a:lnTo>
                  <a:pt x="71829" y="49511"/>
                </a:lnTo>
                <a:lnTo>
                  <a:pt x="39686" y="84208"/>
                </a:lnTo>
                <a:lnTo>
                  <a:pt x="16163" y="125619"/>
                </a:lnTo>
                <a:lnTo>
                  <a:pt x="2692" y="172315"/>
                </a:lnTo>
                <a:lnTo>
                  <a:pt x="0" y="205676"/>
                </a:lnTo>
                <a:lnTo>
                  <a:pt x="681" y="222546"/>
                </a:lnTo>
                <a:lnTo>
                  <a:pt x="10486" y="270695"/>
                </a:lnTo>
                <a:lnTo>
                  <a:pt x="30816" y="314036"/>
                </a:lnTo>
                <a:lnTo>
                  <a:pt x="60245" y="351140"/>
                </a:lnTo>
                <a:lnTo>
                  <a:pt x="97343" y="380576"/>
                </a:lnTo>
                <a:lnTo>
                  <a:pt x="140681" y="400913"/>
                </a:lnTo>
                <a:lnTo>
                  <a:pt x="188830" y="410721"/>
                </a:lnTo>
                <a:lnTo>
                  <a:pt x="205701" y="411403"/>
                </a:lnTo>
                <a:lnTo>
                  <a:pt x="222573" y="410721"/>
                </a:lnTo>
                <a:lnTo>
                  <a:pt x="270721" y="400913"/>
                </a:lnTo>
                <a:lnTo>
                  <a:pt x="314056" y="380576"/>
                </a:lnTo>
                <a:lnTo>
                  <a:pt x="351151" y="351140"/>
                </a:lnTo>
                <a:lnTo>
                  <a:pt x="380577" y="314036"/>
                </a:lnTo>
                <a:lnTo>
                  <a:pt x="400906" y="270695"/>
                </a:lnTo>
                <a:lnTo>
                  <a:pt x="410709" y="222546"/>
                </a:lnTo>
                <a:lnTo>
                  <a:pt x="411391" y="205676"/>
                </a:lnTo>
                <a:lnTo>
                  <a:pt x="410709" y="188808"/>
                </a:lnTo>
                <a:lnTo>
                  <a:pt x="400906" y="140668"/>
                </a:lnTo>
                <a:lnTo>
                  <a:pt x="380577" y="97336"/>
                </a:lnTo>
                <a:lnTo>
                  <a:pt x="351151" y="60242"/>
                </a:lnTo>
                <a:lnTo>
                  <a:pt x="314056" y="30815"/>
                </a:lnTo>
                <a:lnTo>
                  <a:pt x="270721" y="10485"/>
                </a:lnTo>
                <a:lnTo>
                  <a:pt x="222573" y="681"/>
                </a:lnTo>
                <a:lnTo>
                  <a:pt x="2057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050312" y="8095615"/>
            <a:ext cx="411389" cy="411403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054413" y="8099729"/>
            <a:ext cx="403225" cy="403225"/>
          </a:xfrm>
          <a:custGeom>
            <a:avLst/>
            <a:gdLst/>
            <a:ahLst/>
            <a:cxnLst/>
            <a:rect l="l" t="t" r="r" b="b"/>
            <a:pathLst>
              <a:path w="403225" h="403225">
                <a:moveTo>
                  <a:pt x="201599" y="0"/>
                </a:moveTo>
                <a:lnTo>
                  <a:pt x="153157" y="5858"/>
                </a:lnTo>
                <a:lnTo>
                  <a:pt x="108958" y="22501"/>
                </a:lnTo>
                <a:lnTo>
                  <a:pt x="70405" y="48525"/>
                </a:lnTo>
                <a:lnTo>
                  <a:pt x="38900" y="82529"/>
                </a:lnTo>
                <a:lnTo>
                  <a:pt x="15844" y="123111"/>
                </a:lnTo>
                <a:lnTo>
                  <a:pt x="2638" y="168871"/>
                </a:lnTo>
                <a:lnTo>
                  <a:pt x="0" y="201561"/>
                </a:lnTo>
                <a:lnTo>
                  <a:pt x="668" y="218092"/>
                </a:lnTo>
                <a:lnTo>
                  <a:pt x="10278" y="265270"/>
                </a:lnTo>
                <a:lnTo>
                  <a:pt x="30207" y="307737"/>
                </a:lnTo>
                <a:lnTo>
                  <a:pt x="59051" y="344092"/>
                </a:lnTo>
                <a:lnTo>
                  <a:pt x="95411" y="372933"/>
                </a:lnTo>
                <a:lnTo>
                  <a:pt x="137883" y="392858"/>
                </a:lnTo>
                <a:lnTo>
                  <a:pt x="185067" y="402467"/>
                </a:lnTo>
                <a:lnTo>
                  <a:pt x="201599" y="403136"/>
                </a:lnTo>
                <a:lnTo>
                  <a:pt x="218132" y="402467"/>
                </a:lnTo>
                <a:lnTo>
                  <a:pt x="265314" y="392858"/>
                </a:lnTo>
                <a:lnTo>
                  <a:pt x="307784" y="372933"/>
                </a:lnTo>
                <a:lnTo>
                  <a:pt x="344141" y="344092"/>
                </a:lnTo>
                <a:lnTo>
                  <a:pt x="372983" y="307737"/>
                </a:lnTo>
                <a:lnTo>
                  <a:pt x="392909" y="265270"/>
                </a:lnTo>
                <a:lnTo>
                  <a:pt x="402518" y="218092"/>
                </a:lnTo>
                <a:lnTo>
                  <a:pt x="403186" y="201561"/>
                </a:lnTo>
                <a:lnTo>
                  <a:pt x="402518" y="185032"/>
                </a:lnTo>
                <a:lnTo>
                  <a:pt x="392909" y="137859"/>
                </a:lnTo>
                <a:lnTo>
                  <a:pt x="372983" y="95394"/>
                </a:lnTo>
                <a:lnTo>
                  <a:pt x="344141" y="59042"/>
                </a:lnTo>
                <a:lnTo>
                  <a:pt x="307784" y="30202"/>
                </a:lnTo>
                <a:lnTo>
                  <a:pt x="265314" y="10277"/>
                </a:lnTo>
                <a:lnTo>
                  <a:pt x="218132" y="668"/>
                </a:lnTo>
                <a:lnTo>
                  <a:pt x="2015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054414" y="8099729"/>
            <a:ext cx="403185" cy="403136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058452" y="8103743"/>
            <a:ext cx="395605" cy="395605"/>
          </a:xfrm>
          <a:custGeom>
            <a:avLst/>
            <a:gdLst/>
            <a:ahLst/>
            <a:cxnLst/>
            <a:rect l="l" t="t" r="r" b="b"/>
            <a:pathLst>
              <a:path w="395604" h="395604">
                <a:moveTo>
                  <a:pt x="197561" y="0"/>
                </a:moveTo>
                <a:lnTo>
                  <a:pt x="150090" y="5742"/>
                </a:lnTo>
                <a:lnTo>
                  <a:pt x="106777" y="22054"/>
                </a:lnTo>
                <a:lnTo>
                  <a:pt x="68997" y="47561"/>
                </a:lnTo>
                <a:lnTo>
                  <a:pt x="38122" y="80888"/>
                </a:lnTo>
                <a:lnTo>
                  <a:pt x="15527" y="120663"/>
                </a:lnTo>
                <a:lnTo>
                  <a:pt x="2586" y="165510"/>
                </a:lnTo>
                <a:lnTo>
                  <a:pt x="0" y="197548"/>
                </a:lnTo>
                <a:lnTo>
                  <a:pt x="655" y="213749"/>
                </a:lnTo>
                <a:lnTo>
                  <a:pt x="10073" y="259985"/>
                </a:lnTo>
                <a:lnTo>
                  <a:pt x="29603" y="301604"/>
                </a:lnTo>
                <a:lnTo>
                  <a:pt x="57870" y="337232"/>
                </a:lnTo>
                <a:lnTo>
                  <a:pt x="93501" y="365497"/>
                </a:lnTo>
                <a:lnTo>
                  <a:pt x="135123" y="385024"/>
                </a:lnTo>
                <a:lnTo>
                  <a:pt x="181360" y="394442"/>
                </a:lnTo>
                <a:lnTo>
                  <a:pt x="197561" y="395096"/>
                </a:lnTo>
                <a:lnTo>
                  <a:pt x="213765" y="394442"/>
                </a:lnTo>
                <a:lnTo>
                  <a:pt x="260007" y="385024"/>
                </a:lnTo>
                <a:lnTo>
                  <a:pt x="301628" y="365497"/>
                </a:lnTo>
                <a:lnTo>
                  <a:pt x="337254" y="337232"/>
                </a:lnTo>
                <a:lnTo>
                  <a:pt x="365516" y="301604"/>
                </a:lnTo>
                <a:lnTo>
                  <a:pt x="385040" y="259985"/>
                </a:lnTo>
                <a:lnTo>
                  <a:pt x="394454" y="213749"/>
                </a:lnTo>
                <a:lnTo>
                  <a:pt x="395109" y="197548"/>
                </a:lnTo>
                <a:lnTo>
                  <a:pt x="394454" y="181349"/>
                </a:lnTo>
                <a:lnTo>
                  <a:pt x="385040" y="135116"/>
                </a:lnTo>
                <a:lnTo>
                  <a:pt x="365516" y="93498"/>
                </a:lnTo>
                <a:lnTo>
                  <a:pt x="337254" y="57869"/>
                </a:lnTo>
                <a:lnTo>
                  <a:pt x="301628" y="29602"/>
                </a:lnTo>
                <a:lnTo>
                  <a:pt x="260007" y="10073"/>
                </a:lnTo>
                <a:lnTo>
                  <a:pt x="213765" y="655"/>
                </a:lnTo>
                <a:lnTo>
                  <a:pt x="1975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058452" y="8103743"/>
            <a:ext cx="395109" cy="395097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062414" y="8107692"/>
            <a:ext cx="387350" cy="387350"/>
          </a:xfrm>
          <a:custGeom>
            <a:avLst/>
            <a:gdLst/>
            <a:ahLst/>
            <a:cxnLst/>
            <a:rect l="l" t="t" r="r" b="b"/>
            <a:pathLst>
              <a:path w="387350" h="387350">
                <a:moveTo>
                  <a:pt x="193598" y="0"/>
                </a:moveTo>
                <a:lnTo>
                  <a:pt x="147079" y="5627"/>
                </a:lnTo>
                <a:lnTo>
                  <a:pt x="104634" y="21611"/>
                </a:lnTo>
                <a:lnTo>
                  <a:pt x="67612" y="46607"/>
                </a:lnTo>
                <a:lnTo>
                  <a:pt x="37357" y="79267"/>
                </a:lnTo>
                <a:lnTo>
                  <a:pt x="15215" y="118246"/>
                </a:lnTo>
                <a:lnTo>
                  <a:pt x="2534" y="162199"/>
                </a:lnTo>
                <a:lnTo>
                  <a:pt x="0" y="193598"/>
                </a:lnTo>
                <a:lnTo>
                  <a:pt x="641" y="209476"/>
                </a:lnTo>
                <a:lnTo>
                  <a:pt x="9871" y="254790"/>
                </a:lnTo>
                <a:lnTo>
                  <a:pt x="29008" y="295578"/>
                </a:lnTo>
                <a:lnTo>
                  <a:pt x="56708" y="330493"/>
                </a:lnTo>
                <a:lnTo>
                  <a:pt x="91625" y="358191"/>
                </a:lnTo>
                <a:lnTo>
                  <a:pt x="132411" y="377327"/>
                </a:lnTo>
                <a:lnTo>
                  <a:pt x="177722" y="386555"/>
                </a:lnTo>
                <a:lnTo>
                  <a:pt x="193598" y="387197"/>
                </a:lnTo>
                <a:lnTo>
                  <a:pt x="209476" y="386555"/>
                </a:lnTo>
                <a:lnTo>
                  <a:pt x="254790" y="377327"/>
                </a:lnTo>
                <a:lnTo>
                  <a:pt x="295578" y="358191"/>
                </a:lnTo>
                <a:lnTo>
                  <a:pt x="330493" y="330493"/>
                </a:lnTo>
                <a:lnTo>
                  <a:pt x="358191" y="295578"/>
                </a:lnTo>
                <a:lnTo>
                  <a:pt x="377327" y="254790"/>
                </a:lnTo>
                <a:lnTo>
                  <a:pt x="386555" y="209476"/>
                </a:lnTo>
                <a:lnTo>
                  <a:pt x="387197" y="193598"/>
                </a:lnTo>
                <a:lnTo>
                  <a:pt x="386555" y="177722"/>
                </a:lnTo>
                <a:lnTo>
                  <a:pt x="377327" y="132411"/>
                </a:lnTo>
                <a:lnTo>
                  <a:pt x="358191" y="91625"/>
                </a:lnTo>
                <a:lnTo>
                  <a:pt x="330493" y="56708"/>
                </a:lnTo>
                <a:lnTo>
                  <a:pt x="295578" y="29008"/>
                </a:lnTo>
                <a:lnTo>
                  <a:pt x="254790" y="9871"/>
                </a:lnTo>
                <a:lnTo>
                  <a:pt x="209476" y="641"/>
                </a:lnTo>
                <a:lnTo>
                  <a:pt x="1935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062414" y="8107692"/>
            <a:ext cx="387197" cy="387197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066288" y="8111566"/>
            <a:ext cx="379730" cy="379730"/>
          </a:xfrm>
          <a:custGeom>
            <a:avLst/>
            <a:gdLst/>
            <a:ahLst/>
            <a:cxnLst/>
            <a:rect l="l" t="t" r="r" b="b"/>
            <a:pathLst>
              <a:path w="379729" h="379729">
                <a:moveTo>
                  <a:pt x="189725" y="0"/>
                </a:moveTo>
                <a:lnTo>
                  <a:pt x="144130" y="5515"/>
                </a:lnTo>
                <a:lnTo>
                  <a:pt x="102533" y="21180"/>
                </a:lnTo>
                <a:lnTo>
                  <a:pt x="66251" y="45676"/>
                </a:lnTo>
                <a:lnTo>
                  <a:pt x="36604" y="77684"/>
                </a:lnTo>
                <a:lnTo>
                  <a:pt x="14908" y="115884"/>
                </a:lnTo>
                <a:lnTo>
                  <a:pt x="2483" y="158955"/>
                </a:lnTo>
                <a:lnTo>
                  <a:pt x="0" y="189725"/>
                </a:lnTo>
                <a:lnTo>
                  <a:pt x="628" y="205283"/>
                </a:lnTo>
                <a:lnTo>
                  <a:pt x="9671" y="249686"/>
                </a:lnTo>
                <a:lnTo>
                  <a:pt x="28423" y="289659"/>
                </a:lnTo>
                <a:lnTo>
                  <a:pt x="55567" y="323880"/>
                </a:lnTo>
                <a:lnTo>
                  <a:pt x="89783" y="351029"/>
                </a:lnTo>
                <a:lnTo>
                  <a:pt x="129755" y="369787"/>
                </a:lnTo>
                <a:lnTo>
                  <a:pt x="174164" y="378834"/>
                </a:lnTo>
                <a:lnTo>
                  <a:pt x="189725" y="379463"/>
                </a:lnTo>
                <a:lnTo>
                  <a:pt x="205288" y="378834"/>
                </a:lnTo>
                <a:lnTo>
                  <a:pt x="249701" y="369787"/>
                </a:lnTo>
                <a:lnTo>
                  <a:pt x="289676" y="351029"/>
                </a:lnTo>
                <a:lnTo>
                  <a:pt x="323894" y="323880"/>
                </a:lnTo>
                <a:lnTo>
                  <a:pt x="351038" y="289659"/>
                </a:lnTo>
                <a:lnTo>
                  <a:pt x="369791" y="249686"/>
                </a:lnTo>
                <a:lnTo>
                  <a:pt x="378834" y="205283"/>
                </a:lnTo>
                <a:lnTo>
                  <a:pt x="379463" y="189725"/>
                </a:lnTo>
                <a:lnTo>
                  <a:pt x="378834" y="174167"/>
                </a:lnTo>
                <a:lnTo>
                  <a:pt x="369791" y="129765"/>
                </a:lnTo>
                <a:lnTo>
                  <a:pt x="351038" y="89795"/>
                </a:lnTo>
                <a:lnTo>
                  <a:pt x="323894" y="55576"/>
                </a:lnTo>
                <a:lnTo>
                  <a:pt x="289676" y="28430"/>
                </a:lnTo>
                <a:lnTo>
                  <a:pt x="249701" y="9674"/>
                </a:lnTo>
                <a:lnTo>
                  <a:pt x="205288" y="629"/>
                </a:lnTo>
                <a:lnTo>
                  <a:pt x="18972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066288" y="8111566"/>
            <a:ext cx="379463" cy="379463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070098" y="8115363"/>
            <a:ext cx="372110" cy="372110"/>
          </a:xfrm>
          <a:custGeom>
            <a:avLst/>
            <a:gdLst/>
            <a:ahLst/>
            <a:cxnLst/>
            <a:rect l="l" t="t" r="r" b="b"/>
            <a:pathLst>
              <a:path w="372110" h="372109">
                <a:moveTo>
                  <a:pt x="185915" y="0"/>
                </a:moveTo>
                <a:lnTo>
                  <a:pt x="141237" y="5403"/>
                </a:lnTo>
                <a:lnTo>
                  <a:pt x="100475" y="20754"/>
                </a:lnTo>
                <a:lnTo>
                  <a:pt x="64923" y="44758"/>
                </a:lnTo>
                <a:lnTo>
                  <a:pt x="35870" y="76123"/>
                </a:lnTo>
                <a:lnTo>
                  <a:pt x="14609" y="113558"/>
                </a:lnTo>
                <a:lnTo>
                  <a:pt x="2433" y="155770"/>
                </a:lnTo>
                <a:lnTo>
                  <a:pt x="0" y="185928"/>
                </a:lnTo>
                <a:lnTo>
                  <a:pt x="616" y="201178"/>
                </a:lnTo>
                <a:lnTo>
                  <a:pt x="9477" y="244699"/>
                </a:lnTo>
                <a:lnTo>
                  <a:pt x="27854" y="283873"/>
                </a:lnTo>
                <a:lnTo>
                  <a:pt x="54452" y="317407"/>
                </a:lnTo>
                <a:lnTo>
                  <a:pt x="87982" y="344010"/>
                </a:lnTo>
                <a:lnTo>
                  <a:pt x="127151" y="362389"/>
                </a:lnTo>
                <a:lnTo>
                  <a:pt x="170667" y="371252"/>
                </a:lnTo>
                <a:lnTo>
                  <a:pt x="185915" y="371868"/>
                </a:lnTo>
                <a:lnTo>
                  <a:pt x="201166" y="371252"/>
                </a:lnTo>
                <a:lnTo>
                  <a:pt x="244690" y="362389"/>
                </a:lnTo>
                <a:lnTo>
                  <a:pt x="283862" y="344010"/>
                </a:lnTo>
                <a:lnTo>
                  <a:pt x="317393" y="317407"/>
                </a:lnTo>
                <a:lnTo>
                  <a:pt x="343991" y="283873"/>
                </a:lnTo>
                <a:lnTo>
                  <a:pt x="362366" y="244699"/>
                </a:lnTo>
                <a:lnTo>
                  <a:pt x="371227" y="201178"/>
                </a:lnTo>
                <a:lnTo>
                  <a:pt x="371843" y="185928"/>
                </a:lnTo>
                <a:lnTo>
                  <a:pt x="371227" y="170679"/>
                </a:lnTo>
                <a:lnTo>
                  <a:pt x="362366" y="127162"/>
                </a:lnTo>
                <a:lnTo>
                  <a:pt x="343991" y="87991"/>
                </a:lnTo>
                <a:lnTo>
                  <a:pt x="317393" y="54459"/>
                </a:lnTo>
                <a:lnTo>
                  <a:pt x="283862" y="27857"/>
                </a:lnTo>
                <a:lnTo>
                  <a:pt x="244690" y="9479"/>
                </a:lnTo>
                <a:lnTo>
                  <a:pt x="201166" y="616"/>
                </a:lnTo>
                <a:lnTo>
                  <a:pt x="1859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070098" y="8115363"/>
            <a:ext cx="371843" cy="371868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073819" y="8119097"/>
            <a:ext cx="364490" cy="364490"/>
          </a:xfrm>
          <a:custGeom>
            <a:avLst/>
            <a:gdLst/>
            <a:ahLst/>
            <a:cxnLst/>
            <a:rect l="l" t="t" r="r" b="b"/>
            <a:pathLst>
              <a:path w="364489" h="364490">
                <a:moveTo>
                  <a:pt x="182194" y="0"/>
                </a:moveTo>
                <a:lnTo>
                  <a:pt x="138411" y="5294"/>
                </a:lnTo>
                <a:lnTo>
                  <a:pt x="98465" y="20333"/>
                </a:lnTo>
                <a:lnTo>
                  <a:pt x="63624" y="43853"/>
                </a:lnTo>
                <a:lnTo>
                  <a:pt x="35153" y="74587"/>
                </a:lnTo>
                <a:lnTo>
                  <a:pt x="14317" y="111271"/>
                </a:lnTo>
                <a:lnTo>
                  <a:pt x="2384" y="152638"/>
                </a:lnTo>
                <a:lnTo>
                  <a:pt x="0" y="182194"/>
                </a:lnTo>
                <a:lnTo>
                  <a:pt x="603" y="197140"/>
                </a:lnTo>
                <a:lnTo>
                  <a:pt x="9288" y="239793"/>
                </a:lnTo>
                <a:lnTo>
                  <a:pt x="27297" y="278184"/>
                </a:lnTo>
                <a:lnTo>
                  <a:pt x="53363" y="311046"/>
                </a:lnTo>
                <a:lnTo>
                  <a:pt x="86222" y="337115"/>
                </a:lnTo>
                <a:lnTo>
                  <a:pt x="124607" y="355125"/>
                </a:lnTo>
                <a:lnTo>
                  <a:pt x="167251" y="363809"/>
                </a:lnTo>
                <a:lnTo>
                  <a:pt x="182194" y="364413"/>
                </a:lnTo>
                <a:lnTo>
                  <a:pt x="197138" y="363809"/>
                </a:lnTo>
                <a:lnTo>
                  <a:pt x="239786" y="355125"/>
                </a:lnTo>
                <a:lnTo>
                  <a:pt x="278171" y="337115"/>
                </a:lnTo>
                <a:lnTo>
                  <a:pt x="311029" y="311046"/>
                </a:lnTo>
                <a:lnTo>
                  <a:pt x="337094" y="278184"/>
                </a:lnTo>
                <a:lnTo>
                  <a:pt x="355101" y="239793"/>
                </a:lnTo>
                <a:lnTo>
                  <a:pt x="363784" y="197140"/>
                </a:lnTo>
                <a:lnTo>
                  <a:pt x="364388" y="182194"/>
                </a:lnTo>
                <a:lnTo>
                  <a:pt x="363784" y="167249"/>
                </a:lnTo>
                <a:lnTo>
                  <a:pt x="355101" y="124602"/>
                </a:lnTo>
                <a:lnTo>
                  <a:pt x="337094" y="86216"/>
                </a:lnTo>
                <a:lnTo>
                  <a:pt x="311029" y="53359"/>
                </a:lnTo>
                <a:lnTo>
                  <a:pt x="278171" y="27294"/>
                </a:lnTo>
                <a:lnTo>
                  <a:pt x="239786" y="9287"/>
                </a:lnTo>
                <a:lnTo>
                  <a:pt x="197138" y="603"/>
                </a:lnTo>
                <a:lnTo>
                  <a:pt x="1821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073829" y="8119097"/>
            <a:ext cx="364378" cy="364413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077464" y="8123197"/>
            <a:ext cx="357505" cy="356235"/>
          </a:xfrm>
          <a:custGeom>
            <a:avLst/>
            <a:gdLst/>
            <a:ahLst/>
            <a:cxnLst/>
            <a:rect l="l" t="t" r="r" b="b"/>
            <a:pathLst>
              <a:path w="357504" h="356234">
                <a:moveTo>
                  <a:pt x="165526" y="0"/>
                </a:moveTo>
                <a:lnTo>
                  <a:pt x="123369" y="8225"/>
                </a:lnTo>
                <a:lnTo>
                  <a:pt x="85396" y="25738"/>
                </a:lnTo>
                <a:lnTo>
                  <a:pt x="52869" y="51273"/>
                </a:lnTo>
                <a:lnTo>
                  <a:pt x="27052" y="83566"/>
                </a:lnTo>
                <a:lnTo>
                  <a:pt x="9207" y="121352"/>
                </a:lnTo>
                <a:lnTo>
                  <a:pt x="595" y="163452"/>
                </a:lnTo>
                <a:lnTo>
                  <a:pt x="0" y="178094"/>
                </a:lnTo>
                <a:lnTo>
                  <a:pt x="603" y="192821"/>
                </a:lnTo>
                <a:lnTo>
                  <a:pt x="9207" y="234525"/>
                </a:lnTo>
                <a:lnTo>
                  <a:pt x="27311" y="272130"/>
                </a:lnTo>
                <a:lnTo>
                  <a:pt x="53929" y="304298"/>
                </a:lnTo>
                <a:lnTo>
                  <a:pt x="88082" y="329780"/>
                </a:lnTo>
                <a:lnTo>
                  <a:pt x="128795" y="347322"/>
                </a:lnTo>
                <a:lnTo>
                  <a:pt x="175090" y="355674"/>
                </a:lnTo>
                <a:lnTo>
                  <a:pt x="191593" y="356199"/>
                </a:lnTo>
                <a:lnTo>
                  <a:pt x="206032" y="354566"/>
                </a:lnTo>
                <a:lnTo>
                  <a:pt x="246934" y="343101"/>
                </a:lnTo>
                <a:lnTo>
                  <a:pt x="283231" y="322772"/>
                </a:lnTo>
                <a:lnTo>
                  <a:pt x="313659" y="294843"/>
                </a:lnTo>
                <a:lnTo>
                  <a:pt x="336957" y="260577"/>
                </a:lnTo>
                <a:lnTo>
                  <a:pt x="351862" y="221240"/>
                </a:lnTo>
                <a:lnTo>
                  <a:pt x="357111" y="178094"/>
                </a:lnTo>
                <a:lnTo>
                  <a:pt x="356507" y="163367"/>
                </a:lnTo>
                <a:lnTo>
                  <a:pt x="347903" y="121668"/>
                </a:lnTo>
                <a:lnTo>
                  <a:pt x="329799" y="84067"/>
                </a:lnTo>
                <a:lnTo>
                  <a:pt x="303183" y="51900"/>
                </a:lnTo>
                <a:lnTo>
                  <a:pt x="269031" y="26419"/>
                </a:lnTo>
                <a:lnTo>
                  <a:pt x="228320" y="8877"/>
                </a:lnTo>
                <a:lnTo>
                  <a:pt x="182028" y="525"/>
                </a:lnTo>
                <a:lnTo>
                  <a:pt x="16552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077464" y="8123197"/>
            <a:ext cx="357111" cy="356199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081020" y="8126443"/>
            <a:ext cx="349885" cy="349885"/>
          </a:xfrm>
          <a:custGeom>
            <a:avLst/>
            <a:gdLst/>
            <a:ahLst/>
            <a:cxnLst/>
            <a:rect l="l" t="t" r="r" b="b"/>
            <a:pathLst>
              <a:path w="349885" h="349884">
                <a:moveTo>
                  <a:pt x="167791" y="0"/>
                </a:moveTo>
                <a:lnTo>
                  <a:pt x="125224" y="7034"/>
                </a:lnTo>
                <a:lnTo>
                  <a:pt x="86784" y="23682"/>
                </a:lnTo>
                <a:lnTo>
                  <a:pt x="53787" y="48630"/>
                </a:lnTo>
                <a:lnTo>
                  <a:pt x="27549" y="80562"/>
                </a:lnTo>
                <a:lnTo>
                  <a:pt x="9385" y="118164"/>
                </a:lnTo>
                <a:lnTo>
                  <a:pt x="610" y="160121"/>
                </a:lnTo>
                <a:lnTo>
                  <a:pt x="0" y="174847"/>
                </a:lnTo>
                <a:lnTo>
                  <a:pt x="146" y="182071"/>
                </a:lnTo>
                <a:lnTo>
                  <a:pt x="7185" y="224644"/>
                </a:lnTo>
                <a:lnTo>
                  <a:pt x="23837" y="263085"/>
                </a:lnTo>
                <a:lnTo>
                  <a:pt x="48787" y="296082"/>
                </a:lnTo>
                <a:lnTo>
                  <a:pt x="80719" y="322319"/>
                </a:lnTo>
                <a:lnTo>
                  <a:pt x="118318" y="340482"/>
                </a:lnTo>
                <a:lnTo>
                  <a:pt x="160269" y="349255"/>
                </a:lnTo>
                <a:lnTo>
                  <a:pt x="174993" y="349866"/>
                </a:lnTo>
                <a:lnTo>
                  <a:pt x="189343" y="349284"/>
                </a:lnTo>
                <a:lnTo>
                  <a:pt x="230297" y="340839"/>
                </a:lnTo>
                <a:lnTo>
                  <a:pt x="267150" y="323087"/>
                </a:lnTo>
                <a:lnTo>
                  <a:pt x="298674" y="296979"/>
                </a:lnTo>
                <a:lnTo>
                  <a:pt x="323644" y="263470"/>
                </a:lnTo>
                <a:lnTo>
                  <a:pt x="340831" y="223512"/>
                </a:lnTo>
                <a:lnTo>
                  <a:pt x="349010" y="178058"/>
                </a:lnTo>
                <a:lnTo>
                  <a:pt x="349523" y="161850"/>
                </a:lnTo>
                <a:lnTo>
                  <a:pt x="347901" y="147716"/>
                </a:lnTo>
                <a:lnTo>
                  <a:pt x="336533" y="107681"/>
                </a:lnTo>
                <a:lnTo>
                  <a:pt x="316255" y="72162"/>
                </a:lnTo>
                <a:lnTo>
                  <a:pt x="288154" y="42398"/>
                </a:lnTo>
                <a:lnTo>
                  <a:pt x="253318" y="19624"/>
                </a:lnTo>
                <a:lnTo>
                  <a:pt x="212834" y="5079"/>
                </a:lnTo>
                <a:lnTo>
                  <a:pt x="1677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3081020" y="8126443"/>
            <a:ext cx="349523" cy="349866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084556" y="8129822"/>
            <a:ext cx="343535" cy="343535"/>
          </a:xfrm>
          <a:custGeom>
            <a:avLst/>
            <a:gdLst/>
            <a:ahLst/>
            <a:cxnLst/>
            <a:rect l="l" t="t" r="r" b="b"/>
            <a:pathLst>
              <a:path w="343535" h="343534">
                <a:moveTo>
                  <a:pt x="170017" y="0"/>
                </a:moveTo>
                <a:lnTo>
                  <a:pt x="127046" y="5799"/>
                </a:lnTo>
                <a:lnTo>
                  <a:pt x="88140" y="21554"/>
                </a:lnTo>
                <a:lnTo>
                  <a:pt x="54668" y="45895"/>
                </a:lnTo>
                <a:lnTo>
                  <a:pt x="28002" y="77453"/>
                </a:lnTo>
                <a:lnTo>
                  <a:pt x="9511" y="114860"/>
                </a:lnTo>
                <a:lnTo>
                  <a:pt x="566" y="156748"/>
                </a:lnTo>
                <a:lnTo>
                  <a:pt x="0" y="175916"/>
                </a:lnTo>
                <a:lnTo>
                  <a:pt x="976" y="190385"/>
                </a:lnTo>
                <a:lnTo>
                  <a:pt x="10781" y="231481"/>
                </a:lnTo>
                <a:lnTo>
                  <a:pt x="29932" y="268078"/>
                </a:lnTo>
                <a:lnTo>
                  <a:pt x="57182" y="298849"/>
                </a:lnTo>
                <a:lnTo>
                  <a:pt x="91287" y="322467"/>
                </a:lnTo>
                <a:lnTo>
                  <a:pt x="131001" y="337603"/>
                </a:lnTo>
                <a:lnTo>
                  <a:pt x="175079" y="342932"/>
                </a:lnTo>
                <a:lnTo>
                  <a:pt x="189609" y="342019"/>
                </a:lnTo>
                <a:lnTo>
                  <a:pt x="230891" y="332360"/>
                </a:lnTo>
                <a:lnTo>
                  <a:pt x="267668" y="313315"/>
                </a:lnTo>
                <a:lnTo>
                  <a:pt x="298602" y="286162"/>
                </a:lnTo>
                <a:lnTo>
                  <a:pt x="322353" y="252181"/>
                </a:lnTo>
                <a:lnTo>
                  <a:pt x="337582" y="212648"/>
                </a:lnTo>
                <a:lnTo>
                  <a:pt x="342950" y="168844"/>
                </a:lnTo>
                <a:lnTo>
                  <a:pt x="342115" y="154241"/>
                </a:lnTo>
                <a:lnTo>
                  <a:pt x="332630" y="112741"/>
                </a:lnTo>
                <a:lnTo>
                  <a:pt x="313706" y="75756"/>
                </a:lnTo>
                <a:lnTo>
                  <a:pt x="286662" y="44638"/>
                </a:lnTo>
                <a:lnTo>
                  <a:pt x="252820" y="20738"/>
                </a:lnTo>
                <a:lnTo>
                  <a:pt x="213498" y="5408"/>
                </a:lnTo>
                <a:lnTo>
                  <a:pt x="17001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084556" y="8129822"/>
            <a:ext cx="342950" cy="342932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087954" y="8133557"/>
            <a:ext cx="336550" cy="335280"/>
          </a:xfrm>
          <a:custGeom>
            <a:avLst/>
            <a:gdLst/>
            <a:ahLst/>
            <a:cxnLst/>
            <a:rect l="l" t="t" r="r" b="b"/>
            <a:pathLst>
              <a:path w="336550" h="335279">
                <a:moveTo>
                  <a:pt x="157511" y="0"/>
                </a:moveTo>
                <a:lnTo>
                  <a:pt x="115323" y="8114"/>
                </a:lnTo>
                <a:lnTo>
                  <a:pt x="77609" y="26065"/>
                </a:lnTo>
                <a:lnTo>
                  <a:pt x="45793" y="52427"/>
                </a:lnTo>
                <a:lnTo>
                  <a:pt x="21303" y="85776"/>
                </a:lnTo>
                <a:lnTo>
                  <a:pt x="5563" y="124686"/>
                </a:lnTo>
                <a:lnTo>
                  <a:pt x="0" y="167733"/>
                </a:lnTo>
                <a:lnTo>
                  <a:pt x="183" y="175659"/>
                </a:lnTo>
                <a:lnTo>
                  <a:pt x="7215" y="216321"/>
                </a:lnTo>
                <a:lnTo>
                  <a:pt x="23753" y="253005"/>
                </a:lnTo>
                <a:lnTo>
                  <a:pt x="48858" y="284448"/>
                </a:lnTo>
                <a:lnTo>
                  <a:pt x="81590" y="309389"/>
                </a:lnTo>
                <a:lnTo>
                  <a:pt x="121011" y="326568"/>
                </a:lnTo>
                <a:lnTo>
                  <a:pt x="166180" y="334723"/>
                </a:lnTo>
                <a:lnTo>
                  <a:pt x="182352" y="335218"/>
                </a:lnTo>
                <a:lnTo>
                  <a:pt x="196528" y="333411"/>
                </a:lnTo>
                <a:lnTo>
                  <a:pt x="236495" y="321213"/>
                </a:lnTo>
                <a:lnTo>
                  <a:pt x="271557" y="299824"/>
                </a:lnTo>
                <a:lnTo>
                  <a:pt x="300348" y="270496"/>
                </a:lnTo>
                <a:lnTo>
                  <a:pt x="321500" y="234484"/>
                </a:lnTo>
                <a:lnTo>
                  <a:pt x="333646" y="193040"/>
                </a:lnTo>
                <a:lnTo>
                  <a:pt x="336065" y="163012"/>
                </a:lnTo>
                <a:lnTo>
                  <a:pt x="335079" y="148857"/>
                </a:lnTo>
                <a:lnTo>
                  <a:pt x="325337" y="108665"/>
                </a:lnTo>
                <a:lnTo>
                  <a:pt x="306245" y="72892"/>
                </a:lnTo>
                <a:lnTo>
                  <a:pt x="278801" y="42793"/>
                </a:lnTo>
                <a:lnTo>
                  <a:pt x="244237" y="19805"/>
                </a:lnTo>
                <a:lnTo>
                  <a:pt x="203435" y="5092"/>
                </a:lnTo>
                <a:lnTo>
                  <a:pt x="1575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087958" y="8133557"/>
            <a:ext cx="336062" cy="335218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091319" y="8136673"/>
            <a:ext cx="329565" cy="328930"/>
          </a:xfrm>
          <a:custGeom>
            <a:avLst/>
            <a:gdLst/>
            <a:ahLst/>
            <a:cxnLst/>
            <a:rect l="l" t="t" r="r" b="b"/>
            <a:pathLst>
              <a:path w="329564" h="328929">
                <a:moveTo>
                  <a:pt x="159661" y="0"/>
                </a:moveTo>
                <a:lnTo>
                  <a:pt x="117068" y="6919"/>
                </a:lnTo>
                <a:lnTo>
                  <a:pt x="78887" y="24025"/>
                </a:lnTo>
                <a:lnTo>
                  <a:pt x="46603" y="49834"/>
                </a:lnTo>
                <a:lnTo>
                  <a:pt x="21703" y="82859"/>
                </a:lnTo>
                <a:lnTo>
                  <a:pt x="5673" y="121615"/>
                </a:lnTo>
                <a:lnTo>
                  <a:pt x="0" y="164618"/>
                </a:lnTo>
                <a:lnTo>
                  <a:pt x="3" y="165633"/>
                </a:lnTo>
                <a:lnTo>
                  <a:pt x="5553" y="206981"/>
                </a:lnTo>
                <a:lnTo>
                  <a:pt x="21000" y="244412"/>
                </a:lnTo>
                <a:lnTo>
                  <a:pt x="45312" y="276594"/>
                </a:lnTo>
                <a:lnTo>
                  <a:pt x="77459" y="302195"/>
                </a:lnTo>
                <a:lnTo>
                  <a:pt x="116409" y="319883"/>
                </a:lnTo>
                <a:lnTo>
                  <a:pt x="161132" y="328329"/>
                </a:lnTo>
                <a:lnTo>
                  <a:pt x="177144" y="328859"/>
                </a:lnTo>
                <a:lnTo>
                  <a:pt x="191159" y="327199"/>
                </a:lnTo>
                <a:lnTo>
                  <a:pt x="230692" y="315407"/>
                </a:lnTo>
                <a:lnTo>
                  <a:pt x="265392" y="294285"/>
                </a:lnTo>
                <a:lnTo>
                  <a:pt x="293890" y="264977"/>
                </a:lnTo>
                <a:lnTo>
                  <a:pt x="314817" y="228627"/>
                </a:lnTo>
                <a:lnTo>
                  <a:pt x="326804" y="186378"/>
                </a:lnTo>
                <a:lnTo>
                  <a:pt x="329151" y="155499"/>
                </a:lnTo>
                <a:lnTo>
                  <a:pt x="327746" y="141222"/>
                </a:lnTo>
                <a:lnTo>
                  <a:pt x="316538" y="100899"/>
                </a:lnTo>
                <a:lnTo>
                  <a:pt x="295843" y="65442"/>
                </a:lnTo>
                <a:lnTo>
                  <a:pt x="266953" y="36269"/>
                </a:lnTo>
                <a:lnTo>
                  <a:pt x="231157" y="14802"/>
                </a:lnTo>
                <a:lnTo>
                  <a:pt x="189748" y="2458"/>
                </a:lnTo>
                <a:lnTo>
                  <a:pt x="1596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091320" y="8136673"/>
            <a:ext cx="329150" cy="328859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094596" y="8140526"/>
            <a:ext cx="322580" cy="321945"/>
          </a:xfrm>
          <a:custGeom>
            <a:avLst/>
            <a:gdLst/>
            <a:ahLst/>
            <a:cxnLst/>
            <a:rect l="l" t="t" r="r" b="b"/>
            <a:pathLst>
              <a:path w="322579" h="321945">
                <a:moveTo>
                  <a:pt x="147093" y="0"/>
                </a:moveTo>
                <a:lnTo>
                  <a:pt x="105370" y="9367"/>
                </a:lnTo>
                <a:lnTo>
                  <a:pt x="68514" y="28767"/>
                </a:lnTo>
                <a:lnTo>
                  <a:pt x="38071" y="56653"/>
                </a:lnTo>
                <a:lnTo>
                  <a:pt x="15587" y="91483"/>
                </a:lnTo>
                <a:lnTo>
                  <a:pt x="2608" y="131710"/>
                </a:lnTo>
                <a:lnTo>
                  <a:pt x="0" y="160764"/>
                </a:lnTo>
                <a:lnTo>
                  <a:pt x="166" y="168147"/>
                </a:lnTo>
                <a:lnTo>
                  <a:pt x="7495" y="209318"/>
                </a:lnTo>
                <a:lnTo>
                  <a:pt x="24832" y="246166"/>
                </a:lnTo>
                <a:lnTo>
                  <a:pt x="51000" y="277272"/>
                </a:lnTo>
                <a:lnTo>
                  <a:pt x="84821" y="301213"/>
                </a:lnTo>
                <a:lnTo>
                  <a:pt x="125119" y="316569"/>
                </a:lnTo>
                <a:lnTo>
                  <a:pt x="170715" y="321917"/>
                </a:lnTo>
                <a:lnTo>
                  <a:pt x="184680" y="320509"/>
                </a:lnTo>
                <a:lnTo>
                  <a:pt x="224113" y="309369"/>
                </a:lnTo>
                <a:lnTo>
                  <a:pt x="258769" y="288709"/>
                </a:lnTo>
                <a:lnTo>
                  <a:pt x="287253" y="259624"/>
                </a:lnTo>
                <a:lnTo>
                  <a:pt x="308171" y="223206"/>
                </a:lnTo>
                <a:lnTo>
                  <a:pt x="320130" y="180550"/>
                </a:lnTo>
                <a:lnTo>
                  <a:pt x="322436" y="149188"/>
                </a:lnTo>
                <a:lnTo>
                  <a:pt x="320852" y="135404"/>
                </a:lnTo>
                <a:lnTo>
                  <a:pt x="309304" y="96521"/>
                </a:lnTo>
                <a:lnTo>
                  <a:pt x="288344" y="62399"/>
                </a:lnTo>
                <a:lnTo>
                  <a:pt x="258969" y="34399"/>
                </a:lnTo>
                <a:lnTo>
                  <a:pt x="222178" y="13879"/>
                </a:lnTo>
                <a:lnTo>
                  <a:pt x="178970" y="2201"/>
                </a:lnTo>
                <a:lnTo>
                  <a:pt x="14709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3094596" y="8140526"/>
            <a:ext cx="322436" cy="321917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3097871" y="8143368"/>
            <a:ext cx="316865" cy="316230"/>
          </a:xfrm>
          <a:custGeom>
            <a:avLst/>
            <a:gdLst/>
            <a:ahLst/>
            <a:cxnLst/>
            <a:rect l="l" t="t" r="r" b="b"/>
            <a:pathLst>
              <a:path w="316864" h="316229">
                <a:moveTo>
                  <a:pt x="149069" y="0"/>
                </a:moveTo>
                <a:lnTo>
                  <a:pt x="106930" y="8220"/>
                </a:lnTo>
                <a:lnTo>
                  <a:pt x="69606" y="26828"/>
                </a:lnTo>
                <a:lnTo>
                  <a:pt x="38707" y="54215"/>
                </a:lnTo>
                <a:lnTo>
                  <a:pt x="15794" y="88883"/>
                </a:lnTo>
                <a:lnTo>
                  <a:pt x="2623" y="128886"/>
                </a:lnTo>
                <a:lnTo>
                  <a:pt x="0" y="161351"/>
                </a:lnTo>
                <a:lnTo>
                  <a:pt x="930" y="175483"/>
                </a:lnTo>
                <a:lnTo>
                  <a:pt x="10894" y="215472"/>
                </a:lnTo>
                <a:lnTo>
                  <a:pt x="30710" y="250715"/>
                </a:lnTo>
                <a:lnTo>
                  <a:pt x="59213" y="279753"/>
                </a:lnTo>
                <a:lnTo>
                  <a:pt x="95239" y="301127"/>
                </a:lnTo>
                <a:lnTo>
                  <a:pt x="137624" y="313379"/>
                </a:lnTo>
                <a:lnTo>
                  <a:pt x="168839" y="315757"/>
                </a:lnTo>
                <a:lnTo>
                  <a:pt x="183187" y="314140"/>
                </a:lnTo>
                <a:lnTo>
                  <a:pt x="223496" y="301985"/>
                </a:lnTo>
                <a:lnTo>
                  <a:pt x="258476" y="280057"/>
                </a:lnTo>
                <a:lnTo>
                  <a:pt x="286549" y="249876"/>
                </a:lnTo>
                <a:lnTo>
                  <a:pt x="306135" y="212961"/>
                </a:lnTo>
                <a:lnTo>
                  <a:pt x="315656" y="170831"/>
                </a:lnTo>
                <a:lnTo>
                  <a:pt x="316320" y="155891"/>
                </a:lnTo>
                <a:lnTo>
                  <a:pt x="315504" y="141652"/>
                </a:lnTo>
                <a:lnTo>
                  <a:pt x="305800" y="101338"/>
                </a:lnTo>
                <a:lnTo>
                  <a:pt x="286167" y="65778"/>
                </a:lnTo>
                <a:lnTo>
                  <a:pt x="257834" y="36454"/>
                </a:lnTo>
                <a:lnTo>
                  <a:pt x="222026" y="14846"/>
                </a:lnTo>
                <a:lnTo>
                  <a:pt x="179970" y="2434"/>
                </a:lnTo>
                <a:lnTo>
                  <a:pt x="1490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3097871" y="8143368"/>
            <a:ext cx="316320" cy="315757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3100984" y="8146310"/>
            <a:ext cx="310515" cy="309880"/>
          </a:xfrm>
          <a:custGeom>
            <a:avLst/>
            <a:gdLst/>
            <a:ahLst/>
            <a:cxnLst/>
            <a:rect l="l" t="t" r="r" b="b"/>
            <a:pathLst>
              <a:path w="310514" h="309879">
                <a:moveTo>
                  <a:pt x="151123" y="0"/>
                </a:moveTo>
                <a:lnTo>
                  <a:pt x="108574" y="7035"/>
                </a:lnTo>
                <a:lnTo>
                  <a:pt x="70783" y="24829"/>
                </a:lnTo>
                <a:lnTo>
                  <a:pt x="39425" y="51700"/>
                </a:lnTo>
                <a:lnTo>
                  <a:pt x="16176" y="85973"/>
                </a:lnTo>
                <a:lnTo>
                  <a:pt x="2712" y="125967"/>
                </a:lnTo>
                <a:lnTo>
                  <a:pt x="0" y="154980"/>
                </a:lnTo>
                <a:lnTo>
                  <a:pt x="444" y="166786"/>
                </a:lnTo>
                <a:lnTo>
                  <a:pt x="9167" y="207344"/>
                </a:lnTo>
                <a:lnTo>
                  <a:pt x="28097" y="243202"/>
                </a:lnTo>
                <a:lnTo>
                  <a:pt x="55990" y="272827"/>
                </a:lnTo>
                <a:lnTo>
                  <a:pt x="91600" y="294688"/>
                </a:lnTo>
                <a:lnTo>
                  <a:pt x="133683" y="307254"/>
                </a:lnTo>
                <a:lnTo>
                  <a:pt x="164720" y="309710"/>
                </a:lnTo>
                <a:lnTo>
                  <a:pt x="178847" y="308184"/>
                </a:lnTo>
                <a:lnTo>
                  <a:pt x="218547" y="296305"/>
                </a:lnTo>
                <a:lnTo>
                  <a:pt x="253009" y="274530"/>
                </a:lnTo>
                <a:lnTo>
                  <a:pt x="280663" y="244217"/>
                </a:lnTo>
                <a:lnTo>
                  <a:pt x="299942" y="206719"/>
                </a:lnTo>
                <a:lnTo>
                  <a:pt x="309279" y="163393"/>
                </a:lnTo>
                <a:lnTo>
                  <a:pt x="309910" y="147890"/>
                </a:lnTo>
                <a:lnTo>
                  <a:pt x="308597" y="133549"/>
                </a:lnTo>
                <a:lnTo>
                  <a:pt x="297196" y="93203"/>
                </a:lnTo>
                <a:lnTo>
                  <a:pt x="275768" y="58124"/>
                </a:lnTo>
                <a:lnTo>
                  <a:pt x="245808" y="29930"/>
                </a:lnTo>
                <a:lnTo>
                  <a:pt x="208812" y="10238"/>
                </a:lnTo>
                <a:lnTo>
                  <a:pt x="166275" y="663"/>
                </a:lnTo>
                <a:lnTo>
                  <a:pt x="15112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100985" y="8146310"/>
            <a:ext cx="309909" cy="309710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3104095" y="8149976"/>
            <a:ext cx="303530" cy="303530"/>
          </a:xfrm>
          <a:custGeom>
            <a:avLst/>
            <a:gdLst/>
            <a:ahLst/>
            <a:cxnLst/>
            <a:rect l="l" t="t" r="r" b="b"/>
            <a:pathLst>
              <a:path w="303529" h="303529">
                <a:moveTo>
                  <a:pt x="138436" y="0"/>
                </a:moveTo>
                <a:lnTo>
                  <a:pt x="96855" y="9697"/>
                </a:lnTo>
                <a:lnTo>
                  <a:pt x="60545" y="29952"/>
                </a:lnTo>
                <a:lnTo>
                  <a:pt x="31251" y="59019"/>
                </a:lnTo>
                <a:lnTo>
                  <a:pt x="10722" y="95154"/>
                </a:lnTo>
                <a:lnTo>
                  <a:pt x="702" y="136613"/>
                </a:lnTo>
                <a:lnTo>
                  <a:pt x="0" y="151314"/>
                </a:lnTo>
                <a:lnTo>
                  <a:pt x="74" y="156116"/>
                </a:lnTo>
                <a:lnTo>
                  <a:pt x="7223" y="197567"/>
                </a:lnTo>
                <a:lnTo>
                  <a:pt x="25047" y="234357"/>
                </a:lnTo>
                <a:lnTo>
                  <a:pt x="52148" y="264857"/>
                </a:lnTo>
                <a:lnTo>
                  <a:pt x="87125" y="287440"/>
                </a:lnTo>
                <a:lnTo>
                  <a:pt x="128580" y="300478"/>
                </a:lnTo>
                <a:lnTo>
                  <a:pt x="159124" y="303063"/>
                </a:lnTo>
                <a:lnTo>
                  <a:pt x="173160" y="301752"/>
                </a:lnTo>
                <a:lnTo>
                  <a:pt x="212637" y="290438"/>
                </a:lnTo>
                <a:lnTo>
                  <a:pt x="246934" y="269043"/>
                </a:lnTo>
                <a:lnTo>
                  <a:pt x="274467" y="238840"/>
                </a:lnTo>
                <a:lnTo>
                  <a:pt x="293651" y="201099"/>
                </a:lnTo>
                <a:lnTo>
                  <a:pt x="302902" y="157091"/>
                </a:lnTo>
                <a:lnTo>
                  <a:pt x="303505" y="141248"/>
                </a:lnTo>
                <a:lnTo>
                  <a:pt x="301959" y="127453"/>
                </a:lnTo>
                <a:lnTo>
                  <a:pt x="290113" y="88703"/>
                </a:lnTo>
                <a:lnTo>
                  <a:pt x="268333" y="55101"/>
                </a:lnTo>
                <a:lnTo>
                  <a:pt x="237743" y="28183"/>
                </a:lnTo>
                <a:lnTo>
                  <a:pt x="199471" y="9486"/>
                </a:lnTo>
                <a:lnTo>
                  <a:pt x="154642" y="546"/>
                </a:lnTo>
                <a:lnTo>
                  <a:pt x="1384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3104099" y="8149976"/>
            <a:ext cx="303501" cy="303063"/>
          </a:xfrm>
          <a:prstGeom prst="rect">
            <a:avLst/>
          </a:prstGeom>
          <a:blipFill>
            <a:blip r:embed="rId3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3107154" y="8152650"/>
            <a:ext cx="297815" cy="297815"/>
          </a:xfrm>
          <a:custGeom>
            <a:avLst/>
            <a:gdLst/>
            <a:ahLst/>
            <a:cxnLst/>
            <a:rect l="l" t="t" r="r" b="b"/>
            <a:pathLst>
              <a:path w="297814" h="297815">
                <a:moveTo>
                  <a:pt x="140313" y="0"/>
                </a:moveTo>
                <a:lnTo>
                  <a:pt x="98300" y="8561"/>
                </a:lnTo>
                <a:lnTo>
                  <a:pt x="61519" y="28053"/>
                </a:lnTo>
                <a:lnTo>
                  <a:pt x="31784" y="56659"/>
                </a:lnTo>
                <a:lnTo>
                  <a:pt x="10908" y="92561"/>
                </a:lnTo>
                <a:lnTo>
                  <a:pt x="705" y="133943"/>
                </a:lnTo>
                <a:lnTo>
                  <a:pt x="0" y="150462"/>
                </a:lnTo>
                <a:lnTo>
                  <a:pt x="842" y="164652"/>
                </a:lnTo>
                <a:lnTo>
                  <a:pt x="11010" y="204651"/>
                </a:lnTo>
                <a:lnTo>
                  <a:pt x="31600" y="239504"/>
                </a:lnTo>
                <a:lnTo>
                  <a:pt x="61268" y="267555"/>
                </a:lnTo>
                <a:lnTo>
                  <a:pt x="98675" y="287146"/>
                </a:lnTo>
                <a:lnTo>
                  <a:pt x="142478" y="296619"/>
                </a:lnTo>
                <a:lnTo>
                  <a:pt x="158269" y="297243"/>
                </a:lnTo>
                <a:lnTo>
                  <a:pt x="172666" y="295642"/>
                </a:lnTo>
                <a:lnTo>
                  <a:pt x="212908" y="283072"/>
                </a:lnTo>
                <a:lnTo>
                  <a:pt x="247330" y="260221"/>
                </a:lnTo>
                <a:lnTo>
                  <a:pt x="274139" y="228847"/>
                </a:lnTo>
                <a:lnTo>
                  <a:pt x="291539" y="190710"/>
                </a:lnTo>
                <a:lnTo>
                  <a:pt x="297736" y="147568"/>
                </a:lnTo>
                <a:lnTo>
                  <a:pt x="296959" y="133319"/>
                </a:lnTo>
                <a:lnTo>
                  <a:pt x="286934" y="93138"/>
                </a:lnTo>
                <a:lnTo>
                  <a:pt x="266444" y="58108"/>
                </a:lnTo>
                <a:lnTo>
                  <a:pt x="236871" y="29900"/>
                </a:lnTo>
                <a:lnTo>
                  <a:pt x="199598" y="10185"/>
                </a:lnTo>
                <a:lnTo>
                  <a:pt x="156008" y="635"/>
                </a:lnTo>
                <a:lnTo>
                  <a:pt x="1403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107154" y="8152650"/>
            <a:ext cx="297736" cy="297243"/>
          </a:xfrm>
          <a:prstGeom prst="rect">
            <a:avLst/>
          </a:prstGeom>
          <a:blipFill>
            <a:blip r:embed="rId3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107154" y="8152650"/>
            <a:ext cx="297815" cy="297815"/>
          </a:xfrm>
          <a:custGeom>
            <a:avLst/>
            <a:gdLst/>
            <a:ahLst/>
            <a:cxnLst/>
            <a:rect l="l" t="t" r="r" b="b"/>
            <a:pathLst>
              <a:path w="297814" h="297815">
                <a:moveTo>
                  <a:pt x="140313" y="0"/>
                </a:moveTo>
                <a:lnTo>
                  <a:pt x="98300" y="8561"/>
                </a:lnTo>
                <a:lnTo>
                  <a:pt x="61519" y="28053"/>
                </a:lnTo>
                <a:lnTo>
                  <a:pt x="31784" y="56659"/>
                </a:lnTo>
                <a:lnTo>
                  <a:pt x="10908" y="92561"/>
                </a:lnTo>
                <a:lnTo>
                  <a:pt x="705" y="133943"/>
                </a:lnTo>
                <a:lnTo>
                  <a:pt x="0" y="150462"/>
                </a:lnTo>
                <a:lnTo>
                  <a:pt x="842" y="164652"/>
                </a:lnTo>
                <a:lnTo>
                  <a:pt x="11010" y="204651"/>
                </a:lnTo>
                <a:lnTo>
                  <a:pt x="31600" y="239504"/>
                </a:lnTo>
                <a:lnTo>
                  <a:pt x="61268" y="267555"/>
                </a:lnTo>
                <a:lnTo>
                  <a:pt x="98675" y="287146"/>
                </a:lnTo>
                <a:lnTo>
                  <a:pt x="142478" y="296619"/>
                </a:lnTo>
                <a:lnTo>
                  <a:pt x="158269" y="297243"/>
                </a:lnTo>
                <a:lnTo>
                  <a:pt x="172666" y="295642"/>
                </a:lnTo>
                <a:lnTo>
                  <a:pt x="212908" y="283072"/>
                </a:lnTo>
                <a:lnTo>
                  <a:pt x="247330" y="260221"/>
                </a:lnTo>
                <a:lnTo>
                  <a:pt x="274139" y="228847"/>
                </a:lnTo>
                <a:lnTo>
                  <a:pt x="291539" y="190710"/>
                </a:lnTo>
                <a:lnTo>
                  <a:pt x="297736" y="147568"/>
                </a:lnTo>
                <a:lnTo>
                  <a:pt x="296959" y="133319"/>
                </a:lnTo>
                <a:lnTo>
                  <a:pt x="286934" y="93138"/>
                </a:lnTo>
                <a:lnTo>
                  <a:pt x="266444" y="58108"/>
                </a:lnTo>
                <a:lnTo>
                  <a:pt x="236871" y="29900"/>
                </a:lnTo>
                <a:lnTo>
                  <a:pt x="199598" y="10185"/>
                </a:lnTo>
                <a:lnTo>
                  <a:pt x="156008" y="635"/>
                </a:lnTo>
                <a:lnTo>
                  <a:pt x="140313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3110115" y="8155426"/>
            <a:ext cx="292100" cy="292100"/>
          </a:xfrm>
          <a:custGeom>
            <a:avLst/>
            <a:gdLst/>
            <a:ahLst/>
            <a:cxnLst/>
            <a:rect l="l" t="t" r="r" b="b"/>
            <a:pathLst>
              <a:path w="292100" h="292100">
                <a:moveTo>
                  <a:pt x="142230" y="0"/>
                </a:moveTo>
                <a:lnTo>
                  <a:pt x="99811" y="7384"/>
                </a:lnTo>
                <a:lnTo>
                  <a:pt x="62560" y="26087"/>
                </a:lnTo>
                <a:lnTo>
                  <a:pt x="32370" y="54215"/>
                </a:lnTo>
                <a:lnTo>
                  <a:pt x="11130" y="89874"/>
                </a:lnTo>
                <a:lnTo>
                  <a:pt x="730" y="131173"/>
                </a:lnTo>
                <a:lnTo>
                  <a:pt x="0" y="145865"/>
                </a:lnTo>
                <a:lnTo>
                  <a:pt x="418" y="156988"/>
                </a:lnTo>
                <a:lnTo>
                  <a:pt x="9473" y="197416"/>
                </a:lnTo>
                <a:lnTo>
                  <a:pt x="29287" y="232749"/>
                </a:lnTo>
                <a:lnTo>
                  <a:pt x="58456" y="261258"/>
                </a:lnTo>
                <a:lnTo>
                  <a:pt x="95579" y="281212"/>
                </a:lnTo>
                <a:lnTo>
                  <a:pt x="139250" y="290881"/>
                </a:lnTo>
                <a:lnTo>
                  <a:pt x="155020" y="291519"/>
                </a:lnTo>
                <a:lnTo>
                  <a:pt x="169135" y="289953"/>
                </a:lnTo>
                <a:lnTo>
                  <a:pt x="208592" y="277528"/>
                </a:lnTo>
                <a:lnTo>
                  <a:pt x="242342" y="254710"/>
                </a:lnTo>
                <a:lnTo>
                  <a:pt x="268615" y="223029"/>
                </a:lnTo>
                <a:lnTo>
                  <a:pt x="285643" y="184017"/>
                </a:lnTo>
                <a:lnTo>
                  <a:pt x="291658" y="139205"/>
                </a:lnTo>
                <a:lnTo>
                  <a:pt x="290306" y="124873"/>
                </a:lnTo>
                <a:lnTo>
                  <a:pt x="278359" y="84762"/>
                </a:lnTo>
                <a:lnTo>
                  <a:pt x="255891" y="50395"/>
                </a:lnTo>
                <a:lnTo>
                  <a:pt x="224589" y="23597"/>
                </a:lnTo>
                <a:lnTo>
                  <a:pt x="186139" y="6190"/>
                </a:lnTo>
                <a:lnTo>
                  <a:pt x="14223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110115" y="8155426"/>
            <a:ext cx="291658" cy="291519"/>
          </a:xfrm>
          <a:prstGeom prst="rect">
            <a:avLst/>
          </a:prstGeom>
          <a:blipFill>
            <a:blip r:embed="rId3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3113023" y="8158949"/>
            <a:ext cx="285750" cy="285750"/>
          </a:xfrm>
          <a:custGeom>
            <a:avLst/>
            <a:gdLst/>
            <a:ahLst/>
            <a:cxnLst/>
            <a:rect l="l" t="t" r="r" b="b"/>
            <a:pathLst>
              <a:path w="285750" h="285750">
                <a:moveTo>
                  <a:pt x="129431" y="0"/>
                </a:moveTo>
                <a:lnTo>
                  <a:pt x="88088" y="10285"/>
                </a:lnTo>
                <a:lnTo>
                  <a:pt x="52504" y="31632"/>
                </a:lnTo>
                <a:lnTo>
                  <a:pt x="24648" y="62070"/>
                </a:lnTo>
                <a:lnTo>
                  <a:pt x="6490" y="99630"/>
                </a:lnTo>
                <a:lnTo>
                  <a:pt x="0" y="142342"/>
                </a:lnTo>
                <a:lnTo>
                  <a:pt x="88" y="147408"/>
                </a:lnTo>
                <a:lnTo>
                  <a:pt x="7708" y="188588"/>
                </a:lnTo>
                <a:lnTo>
                  <a:pt x="26535" y="224709"/>
                </a:lnTo>
                <a:lnTo>
                  <a:pt x="55025" y="253946"/>
                </a:lnTo>
                <a:lnTo>
                  <a:pt x="91634" y="274474"/>
                </a:lnTo>
                <a:lnTo>
                  <a:pt x="134818" y="284467"/>
                </a:lnTo>
                <a:lnTo>
                  <a:pt x="150407" y="285142"/>
                </a:lnTo>
                <a:lnTo>
                  <a:pt x="164375" y="283734"/>
                </a:lnTo>
                <a:lnTo>
                  <a:pt x="203443" y="271747"/>
                </a:lnTo>
                <a:lnTo>
                  <a:pt x="236878" y="249196"/>
                </a:lnTo>
                <a:lnTo>
                  <a:pt x="262902" y="217478"/>
                </a:lnTo>
                <a:lnTo>
                  <a:pt x="279741" y="177990"/>
                </a:lnTo>
                <a:lnTo>
                  <a:pt x="285618" y="132127"/>
                </a:lnTo>
                <a:lnTo>
                  <a:pt x="283969" y="118411"/>
                </a:lnTo>
                <a:lnTo>
                  <a:pt x="271439" y="80099"/>
                </a:lnTo>
                <a:lnTo>
                  <a:pt x="248491" y="47381"/>
                </a:lnTo>
                <a:lnTo>
                  <a:pt x="216354" y="21977"/>
                </a:lnTo>
                <a:lnTo>
                  <a:pt x="176258" y="5610"/>
                </a:lnTo>
                <a:lnTo>
                  <a:pt x="1294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3113030" y="8158949"/>
            <a:ext cx="285611" cy="285142"/>
          </a:xfrm>
          <a:prstGeom prst="rect">
            <a:avLst/>
          </a:prstGeom>
          <a:blipFill>
            <a:blip r:embed="rId3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3115925" y="8161439"/>
            <a:ext cx="280670" cy="280035"/>
          </a:xfrm>
          <a:custGeom>
            <a:avLst/>
            <a:gdLst/>
            <a:ahLst/>
            <a:cxnLst/>
            <a:rect l="l" t="t" r="r" b="b"/>
            <a:pathLst>
              <a:path w="280670" h="280034">
                <a:moveTo>
                  <a:pt x="131174" y="0"/>
                </a:moveTo>
                <a:lnTo>
                  <a:pt x="89409" y="9167"/>
                </a:lnTo>
                <a:lnTo>
                  <a:pt x="53355" y="29787"/>
                </a:lnTo>
                <a:lnTo>
                  <a:pt x="25063" y="59808"/>
                </a:lnTo>
                <a:lnTo>
                  <a:pt x="6584" y="97180"/>
                </a:lnTo>
                <a:lnTo>
                  <a:pt x="61" y="138067"/>
                </a:lnTo>
                <a:lnTo>
                  <a:pt x="0" y="142846"/>
                </a:lnTo>
                <a:lnTo>
                  <a:pt x="1000" y="156914"/>
                </a:lnTo>
                <a:lnTo>
                  <a:pt x="12000" y="196340"/>
                </a:lnTo>
                <a:lnTo>
                  <a:pt x="33878" y="230164"/>
                </a:lnTo>
                <a:lnTo>
                  <a:pt x="65199" y="256544"/>
                </a:lnTo>
                <a:lnTo>
                  <a:pt x="104525" y="273640"/>
                </a:lnTo>
                <a:lnTo>
                  <a:pt x="150422" y="279609"/>
                </a:lnTo>
                <a:lnTo>
                  <a:pt x="164717" y="277824"/>
                </a:lnTo>
                <a:lnTo>
                  <a:pt x="204407" y="264337"/>
                </a:lnTo>
                <a:lnTo>
                  <a:pt x="237739" y="240151"/>
                </a:lnTo>
                <a:lnTo>
                  <a:pt x="262698" y="207202"/>
                </a:lnTo>
                <a:lnTo>
                  <a:pt x="277270" y="167425"/>
                </a:lnTo>
                <a:lnTo>
                  <a:pt x="280221" y="138067"/>
                </a:lnTo>
                <a:lnTo>
                  <a:pt x="279330" y="123895"/>
                </a:lnTo>
                <a:lnTo>
                  <a:pt x="268570" y="84152"/>
                </a:lnTo>
                <a:lnTo>
                  <a:pt x="246859" y="50022"/>
                </a:lnTo>
                <a:lnTo>
                  <a:pt x="215711" y="23374"/>
                </a:lnTo>
                <a:lnTo>
                  <a:pt x="176644" y="6077"/>
                </a:lnTo>
                <a:lnTo>
                  <a:pt x="13117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3115925" y="8161439"/>
            <a:ext cx="280221" cy="279609"/>
          </a:xfrm>
          <a:prstGeom prst="rect">
            <a:avLst/>
          </a:prstGeom>
          <a:blipFill>
            <a:blip r:embed="rId3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3118688" y="8164021"/>
            <a:ext cx="274955" cy="274320"/>
          </a:xfrm>
          <a:custGeom>
            <a:avLst/>
            <a:gdLst/>
            <a:ahLst/>
            <a:cxnLst/>
            <a:rect l="l" t="t" r="r" b="b"/>
            <a:pathLst>
              <a:path w="274954" h="274320">
                <a:moveTo>
                  <a:pt x="132987" y="0"/>
                </a:moveTo>
                <a:lnTo>
                  <a:pt x="90803" y="8014"/>
                </a:lnTo>
                <a:lnTo>
                  <a:pt x="54278" y="27883"/>
                </a:lnTo>
                <a:lnTo>
                  <a:pt x="25546" y="57473"/>
                </a:lnTo>
                <a:lnTo>
                  <a:pt x="6742" y="94647"/>
                </a:lnTo>
                <a:lnTo>
                  <a:pt x="0" y="137270"/>
                </a:lnTo>
                <a:lnTo>
                  <a:pt x="612" y="150306"/>
                </a:lnTo>
                <a:lnTo>
                  <a:pt x="10650" y="190010"/>
                </a:lnTo>
                <a:lnTo>
                  <a:pt x="31872" y="224160"/>
                </a:lnTo>
                <a:lnTo>
                  <a:pt x="62818" y="250848"/>
                </a:lnTo>
                <a:lnTo>
                  <a:pt x="102026" y="268167"/>
                </a:lnTo>
                <a:lnTo>
                  <a:pt x="148035" y="274208"/>
                </a:lnTo>
                <a:lnTo>
                  <a:pt x="161992" y="272401"/>
                </a:lnTo>
                <a:lnTo>
                  <a:pt x="200719" y="258926"/>
                </a:lnTo>
                <a:lnTo>
                  <a:pt x="233209" y="234642"/>
                </a:lnTo>
                <a:lnTo>
                  <a:pt x="257498" y="201176"/>
                </a:lnTo>
                <a:lnTo>
                  <a:pt x="271625" y="160158"/>
                </a:lnTo>
                <a:lnTo>
                  <a:pt x="274429" y="129422"/>
                </a:lnTo>
                <a:lnTo>
                  <a:pt x="272881" y="115195"/>
                </a:lnTo>
                <a:lnTo>
                  <a:pt x="259978" y="75651"/>
                </a:lnTo>
                <a:lnTo>
                  <a:pt x="236121" y="42401"/>
                </a:lnTo>
                <a:lnTo>
                  <a:pt x="203157" y="17482"/>
                </a:lnTo>
                <a:lnTo>
                  <a:pt x="162929" y="2932"/>
                </a:lnTo>
                <a:lnTo>
                  <a:pt x="1329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118689" y="8164021"/>
            <a:ext cx="274428" cy="274208"/>
          </a:xfrm>
          <a:prstGeom prst="rect">
            <a:avLst/>
          </a:prstGeom>
          <a:blipFill>
            <a:blip r:embed="rId3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3121418" y="8167469"/>
            <a:ext cx="269240" cy="268605"/>
          </a:xfrm>
          <a:custGeom>
            <a:avLst/>
            <a:gdLst/>
            <a:ahLst/>
            <a:cxnLst/>
            <a:rect l="l" t="t" r="r" b="b"/>
            <a:pathLst>
              <a:path w="269239" h="268604">
                <a:moveTo>
                  <a:pt x="120097" y="0"/>
                </a:moveTo>
                <a:lnTo>
                  <a:pt x="79130" y="11159"/>
                </a:lnTo>
                <a:lnTo>
                  <a:pt x="44492" y="33853"/>
                </a:lnTo>
                <a:lnTo>
                  <a:pt x="18410" y="65853"/>
                </a:lnTo>
                <a:lnTo>
                  <a:pt x="3110" y="104933"/>
                </a:lnTo>
                <a:lnTo>
                  <a:pt x="0" y="133822"/>
                </a:lnTo>
                <a:lnTo>
                  <a:pt x="233" y="141801"/>
                </a:lnTo>
                <a:lnTo>
                  <a:pt x="9033" y="182084"/>
                </a:lnTo>
                <a:lnTo>
                  <a:pt x="29415" y="216856"/>
                </a:lnTo>
                <a:lnTo>
                  <a:pt x="59810" y="244113"/>
                </a:lnTo>
                <a:lnTo>
                  <a:pt x="98649" y="261855"/>
                </a:lnTo>
                <a:lnTo>
                  <a:pt x="144363" y="268079"/>
                </a:lnTo>
                <a:lnTo>
                  <a:pt x="158109" y="266366"/>
                </a:lnTo>
                <a:lnTo>
                  <a:pt x="196262" y="253173"/>
                </a:lnTo>
                <a:lnTo>
                  <a:pt x="228268" y="229013"/>
                </a:lnTo>
                <a:lnTo>
                  <a:pt x="252166" y="195326"/>
                </a:lnTo>
                <a:lnTo>
                  <a:pt x="266001" y="153548"/>
                </a:lnTo>
                <a:lnTo>
                  <a:pt x="268666" y="121912"/>
                </a:lnTo>
                <a:lnTo>
                  <a:pt x="266762" y="108375"/>
                </a:lnTo>
                <a:lnTo>
                  <a:pt x="253141" y="70843"/>
                </a:lnTo>
                <a:lnTo>
                  <a:pt x="228662" y="39417"/>
                </a:lnTo>
                <a:lnTo>
                  <a:pt x="194614" y="16008"/>
                </a:lnTo>
                <a:lnTo>
                  <a:pt x="152283" y="2527"/>
                </a:lnTo>
                <a:lnTo>
                  <a:pt x="12009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3121418" y="8167469"/>
            <a:ext cx="268666" cy="268079"/>
          </a:xfrm>
          <a:prstGeom prst="rect">
            <a:avLst/>
          </a:prstGeom>
          <a:blipFill>
            <a:blip r:embed="rId3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124098" y="8169785"/>
            <a:ext cx="264160" cy="262890"/>
          </a:xfrm>
          <a:custGeom>
            <a:avLst/>
            <a:gdLst/>
            <a:ahLst/>
            <a:cxnLst/>
            <a:rect l="l" t="t" r="r" b="b"/>
            <a:pathLst>
              <a:path w="264160" h="262890">
                <a:moveTo>
                  <a:pt x="121774" y="0"/>
                </a:moveTo>
                <a:lnTo>
                  <a:pt x="80369" y="10068"/>
                </a:lnTo>
                <a:lnTo>
                  <a:pt x="45255" y="32073"/>
                </a:lnTo>
                <a:lnTo>
                  <a:pt x="18750" y="63700"/>
                </a:lnTo>
                <a:lnTo>
                  <a:pt x="3171" y="102633"/>
                </a:lnTo>
                <a:lnTo>
                  <a:pt x="0" y="131505"/>
                </a:lnTo>
                <a:lnTo>
                  <a:pt x="170" y="138261"/>
                </a:lnTo>
                <a:lnTo>
                  <a:pt x="8599" y="178036"/>
                </a:lnTo>
                <a:lnTo>
                  <a:pt x="28715" y="212377"/>
                </a:lnTo>
                <a:lnTo>
                  <a:pt x="59120" y="239279"/>
                </a:lnTo>
                <a:lnTo>
                  <a:pt x="98416" y="256737"/>
                </a:lnTo>
                <a:lnTo>
                  <a:pt x="145204" y="262745"/>
                </a:lnTo>
                <a:lnTo>
                  <a:pt x="159238" y="260564"/>
                </a:lnTo>
                <a:lnTo>
                  <a:pt x="197844" y="245626"/>
                </a:lnTo>
                <a:lnTo>
                  <a:pt x="229482" y="219657"/>
                </a:lnTo>
                <a:lnTo>
                  <a:pt x="251938" y="184669"/>
                </a:lnTo>
                <a:lnTo>
                  <a:pt x="262997" y="142672"/>
                </a:lnTo>
                <a:lnTo>
                  <a:pt x="263768" y="127464"/>
                </a:lnTo>
                <a:lnTo>
                  <a:pt x="262600" y="113471"/>
                </a:lnTo>
                <a:lnTo>
                  <a:pt x="250681" y="74516"/>
                </a:lnTo>
                <a:lnTo>
                  <a:pt x="227336" y="41661"/>
                </a:lnTo>
                <a:lnTo>
                  <a:pt x="194305" y="17108"/>
                </a:lnTo>
                <a:lnTo>
                  <a:pt x="153042" y="2800"/>
                </a:lnTo>
                <a:lnTo>
                  <a:pt x="12177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3124107" y="8169785"/>
            <a:ext cx="263760" cy="262745"/>
          </a:xfrm>
          <a:prstGeom prst="rect">
            <a:avLst/>
          </a:prstGeom>
          <a:blipFill>
            <a:blip r:embed="rId3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3126752" y="8172184"/>
            <a:ext cx="258445" cy="258445"/>
          </a:xfrm>
          <a:custGeom>
            <a:avLst/>
            <a:gdLst/>
            <a:ahLst/>
            <a:cxnLst/>
            <a:rect l="l" t="t" r="r" b="b"/>
            <a:pathLst>
              <a:path w="258445" h="258445">
                <a:moveTo>
                  <a:pt x="123450" y="0"/>
                </a:moveTo>
                <a:lnTo>
                  <a:pt x="81608" y="8935"/>
                </a:lnTo>
                <a:lnTo>
                  <a:pt x="46019" y="30229"/>
                </a:lnTo>
                <a:lnTo>
                  <a:pt x="19091" y="61472"/>
                </a:lnTo>
                <a:lnTo>
                  <a:pt x="3233" y="100254"/>
                </a:lnTo>
                <a:lnTo>
                  <a:pt x="0" y="129107"/>
                </a:lnTo>
                <a:lnTo>
                  <a:pt x="132" y="135012"/>
                </a:lnTo>
                <a:lnTo>
                  <a:pt x="9091" y="176821"/>
                </a:lnTo>
                <a:lnTo>
                  <a:pt x="30403" y="212376"/>
                </a:lnTo>
                <a:lnTo>
                  <a:pt x="61668" y="239274"/>
                </a:lnTo>
                <a:lnTo>
                  <a:pt x="100488" y="255113"/>
                </a:lnTo>
                <a:lnTo>
                  <a:pt x="129380" y="258342"/>
                </a:lnTo>
                <a:lnTo>
                  <a:pt x="143457" y="257569"/>
                </a:lnTo>
                <a:lnTo>
                  <a:pt x="182724" y="246610"/>
                </a:lnTo>
                <a:lnTo>
                  <a:pt x="215876" y="223950"/>
                </a:lnTo>
                <a:lnTo>
                  <a:pt x="240773" y="191211"/>
                </a:lnTo>
                <a:lnTo>
                  <a:pt x="255272" y="150013"/>
                </a:lnTo>
                <a:lnTo>
                  <a:pt x="258103" y="118648"/>
                </a:lnTo>
                <a:lnTo>
                  <a:pt x="256197" y="104632"/>
                </a:lnTo>
                <a:lnTo>
                  <a:pt x="241916" y="66030"/>
                </a:lnTo>
                <a:lnTo>
                  <a:pt x="216305" y="34347"/>
                </a:lnTo>
                <a:lnTo>
                  <a:pt x="181316" y="11839"/>
                </a:lnTo>
                <a:lnTo>
                  <a:pt x="138902" y="762"/>
                </a:lnTo>
                <a:lnTo>
                  <a:pt x="1234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3126752" y="8172184"/>
            <a:ext cx="258103" cy="258342"/>
          </a:xfrm>
          <a:prstGeom prst="rect">
            <a:avLst/>
          </a:prstGeom>
          <a:blipFill>
            <a:blip r:embed="rId4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3129456" y="8174631"/>
            <a:ext cx="253365" cy="253365"/>
          </a:xfrm>
          <a:custGeom>
            <a:avLst/>
            <a:gdLst/>
            <a:ahLst/>
            <a:cxnLst/>
            <a:rect l="l" t="t" r="r" b="b"/>
            <a:pathLst>
              <a:path w="253364" h="253365">
                <a:moveTo>
                  <a:pt x="125012" y="0"/>
                </a:moveTo>
                <a:lnTo>
                  <a:pt x="82767" y="7769"/>
                </a:lnTo>
                <a:lnTo>
                  <a:pt x="46711" y="28340"/>
                </a:lnTo>
                <a:lnTo>
                  <a:pt x="19355" y="59197"/>
                </a:lnTo>
                <a:lnTo>
                  <a:pt x="3209" y="97828"/>
                </a:lnTo>
                <a:lnTo>
                  <a:pt x="0" y="131413"/>
                </a:lnTo>
                <a:lnTo>
                  <a:pt x="1338" y="145708"/>
                </a:lnTo>
                <a:lnTo>
                  <a:pt x="14333" y="185212"/>
                </a:lnTo>
                <a:lnTo>
                  <a:pt x="39104" y="217776"/>
                </a:lnTo>
                <a:lnTo>
                  <a:pt x="73469" y="240999"/>
                </a:lnTo>
                <a:lnTo>
                  <a:pt x="115247" y="252481"/>
                </a:lnTo>
                <a:lnTo>
                  <a:pt x="130443" y="253284"/>
                </a:lnTo>
                <a:lnTo>
                  <a:pt x="144827" y="252032"/>
                </a:lnTo>
                <a:lnTo>
                  <a:pt x="184591" y="239216"/>
                </a:lnTo>
                <a:lnTo>
                  <a:pt x="217386" y="214573"/>
                </a:lnTo>
                <a:lnTo>
                  <a:pt x="240787" y="180375"/>
                </a:lnTo>
                <a:lnTo>
                  <a:pt x="252368" y="138892"/>
                </a:lnTo>
                <a:lnTo>
                  <a:pt x="253183" y="123837"/>
                </a:lnTo>
                <a:lnTo>
                  <a:pt x="252040" y="109350"/>
                </a:lnTo>
                <a:lnTo>
                  <a:pt x="239456" y="69269"/>
                </a:lnTo>
                <a:lnTo>
                  <a:pt x="214988" y="36176"/>
                </a:lnTo>
                <a:lnTo>
                  <a:pt x="181010" y="12540"/>
                </a:lnTo>
                <a:lnTo>
                  <a:pt x="139893" y="828"/>
                </a:lnTo>
                <a:lnTo>
                  <a:pt x="12501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3129456" y="8174631"/>
            <a:ext cx="253183" cy="253284"/>
          </a:xfrm>
          <a:prstGeom prst="rect">
            <a:avLst/>
          </a:prstGeom>
          <a:blipFill>
            <a:blip r:embed="rId4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3131883" y="8177743"/>
            <a:ext cx="248285" cy="247650"/>
          </a:xfrm>
          <a:custGeom>
            <a:avLst/>
            <a:gdLst/>
            <a:ahLst/>
            <a:cxnLst/>
            <a:rect l="l" t="t" r="r" b="b"/>
            <a:pathLst>
              <a:path w="248285" h="247650">
                <a:moveTo>
                  <a:pt x="112038" y="0"/>
                </a:moveTo>
                <a:lnTo>
                  <a:pt x="71133" y="11268"/>
                </a:lnTo>
                <a:lnTo>
                  <a:pt x="37226" y="34914"/>
                </a:lnTo>
                <a:lnTo>
                  <a:pt x="12929" y="68325"/>
                </a:lnTo>
                <a:lnTo>
                  <a:pt x="856" y="108889"/>
                </a:lnTo>
                <a:lnTo>
                  <a:pt x="0" y="123548"/>
                </a:lnTo>
                <a:lnTo>
                  <a:pt x="1" y="124143"/>
                </a:lnTo>
                <a:lnTo>
                  <a:pt x="7425" y="165834"/>
                </a:lnTo>
                <a:lnTo>
                  <a:pt x="27771" y="201436"/>
                </a:lnTo>
                <a:lnTo>
                  <a:pt x="58772" y="228455"/>
                </a:lnTo>
                <a:lnTo>
                  <a:pt x="98155" y="244394"/>
                </a:lnTo>
                <a:lnTo>
                  <a:pt x="127948" y="247633"/>
                </a:lnTo>
                <a:lnTo>
                  <a:pt x="142044" y="246402"/>
                </a:lnTo>
                <a:lnTo>
                  <a:pt x="181007" y="233718"/>
                </a:lnTo>
                <a:lnTo>
                  <a:pt x="213123" y="209061"/>
                </a:lnTo>
                <a:lnTo>
                  <a:pt x="236007" y="174385"/>
                </a:lnTo>
                <a:lnTo>
                  <a:pt x="247270" y="131640"/>
                </a:lnTo>
                <a:lnTo>
                  <a:pt x="248029" y="115936"/>
                </a:lnTo>
                <a:lnTo>
                  <a:pt x="246421" y="102226"/>
                </a:lnTo>
                <a:lnTo>
                  <a:pt x="232925" y="64424"/>
                </a:lnTo>
                <a:lnTo>
                  <a:pt x="207672" y="33379"/>
                </a:lnTo>
                <a:lnTo>
                  <a:pt x="172266" y="11367"/>
                </a:lnTo>
                <a:lnTo>
                  <a:pt x="128312" y="662"/>
                </a:lnTo>
                <a:lnTo>
                  <a:pt x="1120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3131885" y="8177743"/>
            <a:ext cx="248026" cy="247633"/>
          </a:xfrm>
          <a:prstGeom prst="rect">
            <a:avLst/>
          </a:prstGeom>
          <a:blipFill>
            <a:blip r:embed="rId4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3134373" y="8179924"/>
            <a:ext cx="243840" cy="243204"/>
          </a:xfrm>
          <a:custGeom>
            <a:avLst/>
            <a:gdLst/>
            <a:ahLst/>
            <a:cxnLst/>
            <a:rect l="l" t="t" r="r" b="b"/>
            <a:pathLst>
              <a:path w="243839" h="243204">
                <a:moveTo>
                  <a:pt x="113600" y="0"/>
                </a:moveTo>
                <a:lnTo>
                  <a:pt x="72257" y="10179"/>
                </a:lnTo>
                <a:lnTo>
                  <a:pt x="37874" y="33172"/>
                </a:lnTo>
                <a:lnTo>
                  <a:pt x="13173" y="66257"/>
                </a:lnTo>
                <a:lnTo>
                  <a:pt x="873" y="106713"/>
                </a:lnTo>
                <a:lnTo>
                  <a:pt x="0" y="121694"/>
                </a:lnTo>
                <a:lnTo>
                  <a:pt x="857" y="135853"/>
                </a:lnTo>
                <a:lnTo>
                  <a:pt x="12653" y="175044"/>
                </a:lnTo>
                <a:lnTo>
                  <a:pt x="36762" y="207442"/>
                </a:lnTo>
                <a:lnTo>
                  <a:pt x="71214" y="230570"/>
                </a:lnTo>
                <a:lnTo>
                  <a:pt x="114038" y="241961"/>
                </a:lnTo>
                <a:lnTo>
                  <a:pt x="129832" y="242722"/>
                </a:lnTo>
                <a:lnTo>
                  <a:pt x="144202" y="240905"/>
                </a:lnTo>
                <a:lnTo>
                  <a:pt x="183477" y="226120"/>
                </a:lnTo>
                <a:lnTo>
                  <a:pt x="214892" y="199434"/>
                </a:lnTo>
                <a:lnTo>
                  <a:pt x="235731" y="163550"/>
                </a:lnTo>
                <a:lnTo>
                  <a:pt x="243280" y="121171"/>
                </a:lnTo>
                <a:lnTo>
                  <a:pt x="242438" y="107007"/>
                </a:lnTo>
                <a:lnTo>
                  <a:pt x="230671" y="67768"/>
                </a:lnTo>
                <a:lnTo>
                  <a:pt x="206582" y="35332"/>
                </a:lnTo>
                <a:lnTo>
                  <a:pt x="172155" y="12173"/>
                </a:lnTo>
                <a:lnTo>
                  <a:pt x="129374" y="764"/>
                </a:lnTo>
                <a:lnTo>
                  <a:pt x="113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3134373" y="8179924"/>
            <a:ext cx="243280" cy="242722"/>
          </a:xfrm>
          <a:prstGeom prst="rect">
            <a:avLst/>
          </a:prstGeom>
          <a:blipFill>
            <a:blip r:embed="rId4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3136798" y="8182144"/>
            <a:ext cx="238760" cy="238125"/>
          </a:xfrm>
          <a:custGeom>
            <a:avLst/>
            <a:gdLst/>
            <a:ahLst/>
            <a:cxnLst/>
            <a:rect l="l" t="t" r="r" b="b"/>
            <a:pathLst>
              <a:path w="238760" h="238125">
                <a:moveTo>
                  <a:pt x="115137" y="0"/>
                </a:moveTo>
                <a:lnTo>
                  <a:pt x="73380" y="9066"/>
                </a:lnTo>
                <a:lnTo>
                  <a:pt x="38530" y="31395"/>
                </a:lnTo>
                <a:lnTo>
                  <a:pt x="13421" y="64152"/>
                </a:lnTo>
                <a:lnTo>
                  <a:pt x="891" y="104500"/>
                </a:lnTo>
                <a:lnTo>
                  <a:pt x="0" y="119146"/>
                </a:lnTo>
                <a:lnTo>
                  <a:pt x="619" y="131350"/>
                </a:lnTo>
                <a:lnTo>
                  <a:pt x="11789" y="170429"/>
                </a:lnTo>
                <a:lnTo>
                  <a:pt x="35528" y="202772"/>
                </a:lnTo>
                <a:lnTo>
                  <a:pt x="69960" y="225870"/>
                </a:lnTo>
                <a:lnTo>
                  <a:pt x="113205" y="237210"/>
                </a:lnTo>
                <a:lnTo>
                  <a:pt x="129255" y="237943"/>
                </a:lnTo>
                <a:lnTo>
                  <a:pt x="143115" y="235950"/>
                </a:lnTo>
                <a:lnTo>
                  <a:pt x="180942" y="220850"/>
                </a:lnTo>
                <a:lnTo>
                  <a:pt x="211126" y="193714"/>
                </a:lnTo>
                <a:lnTo>
                  <a:pt x="231077" y="156652"/>
                </a:lnTo>
                <a:lnTo>
                  <a:pt x="238205" y="111776"/>
                </a:lnTo>
                <a:lnTo>
                  <a:pt x="236485" y="97624"/>
                </a:lnTo>
                <a:lnTo>
                  <a:pt x="221964" y="58924"/>
                </a:lnTo>
                <a:lnTo>
                  <a:pt x="195285" y="27955"/>
                </a:lnTo>
                <a:lnTo>
                  <a:pt x="158869" y="7415"/>
                </a:lnTo>
                <a:lnTo>
                  <a:pt x="11513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3136798" y="8182144"/>
            <a:ext cx="238205" cy="237943"/>
          </a:xfrm>
          <a:prstGeom prst="rect">
            <a:avLst/>
          </a:prstGeom>
          <a:blipFill>
            <a:blip r:embed="rId4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3139186" y="8184477"/>
            <a:ext cx="233679" cy="233679"/>
          </a:xfrm>
          <a:custGeom>
            <a:avLst/>
            <a:gdLst/>
            <a:ahLst/>
            <a:cxnLst/>
            <a:rect l="l" t="t" r="r" b="b"/>
            <a:pathLst>
              <a:path w="233679" h="233679">
                <a:moveTo>
                  <a:pt x="116697" y="0"/>
                </a:moveTo>
                <a:lnTo>
                  <a:pt x="74517" y="7898"/>
                </a:lnTo>
                <a:lnTo>
                  <a:pt x="39191" y="29527"/>
                </a:lnTo>
                <a:lnTo>
                  <a:pt x="13671" y="61937"/>
                </a:lnTo>
                <a:lnTo>
                  <a:pt x="908" y="102173"/>
                </a:lnTo>
                <a:lnTo>
                  <a:pt x="0" y="117245"/>
                </a:lnTo>
                <a:lnTo>
                  <a:pt x="958" y="131852"/>
                </a:lnTo>
                <a:lnTo>
                  <a:pt x="13830" y="171979"/>
                </a:lnTo>
                <a:lnTo>
                  <a:pt x="39432" y="204277"/>
                </a:lnTo>
                <a:lnTo>
                  <a:pt x="74852" y="225810"/>
                </a:lnTo>
                <a:lnTo>
                  <a:pt x="117179" y="233641"/>
                </a:lnTo>
                <a:lnTo>
                  <a:pt x="131797" y="232691"/>
                </a:lnTo>
                <a:lnTo>
                  <a:pt x="171954" y="219837"/>
                </a:lnTo>
                <a:lnTo>
                  <a:pt x="204278" y="194250"/>
                </a:lnTo>
                <a:lnTo>
                  <a:pt x="225829" y="158853"/>
                </a:lnTo>
                <a:lnTo>
                  <a:pt x="233666" y="116569"/>
                </a:lnTo>
                <a:lnTo>
                  <a:pt x="232728" y="101944"/>
                </a:lnTo>
                <a:lnTo>
                  <a:pt x="219898" y="61764"/>
                </a:lnTo>
                <a:lnTo>
                  <a:pt x="194325" y="29415"/>
                </a:lnTo>
                <a:lnTo>
                  <a:pt x="158947" y="7845"/>
                </a:lnTo>
                <a:lnTo>
                  <a:pt x="11669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3139194" y="8184477"/>
            <a:ext cx="233658" cy="233641"/>
          </a:xfrm>
          <a:prstGeom prst="rect">
            <a:avLst/>
          </a:prstGeom>
          <a:blipFill>
            <a:blip r:embed="rId4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3141522" y="8187324"/>
            <a:ext cx="229235" cy="228600"/>
          </a:xfrm>
          <a:custGeom>
            <a:avLst/>
            <a:gdLst/>
            <a:ahLst/>
            <a:cxnLst/>
            <a:rect l="l" t="t" r="r" b="b"/>
            <a:pathLst>
              <a:path w="229235" h="228600">
                <a:moveTo>
                  <a:pt x="103473" y="0"/>
                </a:moveTo>
                <a:lnTo>
                  <a:pt x="62805" y="11778"/>
                </a:lnTo>
                <a:lnTo>
                  <a:pt x="29958" y="36747"/>
                </a:lnTo>
                <a:lnTo>
                  <a:pt x="8001" y="71835"/>
                </a:lnTo>
                <a:lnTo>
                  <a:pt x="0" y="113967"/>
                </a:lnTo>
                <a:lnTo>
                  <a:pt x="609" y="125848"/>
                </a:lnTo>
                <a:lnTo>
                  <a:pt x="12609" y="166202"/>
                </a:lnTo>
                <a:lnTo>
                  <a:pt x="37736" y="198771"/>
                </a:lnTo>
                <a:lnTo>
                  <a:pt x="73054" y="220529"/>
                </a:lnTo>
                <a:lnTo>
                  <a:pt x="115628" y="228452"/>
                </a:lnTo>
                <a:lnTo>
                  <a:pt x="129870" y="227431"/>
                </a:lnTo>
                <a:lnTo>
                  <a:pt x="168967" y="214522"/>
                </a:lnTo>
                <a:lnTo>
                  <a:pt x="200399" y="188737"/>
                </a:lnTo>
                <a:lnTo>
                  <a:pt x="221312" y="152509"/>
                </a:lnTo>
                <a:lnTo>
                  <a:pt x="228854" y="108269"/>
                </a:lnTo>
                <a:lnTo>
                  <a:pt x="227336" y="94526"/>
                </a:lnTo>
                <a:lnTo>
                  <a:pt x="213390" y="56927"/>
                </a:lnTo>
                <a:lnTo>
                  <a:pt x="186831" y="26853"/>
                </a:lnTo>
                <a:lnTo>
                  <a:pt x="149559" y="6984"/>
                </a:lnTo>
                <a:lnTo>
                  <a:pt x="1034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3141526" y="8187324"/>
            <a:ext cx="228850" cy="228452"/>
          </a:xfrm>
          <a:prstGeom prst="rect">
            <a:avLst/>
          </a:prstGeom>
          <a:blipFill>
            <a:blip r:embed="rId4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3143808" y="8189332"/>
            <a:ext cx="224154" cy="224154"/>
          </a:xfrm>
          <a:custGeom>
            <a:avLst/>
            <a:gdLst/>
            <a:ahLst/>
            <a:cxnLst/>
            <a:rect l="l" t="t" r="r" b="b"/>
            <a:pathLst>
              <a:path w="224154" h="224154">
                <a:moveTo>
                  <a:pt x="104915" y="0"/>
                </a:moveTo>
                <a:lnTo>
                  <a:pt x="63818" y="10711"/>
                </a:lnTo>
                <a:lnTo>
                  <a:pt x="30499" y="35075"/>
                </a:lnTo>
                <a:lnTo>
                  <a:pt x="8158" y="69891"/>
                </a:lnTo>
                <a:lnTo>
                  <a:pt x="0" y="111958"/>
                </a:lnTo>
                <a:lnTo>
                  <a:pt x="474" y="122335"/>
                </a:lnTo>
                <a:lnTo>
                  <a:pt x="12019" y="162335"/>
                </a:lnTo>
                <a:lnTo>
                  <a:pt x="36958" y="194658"/>
                </a:lnTo>
                <a:lnTo>
                  <a:pt x="72564" y="216263"/>
                </a:lnTo>
                <a:lnTo>
                  <a:pt x="116106" y="224109"/>
                </a:lnTo>
                <a:lnTo>
                  <a:pt x="129758" y="222798"/>
                </a:lnTo>
                <a:lnTo>
                  <a:pt x="167146" y="209370"/>
                </a:lnTo>
                <a:lnTo>
                  <a:pt x="197070" y="183074"/>
                </a:lnTo>
                <a:lnTo>
                  <a:pt x="216812" y="145673"/>
                </a:lnTo>
                <a:lnTo>
                  <a:pt x="223657" y="98933"/>
                </a:lnTo>
                <a:lnTo>
                  <a:pt x="221186" y="85257"/>
                </a:lnTo>
                <a:lnTo>
                  <a:pt x="204283" y="48428"/>
                </a:lnTo>
                <a:lnTo>
                  <a:pt x="174970" y="20164"/>
                </a:lnTo>
                <a:lnTo>
                  <a:pt x="135596" y="3377"/>
                </a:lnTo>
                <a:lnTo>
                  <a:pt x="1049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3143811" y="8189332"/>
            <a:ext cx="223655" cy="224109"/>
          </a:xfrm>
          <a:prstGeom prst="rect">
            <a:avLst/>
          </a:prstGeom>
          <a:blipFill>
            <a:blip r:embed="rId4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3143808" y="8189332"/>
            <a:ext cx="224154" cy="224154"/>
          </a:xfrm>
          <a:custGeom>
            <a:avLst/>
            <a:gdLst/>
            <a:ahLst/>
            <a:cxnLst/>
            <a:rect l="l" t="t" r="r" b="b"/>
            <a:pathLst>
              <a:path w="224154" h="224154">
                <a:moveTo>
                  <a:pt x="104915" y="0"/>
                </a:moveTo>
                <a:lnTo>
                  <a:pt x="63818" y="10711"/>
                </a:lnTo>
                <a:lnTo>
                  <a:pt x="30499" y="35075"/>
                </a:lnTo>
                <a:lnTo>
                  <a:pt x="8158" y="69891"/>
                </a:lnTo>
                <a:lnTo>
                  <a:pt x="0" y="111958"/>
                </a:lnTo>
                <a:lnTo>
                  <a:pt x="474" y="122335"/>
                </a:lnTo>
                <a:lnTo>
                  <a:pt x="12019" y="162335"/>
                </a:lnTo>
                <a:lnTo>
                  <a:pt x="36958" y="194658"/>
                </a:lnTo>
                <a:lnTo>
                  <a:pt x="72564" y="216263"/>
                </a:lnTo>
                <a:lnTo>
                  <a:pt x="116106" y="224109"/>
                </a:lnTo>
                <a:lnTo>
                  <a:pt x="129758" y="222798"/>
                </a:lnTo>
                <a:lnTo>
                  <a:pt x="167146" y="209370"/>
                </a:lnTo>
                <a:lnTo>
                  <a:pt x="197070" y="183074"/>
                </a:lnTo>
                <a:lnTo>
                  <a:pt x="216812" y="145673"/>
                </a:lnTo>
                <a:lnTo>
                  <a:pt x="223657" y="98933"/>
                </a:lnTo>
                <a:lnTo>
                  <a:pt x="221186" y="85257"/>
                </a:lnTo>
                <a:lnTo>
                  <a:pt x="204283" y="48428"/>
                </a:lnTo>
                <a:lnTo>
                  <a:pt x="174970" y="20164"/>
                </a:lnTo>
                <a:lnTo>
                  <a:pt x="135596" y="3377"/>
                </a:lnTo>
                <a:lnTo>
                  <a:pt x="104915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3146044" y="8191406"/>
            <a:ext cx="220345" cy="219710"/>
          </a:xfrm>
          <a:custGeom>
            <a:avLst/>
            <a:gdLst/>
            <a:ahLst/>
            <a:cxnLst/>
            <a:rect l="l" t="t" r="r" b="b"/>
            <a:pathLst>
              <a:path w="220345" h="219709">
                <a:moveTo>
                  <a:pt x="106349" y="0"/>
                </a:moveTo>
                <a:lnTo>
                  <a:pt x="64823" y="9607"/>
                </a:lnTo>
                <a:lnTo>
                  <a:pt x="31033" y="33343"/>
                </a:lnTo>
                <a:lnTo>
                  <a:pt x="8314" y="67879"/>
                </a:lnTo>
                <a:lnTo>
                  <a:pt x="0" y="109885"/>
                </a:lnTo>
                <a:lnTo>
                  <a:pt x="533" y="120767"/>
                </a:lnTo>
                <a:lnTo>
                  <a:pt x="12145" y="159704"/>
                </a:lnTo>
                <a:lnTo>
                  <a:pt x="37242" y="191109"/>
                </a:lnTo>
                <a:lnTo>
                  <a:pt x="73580" y="212022"/>
                </a:lnTo>
                <a:lnTo>
                  <a:pt x="118919" y="219482"/>
                </a:lnTo>
                <a:lnTo>
                  <a:pt x="132788" y="217458"/>
                </a:lnTo>
                <a:lnTo>
                  <a:pt x="170240" y="201549"/>
                </a:lnTo>
                <a:lnTo>
                  <a:pt x="199088" y="172833"/>
                </a:lnTo>
                <a:lnTo>
                  <a:pt x="216280" y="133820"/>
                </a:lnTo>
                <a:lnTo>
                  <a:pt x="219758" y="103329"/>
                </a:lnTo>
                <a:lnTo>
                  <a:pt x="217998" y="89180"/>
                </a:lnTo>
                <a:lnTo>
                  <a:pt x="202631" y="50897"/>
                </a:lnTo>
                <a:lnTo>
                  <a:pt x="174361" y="21323"/>
                </a:lnTo>
                <a:lnTo>
                  <a:pt x="136052" y="3629"/>
                </a:lnTo>
                <a:lnTo>
                  <a:pt x="10634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3146044" y="8191406"/>
            <a:ext cx="219758" cy="219482"/>
          </a:xfrm>
          <a:prstGeom prst="rect">
            <a:avLst/>
          </a:prstGeom>
          <a:blipFill>
            <a:blip r:embed="rId4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3148253" y="8194537"/>
            <a:ext cx="215265" cy="214629"/>
          </a:xfrm>
          <a:custGeom>
            <a:avLst/>
            <a:gdLst/>
            <a:ahLst/>
            <a:cxnLst/>
            <a:rect l="l" t="t" r="r" b="b"/>
            <a:pathLst>
              <a:path w="215264" h="214629">
                <a:moveTo>
                  <a:pt x="93161" y="0"/>
                </a:moveTo>
                <a:lnTo>
                  <a:pt x="53386" y="13717"/>
                </a:lnTo>
                <a:lnTo>
                  <a:pt x="22459" y="40907"/>
                </a:lnTo>
                <a:lnTo>
                  <a:pt x="3850" y="78105"/>
                </a:lnTo>
                <a:lnTo>
                  <a:pt x="0" y="106754"/>
                </a:lnTo>
                <a:lnTo>
                  <a:pt x="324" y="115170"/>
                </a:lnTo>
                <a:lnTo>
                  <a:pt x="11186" y="154131"/>
                </a:lnTo>
                <a:lnTo>
                  <a:pt x="35849" y="185613"/>
                </a:lnTo>
                <a:lnTo>
                  <a:pt x="72136" y="206589"/>
                </a:lnTo>
                <a:lnTo>
                  <a:pt x="117870" y="214030"/>
                </a:lnTo>
                <a:lnTo>
                  <a:pt x="131299" y="211893"/>
                </a:lnTo>
                <a:lnTo>
                  <a:pt x="167503" y="195803"/>
                </a:lnTo>
                <a:lnTo>
                  <a:pt x="195287" y="166711"/>
                </a:lnTo>
                <a:lnTo>
                  <a:pt x="211694" y="126563"/>
                </a:lnTo>
                <a:lnTo>
                  <a:pt x="214850" y="94617"/>
                </a:lnTo>
                <a:lnTo>
                  <a:pt x="212493" y="81438"/>
                </a:lnTo>
                <a:lnTo>
                  <a:pt x="195928" y="45976"/>
                </a:lnTo>
                <a:lnTo>
                  <a:pt x="166437" y="18859"/>
                </a:lnTo>
                <a:lnTo>
                  <a:pt x="125714" y="2956"/>
                </a:lnTo>
                <a:lnTo>
                  <a:pt x="931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3148258" y="8194537"/>
            <a:ext cx="214845" cy="214030"/>
          </a:xfrm>
          <a:prstGeom prst="rect">
            <a:avLst/>
          </a:prstGeom>
          <a:blipFill>
            <a:blip r:embed="rId4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3150412" y="8196260"/>
            <a:ext cx="211454" cy="210820"/>
          </a:xfrm>
          <a:custGeom>
            <a:avLst/>
            <a:gdLst/>
            <a:ahLst/>
            <a:cxnLst/>
            <a:rect l="l" t="t" r="r" b="b"/>
            <a:pathLst>
              <a:path w="211454" h="210820">
                <a:moveTo>
                  <a:pt x="94441" y="0"/>
                </a:moveTo>
                <a:lnTo>
                  <a:pt x="54226" y="12738"/>
                </a:lnTo>
                <a:lnTo>
                  <a:pt x="22852" y="39415"/>
                </a:lnTo>
                <a:lnTo>
                  <a:pt x="3923" y="76415"/>
                </a:lnTo>
                <a:lnTo>
                  <a:pt x="0" y="105030"/>
                </a:lnTo>
                <a:lnTo>
                  <a:pt x="712" y="117365"/>
                </a:lnTo>
                <a:lnTo>
                  <a:pt x="13768" y="157125"/>
                </a:lnTo>
                <a:lnTo>
                  <a:pt x="40678" y="188108"/>
                </a:lnTo>
                <a:lnTo>
                  <a:pt x="78066" y="206781"/>
                </a:lnTo>
                <a:lnTo>
                  <a:pt x="107144" y="210645"/>
                </a:lnTo>
                <a:lnTo>
                  <a:pt x="121290" y="209493"/>
                </a:lnTo>
                <a:lnTo>
                  <a:pt x="159713" y="195510"/>
                </a:lnTo>
                <a:lnTo>
                  <a:pt x="189524" y="167889"/>
                </a:lnTo>
                <a:lnTo>
                  <a:pt x="207395" y="129393"/>
                </a:lnTo>
                <a:lnTo>
                  <a:pt x="211034" y="99052"/>
                </a:lnTo>
                <a:lnTo>
                  <a:pt x="209366" y="85428"/>
                </a:lnTo>
                <a:lnTo>
                  <a:pt x="194327" y="48568"/>
                </a:lnTo>
                <a:lnTo>
                  <a:pt x="165882" y="20149"/>
                </a:lnTo>
                <a:lnTo>
                  <a:pt x="126151" y="3285"/>
                </a:lnTo>
                <a:lnTo>
                  <a:pt x="944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3150415" y="8196260"/>
            <a:ext cx="211031" cy="210645"/>
          </a:xfrm>
          <a:prstGeom prst="rect">
            <a:avLst/>
          </a:prstGeom>
          <a:blipFill>
            <a:blip r:embed="rId5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152508" y="8198084"/>
            <a:ext cx="206375" cy="207010"/>
          </a:xfrm>
          <a:custGeom>
            <a:avLst/>
            <a:gdLst/>
            <a:ahLst/>
            <a:cxnLst/>
            <a:rect l="l" t="t" r="r" b="b"/>
            <a:pathLst>
              <a:path w="206375" h="207009">
                <a:moveTo>
                  <a:pt x="95762" y="0"/>
                </a:moveTo>
                <a:lnTo>
                  <a:pt x="55106" y="11701"/>
                </a:lnTo>
                <a:lnTo>
                  <a:pt x="23266" y="37824"/>
                </a:lnTo>
                <a:lnTo>
                  <a:pt x="4001" y="74612"/>
                </a:lnTo>
                <a:lnTo>
                  <a:pt x="0" y="103207"/>
                </a:lnTo>
                <a:lnTo>
                  <a:pt x="656" y="114912"/>
                </a:lnTo>
                <a:lnTo>
                  <a:pt x="13484" y="154023"/>
                </a:lnTo>
                <a:lnTo>
                  <a:pt x="40424" y="184501"/>
                </a:lnTo>
                <a:lnTo>
                  <a:pt x="78486" y="202844"/>
                </a:lnTo>
                <a:lnTo>
                  <a:pt x="108563" y="206602"/>
                </a:lnTo>
                <a:lnTo>
                  <a:pt x="122014" y="205055"/>
                </a:lnTo>
                <a:lnTo>
                  <a:pt x="158411" y="190342"/>
                </a:lnTo>
                <a:lnTo>
                  <a:pt x="186446" y="161975"/>
                </a:lnTo>
                <a:lnTo>
                  <a:pt x="202996" y="121817"/>
                </a:lnTo>
                <a:lnTo>
                  <a:pt x="206107" y="89414"/>
                </a:lnTo>
                <a:lnTo>
                  <a:pt x="203349" y="75912"/>
                </a:lnTo>
                <a:lnTo>
                  <a:pt x="184989" y="40106"/>
                </a:lnTo>
                <a:lnTo>
                  <a:pt x="153536" y="13972"/>
                </a:lnTo>
                <a:lnTo>
                  <a:pt x="111611" y="882"/>
                </a:lnTo>
                <a:lnTo>
                  <a:pt x="957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3152512" y="8198084"/>
            <a:ext cx="206103" cy="206602"/>
          </a:xfrm>
          <a:prstGeom prst="rect">
            <a:avLst/>
          </a:prstGeom>
          <a:blipFill>
            <a:blip r:embed="rId5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3154616" y="8199959"/>
            <a:ext cx="202565" cy="202565"/>
          </a:xfrm>
          <a:custGeom>
            <a:avLst/>
            <a:gdLst/>
            <a:ahLst/>
            <a:cxnLst/>
            <a:rect l="l" t="t" r="r" b="b"/>
            <a:pathLst>
              <a:path w="202564" h="202565">
                <a:moveTo>
                  <a:pt x="97067" y="0"/>
                </a:moveTo>
                <a:lnTo>
                  <a:pt x="55982" y="10626"/>
                </a:lnTo>
                <a:lnTo>
                  <a:pt x="23681" y="36183"/>
                </a:lnTo>
                <a:lnTo>
                  <a:pt x="4079" y="72759"/>
                </a:lnTo>
                <a:lnTo>
                  <a:pt x="0" y="101331"/>
                </a:lnTo>
                <a:lnTo>
                  <a:pt x="815" y="114220"/>
                </a:lnTo>
                <a:lnTo>
                  <a:pt x="13915" y="151980"/>
                </a:lnTo>
                <a:lnTo>
                  <a:pt x="41221" y="181291"/>
                </a:lnTo>
                <a:lnTo>
                  <a:pt x="80428" y="198782"/>
                </a:lnTo>
                <a:lnTo>
                  <a:pt x="112038" y="202212"/>
                </a:lnTo>
                <a:lnTo>
                  <a:pt x="125648" y="199821"/>
                </a:lnTo>
                <a:lnTo>
                  <a:pt x="161834" y="182266"/>
                </a:lnTo>
                <a:lnTo>
                  <a:pt x="188327" y="151225"/>
                </a:lnTo>
                <a:lnTo>
                  <a:pt x="201626" y="109388"/>
                </a:lnTo>
                <a:lnTo>
                  <a:pt x="202521" y="93507"/>
                </a:lnTo>
                <a:lnTo>
                  <a:pt x="200458" y="79525"/>
                </a:lnTo>
                <a:lnTo>
                  <a:pt x="183576" y="42251"/>
                </a:lnTo>
                <a:lnTo>
                  <a:pt x="153150" y="14844"/>
                </a:lnTo>
                <a:lnTo>
                  <a:pt x="112393" y="978"/>
                </a:lnTo>
                <a:lnTo>
                  <a:pt x="9706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3154616" y="8199959"/>
            <a:ext cx="202521" cy="202212"/>
          </a:xfrm>
          <a:prstGeom prst="rect">
            <a:avLst/>
          </a:prstGeom>
          <a:blipFill>
            <a:blip r:embed="rId5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3156669" y="8201906"/>
            <a:ext cx="198755" cy="198755"/>
          </a:xfrm>
          <a:custGeom>
            <a:avLst/>
            <a:gdLst/>
            <a:ahLst/>
            <a:cxnLst/>
            <a:rect l="l" t="t" r="r" b="b"/>
            <a:pathLst>
              <a:path w="198754" h="198754">
                <a:moveTo>
                  <a:pt x="98337" y="0"/>
                </a:moveTo>
                <a:lnTo>
                  <a:pt x="56811" y="9522"/>
                </a:lnTo>
                <a:lnTo>
                  <a:pt x="24046" y="34494"/>
                </a:lnTo>
                <a:lnTo>
                  <a:pt x="4109" y="70842"/>
                </a:lnTo>
                <a:lnTo>
                  <a:pt x="0" y="102463"/>
                </a:lnTo>
                <a:lnTo>
                  <a:pt x="1468" y="116763"/>
                </a:lnTo>
                <a:lnTo>
                  <a:pt x="17103" y="155036"/>
                </a:lnTo>
                <a:lnTo>
                  <a:pt x="46762" y="183325"/>
                </a:lnTo>
                <a:lnTo>
                  <a:pt x="86821" y="197714"/>
                </a:lnTo>
                <a:lnTo>
                  <a:pt x="101858" y="198744"/>
                </a:lnTo>
                <a:lnTo>
                  <a:pt x="116230" y="197346"/>
                </a:lnTo>
                <a:lnTo>
                  <a:pt x="154717" y="181850"/>
                </a:lnTo>
                <a:lnTo>
                  <a:pt x="183184" y="152312"/>
                </a:lnTo>
                <a:lnTo>
                  <a:pt x="197676" y="112474"/>
                </a:lnTo>
                <a:lnTo>
                  <a:pt x="198717" y="97552"/>
                </a:lnTo>
                <a:lnTo>
                  <a:pt x="197405" y="83096"/>
                </a:lnTo>
                <a:lnTo>
                  <a:pt x="182078" y="44353"/>
                </a:lnTo>
                <a:lnTo>
                  <a:pt x="152686" y="15668"/>
                </a:lnTo>
                <a:lnTo>
                  <a:pt x="113117" y="1052"/>
                </a:lnTo>
                <a:lnTo>
                  <a:pt x="9833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3156669" y="8201906"/>
            <a:ext cx="198717" cy="198744"/>
          </a:xfrm>
          <a:prstGeom prst="rect">
            <a:avLst/>
          </a:prstGeom>
          <a:blipFill>
            <a:blip r:embed="rId5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3158604" y="8204664"/>
            <a:ext cx="194945" cy="194310"/>
          </a:xfrm>
          <a:custGeom>
            <a:avLst/>
            <a:gdLst/>
            <a:ahLst/>
            <a:cxnLst/>
            <a:rect l="l" t="t" r="r" b="b"/>
            <a:pathLst>
              <a:path w="194945" h="194309">
                <a:moveTo>
                  <a:pt x="85006" y="0"/>
                </a:moveTo>
                <a:lnTo>
                  <a:pt x="45498" y="14186"/>
                </a:lnTo>
                <a:lnTo>
                  <a:pt x="16112" y="42948"/>
                </a:lnTo>
                <a:lnTo>
                  <a:pt x="1085" y="82036"/>
                </a:lnTo>
                <a:lnTo>
                  <a:pt x="0" y="96626"/>
                </a:lnTo>
                <a:lnTo>
                  <a:pt x="15" y="98360"/>
                </a:lnTo>
                <a:lnTo>
                  <a:pt x="9662" y="138760"/>
                </a:lnTo>
                <a:lnTo>
                  <a:pt x="34839" y="170602"/>
                </a:lnTo>
                <a:lnTo>
                  <a:pt x="72169" y="189935"/>
                </a:lnTo>
                <a:lnTo>
                  <a:pt x="102140" y="193922"/>
                </a:lnTo>
                <a:lnTo>
                  <a:pt x="115931" y="192264"/>
                </a:lnTo>
                <a:lnTo>
                  <a:pt x="152773" y="176312"/>
                </a:lnTo>
                <a:lnTo>
                  <a:pt x="179901" y="146074"/>
                </a:lnTo>
                <a:lnTo>
                  <a:pt x="193560" y="104352"/>
                </a:lnTo>
                <a:lnTo>
                  <a:pt x="194471" y="88377"/>
                </a:lnTo>
                <a:lnTo>
                  <a:pt x="192386" y="75050"/>
                </a:lnTo>
                <a:lnTo>
                  <a:pt x="175562" y="39575"/>
                </a:lnTo>
                <a:lnTo>
                  <a:pt x="144578" y="13629"/>
                </a:lnTo>
                <a:lnTo>
                  <a:pt x="101613" y="765"/>
                </a:lnTo>
                <a:lnTo>
                  <a:pt x="8500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3158608" y="8204664"/>
            <a:ext cx="194468" cy="193922"/>
          </a:xfrm>
          <a:prstGeom prst="rect">
            <a:avLst/>
          </a:prstGeom>
          <a:blipFill>
            <a:blip r:embed="rId5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3160651" y="8206281"/>
            <a:ext cx="191135" cy="189865"/>
          </a:xfrm>
          <a:custGeom>
            <a:avLst/>
            <a:gdLst/>
            <a:ahLst/>
            <a:cxnLst/>
            <a:rect l="l" t="t" r="r" b="b"/>
            <a:pathLst>
              <a:path w="191135" h="189865">
                <a:moveTo>
                  <a:pt x="86112" y="0"/>
                </a:moveTo>
                <a:lnTo>
                  <a:pt x="46162" y="13202"/>
                </a:lnTo>
                <a:lnTo>
                  <a:pt x="16322" y="41486"/>
                </a:lnTo>
                <a:lnTo>
                  <a:pt x="1015" y="80426"/>
                </a:lnTo>
                <a:lnTo>
                  <a:pt x="0" y="99229"/>
                </a:lnTo>
                <a:lnTo>
                  <a:pt x="1579" y="112794"/>
                </a:lnTo>
                <a:lnTo>
                  <a:pt x="17302" y="149036"/>
                </a:lnTo>
                <a:lnTo>
                  <a:pt x="47616" y="175684"/>
                </a:lnTo>
                <a:lnTo>
                  <a:pt x="90097" y="188991"/>
                </a:lnTo>
                <a:lnTo>
                  <a:pt x="106542" y="189814"/>
                </a:lnTo>
                <a:lnTo>
                  <a:pt x="120431" y="187126"/>
                </a:lnTo>
                <a:lnTo>
                  <a:pt x="156701" y="167926"/>
                </a:lnTo>
                <a:lnTo>
                  <a:pt x="181567" y="135071"/>
                </a:lnTo>
                <a:lnTo>
                  <a:pt x="190781" y="92478"/>
                </a:lnTo>
                <a:lnTo>
                  <a:pt x="189414" y="78699"/>
                </a:lnTo>
                <a:lnTo>
                  <a:pt x="174123" y="41809"/>
                </a:lnTo>
                <a:lnTo>
                  <a:pt x="144164" y="14590"/>
                </a:lnTo>
                <a:lnTo>
                  <a:pt x="102262" y="894"/>
                </a:lnTo>
                <a:lnTo>
                  <a:pt x="8611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160651" y="8206281"/>
            <a:ext cx="190781" cy="189814"/>
          </a:xfrm>
          <a:prstGeom prst="rect">
            <a:avLst/>
          </a:prstGeom>
          <a:blipFill>
            <a:blip r:embed="rId5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3162465" y="8207954"/>
            <a:ext cx="186690" cy="187325"/>
          </a:xfrm>
          <a:custGeom>
            <a:avLst/>
            <a:gdLst/>
            <a:ahLst/>
            <a:cxnLst/>
            <a:rect l="l" t="t" r="r" b="b"/>
            <a:pathLst>
              <a:path w="186689" h="187325">
                <a:moveTo>
                  <a:pt x="87401" y="0"/>
                </a:moveTo>
                <a:lnTo>
                  <a:pt x="47002" y="12187"/>
                </a:lnTo>
                <a:lnTo>
                  <a:pt x="16711" y="39978"/>
                </a:lnTo>
                <a:lnTo>
                  <a:pt x="1129" y="78762"/>
                </a:lnTo>
                <a:lnTo>
                  <a:pt x="0" y="93336"/>
                </a:lnTo>
                <a:lnTo>
                  <a:pt x="259" y="100351"/>
                </a:lnTo>
                <a:lnTo>
                  <a:pt x="12714" y="140373"/>
                </a:lnTo>
                <a:lnTo>
                  <a:pt x="40706" y="170347"/>
                </a:lnTo>
                <a:lnTo>
                  <a:pt x="79873" y="185750"/>
                </a:lnTo>
                <a:lnTo>
                  <a:pt x="94657" y="186865"/>
                </a:lnTo>
                <a:lnTo>
                  <a:pt x="108342" y="185699"/>
                </a:lnTo>
                <a:lnTo>
                  <a:pt x="145012" y="170892"/>
                </a:lnTo>
                <a:lnTo>
                  <a:pt x="172073" y="141083"/>
                </a:lnTo>
                <a:lnTo>
                  <a:pt x="185626" y="98788"/>
                </a:lnTo>
                <a:lnTo>
                  <a:pt x="186467" y="82350"/>
                </a:lnTo>
                <a:lnTo>
                  <a:pt x="183813" y="68748"/>
                </a:lnTo>
                <a:lnTo>
                  <a:pt x="164687" y="33237"/>
                </a:lnTo>
                <a:lnTo>
                  <a:pt x="131430" y="8924"/>
                </a:lnTo>
                <a:lnTo>
                  <a:pt x="874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3162467" y="8207954"/>
            <a:ext cx="186465" cy="186865"/>
          </a:xfrm>
          <a:prstGeom prst="rect">
            <a:avLst/>
          </a:prstGeom>
          <a:blipFill>
            <a:blip r:embed="rId5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3164332" y="8209674"/>
            <a:ext cx="183515" cy="183515"/>
          </a:xfrm>
          <a:custGeom>
            <a:avLst/>
            <a:gdLst/>
            <a:ahLst/>
            <a:cxnLst/>
            <a:rect l="l" t="t" r="r" b="b"/>
            <a:pathLst>
              <a:path w="183514" h="183515">
                <a:moveTo>
                  <a:pt x="88591" y="0"/>
                </a:moveTo>
                <a:lnTo>
                  <a:pt x="47756" y="11138"/>
                </a:lnTo>
                <a:lnTo>
                  <a:pt x="17013" y="38420"/>
                </a:lnTo>
                <a:lnTo>
                  <a:pt x="1152" y="77049"/>
                </a:lnTo>
                <a:lnTo>
                  <a:pt x="0" y="91617"/>
                </a:lnTo>
                <a:lnTo>
                  <a:pt x="464" y="100885"/>
                </a:lnTo>
                <a:lnTo>
                  <a:pt x="13544" y="139079"/>
                </a:lnTo>
                <a:lnTo>
                  <a:pt x="42245" y="167539"/>
                </a:lnTo>
                <a:lnTo>
                  <a:pt x="83378" y="182007"/>
                </a:lnTo>
                <a:lnTo>
                  <a:pt x="99301" y="182985"/>
                </a:lnTo>
                <a:lnTo>
                  <a:pt x="113092" y="180767"/>
                </a:lnTo>
                <a:lnTo>
                  <a:pt x="149211" y="162546"/>
                </a:lnTo>
                <a:lnTo>
                  <a:pt x="174040" y="129770"/>
                </a:lnTo>
                <a:lnTo>
                  <a:pt x="183194" y="86032"/>
                </a:lnTo>
                <a:lnTo>
                  <a:pt x="181240" y="71955"/>
                </a:lnTo>
                <a:lnTo>
                  <a:pt x="163544" y="34994"/>
                </a:lnTo>
                <a:lnTo>
                  <a:pt x="131293" y="9487"/>
                </a:lnTo>
                <a:lnTo>
                  <a:pt x="885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3164339" y="8209674"/>
            <a:ext cx="183187" cy="182985"/>
          </a:xfrm>
          <a:prstGeom prst="rect">
            <a:avLst/>
          </a:prstGeom>
          <a:blipFill>
            <a:blip r:embed="rId5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3166173" y="8211439"/>
            <a:ext cx="179705" cy="179705"/>
          </a:xfrm>
          <a:custGeom>
            <a:avLst/>
            <a:gdLst/>
            <a:ahLst/>
            <a:cxnLst/>
            <a:rect l="l" t="t" r="r" b="b"/>
            <a:pathLst>
              <a:path w="179704" h="179704">
                <a:moveTo>
                  <a:pt x="89767" y="0"/>
                </a:moveTo>
                <a:lnTo>
                  <a:pt x="48515" y="10051"/>
                </a:lnTo>
                <a:lnTo>
                  <a:pt x="17320" y="36810"/>
                </a:lnTo>
                <a:lnTo>
                  <a:pt x="1174" y="75286"/>
                </a:lnTo>
                <a:lnTo>
                  <a:pt x="0" y="90094"/>
                </a:lnTo>
                <a:lnTo>
                  <a:pt x="1210" y="104637"/>
                </a:lnTo>
                <a:lnTo>
                  <a:pt x="17428" y="143034"/>
                </a:lnTo>
                <a:lnTo>
                  <a:pt x="48683" y="169718"/>
                </a:lnTo>
                <a:lnTo>
                  <a:pt x="90031" y="179717"/>
                </a:lnTo>
                <a:lnTo>
                  <a:pt x="104574" y="178514"/>
                </a:lnTo>
                <a:lnTo>
                  <a:pt x="142979" y="162307"/>
                </a:lnTo>
                <a:lnTo>
                  <a:pt x="169674" y="131057"/>
                </a:lnTo>
                <a:lnTo>
                  <a:pt x="179679" y="89720"/>
                </a:lnTo>
                <a:lnTo>
                  <a:pt x="178484" y="75165"/>
                </a:lnTo>
                <a:lnTo>
                  <a:pt x="162294" y="36729"/>
                </a:lnTo>
                <a:lnTo>
                  <a:pt x="131063" y="10013"/>
                </a:lnTo>
                <a:lnTo>
                  <a:pt x="8976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3166173" y="8211439"/>
            <a:ext cx="179679" cy="179717"/>
          </a:xfrm>
          <a:prstGeom prst="rect">
            <a:avLst/>
          </a:prstGeom>
          <a:blipFill>
            <a:blip r:embed="rId5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3167976" y="8214010"/>
            <a:ext cx="175895" cy="175895"/>
          </a:xfrm>
          <a:custGeom>
            <a:avLst/>
            <a:gdLst/>
            <a:ahLst/>
            <a:cxnLst/>
            <a:rect l="l" t="t" r="r" b="b"/>
            <a:pathLst>
              <a:path w="175895" h="175895">
                <a:moveTo>
                  <a:pt x="76268" y="0"/>
                </a:moveTo>
                <a:lnTo>
                  <a:pt x="37360" y="15266"/>
                </a:lnTo>
                <a:lnTo>
                  <a:pt x="10205" y="46093"/>
                </a:lnTo>
                <a:lnTo>
                  <a:pt x="0" y="87281"/>
                </a:lnTo>
                <a:lnTo>
                  <a:pt x="1134" y="101435"/>
                </a:lnTo>
                <a:lnTo>
                  <a:pt x="17142" y="139219"/>
                </a:lnTo>
                <a:lnTo>
                  <a:pt x="48650" y="165475"/>
                </a:lnTo>
                <a:lnTo>
                  <a:pt x="91268" y="175285"/>
                </a:lnTo>
                <a:lnTo>
                  <a:pt x="105095" y="173679"/>
                </a:lnTo>
                <a:lnTo>
                  <a:pt x="141464" y="156764"/>
                </a:lnTo>
                <a:lnTo>
                  <a:pt x="166570" y="124413"/>
                </a:lnTo>
                <a:lnTo>
                  <a:pt x="175796" y="80117"/>
                </a:lnTo>
                <a:lnTo>
                  <a:pt x="173667" y="66851"/>
                </a:lnTo>
                <a:lnTo>
                  <a:pt x="155707" y="32142"/>
                </a:lnTo>
                <a:lnTo>
                  <a:pt x="122385" y="8421"/>
                </a:lnTo>
                <a:lnTo>
                  <a:pt x="762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3167976" y="8214010"/>
            <a:ext cx="175796" cy="175285"/>
          </a:xfrm>
          <a:prstGeom prst="rect">
            <a:avLst/>
          </a:prstGeom>
          <a:blipFill>
            <a:blip r:embed="rId5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3169804" y="8215475"/>
            <a:ext cx="172720" cy="172085"/>
          </a:xfrm>
          <a:custGeom>
            <a:avLst/>
            <a:gdLst/>
            <a:ahLst/>
            <a:cxnLst/>
            <a:rect l="l" t="t" r="r" b="b"/>
            <a:pathLst>
              <a:path w="172720" h="172084">
                <a:moveTo>
                  <a:pt x="77293" y="0"/>
                </a:moveTo>
                <a:lnTo>
                  <a:pt x="37918" y="14313"/>
                </a:lnTo>
                <a:lnTo>
                  <a:pt x="10333" y="44723"/>
                </a:lnTo>
                <a:lnTo>
                  <a:pt x="103" y="83846"/>
                </a:lnTo>
                <a:lnTo>
                  <a:pt x="0" y="89116"/>
                </a:lnTo>
                <a:lnTo>
                  <a:pt x="1596" y="102646"/>
                </a:lnTo>
                <a:lnTo>
                  <a:pt x="18425" y="138206"/>
                </a:lnTo>
                <a:lnTo>
                  <a:pt x="51068" y="162671"/>
                </a:lnTo>
                <a:lnTo>
                  <a:pt x="96638" y="171475"/>
                </a:lnTo>
                <a:lnTo>
                  <a:pt x="110499" y="168625"/>
                </a:lnTo>
                <a:lnTo>
                  <a:pt x="145861" y="147937"/>
                </a:lnTo>
                <a:lnTo>
                  <a:pt x="167835" y="112840"/>
                </a:lnTo>
                <a:lnTo>
                  <a:pt x="172470" y="83846"/>
                </a:lnTo>
                <a:lnTo>
                  <a:pt x="171057" y="70131"/>
                </a:lnTo>
                <a:lnTo>
                  <a:pt x="154588" y="34016"/>
                </a:lnTo>
                <a:lnTo>
                  <a:pt x="122265" y="9081"/>
                </a:lnTo>
                <a:lnTo>
                  <a:pt x="7729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3169804" y="8215475"/>
            <a:ext cx="172470" cy="171475"/>
          </a:xfrm>
          <a:prstGeom prst="rect">
            <a:avLst/>
          </a:prstGeom>
          <a:blipFill>
            <a:blip r:embed="rId6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3171469" y="8216953"/>
            <a:ext cx="168910" cy="168910"/>
          </a:xfrm>
          <a:custGeom>
            <a:avLst/>
            <a:gdLst/>
            <a:ahLst/>
            <a:cxnLst/>
            <a:rect l="l" t="t" r="r" b="b"/>
            <a:pathLst>
              <a:path w="168910" h="168909">
                <a:moveTo>
                  <a:pt x="78418" y="0"/>
                </a:moveTo>
                <a:lnTo>
                  <a:pt x="38594" y="13343"/>
                </a:lnTo>
                <a:lnTo>
                  <a:pt x="10584" y="43336"/>
                </a:lnTo>
                <a:lnTo>
                  <a:pt x="0" y="84338"/>
                </a:lnTo>
                <a:lnTo>
                  <a:pt x="284" y="91331"/>
                </a:lnTo>
                <a:lnTo>
                  <a:pt x="13903" y="130744"/>
                </a:lnTo>
                <a:lnTo>
                  <a:pt x="44122" y="158443"/>
                </a:lnTo>
                <a:lnTo>
                  <a:pt x="85649" y="168900"/>
                </a:lnTo>
                <a:lnTo>
                  <a:pt x="99214" y="167626"/>
                </a:lnTo>
                <a:lnTo>
                  <a:pt x="134941" y="151497"/>
                </a:lnTo>
                <a:lnTo>
                  <a:pt x="159566" y="119139"/>
                </a:lnTo>
                <a:lnTo>
                  <a:pt x="168399" y="73419"/>
                </a:lnTo>
                <a:lnTo>
                  <a:pt x="165495" y="59957"/>
                </a:lnTo>
                <a:lnTo>
                  <a:pt x="144678" y="25646"/>
                </a:lnTo>
                <a:lnTo>
                  <a:pt x="108777" y="4399"/>
                </a:lnTo>
                <a:lnTo>
                  <a:pt x="7841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3171471" y="8216953"/>
            <a:ext cx="168396" cy="168900"/>
          </a:xfrm>
          <a:prstGeom prst="rect">
            <a:avLst/>
          </a:prstGeom>
          <a:blipFill>
            <a:blip r:embed="rId6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3173145" y="8218503"/>
            <a:ext cx="165735" cy="165735"/>
          </a:xfrm>
          <a:custGeom>
            <a:avLst/>
            <a:gdLst/>
            <a:ahLst/>
            <a:cxnLst/>
            <a:rect l="l" t="t" r="r" b="b"/>
            <a:pathLst>
              <a:path w="165735" h="165734">
                <a:moveTo>
                  <a:pt x="79505" y="0"/>
                </a:moveTo>
                <a:lnTo>
                  <a:pt x="39248" y="12326"/>
                </a:lnTo>
                <a:lnTo>
                  <a:pt x="10790" y="41874"/>
                </a:lnTo>
                <a:lnTo>
                  <a:pt x="0" y="82787"/>
                </a:lnTo>
                <a:lnTo>
                  <a:pt x="601" y="92798"/>
                </a:lnTo>
                <a:lnTo>
                  <a:pt x="15170" y="129908"/>
                </a:lnTo>
                <a:lnTo>
                  <a:pt x="46533" y="155746"/>
                </a:lnTo>
                <a:lnTo>
                  <a:pt x="91125" y="165235"/>
                </a:lnTo>
                <a:lnTo>
                  <a:pt x="104714" y="162706"/>
                </a:lnTo>
                <a:lnTo>
                  <a:pt x="139455" y="142640"/>
                </a:lnTo>
                <a:lnTo>
                  <a:pt x="161047" y="107045"/>
                </a:lnTo>
                <a:lnTo>
                  <a:pt x="165528" y="76713"/>
                </a:lnTo>
                <a:lnTo>
                  <a:pt x="163301" y="62773"/>
                </a:lnTo>
                <a:lnTo>
                  <a:pt x="143822" y="27034"/>
                </a:lnTo>
                <a:lnTo>
                  <a:pt x="108928" y="4708"/>
                </a:lnTo>
                <a:lnTo>
                  <a:pt x="795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3173145" y="8218503"/>
            <a:ext cx="165528" cy="165235"/>
          </a:xfrm>
          <a:prstGeom prst="rect">
            <a:avLst/>
          </a:prstGeom>
          <a:blipFill>
            <a:blip r:embed="rId6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3174843" y="8220102"/>
            <a:ext cx="162560" cy="162560"/>
          </a:xfrm>
          <a:custGeom>
            <a:avLst/>
            <a:gdLst/>
            <a:ahLst/>
            <a:cxnLst/>
            <a:rect l="l" t="t" r="r" b="b"/>
            <a:pathLst>
              <a:path w="162560" h="162559">
                <a:moveTo>
                  <a:pt x="80558" y="0"/>
                </a:moveTo>
                <a:lnTo>
                  <a:pt x="39856" y="11271"/>
                </a:lnTo>
                <a:lnTo>
                  <a:pt x="10964" y="40367"/>
                </a:lnTo>
                <a:lnTo>
                  <a:pt x="78" y="80064"/>
                </a:lnTo>
                <a:lnTo>
                  <a:pt x="0" y="83078"/>
                </a:lnTo>
                <a:lnTo>
                  <a:pt x="1594" y="97385"/>
                </a:lnTo>
                <a:lnTo>
                  <a:pt x="19844" y="134251"/>
                </a:lnTo>
                <a:lnTo>
                  <a:pt x="53943" y="157434"/>
                </a:lnTo>
                <a:lnTo>
                  <a:pt x="82718" y="162365"/>
                </a:lnTo>
                <a:lnTo>
                  <a:pt x="97075" y="160822"/>
                </a:lnTo>
                <a:lnTo>
                  <a:pt x="134099" y="142672"/>
                </a:lnTo>
                <a:lnTo>
                  <a:pt x="157403" y="108690"/>
                </a:lnTo>
                <a:lnTo>
                  <a:pt x="162365" y="80064"/>
                </a:lnTo>
                <a:lnTo>
                  <a:pt x="160886" y="65641"/>
                </a:lnTo>
                <a:lnTo>
                  <a:pt x="142847" y="28430"/>
                </a:lnTo>
                <a:lnTo>
                  <a:pt x="108996" y="4994"/>
                </a:lnTo>
                <a:lnTo>
                  <a:pt x="805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3174843" y="8220102"/>
            <a:ext cx="162365" cy="162365"/>
          </a:xfrm>
          <a:prstGeom prst="rect">
            <a:avLst/>
          </a:prstGeom>
          <a:blipFill>
            <a:blip r:embed="rId6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3176422" y="8222688"/>
            <a:ext cx="158750" cy="158115"/>
          </a:xfrm>
          <a:custGeom>
            <a:avLst/>
            <a:gdLst/>
            <a:ahLst/>
            <a:cxnLst/>
            <a:rect l="l" t="t" r="r" b="b"/>
            <a:pathLst>
              <a:path w="158750" h="158115">
                <a:moveTo>
                  <a:pt x="67014" y="0"/>
                </a:moveTo>
                <a:lnTo>
                  <a:pt x="29120" y="17062"/>
                </a:lnTo>
                <a:lnTo>
                  <a:pt x="5130" y="50435"/>
                </a:lnTo>
                <a:lnTo>
                  <a:pt x="0" y="78602"/>
                </a:lnTo>
                <a:lnTo>
                  <a:pt x="38" y="81085"/>
                </a:lnTo>
                <a:lnTo>
                  <a:pt x="11883" y="120088"/>
                </a:lnTo>
                <a:lnTo>
                  <a:pt x="41713" y="147658"/>
                </a:lnTo>
                <a:lnTo>
                  <a:pt x="84912" y="158017"/>
                </a:lnTo>
                <a:lnTo>
                  <a:pt x="98382" y="155933"/>
                </a:lnTo>
                <a:lnTo>
                  <a:pt x="132909" y="136771"/>
                </a:lnTo>
                <a:lnTo>
                  <a:pt x="154371" y="101100"/>
                </a:lnTo>
                <a:lnTo>
                  <a:pt x="158726" y="69962"/>
                </a:lnTo>
                <a:lnTo>
                  <a:pt x="156170" y="57030"/>
                </a:lnTo>
                <a:lnTo>
                  <a:pt x="136061" y="24073"/>
                </a:lnTo>
                <a:lnTo>
                  <a:pt x="99369" y="3862"/>
                </a:lnTo>
                <a:lnTo>
                  <a:pt x="670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3176422" y="8222688"/>
            <a:ext cx="158726" cy="158017"/>
          </a:xfrm>
          <a:prstGeom prst="rect">
            <a:avLst/>
          </a:prstGeom>
          <a:blipFill>
            <a:blip r:embed="rId6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3177997" y="8223952"/>
            <a:ext cx="156210" cy="154305"/>
          </a:xfrm>
          <a:custGeom>
            <a:avLst/>
            <a:gdLst/>
            <a:ahLst/>
            <a:cxnLst/>
            <a:rect l="l" t="t" r="r" b="b"/>
            <a:pathLst>
              <a:path w="156210" h="154304">
                <a:moveTo>
                  <a:pt x="67985" y="0"/>
                </a:moveTo>
                <a:lnTo>
                  <a:pt x="29628" y="16174"/>
                </a:lnTo>
                <a:lnTo>
                  <a:pt x="5232" y="49212"/>
                </a:lnTo>
                <a:lnTo>
                  <a:pt x="0" y="77338"/>
                </a:lnTo>
                <a:lnTo>
                  <a:pt x="285" y="84033"/>
                </a:lnTo>
                <a:lnTo>
                  <a:pt x="13528" y="120220"/>
                </a:lnTo>
                <a:lnTo>
                  <a:pt x="44658" y="145374"/>
                </a:lnTo>
                <a:lnTo>
                  <a:pt x="91068" y="154238"/>
                </a:lnTo>
                <a:lnTo>
                  <a:pt x="104443" y="150701"/>
                </a:lnTo>
                <a:lnTo>
                  <a:pt x="137358" y="127272"/>
                </a:lnTo>
                <a:lnTo>
                  <a:pt x="154679" y="88637"/>
                </a:lnTo>
                <a:lnTo>
                  <a:pt x="155927" y="73273"/>
                </a:lnTo>
                <a:lnTo>
                  <a:pt x="154044" y="59895"/>
                </a:lnTo>
                <a:lnTo>
                  <a:pt x="135310" y="25569"/>
                </a:lnTo>
                <a:lnTo>
                  <a:pt x="99579" y="4253"/>
                </a:lnTo>
                <a:lnTo>
                  <a:pt x="6798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3177997" y="8223952"/>
            <a:ext cx="155927" cy="154238"/>
          </a:xfrm>
          <a:prstGeom prst="rect">
            <a:avLst/>
          </a:prstGeom>
          <a:blipFill>
            <a:blip r:embed="rId6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3179572" y="8225228"/>
            <a:ext cx="151765" cy="152400"/>
          </a:xfrm>
          <a:custGeom>
            <a:avLst/>
            <a:gdLst/>
            <a:ahLst/>
            <a:cxnLst/>
            <a:rect l="l" t="t" r="r" b="b"/>
            <a:pathLst>
              <a:path w="151764" h="152400">
                <a:moveTo>
                  <a:pt x="68921" y="0"/>
                </a:moveTo>
                <a:lnTo>
                  <a:pt x="30109" y="15264"/>
                </a:lnTo>
                <a:lnTo>
                  <a:pt x="5327" y="47970"/>
                </a:lnTo>
                <a:lnTo>
                  <a:pt x="0" y="76063"/>
                </a:lnTo>
                <a:lnTo>
                  <a:pt x="788" y="87068"/>
                </a:lnTo>
                <a:lnTo>
                  <a:pt x="17282" y="124021"/>
                </a:lnTo>
                <a:lnTo>
                  <a:pt x="51234" y="147412"/>
                </a:lnTo>
                <a:lnTo>
                  <a:pt x="81008" y="152357"/>
                </a:lnTo>
                <a:lnTo>
                  <a:pt x="94032" y="150420"/>
                </a:lnTo>
                <a:lnTo>
                  <a:pt x="127372" y="131638"/>
                </a:lnTo>
                <a:lnTo>
                  <a:pt x="147882" y="95395"/>
                </a:lnTo>
                <a:lnTo>
                  <a:pt x="151739" y="62801"/>
                </a:lnTo>
                <a:lnTo>
                  <a:pt x="148177" y="49786"/>
                </a:lnTo>
                <a:lnTo>
                  <a:pt x="124602" y="17820"/>
                </a:lnTo>
                <a:lnTo>
                  <a:pt x="84971" y="1133"/>
                </a:lnTo>
                <a:lnTo>
                  <a:pt x="6892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3179572" y="8225228"/>
            <a:ext cx="151739" cy="152357"/>
          </a:xfrm>
          <a:prstGeom prst="rect">
            <a:avLst/>
          </a:prstGeom>
          <a:blipFill>
            <a:blip r:embed="rId6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3181108" y="8226553"/>
            <a:ext cx="149860" cy="149225"/>
          </a:xfrm>
          <a:custGeom>
            <a:avLst/>
            <a:gdLst/>
            <a:ahLst/>
            <a:cxnLst/>
            <a:rect l="l" t="t" r="r" b="b"/>
            <a:pathLst>
              <a:path w="149860" h="149225">
                <a:moveTo>
                  <a:pt x="69874" y="0"/>
                </a:moveTo>
                <a:lnTo>
                  <a:pt x="30628" y="14328"/>
                </a:lnTo>
                <a:lnTo>
                  <a:pt x="5433" y="46692"/>
                </a:lnTo>
                <a:lnTo>
                  <a:pt x="0" y="74738"/>
                </a:lnTo>
                <a:lnTo>
                  <a:pt x="10" y="75985"/>
                </a:lnTo>
                <a:lnTo>
                  <a:pt x="11105" y="113174"/>
                </a:lnTo>
                <a:lnTo>
                  <a:pt x="41089" y="139324"/>
                </a:lnTo>
                <a:lnTo>
                  <a:pt x="87010" y="148672"/>
                </a:lnTo>
                <a:lnTo>
                  <a:pt x="99929" y="145283"/>
                </a:lnTo>
                <a:lnTo>
                  <a:pt x="131681" y="122010"/>
                </a:lnTo>
                <a:lnTo>
                  <a:pt x="148208" y="82087"/>
                </a:lnTo>
                <a:lnTo>
                  <a:pt x="149285" y="65748"/>
                </a:lnTo>
                <a:lnTo>
                  <a:pt x="146352" y="52260"/>
                </a:lnTo>
                <a:lnTo>
                  <a:pt x="124021" y="18897"/>
                </a:lnTo>
                <a:lnTo>
                  <a:pt x="85443" y="1258"/>
                </a:lnTo>
                <a:lnTo>
                  <a:pt x="6987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3181111" y="8226553"/>
            <a:ext cx="149282" cy="148672"/>
          </a:xfrm>
          <a:prstGeom prst="rect">
            <a:avLst/>
          </a:prstGeom>
          <a:blipFill>
            <a:blip r:embed="rId6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3182594" y="8227905"/>
            <a:ext cx="146685" cy="146685"/>
          </a:xfrm>
          <a:custGeom>
            <a:avLst/>
            <a:gdLst/>
            <a:ahLst/>
            <a:cxnLst/>
            <a:rect l="l" t="t" r="r" b="b"/>
            <a:pathLst>
              <a:path w="146685" h="146684">
                <a:moveTo>
                  <a:pt x="70808" y="0"/>
                </a:moveTo>
                <a:lnTo>
                  <a:pt x="31125" y="13369"/>
                </a:lnTo>
                <a:lnTo>
                  <a:pt x="5534" y="45384"/>
                </a:lnTo>
                <a:lnTo>
                  <a:pt x="0" y="73385"/>
                </a:lnTo>
                <a:lnTo>
                  <a:pt x="411" y="81185"/>
                </a:lnTo>
                <a:lnTo>
                  <a:pt x="15692" y="118136"/>
                </a:lnTo>
                <a:lnTo>
                  <a:pt x="49461" y="141622"/>
                </a:lnTo>
                <a:lnTo>
                  <a:pt x="79838" y="146539"/>
                </a:lnTo>
                <a:lnTo>
                  <a:pt x="93493" y="144012"/>
                </a:lnTo>
                <a:lnTo>
                  <a:pt x="127391" y="122444"/>
                </a:lnTo>
                <a:lnTo>
                  <a:pt x="145395" y="84182"/>
                </a:lnTo>
                <a:lnTo>
                  <a:pt x="146688" y="68670"/>
                </a:lnTo>
                <a:lnTo>
                  <a:pt x="144428" y="54712"/>
                </a:lnTo>
                <a:lnTo>
                  <a:pt x="123383" y="19944"/>
                </a:lnTo>
                <a:lnTo>
                  <a:pt x="85873" y="1365"/>
                </a:lnTo>
                <a:lnTo>
                  <a:pt x="708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3182595" y="8227905"/>
            <a:ext cx="146686" cy="146539"/>
          </a:xfrm>
          <a:prstGeom prst="rect">
            <a:avLst/>
          </a:prstGeom>
          <a:blipFill>
            <a:blip r:embed="rId6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3184069" y="8229371"/>
            <a:ext cx="144145" cy="144145"/>
          </a:xfrm>
          <a:custGeom>
            <a:avLst/>
            <a:gdLst/>
            <a:ahLst/>
            <a:cxnLst/>
            <a:rect l="l" t="t" r="r" b="b"/>
            <a:pathLst>
              <a:path w="144145" h="144145">
                <a:moveTo>
                  <a:pt x="71793" y="0"/>
                </a:moveTo>
                <a:lnTo>
                  <a:pt x="31655" y="12333"/>
                </a:lnTo>
                <a:lnTo>
                  <a:pt x="5641" y="43961"/>
                </a:lnTo>
                <a:lnTo>
                  <a:pt x="0" y="72401"/>
                </a:lnTo>
                <a:lnTo>
                  <a:pt x="1544" y="86813"/>
                </a:lnTo>
                <a:lnTo>
                  <a:pt x="21286" y="122941"/>
                </a:lnTo>
                <a:lnTo>
                  <a:pt x="57767" y="142402"/>
                </a:lnTo>
                <a:lnTo>
                  <a:pt x="72331" y="143851"/>
                </a:lnTo>
                <a:lnTo>
                  <a:pt x="86760" y="142324"/>
                </a:lnTo>
                <a:lnTo>
                  <a:pt x="122940" y="122621"/>
                </a:lnTo>
                <a:lnTo>
                  <a:pt x="142436" y="86186"/>
                </a:lnTo>
                <a:lnTo>
                  <a:pt x="143888" y="71645"/>
                </a:lnTo>
                <a:lnTo>
                  <a:pt x="142380" y="57201"/>
                </a:lnTo>
                <a:lnTo>
                  <a:pt x="122704" y="20977"/>
                </a:lnTo>
                <a:lnTo>
                  <a:pt x="86307" y="1454"/>
                </a:lnTo>
                <a:lnTo>
                  <a:pt x="7179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3184069" y="8229371"/>
            <a:ext cx="143888" cy="143851"/>
          </a:xfrm>
          <a:prstGeom prst="rect">
            <a:avLst/>
          </a:prstGeom>
          <a:blipFill>
            <a:blip r:embed="rId6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3185502" y="8231875"/>
            <a:ext cx="140970" cy="140335"/>
          </a:xfrm>
          <a:custGeom>
            <a:avLst/>
            <a:gdLst/>
            <a:ahLst/>
            <a:cxnLst/>
            <a:rect l="l" t="t" r="r" b="b"/>
            <a:pathLst>
              <a:path w="140970" h="140334">
                <a:moveTo>
                  <a:pt x="58145" y="0"/>
                </a:moveTo>
                <a:lnTo>
                  <a:pt x="21394" y="18844"/>
                </a:lnTo>
                <a:lnTo>
                  <a:pt x="1487" y="54946"/>
                </a:lnTo>
                <a:lnTo>
                  <a:pt x="0" y="69416"/>
                </a:lnTo>
                <a:lnTo>
                  <a:pt x="27" y="71389"/>
                </a:lnTo>
                <a:lnTo>
                  <a:pt x="12982" y="109775"/>
                </a:lnTo>
                <a:lnTo>
                  <a:pt x="45606" y="134492"/>
                </a:lnTo>
                <a:lnTo>
                  <a:pt x="75406" y="139758"/>
                </a:lnTo>
                <a:lnTo>
                  <a:pt x="88747" y="137508"/>
                </a:lnTo>
                <a:lnTo>
                  <a:pt x="121889" y="116453"/>
                </a:lnTo>
                <a:lnTo>
                  <a:pt x="139370" y="77373"/>
                </a:lnTo>
                <a:lnTo>
                  <a:pt x="140531" y="61105"/>
                </a:lnTo>
                <a:lnTo>
                  <a:pt x="137745" y="48385"/>
                </a:lnTo>
                <a:lnTo>
                  <a:pt x="115622" y="17045"/>
                </a:lnTo>
                <a:lnTo>
                  <a:pt x="75180" y="901"/>
                </a:lnTo>
                <a:lnTo>
                  <a:pt x="581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3185510" y="8231875"/>
            <a:ext cx="140523" cy="139758"/>
          </a:xfrm>
          <a:prstGeom prst="rect">
            <a:avLst/>
          </a:prstGeom>
          <a:blipFill>
            <a:blip r:embed="rId7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3186938" y="8232949"/>
            <a:ext cx="138430" cy="136525"/>
          </a:xfrm>
          <a:custGeom>
            <a:avLst/>
            <a:gdLst/>
            <a:ahLst/>
            <a:cxnLst/>
            <a:rect l="l" t="t" r="r" b="b"/>
            <a:pathLst>
              <a:path w="138429" h="136525">
                <a:moveTo>
                  <a:pt x="58969" y="0"/>
                </a:moveTo>
                <a:lnTo>
                  <a:pt x="21750" y="18010"/>
                </a:lnTo>
                <a:lnTo>
                  <a:pt x="1515" y="53873"/>
                </a:lnTo>
                <a:lnTo>
                  <a:pt x="0" y="68342"/>
                </a:lnTo>
                <a:lnTo>
                  <a:pt x="351" y="75326"/>
                </a:lnTo>
                <a:lnTo>
                  <a:pt x="24575" y="119276"/>
                </a:lnTo>
                <a:lnTo>
                  <a:pt x="65089" y="135318"/>
                </a:lnTo>
                <a:lnTo>
                  <a:pt x="82311" y="136158"/>
                </a:lnTo>
                <a:lnTo>
                  <a:pt x="95428" y="132171"/>
                </a:lnTo>
                <a:lnTo>
                  <a:pt x="126173" y="106196"/>
                </a:lnTo>
                <a:lnTo>
                  <a:pt x="138032" y="64068"/>
                </a:lnTo>
                <a:lnTo>
                  <a:pt x="135904" y="50899"/>
                </a:lnTo>
                <a:lnTo>
                  <a:pt x="115094" y="18201"/>
                </a:lnTo>
                <a:lnTo>
                  <a:pt x="75617" y="1066"/>
                </a:lnTo>
                <a:lnTo>
                  <a:pt x="589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3186940" y="8232949"/>
            <a:ext cx="138030" cy="136158"/>
          </a:xfrm>
          <a:prstGeom prst="rect">
            <a:avLst/>
          </a:prstGeom>
          <a:blipFill>
            <a:blip r:embed="rId7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3188311" y="8234021"/>
            <a:ext cx="135890" cy="134620"/>
          </a:xfrm>
          <a:custGeom>
            <a:avLst/>
            <a:gdLst/>
            <a:ahLst/>
            <a:cxnLst/>
            <a:rect l="l" t="t" r="r" b="b"/>
            <a:pathLst>
              <a:path w="135889" h="134620">
                <a:moveTo>
                  <a:pt x="59781" y="0"/>
                </a:moveTo>
                <a:lnTo>
                  <a:pt x="22125" y="17196"/>
                </a:lnTo>
                <a:lnTo>
                  <a:pt x="1544" y="52821"/>
                </a:lnTo>
                <a:lnTo>
                  <a:pt x="0" y="67705"/>
                </a:lnTo>
                <a:lnTo>
                  <a:pt x="1466" y="81280"/>
                </a:lnTo>
                <a:lnTo>
                  <a:pt x="21005" y="115246"/>
                </a:lnTo>
                <a:lnTo>
                  <a:pt x="59567" y="133309"/>
                </a:lnTo>
                <a:lnTo>
                  <a:pt x="75829" y="134515"/>
                </a:lnTo>
                <a:lnTo>
                  <a:pt x="89697" y="131343"/>
                </a:lnTo>
                <a:lnTo>
                  <a:pt x="122532" y="106967"/>
                </a:lnTo>
                <a:lnTo>
                  <a:pt x="135418" y="67009"/>
                </a:lnTo>
                <a:lnTo>
                  <a:pt x="133981" y="53410"/>
                </a:lnTo>
                <a:lnTo>
                  <a:pt x="114498" y="19356"/>
                </a:lnTo>
                <a:lnTo>
                  <a:pt x="76004" y="1219"/>
                </a:lnTo>
                <a:lnTo>
                  <a:pt x="597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3188311" y="8234021"/>
            <a:ext cx="135418" cy="134515"/>
          </a:xfrm>
          <a:prstGeom prst="rect">
            <a:avLst/>
          </a:prstGeom>
          <a:blipFill>
            <a:blip r:embed="rId7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3189655" y="8235189"/>
            <a:ext cx="132080" cy="132715"/>
          </a:xfrm>
          <a:custGeom>
            <a:avLst/>
            <a:gdLst/>
            <a:ahLst/>
            <a:cxnLst/>
            <a:rect l="l" t="t" r="r" b="b"/>
            <a:pathLst>
              <a:path w="132079" h="132715">
                <a:moveTo>
                  <a:pt x="60637" y="0"/>
                </a:moveTo>
                <a:lnTo>
                  <a:pt x="22512" y="16304"/>
                </a:lnTo>
                <a:lnTo>
                  <a:pt x="1576" y="51662"/>
                </a:lnTo>
                <a:lnTo>
                  <a:pt x="0" y="66101"/>
                </a:lnTo>
                <a:lnTo>
                  <a:pt x="256" y="71975"/>
                </a:lnTo>
                <a:lnTo>
                  <a:pt x="16625" y="110013"/>
                </a:lnTo>
                <a:lnTo>
                  <a:pt x="52058" y="130887"/>
                </a:lnTo>
                <a:lnTo>
                  <a:pt x="66543" y="132458"/>
                </a:lnTo>
                <a:lnTo>
                  <a:pt x="79880" y="131059"/>
                </a:lnTo>
                <a:lnTo>
                  <a:pt x="113239" y="111690"/>
                </a:lnTo>
                <a:lnTo>
                  <a:pt x="130851" y="72660"/>
                </a:lnTo>
                <a:lnTo>
                  <a:pt x="131940" y="55968"/>
                </a:lnTo>
                <a:lnTo>
                  <a:pt x="128453" y="42834"/>
                </a:lnTo>
                <a:lnTo>
                  <a:pt x="103261" y="11914"/>
                </a:lnTo>
                <a:lnTo>
                  <a:pt x="6063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3189655" y="8235189"/>
            <a:ext cx="131940" cy="132458"/>
          </a:xfrm>
          <a:prstGeom prst="rect">
            <a:avLst/>
          </a:prstGeom>
          <a:blipFill>
            <a:blip r:embed="rId7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3190963" y="8236364"/>
            <a:ext cx="130175" cy="129539"/>
          </a:xfrm>
          <a:custGeom>
            <a:avLst/>
            <a:gdLst/>
            <a:ahLst/>
            <a:cxnLst/>
            <a:rect l="l" t="t" r="r" b="b"/>
            <a:pathLst>
              <a:path w="130175" h="129540">
                <a:moveTo>
                  <a:pt x="61470" y="0"/>
                </a:moveTo>
                <a:lnTo>
                  <a:pt x="22901" y="15407"/>
                </a:lnTo>
                <a:lnTo>
                  <a:pt x="1608" y="50501"/>
                </a:lnTo>
                <a:lnTo>
                  <a:pt x="0" y="64927"/>
                </a:lnTo>
                <a:lnTo>
                  <a:pt x="849" y="75407"/>
                </a:lnTo>
                <a:lnTo>
                  <a:pt x="19028" y="109804"/>
                </a:lnTo>
                <a:lnTo>
                  <a:pt x="57320" y="128182"/>
                </a:lnTo>
                <a:lnTo>
                  <a:pt x="73735" y="129385"/>
                </a:lnTo>
                <a:lnTo>
                  <a:pt x="86871" y="126150"/>
                </a:lnTo>
                <a:lnTo>
                  <a:pt x="117861" y="101376"/>
                </a:lnTo>
                <a:lnTo>
                  <a:pt x="129784" y="58508"/>
                </a:lnTo>
                <a:lnTo>
                  <a:pt x="126928" y="44906"/>
                </a:lnTo>
                <a:lnTo>
                  <a:pt x="102918" y="12633"/>
                </a:lnTo>
                <a:lnTo>
                  <a:pt x="614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3190963" y="8236364"/>
            <a:ext cx="129784" cy="129385"/>
          </a:xfrm>
          <a:prstGeom prst="rect">
            <a:avLst/>
          </a:prstGeom>
          <a:blipFill>
            <a:blip r:embed="rId7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3192310" y="8237578"/>
            <a:ext cx="127635" cy="127635"/>
          </a:xfrm>
          <a:custGeom>
            <a:avLst/>
            <a:gdLst/>
            <a:ahLst/>
            <a:cxnLst/>
            <a:rect l="l" t="t" r="r" b="b"/>
            <a:pathLst>
              <a:path w="127635" h="127634">
                <a:moveTo>
                  <a:pt x="62291" y="0"/>
                </a:moveTo>
                <a:lnTo>
                  <a:pt x="23274" y="14459"/>
                </a:lnTo>
                <a:lnTo>
                  <a:pt x="1637" y="49291"/>
                </a:lnTo>
                <a:lnTo>
                  <a:pt x="0" y="63713"/>
                </a:lnTo>
                <a:lnTo>
                  <a:pt x="142" y="68003"/>
                </a:lnTo>
                <a:lnTo>
                  <a:pt x="15782" y="105323"/>
                </a:lnTo>
                <a:lnTo>
                  <a:pt x="51935" y="125829"/>
                </a:lnTo>
                <a:lnTo>
                  <a:pt x="67225" y="127346"/>
                </a:lnTo>
                <a:lnTo>
                  <a:pt x="81124" y="125017"/>
                </a:lnTo>
                <a:lnTo>
                  <a:pt x="114282" y="101943"/>
                </a:lnTo>
                <a:lnTo>
                  <a:pt x="127368" y="61140"/>
                </a:lnTo>
                <a:lnTo>
                  <a:pt x="125211" y="47047"/>
                </a:lnTo>
                <a:lnTo>
                  <a:pt x="102470" y="13352"/>
                </a:lnTo>
                <a:lnTo>
                  <a:pt x="622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3192310" y="8237578"/>
            <a:ext cx="127368" cy="127346"/>
          </a:xfrm>
          <a:prstGeom prst="rect">
            <a:avLst/>
          </a:prstGeom>
          <a:blipFill>
            <a:blip r:embed="rId7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3193542" y="8240371"/>
            <a:ext cx="124460" cy="123189"/>
          </a:xfrm>
          <a:custGeom>
            <a:avLst/>
            <a:gdLst/>
            <a:ahLst/>
            <a:cxnLst/>
            <a:rect l="l" t="t" r="r" b="b"/>
            <a:pathLst>
              <a:path w="124460" h="123190">
                <a:moveTo>
                  <a:pt x="48685" y="0"/>
                </a:moveTo>
                <a:lnTo>
                  <a:pt x="13893" y="21654"/>
                </a:lnTo>
                <a:lnTo>
                  <a:pt x="0" y="60919"/>
                </a:lnTo>
                <a:lnTo>
                  <a:pt x="327" y="67333"/>
                </a:lnTo>
                <a:lnTo>
                  <a:pt x="16797" y="102555"/>
                </a:lnTo>
                <a:lnTo>
                  <a:pt x="54484" y="121557"/>
                </a:lnTo>
                <a:lnTo>
                  <a:pt x="70885" y="122810"/>
                </a:lnTo>
                <a:lnTo>
                  <a:pt x="83480" y="119650"/>
                </a:lnTo>
                <a:lnTo>
                  <a:pt x="113070" y="94859"/>
                </a:lnTo>
                <a:lnTo>
                  <a:pt x="124004" y="50105"/>
                </a:lnTo>
                <a:lnTo>
                  <a:pt x="120435" y="38026"/>
                </a:lnTo>
                <a:lnTo>
                  <a:pt x="81551" y="4208"/>
                </a:lnTo>
                <a:lnTo>
                  <a:pt x="4868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3193544" y="8240371"/>
            <a:ext cx="124001" cy="122810"/>
          </a:xfrm>
          <a:prstGeom prst="rect">
            <a:avLst/>
          </a:prstGeom>
          <a:blipFill>
            <a:blip r:embed="rId7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3194824" y="8241228"/>
            <a:ext cx="122555" cy="121285"/>
          </a:xfrm>
          <a:custGeom>
            <a:avLst/>
            <a:gdLst/>
            <a:ahLst/>
            <a:cxnLst/>
            <a:rect l="l" t="t" r="r" b="b"/>
            <a:pathLst>
              <a:path w="122554" h="121284">
                <a:moveTo>
                  <a:pt x="49382" y="0"/>
                </a:moveTo>
                <a:lnTo>
                  <a:pt x="14136" y="20936"/>
                </a:lnTo>
                <a:lnTo>
                  <a:pt x="0" y="60062"/>
                </a:lnTo>
                <a:lnTo>
                  <a:pt x="1" y="60440"/>
                </a:lnTo>
                <a:lnTo>
                  <a:pt x="13858" y="98501"/>
                </a:lnTo>
                <a:lnTo>
                  <a:pt x="49502" y="119605"/>
                </a:lnTo>
                <a:lnTo>
                  <a:pt x="64824" y="121170"/>
                </a:lnTo>
                <a:lnTo>
                  <a:pt x="78122" y="118865"/>
                </a:lnTo>
                <a:lnTo>
                  <a:pt x="109754" y="95714"/>
                </a:lnTo>
                <a:lnTo>
                  <a:pt x="121943" y="52676"/>
                </a:lnTo>
                <a:lnTo>
                  <a:pt x="118973" y="40160"/>
                </a:lnTo>
                <a:lnTo>
                  <a:pt x="94507" y="10747"/>
                </a:lnTo>
                <a:lnTo>
                  <a:pt x="493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3194834" y="8241228"/>
            <a:ext cx="121933" cy="121170"/>
          </a:xfrm>
          <a:prstGeom prst="rect">
            <a:avLst/>
          </a:prstGeom>
          <a:blipFill>
            <a:blip r:embed="rId7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3196043" y="8242131"/>
            <a:ext cx="120014" cy="118110"/>
          </a:xfrm>
          <a:custGeom>
            <a:avLst/>
            <a:gdLst/>
            <a:ahLst/>
            <a:cxnLst/>
            <a:rect l="l" t="t" r="r" b="b"/>
            <a:pathLst>
              <a:path w="120014" h="118109">
                <a:moveTo>
                  <a:pt x="50094" y="0"/>
                </a:moveTo>
                <a:lnTo>
                  <a:pt x="14385" y="20190"/>
                </a:lnTo>
                <a:lnTo>
                  <a:pt x="0" y="59160"/>
                </a:lnTo>
                <a:lnTo>
                  <a:pt x="338" y="65538"/>
                </a:lnTo>
                <a:lnTo>
                  <a:pt x="27225" y="107238"/>
                </a:lnTo>
                <a:lnTo>
                  <a:pt x="72658" y="117789"/>
                </a:lnTo>
                <a:lnTo>
                  <a:pt x="85547" y="113349"/>
                </a:lnTo>
                <a:lnTo>
                  <a:pt x="113644" y="84449"/>
                </a:lnTo>
                <a:lnTo>
                  <a:pt x="119811" y="55237"/>
                </a:lnTo>
                <a:lnTo>
                  <a:pt x="117477" y="42287"/>
                </a:lnTo>
                <a:lnTo>
                  <a:pt x="94236" y="11565"/>
                </a:lnTo>
                <a:lnTo>
                  <a:pt x="500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3196052" y="8242131"/>
            <a:ext cx="119803" cy="117789"/>
          </a:xfrm>
          <a:prstGeom prst="rect">
            <a:avLst/>
          </a:prstGeom>
          <a:blipFill>
            <a:blip r:embed="rId7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3197242" y="8243041"/>
            <a:ext cx="118110" cy="116839"/>
          </a:xfrm>
          <a:custGeom>
            <a:avLst/>
            <a:gdLst/>
            <a:ahLst/>
            <a:cxnLst/>
            <a:rect l="l" t="t" r="r" b="b"/>
            <a:pathLst>
              <a:path w="118110" h="116840">
                <a:moveTo>
                  <a:pt x="50791" y="0"/>
                </a:moveTo>
                <a:lnTo>
                  <a:pt x="14635" y="19432"/>
                </a:lnTo>
                <a:lnTo>
                  <a:pt x="50" y="57797"/>
                </a:lnTo>
                <a:lnTo>
                  <a:pt x="0" y="59023"/>
                </a:lnTo>
                <a:lnTo>
                  <a:pt x="1723" y="72344"/>
                </a:lnTo>
                <a:lnTo>
                  <a:pt x="23832" y="104210"/>
                </a:lnTo>
                <a:lnTo>
                  <a:pt x="67102" y="116465"/>
                </a:lnTo>
                <a:lnTo>
                  <a:pt x="80745" y="112799"/>
                </a:lnTo>
                <a:lnTo>
                  <a:pt x="110816" y="85461"/>
                </a:lnTo>
                <a:lnTo>
                  <a:pt x="117557" y="57797"/>
                </a:lnTo>
                <a:lnTo>
                  <a:pt x="115895" y="44416"/>
                </a:lnTo>
                <a:lnTo>
                  <a:pt x="93896" y="12372"/>
                </a:lnTo>
                <a:lnTo>
                  <a:pt x="507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3197242" y="8243041"/>
            <a:ext cx="117557" cy="116465"/>
          </a:xfrm>
          <a:prstGeom prst="rect">
            <a:avLst/>
          </a:prstGeom>
          <a:blipFill>
            <a:blip r:embed="rId7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3198406" y="8244002"/>
            <a:ext cx="114300" cy="114935"/>
          </a:xfrm>
          <a:custGeom>
            <a:avLst/>
            <a:gdLst/>
            <a:ahLst/>
            <a:cxnLst/>
            <a:rect l="l" t="t" r="r" b="b"/>
            <a:pathLst>
              <a:path w="114300" h="114934">
                <a:moveTo>
                  <a:pt x="51515" y="0"/>
                </a:moveTo>
                <a:lnTo>
                  <a:pt x="14901" y="18627"/>
                </a:lnTo>
                <a:lnTo>
                  <a:pt x="0" y="57288"/>
                </a:lnTo>
                <a:lnTo>
                  <a:pt x="422" y="64297"/>
                </a:lnTo>
                <a:lnTo>
                  <a:pt x="19456" y="100296"/>
                </a:lnTo>
                <a:lnTo>
                  <a:pt x="58805" y="114896"/>
                </a:lnTo>
                <a:lnTo>
                  <a:pt x="71774" y="113114"/>
                </a:lnTo>
                <a:lnTo>
                  <a:pt x="109140" y="78378"/>
                </a:lnTo>
                <a:lnTo>
                  <a:pt x="114223" y="46577"/>
                </a:lnTo>
                <a:lnTo>
                  <a:pt x="110140" y="33839"/>
                </a:lnTo>
                <a:lnTo>
                  <a:pt x="81554" y="6018"/>
                </a:lnTo>
                <a:lnTo>
                  <a:pt x="515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3198406" y="8244002"/>
            <a:ext cx="114223" cy="114896"/>
          </a:xfrm>
          <a:prstGeom prst="rect">
            <a:avLst/>
          </a:prstGeom>
          <a:blipFill>
            <a:blip r:embed="rId8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3199574" y="8244994"/>
            <a:ext cx="112395" cy="112395"/>
          </a:xfrm>
          <a:custGeom>
            <a:avLst/>
            <a:gdLst/>
            <a:ahLst/>
            <a:cxnLst/>
            <a:rect l="l" t="t" r="r" b="b"/>
            <a:pathLst>
              <a:path w="112395" h="112395">
                <a:moveTo>
                  <a:pt x="52230" y="0"/>
                </a:moveTo>
                <a:lnTo>
                  <a:pt x="15164" y="17790"/>
                </a:lnTo>
                <a:lnTo>
                  <a:pt x="0" y="56296"/>
                </a:lnTo>
                <a:lnTo>
                  <a:pt x="1305" y="68320"/>
                </a:lnTo>
                <a:lnTo>
                  <a:pt x="34955" y="106562"/>
                </a:lnTo>
                <a:lnTo>
                  <a:pt x="66493" y="111857"/>
                </a:lnTo>
                <a:lnTo>
                  <a:pt x="79077" y="107902"/>
                </a:lnTo>
                <a:lnTo>
                  <a:pt x="106539" y="79377"/>
                </a:lnTo>
                <a:lnTo>
                  <a:pt x="112382" y="48801"/>
                </a:lnTo>
                <a:lnTo>
                  <a:pt x="108901" y="35578"/>
                </a:lnTo>
                <a:lnTo>
                  <a:pt x="81446" y="6446"/>
                </a:lnTo>
                <a:lnTo>
                  <a:pt x="5223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3199578" y="8244994"/>
            <a:ext cx="112378" cy="111857"/>
          </a:xfrm>
          <a:prstGeom prst="rect">
            <a:avLst/>
          </a:prstGeom>
          <a:blipFill>
            <a:blip r:embed="rId8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3200717" y="8246019"/>
            <a:ext cx="110489" cy="110489"/>
          </a:xfrm>
          <a:custGeom>
            <a:avLst/>
            <a:gdLst/>
            <a:ahLst/>
            <a:cxnLst/>
            <a:rect l="l" t="t" r="r" b="b"/>
            <a:pathLst>
              <a:path w="110489" h="110490">
                <a:moveTo>
                  <a:pt x="52943" y="0"/>
                </a:moveTo>
                <a:lnTo>
                  <a:pt x="15427" y="16935"/>
                </a:lnTo>
                <a:lnTo>
                  <a:pt x="0" y="55272"/>
                </a:lnTo>
                <a:lnTo>
                  <a:pt x="441" y="62281"/>
                </a:lnTo>
                <a:lnTo>
                  <a:pt x="19499" y="96611"/>
                </a:lnTo>
                <a:lnTo>
                  <a:pt x="61088" y="110292"/>
                </a:lnTo>
                <a:lnTo>
                  <a:pt x="74416" y="107154"/>
                </a:lnTo>
                <a:lnTo>
                  <a:pt x="103906" y="80222"/>
                </a:lnTo>
                <a:lnTo>
                  <a:pt x="110455" y="51011"/>
                </a:lnTo>
                <a:lnTo>
                  <a:pt x="107615" y="37311"/>
                </a:lnTo>
                <a:lnTo>
                  <a:pt x="81303" y="6856"/>
                </a:lnTo>
                <a:lnTo>
                  <a:pt x="5294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3200717" y="8246019"/>
            <a:ext cx="110455" cy="110292"/>
          </a:xfrm>
          <a:prstGeom prst="rect">
            <a:avLst/>
          </a:prstGeom>
          <a:blipFill>
            <a:blip r:embed="rId8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3201835" y="8247078"/>
            <a:ext cx="108585" cy="108585"/>
          </a:xfrm>
          <a:custGeom>
            <a:avLst/>
            <a:gdLst/>
            <a:ahLst/>
            <a:cxnLst/>
            <a:rect l="l" t="t" r="r" b="b"/>
            <a:pathLst>
              <a:path w="108585" h="108584">
                <a:moveTo>
                  <a:pt x="53634" y="0"/>
                </a:moveTo>
                <a:lnTo>
                  <a:pt x="15668" y="16059"/>
                </a:lnTo>
                <a:lnTo>
                  <a:pt x="109" y="53202"/>
                </a:lnTo>
                <a:lnTo>
                  <a:pt x="0" y="55889"/>
                </a:lnTo>
                <a:lnTo>
                  <a:pt x="2288" y="69909"/>
                </a:lnTo>
                <a:lnTo>
                  <a:pt x="27690" y="101276"/>
                </a:lnTo>
                <a:lnTo>
                  <a:pt x="55564" y="108399"/>
                </a:lnTo>
                <a:lnTo>
                  <a:pt x="69654" y="106172"/>
                </a:lnTo>
                <a:lnTo>
                  <a:pt x="101216" y="80895"/>
                </a:lnTo>
                <a:lnTo>
                  <a:pt x="108397" y="53202"/>
                </a:lnTo>
                <a:lnTo>
                  <a:pt x="106247" y="39029"/>
                </a:lnTo>
                <a:lnTo>
                  <a:pt x="81110" y="7243"/>
                </a:lnTo>
                <a:lnTo>
                  <a:pt x="5363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3201835" y="8247078"/>
            <a:ext cx="108397" cy="108399"/>
          </a:xfrm>
          <a:prstGeom prst="rect">
            <a:avLst/>
          </a:prstGeom>
          <a:blipFill>
            <a:blip r:embed="rId8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3202876" y="8249801"/>
            <a:ext cx="105410" cy="104775"/>
          </a:xfrm>
          <a:custGeom>
            <a:avLst/>
            <a:gdLst/>
            <a:ahLst/>
            <a:cxnLst/>
            <a:rect l="l" t="t" r="r" b="b"/>
            <a:pathLst>
              <a:path w="105410" h="104775">
                <a:moveTo>
                  <a:pt x="39963" y="0"/>
                </a:moveTo>
                <a:lnTo>
                  <a:pt x="7451" y="24339"/>
                </a:lnTo>
                <a:lnTo>
                  <a:pt x="0" y="51490"/>
                </a:lnTo>
                <a:lnTo>
                  <a:pt x="211" y="56247"/>
                </a:lnTo>
                <a:lnTo>
                  <a:pt x="18209" y="90538"/>
                </a:lnTo>
                <a:lnTo>
                  <a:pt x="60192" y="104157"/>
                </a:lnTo>
                <a:lnTo>
                  <a:pt x="72623" y="100807"/>
                </a:lnTo>
                <a:lnTo>
                  <a:pt x="99797" y="73086"/>
                </a:lnTo>
                <a:lnTo>
                  <a:pt x="105351" y="41691"/>
                </a:lnTo>
                <a:lnTo>
                  <a:pt x="101473" y="29944"/>
                </a:lnTo>
                <a:lnTo>
                  <a:pt x="72597" y="4683"/>
                </a:lnTo>
                <a:lnTo>
                  <a:pt x="3996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3202876" y="8249801"/>
            <a:ext cx="105351" cy="104157"/>
          </a:xfrm>
          <a:prstGeom prst="rect">
            <a:avLst/>
          </a:prstGeom>
          <a:blipFill>
            <a:blip r:embed="rId8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3203955" y="8250498"/>
            <a:ext cx="104139" cy="102870"/>
          </a:xfrm>
          <a:custGeom>
            <a:avLst/>
            <a:gdLst/>
            <a:ahLst/>
            <a:cxnLst/>
            <a:rect l="l" t="t" r="r" b="b"/>
            <a:pathLst>
              <a:path w="104139" h="102870">
                <a:moveTo>
                  <a:pt x="40550" y="0"/>
                </a:moveTo>
                <a:lnTo>
                  <a:pt x="7590" y="23710"/>
                </a:lnTo>
                <a:lnTo>
                  <a:pt x="0" y="50792"/>
                </a:lnTo>
                <a:lnTo>
                  <a:pt x="1799" y="64354"/>
                </a:lnTo>
                <a:lnTo>
                  <a:pt x="26593" y="95667"/>
                </a:lnTo>
                <a:lnTo>
                  <a:pt x="55119" y="102773"/>
                </a:lnTo>
                <a:lnTo>
                  <a:pt x="68240" y="100244"/>
                </a:lnTo>
                <a:lnTo>
                  <a:pt x="97360" y="74062"/>
                </a:lnTo>
                <a:lnTo>
                  <a:pt x="103673" y="43842"/>
                </a:lnTo>
                <a:lnTo>
                  <a:pt x="100360" y="31673"/>
                </a:lnTo>
                <a:lnTo>
                  <a:pt x="72576" y="5187"/>
                </a:lnTo>
                <a:lnTo>
                  <a:pt x="405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3203955" y="8250498"/>
            <a:ext cx="103673" cy="102773"/>
          </a:xfrm>
          <a:prstGeom prst="rect">
            <a:avLst/>
          </a:prstGeom>
          <a:blipFill>
            <a:blip r:embed="rId8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3204984" y="8251221"/>
            <a:ext cx="102235" cy="99695"/>
          </a:xfrm>
          <a:custGeom>
            <a:avLst/>
            <a:gdLst/>
            <a:ahLst/>
            <a:cxnLst/>
            <a:rect l="l" t="t" r="r" b="b"/>
            <a:pathLst>
              <a:path w="102235" h="99695">
                <a:moveTo>
                  <a:pt x="41134" y="0"/>
                </a:moveTo>
                <a:lnTo>
                  <a:pt x="7724" y="23059"/>
                </a:lnTo>
                <a:lnTo>
                  <a:pt x="0" y="50070"/>
                </a:lnTo>
                <a:lnTo>
                  <a:pt x="419" y="56603"/>
                </a:lnTo>
                <a:lnTo>
                  <a:pt x="31305" y="94615"/>
                </a:lnTo>
                <a:lnTo>
                  <a:pt x="63759" y="99496"/>
                </a:lnTo>
                <a:lnTo>
                  <a:pt x="76198" y="94343"/>
                </a:lnTo>
                <a:lnTo>
                  <a:pt x="86743" y="86029"/>
                </a:lnTo>
                <a:lnTo>
                  <a:pt x="94883" y="74942"/>
                </a:lnTo>
                <a:lnTo>
                  <a:pt x="100107" y="61468"/>
                </a:lnTo>
                <a:lnTo>
                  <a:pt x="101908" y="45996"/>
                </a:lnTo>
                <a:lnTo>
                  <a:pt x="99194" y="33402"/>
                </a:lnTo>
                <a:lnTo>
                  <a:pt x="72528" y="5681"/>
                </a:lnTo>
                <a:lnTo>
                  <a:pt x="4113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3204984" y="8251221"/>
            <a:ext cx="101908" cy="99496"/>
          </a:xfrm>
          <a:prstGeom prst="rect">
            <a:avLst/>
          </a:prstGeom>
          <a:blipFill>
            <a:blip r:embed="rId8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3206045" y="8251982"/>
            <a:ext cx="100330" cy="99060"/>
          </a:xfrm>
          <a:custGeom>
            <a:avLst/>
            <a:gdLst/>
            <a:ahLst/>
            <a:cxnLst/>
            <a:rect l="l" t="t" r="r" b="b"/>
            <a:pathLst>
              <a:path w="100329" h="99059">
                <a:moveTo>
                  <a:pt x="41708" y="0"/>
                </a:moveTo>
                <a:lnTo>
                  <a:pt x="7838" y="22367"/>
                </a:lnTo>
                <a:lnTo>
                  <a:pt x="0" y="51102"/>
                </a:lnTo>
                <a:lnTo>
                  <a:pt x="2209" y="63973"/>
                </a:lnTo>
                <a:lnTo>
                  <a:pt x="27981" y="92508"/>
                </a:lnTo>
                <a:lnTo>
                  <a:pt x="59012" y="98480"/>
                </a:lnTo>
                <a:lnTo>
                  <a:pt x="72222" y="94066"/>
                </a:lnTo>
                <a:lnTo>
                  <a:pt x="83499" y="86295"/>
                </a:lnTo>
                <a:lnTo>
                  <a:pt x="92268" y="75705"/>
                </a:lnTo>
                <a:lnTo>
                  <a:pt x="97950" y="62834"/>
                </a:lnTo>
                <a:lnTo>
                  <a:pt x="99969" y="48219"/>
                </a:lnTo>
                <a:lnTo>
                  <a:pt x="97910" y="35185"/>
                </a:lnTo>
                <a:lnTo>
                  <a:pt x="72421" y="6177"/>
                </a:lnTo>
                <a:lnTo>
                  <a:pt x="417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3206045" y="8251982"/>
            <a:ext cx="99969" cy="98480"/>
          </a:xfrm>
          <a:prstGeom prst="rect">
            <a:avLst/>
          </a:prstGeom>
          <a:blipFill>
            <a:blip r:embed="rId8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3207016" y="8252755"/>
            <a:ext cx="97155" cy="97790"/>
          </a:xfrm>
          <a:custGeom>
            <a:avLst/>
            <a:gdLst/>
            <a:ahLst/>
            <a:cxnLst/>
            <a:rect l="l" t="t" r="r" b="b"/>
            <a:pathLst>
              <a:path w="97154" h="97790">
                <a:moveTo>
                  <a:pt x="42336" y="0"/>
                </a:moveTo>
                <a:lnTo>
                  <a:pt x="8015" y="21670"/>
                </a:lnTo>
                <a:lnTo>
                  <a:pt x="0" y="48535"/>
                </a:lnTo>
                <a:lnTo>
                  <a:pt x="755" y="57138"/>
                </a:lnTo>
                <a:lnTo>
                  <a:pt x="23460" y="89910"/>
                </a:lnTo>
                <a:lnTo>
                  <a:pt x="51623" y="97462"/>
                </a:lnTo>
                <a:lnTo>
                  <a:pt x="64024" y="95100"/>
                </a:lnTo>
                <a:lnTo>
                  <a:pt x="95534" y="54349"/>
                </a:lnTo>
                <a:lnTo>
                  <a:pt x="96605" y="36992"/>
                </a:lnTo>
                <a:lnTo>
                  <a:pt x="91685" y="24860"/>
                </a:lnTo>
                <a:lnTo>
                  <a:pt x="83497" y="14581"/>
                </a:lnTo>
                <a:lnTo>
                  <a:pt x="72342" y="6669"/>
                </a:lnTo>
                <a:lnTo>
                  <a:pt x="58522" y="1638"/>
                </a:lnTo>
                <a:lnTo>
                  <a:pt x="423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3207019" y="8252755"/>
            <a:ext cx="96602" cy="97462"/>
          </a:xfrm>
          <a:prstGeom prst="rect">
            <a:avLst/>
          </a:prstGeom>
          <a:blipFill>
            <a:blip r:embed="rId8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3207981" y="8253552"/>
            <a:ext cx="95250" cy="94615"/>
          </a:xfrm>
          <a:custGeom>
            <a:avLst/>
            <a:gdLst/>
            <a:ahLst/>
            <a:cxnLst/>
            <a:rect l="l" t="t" r="r" b="b"/>
            <a:pathLst>
              <a:path w="95250" h="94615">
                <a:moveTo>
                  <a:pt x="42934" y="0"/>
                </a:moveTo>
                <a:lnTo>
                  <a:pt x="8165" y="20955"/>
                </a:lnTo>
                <a:lnTo>
                  <a:pt x="0" y="47738"/>
                </a:lnTo>
                <a:lnTo>
                  <a:pt x="24" y="49272"/>
                </a:lnTo>
                <a:lnTo>
                  <a:pt x="27820" y="88985"/>
                </a:lnTo>
                <a:lnTo>
                  <a:pt x="59878" y="94255"/>
                </a:lnTo>
                <a:lnTo>
                  <a:pt x="71607" y="89275"/>
                </a:lnTo>
                <a:lnTo>
                  <a:pt x="81507" y="81020"/>
                </a:lnTo>
                <a:lnTo>
                  <a:pt x="89077" y="69708"/>
                </a:lnTo>
                <a:lnTo>
                  <a:pt x="93815" y="55557"/>
                </a:lnTo>
                <a:lnTo>
                  <a:pt x="95222" y="38785"/>
                </a:lnTo>
                <a:lnTo>
                  <a:pt x="90839" y="26191"/>
                </a:lnTo>
                <a:lnTo>
                  <a:pt x="83044" y="15459"/>
                </a:lnTo>
                <a:lnTo>
                  <a:pt x="72211" y="7146"/>
                </a:lnTo>
                <a:lnTo>
                  <a:pt x="58716" y="1808"/>
                </a:lnTo>
                <a:lnTo>
                  <a:pt x="4293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3207989" y="8253552"/>
            <a:ext cx="95214" cy="94255"/>
          </a:xfrm>
          <a:prstGeom prst="rect">
            <a:avLst/>
          </a:prstGeom>
          <a:blipFill>
            <a:blip r:embed="rId8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3208959" y="8254356"/>
            <a:ext cx="93980" cy="93345"/>
          </a:xfrm>
          <a:custGeom>
            <a:avLst/>
            <a:gdLst/>
            <a:ahLst/>
            <a:cxnLst/>
            <a:rect l="l" t="t" r="r" b="b"/>
            <a:pathLst>
              <a:path w="93979" h="93345">
                <a:moveTo>
                  <a:pt x="43510" y="0"/>
                </a:moveTo>
                <a:lnTo>
                  <a:pt x="8308" y="20230"/>
                </a:lnTo>
                <a:lnTo>
                  <a:pt x="0" y="46934"/>
                </a:lnTo>
                <a:lnTo>
                  <a:pt x="1108" y="57040"/>
                </a:lnTo>
                <a:lnTo>
                  <a:pt x="24838" y="86871"/>
                </a:lnTo>
                <a:lnTo>
                  <a:pt x="55510" y="93245"/>
                </a:lnTo>
                <a:lnTo>
                  <a:pt x="67943" y="88970"/>
                </a:lnTo>
                <a:lnTo>
                  <a:pt x="78535" y="81237"/>
                </a:lnTo>
                <a:lnTo>
                  <a:pt x="86729" y="70381"/>
                </a:lnTo>
                <a:lnTo>
                  <a:pt x="91966" y="56735"/>
                </a:lnTo>
                <a:lnTo>
                  <a:pt x="93686" y="40632"/>
                </a:lnTo>
                <a:lnTo>
                  <a:pt x="89877" y="27564"/>
                </a:lnTo>
                <a:lnTo>
                  <a:pt x="82487" y="16360"/>
                </a:lnTo>
                <a:lnTo>
                  <a:pt x="71984" y="7627"/>
                </a:lnTo>
                <a:lnTo>
                  <a:pt x="58836" y="1971"/>
                </a:lnTo>
                <a:lnTo>
                  <a:pt x="435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3208959" y="8254356"/>
            <a:ext cx="93686" cy="93245"/>
          </a:xfrm>
          <a:prstGeom prst="rect">
            <a:avLst/>
          </a:prstGeom>
          <a:blipFill>
            <a:blip r:embed="rId9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3209899" y="8255220"/>
            <a:ext cx="92710" cy="92075"/>
          </a:xfrm>
          <a:custGeom>
            <a:avLst/>
            <a:gdLst/>
            <a:ahLst/>
            <a:cxnLst/>
            <a:rect l="l" t="t" r="r" b="b"/>
            <a:pathLst>
              <a:path w="92710" h="92075">
                <a:moveTo>
                  <a:pt x="44113" y="0"/>
                </a:moveTo>
                <a:lnTo>
                  <a:pt x="8454" y="19433"/>
                </a:lnTo>
                <a:lnTo>
                  <a:pt x="0" y="46071"/>
                </a:lnTo>
                <a:lnTo>
                  <a:pt x="383" y="52034"/>
                </a:lnTo>
                <a:lnTo>
                  <a:pt x="21958" y="84526"/>
                </a:lnTo>
                <a:lnTo>
                  <a:pt x="51035" y="91937"/>
                </a:lnTo>
                <a:lnTo>
                  <a:pt x="64216" y="88457"/>
                </a:lnTo>
                <a:lnTo>
                  <a:pt x="75537" y="81292"/>
                </a:lnTo>
                <a:lnTo>
                  <a:pt x="84375" y="70921"/>
                </a:lnTo>
                <a:lnTo>
                  <a:pt x="90104" y="57817"/>
                </a:lnTo>
                <a:lnTo>
                  <a:pt x="92100" y="42456"/>
                </a:lnTo>
                <a:lnTo>
                  <a:pt x="88914" y="28899"/>
                </a:lnTo>
                <a:lnTo>
                  <a:pt x="81950" y="17220"/>
                </a:lnTo>
                <a:lnTo>
                  <a:pt x="71781" y="8074"/>
                </a:lnTo>
                <a:lnTo>
                  <a:pt x="58979" y="2115"/>
                </a:lnTo>
                <a:lnTo>
                  <a:pt x="441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3209903" y="8255220"/>
            <a:ext cx="92096" cy="91937"/>
          </a:xfrm>
          <a:prstGeom prst="rect">
            <a:avLst/>
          </a:prstGeom>
          <a:blipFill>
            <a:blip r:embed="rId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3210838" y="8256094"/>
            <a:ext cx="90805" cy="90805"/>
          </a:xfrm>
          <a:custGeom>
            <a:avLst/>
            <a:gdLst/>
            <a:ahLst/>
            <a:cxnLst/>
            <a:rect l="l" t="t" r="r" b="b"/>
            <a:pathLst>
              <a:path w="90804" h="90804">
                <a:moveTo>
                  <a:pt x="44681" y="0"/>
                </a:moveTo>
                <a:lnTo>
                  <a:pt x="8582" y="18653"/>
                </a:lnTo>
                <a:lnTo>
                  <a:pt x="0" y="46705"/>
                </a:lnTo>
                <a:lnTo>
                  <a:pt x="2666" y="60568"/>
                </a:lnTo>
                <a:lnTo>
                  <a:pt x="9282" y="72567"/>
                </a:lnTo>
                <a:lnTo>
                  <a:pt x="19206" y="82002"/>
                </a:lnTo>
                <a:lnTo>
                  <a:pt x="31795" y="88173"/>
                </a:lnTo>
                <a:lnTo>
                  <a:pt x="46408" y="90379"/>
                </a:lnTo>
                <a:lnTo>
                  <a:pt x="60353" y="87778"/>
                </a:lnTo>
                <a:lnTo>
                  <a:pt x="72428" y="81203"/>
                </a:lnTo>
                <a:lnTo>
                  <a:pt x="81925" y="71320"/>
                </a:lnTo>
                <a:lnTo>
                  <a:pt x="88140" y="58796"/>
                </a:lnTo>
                <a:lnTo>
                  <a:pt x="90365" y="44298"/>
                </a:lnTo>
                <a:lnTo>
                  <a:pt x="87846" y="30267"/>
                </a:lnTo>
                <a:lnTo>
                  <a:pt x="81326" y="18102"/>
                </a:lnTo>
                <a:lnTo>
                  <a:pt x="71496" y="8523"/>
                </a:lnTo>
                <a:lnTo>
                  <a:pt x="59050" y="2250"/>
                </a:lnTo>
                <a:lnTo>
                  <a:pt x="446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3210838" y="8256094"/>
            <a:ext cx="90365" cy="90379"/>
          </a:xfrm>
          <a:prstGeom prst="rect">
            <a:avLst/>
          </a:prstGeom>
          <a:blipFill>
            <a:blip r:embed="rId9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3211728" y="8259033"/>
            <a:ext cx="87630" cy="86360"/>
          </a:xfrm>
          <a:custGeom>
            <a:avLst/>
            <a:gdLst/>
            <a:ahLst/>
            <a:cxnLst/>
            <a:rect l="l" t="t" r="r" b="b"/>
            <a:pathLst>
              <a:path w="87629" h="86359">
                <a:moveTo>
                  <a:pt x="31022" y="0"/>
                </a:moveTo>
                <a:lnTo>
                  <a:pt x="18584" y="6184"/>
                </a:lnTo>
                <a:lnTo>
                  <a:pt x="8764" y="15793"/>
                </a:lnTo>
                <a:lnTo>
                  <a:pt x="2317" y="28070"/>
                </a:lnTo>
                <a:lnTo>
                  <a:pt x="0" y="42257"/>
                </a:lnTo>
                <a:lnTo>
                  <a:pt x="308" y="47495"/>
                </a:lnTo>
                <a:lnTo>
                  <a:pt x="35226" y="84258"/>
                </a:lnTo>
                <a:lnTo>
                  <a:pt x="51667" y="85920"/>
                </a:lnTo>
                <a:lnTo>
                  <a:pt x="63530" y="81927"/>
                </a:lnTo>
                <a:lnTo>
                  <a:pt x="73599" y="74389"/>
                </a:lnTo>
                <a:lnTo>
                  <a:pt x="81311" y="63484"/>
                </a:lnTo>
                <a:lnTo>
                  <a:pt x="86102" y="49391"/>
                </a:lnTo>
                <a:lnTo>
                  <a:pt x="87407" y="32289"/>
                </a:lnTo>
                <a:lnTo>
                  <a:pt x="82838" y="21228"/>
                </a:lnTo>
                <a:lnTo>
                  <a:pt x="74859" y="11945"/>
                </a:lnTo>
                <a:lnTo>
                  <a:pt x="63525" y="4965"/>
                </a:lnTo>
                <a:lnTo>
                  <a:pt x="48894" y="808"/>
                </a:lnTo>
                <a:lnTo>
                  <a:pt x="310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3211733" y="8259033"/>
            <a:ext cx="87402" cy="85920"/>
          </a:xfrm>
          <a:prstGeom prst="rect">
            <a:avLst/>
          </a:prstGeom>
          <a:blipFill>
            <a:blip r:embed="rId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3212617" y="8259540"/>
            <a:ext cx="86360" cy="85090"/>
          </a:xfrm>
          <a:custGeom>
            <a:avLst/>
            <a:gdLst/>
            <a:ahLst/>
            <a:cxnLst/>
            <a:rect l="l" t="t" r="r" b="b"/>
            <a:pathLst>
              <a:path w="86360" h="85090">
                <a:moveTo>
                  <a:pt x="31474" y="0"/>
                </a:moveTo>
                <a:lnTo>
                  <a:pt x="18886" y="5922"/>
                </a:lnTo>
                <a:lnTo>
                  <a:pt x="8918" y="15385"/>
                </a:lnTo>
                <a:lnTo>
                  <a:pt x="2361" y="27593"/>
                </a:lnTo>
                <a:lnTo>
                  <a:pt x="0" y="41750"/>
                </a:lnTo>
                <a:lnTo>
                  <a:pt x="16" y="42966"/>
                </a:lnTo>
                <a:lnTo>
                  <a:pt x="19071" y="77010"/>
                </a:lnTo>
                <a:lnTo>
                  <a:pt x="47636" y="84966"/>
                </a:lnTo>
                <a:lnTo>
                  <a:pt x="60144" y="81700"/>
                </a:lnTo>
                <a:lnTo>
                  <a:pt x="70863" y="74685"/>
                </a:lnTo>
                <a:lnTo>
                  <a:pt x="79173" y="64209"/>
                </a:lnTo>
                <a:lnTo>
                  <a:pt x="84456" y="50561"/>
                </a:lnTo>
                <a:lnTo>
                  <a:pt x="86090" y="34030"/>
                </a:lnTo>
                <a:lnTo>
                  <a:pt x="82031" y="22570"/>
                </a:lnTo>
                <a:lnTo>
                  <a:pt x="74442" y="12875"/>
                </a:lnTo>
                <a:lnTo>
                  <a:pt x="63420" y="5507"/>
                </a:lnTo>
                <a:lnTo>
                  <a:pt x="49065" y="1027"/>
                </a:lnTo>
                <a:lnTo>
                  <a:pt x="3147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3212619" y="8259540"/>
            <a:ext cx="86088" cy="84966"/>
          </a:xfrm>
          <a:prstGeom prst="rect">
            <a:avLst/>
          </a:prstGeom>
          <a:blipFill>
            <a:blip r:embed="rId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3213480" y="8260083"/>
            <a:ext cx="85090" cy="83820"/>
          </a:xfrm>
          <a:custGeom>
            <a:avLst/>
            <a:gdLst/>
            <a:ahLst/>
            <a:cxnLst/>
            <a:rect l="l" t="t" r="r" b="b"/>
            <a:pathLst>
              <a:path w="85089" h="83820">
                <a:moveTo>
                  <a:pt x="31953" y="0"/>
                </a:moveTo>
                <a:lnTo>
                  <a:pt x="19209" y="5628"/>
                </a:lnTo>
                <a:lnTo>
                  <a:pt x="9086" y="14920"/>
                </a:lnTo>
                <a:lnTo>
                  <a:pt x="2408" y="27054"/>
                </a:lnTo>
                <a:lnTo>
                  <a:pt x="0" y="41207"/>
                </a:lnTo>
                <a:lnTo>
                  <a:pt x="1490" y="52407"/>
                </a:lnTo>
                <a:lnTo>
                  <a:pt x="7260" y="64930"/>
                </a:lnTo>
                <a:lnTo>
                  <a:pt x="16707" y="74873"/>
                </a:lnTo>
                <a:lnTo>
                  <a:pt x="28991" y="81392"/>
                </a:lnTo>
                <a:lnTo>
                  <a:pt x="43461" y="83742"/>
                </a:lnTo>
                <a:lnTo>
                  <a:pt x="56648" y="81307"/>
                </a:lnTo>
                <a:lnTo>
                  <a:pt x="68071" y="74856"/>
                </a:lnTo>
                <a:lnTo>
                  <a:pt x="76998" y="64861"/>
                </a:lnTo>
                <a:lnTo>
                  <a:pt x="82785" y="51691"/>
                </a:lnTo>
                <a:lnTo>
                  <a:pt x="84729" y="35782"/>
                </a:lnTo>
                <a:lnTo>
                  <a:pt x="81212" y="23905"/>
                </a:lnTo>
                <a:lnTo>
                  <a:pt x="74025" y="13792"/>
                </a:lnTo>
                <a:lnTo>
                  <a:pt x="63320" y="6039"/>
                </a:lnTo>
                <a:lnTo>
                  <a:pt x="49246" y="1242"/>
                </a:lnTo>
                <a:lnTo>
                  <a:pt x="3195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3213480" y="8260083"/>
            <a:ext cx="84729" cy="83742"/>
          </a:xfrm>
          <a:prstGeom prst="rect">
            <a:avLst/>
          </a:prstGeom>
          <a:blipFill>
            <a:blip r:embed="rId9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3214344" y="8260639"/>
            <a:ext cx="83820" cy="81280"/>
          </a:xfrm>
          <a:custGeom>
            <a:avLst/>
            <a:gdLst/>
            <a:ahLst/>
            <a:cxnLst/>
            <a:rect l="l" t="t" r="r" b="b"/>
            <a:pathLst>
              <a:path w="83820" h="81279">
                <a:moveTo>
                  <a:pt x="32415" y="0"/>
                </a:moveTo>
                <a:lnTo>
                  <a:pt x="19514" y="5332"/>
                </a:lnTo>
                <a:lnTo>
                  <a:pt x="9242" y="14456"/>
                </a:lnTo>
                <a:lnTo>
                  <a:pt x="2452" y="26514"/>
                </a:lnTo>
                <a:lnTo>
                  <a:pt x="0" y="40652"/>
                </a:lnTo>
                <a:lnTo>
                  <a:pt x="285" y="45527"/>
                </a:lnTo>
                <a:lnTo>
                  <a:pt x="35489" y="79662"/>
                </a:lnTo>
                <a:lnTo>
                  <a:pt x="52977" y="80780"/>
                </a:lnTo>
                <a:lnTo>
                  <a:pt x="65111" y="74969"/>
                </a:lnTo>
                <a:lnTo>
                  <a:pt x="74709" y="65434"/>
                </a:lnTo>
                <a:lnTo>
                  <a:pt x="81003" y="52777"/>
                </a:lnTo>
                <a:lnTo>
                  <a:pt x="83226" y="37600"/>
                </a:lnTo>
                <a:lnTo>
                  <a:pt x="80298" y="25298"/>
                </a:lnTo>
                <a:lnTo>
                  <a:pt x="73545" y="14747"/>
                </a:lnTo>
                <a:lnTo>
                  <a:pt x="63175" y="6587"/>
                </a:lnTo>
                <a:lnTo>
                  <a:pt x="49395" y="1458"/>
                </a:lnTo>
                <a:lnTo>
                  <a:pt x="324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3214344" y="8260639"/>
            <a:ext cx="83226" cy="80780"/>
          </a:xfrm>
          <a:prstGeom prst="rect">
            <a:avLst/>
          </a:prstGeom>
          <a:blipFill>
            <a:blip r:embed="rId9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3215147" y="8261236"/>
            <a:ext cx="81915" cy="80645"/>
          </a:xfrm>
          <a:custGeom>
            <a:avLst/>
            <a:gdLst/>
            <a:ahLst/>
            <a:cxnLst/>
            <a:rect l="l" t="t" r="r" b="b"/>
            <a:pathLst>
              <a:path w="81914" h="80645">
                <a:moveTo>
                  <a:pt x="32894" y="0"/>
                </a:moveTo>
                <a:lnTo>
                  <a:pt x="2487" y="25951"/>
                </a:lnTo>
                <a:lnTo>
                  <a:pt x="0" y="41208"/>
                </a:lnTo>
                <a:lnTo>
                  <a:pt x="2436" y="53788"/>
                </a:lnTo>
                <a:lnTo>
                  <a:pt x="8839" y="64637"/>
                </a:lnTo>
                <a:lnTo>
                  <a:pt x="18956" y="73078"/>
                </a:lnTo>
                <a:lnTo>
                  <a:pt x="32532" y="78432"/>
                </a:lnTo>
                <a:lnTo>
                  <a:pt x="49313" y="80024"/>
                </a:lnTo>
                <a:lnTo>
                  <a:pt x="62193" y="74878"/>
                </a:lnTo>
                <a:lnTo>
                  <a:pt x="72468" y="65836"/>
                </a:lnTo>
                <a:lnTo>
                  <a:pt x="79270" y="53722"/>
                </a:lnTo>
                <a:lnTo>
                  <a:pt x="81728" y="39362"/>
                </a:lnTo>
                <a:lnTo>
                  <a:pt x="79409" y="26656"/>
                </a:lnTo>
                <a:lnTo>
                  <a:pt x="73087" y="15680"/>
                </a:lnTo>
                <a:lnTo>
                  <a:pt x="63040" y="7120"/>
                </a:lnTo>
                <a:lnTo>
                  <a:pt x="49549" y="1664"/>
                </a:lnTo>
                <a:lnTo>
                  <a:pt x="328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3215147" y="8261236"/>
            <a:ext cx="81728" cy="80024"/>
          </a:xfrm>
          <a:prstGeom prst="rect">
            <a:avLst/>
          </a:prstGeom>
          <a:blipFill>
            <a:blip r:embed="rId9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3215982" y="8261801"/>
            <a:ext cx="78740" cy="80010"/>
          </a:xfrm>
          <a:custGeom>
            <a:avLst/>
            <a:gdLst/>
            <a:ahLst/>
            <a:cxnLst/>
            <a:rect l="l" t="t" r="r" b="b"/>
            <a:pathLst>
              <a:path w="78739" h="80009">
                <a:moveTo>
                  <a:pt x="33353" y="0"/>
                </a:moveTo>
                <a:lnTo>
                  <a:pt x="20147" y="4721"/>
                </a:lnTo>
                <a:lnTo>
                  <a:pt x="9570" y="13497"/>
                </a:lnTo>
                <a:lnTo>
                  <a:pt x="2546" y="25397"/>
                </a:lnTo>
                <a:lnTo>
                  <a:pt x="0" y="39489"/>
                </a:lnTo>
                <a:lnTo>
                  <a:pt x="939" y="48133"/>
                </a:lnTo>
                <a:lnTo>
                  <a:pt x="6129" y="60618"/>
                </a:lnTo>
                <a:lnTo>
                  <a:pt x="15275" y="70560"/>
                </a:lnTo>
                <a:lnTo>
                  <a:pt x="27714" y="77118"/>
                </a:lnTo>
                <a:lnTo>
                  <a:pt x="42782" y="79451"/>
                </a:lnTo>
                <a:lnTo>
                  <a:pt x="54646" y="76643"/>
                </a:lnTo>
                <a:lnTo>
                  <a:pt x="64790" y="70003"/>
                </a:lnTo>
                <a:lnTo>
                  <a:pt x="72563" y="59630"/>
                </a:lnTo>
                <a:lnTo>
                  <a:pt x="77316" y="45622"/>
                </a:lnTo>
                <a:lnTo>
                  <a:pt x="78397" y="28077"/>
                </a:lnTo>
                <a:lnTo>
                  <a:pt x="72536" y="16649"/>
                </a:lnTo>
                <a:lnTo>
                  <a:pt x="62833" y="7666"/>
                </a:lnTo>
                <a:lnTo>
                  <a:pt x="49650" y="1869"/>
                </a:lnTo>
                <a:lnTo>
                  <a:pt x="3335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3215989" y="8261801"/>
            <a:ext cx="78390" cy="79451"/>
          </a:xfrm>
          <a:prstGeom prst="rect">
            <a:avLst/>
          </a:prstGeom>
          <a:blipFill>
            <a:blip r:embed="rId9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3216757" y="8262430"/>
            <a:ext cx="77470" cy="76200"/>
          </a:xfrm>
          <a:custGeom>
            <a:avLst/>
            <a:gdLst/>
            <a:ahLst/>
            <a:cxnLst/>
            <a:rect l="l" t="t" r="r" b="b"/>
            <a:pathLst>
              <a:path w="77470" h="76200">
                <a:moveTo>
                  <a:pt x="33846" y="0"/>
                </a:moveTo>
                <a:lnTo>
                  <a:pt x="20491" y="4391"/>
                </a:lnTo>
                <a:lnTo>
                  <a:pt x="9753" y="12976"/>
                </a:lnTo>
                <a:lnTo>
                  <a:pt x="2599" y="24787"/>
                </a:lnTo>
                <a:lnTo>
                  <a:pt x="0" y="38861"/>
                </a:lnTo>
                <a:lnTo>
                  <a:pt x="71" y="41243"/>
                </a:lnTo>
                <a:lnTo>
                  <a:pt x="33694" y="75194"/>
                </a:lnTo>
                <a:lnTo>
                  <a:pt x="51441" y="76106"/>
                </a:lnTo>
                <a:lnTo>
                  <a:pt x="62236" y="70050"/>
                </a:lnTo>
                <a:lnTo>
                  <a:pt x="70629" y="60131"/>
                </a:lnTo>
                <a:lnTo>
                  <a:pt x="75910" y="46547"/>
                </a:lnTo>
                <a:lnTo>
                  <a:pt x="77368" y="29493"/>
                </a:lnTo>
                <a:lnTo>
                  <a:pt x="71997" y="17609"/>
                </a:lnTo>
                <a:lnTo>
                  <a:pt x="62643" y="8200"/>
                </a:lnTo>
                <a:lnTo>
                  <a:pt x="49772" y="2065"/>
                </a:lnTo>
                <a:lnTo>
                  <a:pt x="3384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3216757" y="8262430"/>
            <a:ext cx="77368" cy="76106"/>
          </a:xfrm>
          <a:prstGeom prst="rect">
            <a:avLst/>
          </a:prstGeom>
          <a:blipFill>
            <a:blip r:embed="rId9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3217570" y="8263055"/>
            <a:ext cx="76200" cy="75565"/>
          </a:xfrm>
          <a:custGeom>
            <a:avLst/>
            <a:gdLst/>
            <a:ahLst/>
            <a:cxnLst/>
            <a:rect l="l" t="t" r="r" b="b"/>
            <a:pathLst>
              <a:path w="76200" h="75565">
                <a:moveTo>
                  <a:pt x="34307" y="0"/>
                </a:moveTo>
                <a:lnTo>
                  <a:pt x="20805" y="4056"/>
                </a:lnTo>
                <a:lnTo>
                  <a:pt x="9916" y="12457"/>
                </a:lnTo>
                <a:lnTo>
                  <a:pt x="2646" y="24187"/>
                </a:lnTo>
                <a:lnTo>
                  <a:pt x="0" y="38235"/>
                </a:lnTo>
                <a:lnTo>
                  <a:pt x="1743" y="49519"/>
                </a:lnTo>
                <a:lnTo>
                  <a:pt x="7589" y="60337"/>
                </a:lnTo>
                <a:lnTo>
                  <a:pt x="17375" y="68757"/>
                </a:lnTo>
                <a:lnTo>
                  <a:pt x="30922" y="74045"/>
                </a:lnTo>
                <a:lnTo>
                  <a:pt x="48050" y="75466"/>
                </a:lnTo>
                <a:lnTo>
                  <a:pt x="59529" y="70032"/>
                </a:lnTo>
                <a:lnTo>
                  <a:pt x="68567" y="60581"/>
                </a:lnTo>
                <a:lnTo>
                  <a:pt x="74386" y="47449"/>
                </a:lnTo>
                <a:lnTo>
                  <a:pt x="76206" y="30973"/>
                </a:lnTo>
                <a:lnTo>
                  <a:pt x="71360" y="18616"/>
                </a:lnTo>
                <a:lnTo>
                  <a:pt x="62374" y="8756"/>
                </a:lnTo>
                <a:lnTo>
                  <a:pt x="49830" y="2261"/>
                </a:lnTo>
                <a:lnTo>
                  <a:pt x="343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3217574" y="8263055"/>
            <a:ext cx="76203" cy="75466"/>
          </a:xfrm>
          <a:prstGeom prst="rect">
            <a:avLst/>
          </a:prstGeom>
          <a:blipFill>
            <a:blip r:embed="rId10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3218332" y="8263719"/>
            <a:ext cx="75565" cy="74930"/>
          </a:xfrm>
          <a:custGeom>
            <a:avLst/>
            <a:gdLst/>
            <a:ahLst/>
            <a:cxnLst/>
            <a:rect l="l" t="t" r="r" b="b"/>
            <a:pathLst>
              <a:path w="75564" h="74929">
                <a:moveTo>
                  <a:pt x="34791" y="0"/>
                </a:moveTo>
                <a:lnTo>
                  <a:pt x="21143" y="3706"/>
                </a:lnTo>
                <a:lnTo>
                  <a:pt x="10096" y="11907"/>
                </a:lnTo>
                <a:lnTo>
                  <a:pt x="2698" y="23547"/>
                </a:lnTo>
                <a:lnTo>
                  <a:pt x="0" y="37571"/>
                </a:lnTo>
                <a:lnTo>
                  <a:pt x="921" y="45810"/>
                </a:lnTo>
                <a:lnTo>
                  <a:pt x="6007" y="57492"/>
                </a:lnTo>
                <a:lnTo>
                  <a:pt x="15223" y="66738"/>
                </a:lnTo>
                <a:lnTo>
                  <a:pt x="28203" y="72724"/>
                </a:lnTo>
                <a:lnTo>
                  <a:pt x="44586" y="74626"/>
                </a:lnTo>
                <a:lnTo>
                  <a:pt x="56774" y="69873"/>
                </a:lnTo>
                <a:lnTo>
                  <a:pt x="66489" y="60914"/>
                </a:lnTo>
                <a:lnTo>
                  <a:pt x="72862" y="48262"/>
                </a:lnTo>
                <a:lnTo>
                  <a:pt x="75023" y="32428"/>
                </a:lnTo>
                <a:lnTo>
                  <a:pt x="70723" y="19600"/>
                </a:lnTo>
                <a:lnTo>
                  <a:pt x="62102" y="9291"/>
                </a:lnTo>
                <a:lnTo>
                  <a:pt x="49883" y="2442"/>
                </a:lnTo>
                <a:lnTo>
                  <a:pt x="347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3218332" y="8263719"/>
            <a:ext cx="75023" cy="74626"/>
          </a:xfrm>
          <a:prstGeom prst="rect">
            <a:avLst/>
          </a:prstGeom>
          <a:blipFill>
            <a:blip r:embed="rId10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3219081" y="8264421"/>
            <a:ext cx="74295" cy="73660"/>
          </a:xfrm>
          <a:custGeom>
            <a:avLst/>
            <a:gdLst/>
            <a:ahLst/>
            <a:cxnLst/>
            <a:rect l="l" t="t" r="r" b="b"/>
            <a:pathLst>
              <a:path w="74295" h="73659">
                <a:moveTo>
                  <a:pt x="35286" y="0"/>
                </a:moveTo>
                <a:lnTo>
                  <a:pt x="21490" y="3334"/>
                </a:lnTo>
                <a:lnTo>
                  <a:pt x="10280" y="11320"/>
                </a:lnTo>
                <a:lnTo>
                  <a:pt x="2752" y="22863"/>
                </a:lnTo>
                <a:lnTo>
                  <a:pt x="0" y="36870"/>
                </a:lnTo>
                <a:lnTo>
                  <a:pt x="322" y="41757"/>
                </a:lnTo>
                <a:lnTo>
                  <a:pt x="4535" y="54385"/>
                </a:lnTo>
                <a:lnTo>
                  <a:pt x="13132" y="64520"/>
                </a:lnTo>
                <a:lnTo>
                  <a:pt x="25484" y="71227"/>
                </a:lnTo>
                <a:lnTo>
                  <a:pt x="40963" y="73571"/>
                </a:lnTo>
                <a:lnTo>
                  <a:pt x="53909" y="69587"/>
                </a:lnTo>
                <a:lnTo>
                  <a:pt x="64336" y="61157"/>
                </a:lnTo>
                <a:lnTo>
                  <a:pt x="71272" y="49018"/>
                </a:lnTo>
                <a:lnTo>
                  <a:pt x="73745" y="33908"/>
                </a:lnTo>
                <a:lnTo>
                  <a:pt x="70048" y="20590"/>
                </a:lnTo>
                <a:lnTo>
                  <a:pt x="61814" y="9817"/>
                </a:lnTo>
                <a:lnTo>
                  <a:pt x="49932" y="2612"/>
                </a:lnTo>
                <a:lnTo>
                  <a:pt x="352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3219089" y="8264421"/>
            <a:ext cx="73738" cy="73571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3219843" y="8265124"/>
            <a:ext cx="72390" cy="72390"/>
          </a:xfrm>
          <a:custGeom>
            <a:avLst/>
            <a:gdLst/>
            <a:ahLst/>
            <a:cxnLst/>
            <a:rect l="l" t="t" r="r" b="b"/>
            <a:pathLst>
              <a:path w="72389" h="72390">
                <a:moveTo>
                  <a:pt x="35758" y="0"/>
                </a:moveTo>
                <a:lnTo>
                  <a:pt x="21817" y="2954"/>
                </a:lnTo>
                <a:lnTo>
                  <a:pt x="10454" y="10726"/>
                </a:lnTo>
                <a:lnTo>
                  <a:pt x="2802" y="22177"/>
                </a:lnTo>
                <a:lnTo>
                  <a:pt x="0" y="36167"/>
                </a:lnTo>
                <a:lnTo>
                  <a:pt x="22" y="37460"/>
                </a:lnTo>
                <a:lnTo>
                  <a:pt x="3227" y="51091"/>
                </a:lnTo>
                <a:lnTo>
                  <a:pt x="11158" y="62174"/>
                </a:lnTo>
                <a:lnTo>
                  <a:pt x="22822" y="69618"/>
                </a:lnTo>
                <a:lnTo>
                  <a:pt x="37227" y="72334"/>
                </a:lnTo>
                <a:lnTo>
                  <a:pt x="50941" y="69194"/>
                </a:lnTo>
                <a:lnTo>
                  <a:pt x="62101" y="61304"/>
                </a:lnTo>
                <a:lnTo>
                  <a:pt x="69602" y="49697"/>
                </a:lnTo>
                <a:lnTo>
                  <a:pt x="72344" y="35407"/>
                </a:lnTo>
                <a:lnTo>
                  <a:pt x="69289" y="21594"/>
                </a:lnTo>
                <a:lnTo>
                  <a:pt x="61452" y="10343"/>
                </a:lnTo>
                <a:lnTo>
                  <a:pt x="49915" y="2771"/>
                </a:lnTo>
                <a:lnTo>
                  <a:pt x="357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3219843" y="8265124"/>
            <a:ext cx="72344" cy="72334"/>
          </a:xfrm>
          <a:prstGeom prst="rect">
            <a:avLst/>
          </a:prstGeom>
          <a:blipFill>
            <a:blip r:embed="rId10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3220542" y="8268400"/>
            <a:ext cx="69850" cy="67945"/>
          </a:xfrm>
          <a:custGeom>
            <a:avLst/>
            <a:gdLst/>
            <a:ahLst/>
            <a:cxnLst/>
            <a:rect l="l" t="t" r="r" b="b"/>
            <a:pathLst>
              <a:path w="69850" h="67945">
                <a:moveTo>
                  <a:pt x="22146" y="0"/>
                </a:moveTo>
                <a:lnTo>
                  <a:pt x="10633" y="7569"/>
                </a:lnTo>
                <a:lnTo>
                  <a:pt x="2856" y="18930"/>
                </a:lnTo>
                <a:lnTo>
                  <a:pt x="0" y="32890"/>
                </a:lnTo>
                <a:lnTo>
                  <a:pt x="472" y="38642"/>
                </a:lnTo>
                <a:lnTo>
                  <a:pt x="4880" y="50371"/>
                </a:lnTo>
                <a:lnTo>
                  <a:pt x="13670" y="59691"/>
                </a:lnTo>
                <a:lnTo>
                  <a:pt x="26537" y="65706"/>
                </a:lnTo>
                <a:lnTo>
                  <a:pt x="43172" y="67521"/>
                </a:lnTo>
                <a:lnTo>
                  <a:pt x="54154" y="62589"/>
                </a:lnTo>
                <a:lnTo>
                  <a:pt x="62743" y="53404"/>
                </a:lnTo>
                <a:lnTo>
                  <a:pt x="68107" y="40097"/>
                </a:lnTo>
                <a:lnTo>
                  <a:pt x="69414" y="22797"/>
                </a:lnTo>
                <a:lnTo>
                  <a:pt x="63841" y="12780"/>
                </a:lnTo>
                <a:lnTo>
                  <a:pt x="54145" y="5128"/>
                </a:lnTo>
                <a:lnTo>
                  <a:pt x="40267" y="612"/>
                </a:lnTo>
                <a:lnTo>
                  <a:pt x="2214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3220543" y="8268400"/>
            <a:ext cx="69413" cy="67521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3221240" y="8268767"/>
            <a:ext cx="68580" cy="67310"/>
          </a:xfrm>
          <a:custGeom>
            <a:avLst/>
            <a:gdLst/>
            <a:ahLst/>
            <a:cxnLst/>
            <a:rect l="l" t="t" r="r" b="b"/>
            <a:pathLst>
              <a:path w="68579" h="67309">
                <a:moveTo>
                  <a:pt x="22506" y="0"/>
                </a:moveTo>
                <a:lnTo>
                  <a:pt x="10828" y="7323"/>
                </a:lnTo>
                <a:lnTo>
                  <a:pt x="2913" y="18573"/>
                </a:lnTo>
                <a:lnTo>
                  <a:pt x="0" y="32524"/>
                </a:lnTo>
                <a:lnTo>
                  <a:pt x="105" y="35246"/>
                </a:lnTo>
                <a:lnTo>
                  <a:pt x="3661" y="47815"/>
                </a:lnTo>
                <a:lnTo>
                  <a:pt x="11872" y="57937"/>
                </a:lnTo>
                <a:lnTo>
                  <a:pt x="24198" y="64619"/>
                </a:lnTo>
                <a:lnTo>
                  <a:pt x="40102" y="66871"/>
                </a:lnTo>
                <a:lnTo>
                  <a:pt x="51698" y="62601"/>
                </a:lnTo>
                <a:lnTo>
                  <a:pt x="60898" y="53893"/>
                </a:lnTo>
                <a:lnTo>
                  <a:pt x="66794" y="40988"/>
                </a:lnTo>
                <a:lnTo>
                  <a:pt x="68479" y="24125"/>
                </a:lnTo>
                <a:lnTo>
                  <a:pt x="63365" y="13720"/>
                </a:lnTo>
                <a:lnTo>
                  <a:pt x="54009" y="5692"/>
                </a:lnTo>
                <a:lnTo>
                  <a:pt x="40395" y="849"/>
                </a:lnTo>
                <a:lnTo>
                  <a:pt x="2250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3221245" y="8268767"/>
            <a:ext cx="68474" cy="66871"/>
          </a:xfrm>
          <a:prstGeom prst="rect">
            <a:avLst/>
          </a:prstGeom>
          <a:blipFill>
            <a:blip r:embed="rId10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3221951" y="8269123"/>
            <a:ext cx="67945" cy="66675"/>
          </a:xfrm>
          <a:custGeom>
            <a:avLst/>
            <a:gdLst/>
            <a:ahLst/>
            <a:cxnLst/>
            <a:rect l="l" t="t" r="r" b="b"/>
            <a:pathLst>
              <a:path w="67945" h="66675">
                <a:moveTo>
                  <a:pt x="22828" y="0"/>
                </a:moveTo>
                <a:lnTo>
                  <a:pt x="10997" y="7096"/>
                </a:lnTo>
                <a:lnTo>
                  <a:pt x="2962" y="18247"/>
                </a:lnTo>
                <a:lnTo>
                  <a:pt x="0" y="32168"/>
                </a:lnTo>
                <a:lnTo>
                  <a:pt x="2580" y="45103"/>
                </a:lnTo>
                <a:lnTo>
                  <a:pt x="10157" y="56086"/>
                </a:lnTo>
                <a:lnTo>
                  <a:pt x="21895" y="63477"/>
                </a:lnTo>
                <a:lnTo>
                  <a:pt x="36952" y="66133"/>
                </a:lnTo>
                <a:lnTo>
                  <a:pt x="49178" y="62554"/>
                </a:lnTo>
                <a:lnTo>
                  <a:pt x="58996" y="54316"/>
                </a:lnTo>
                <a:lnTo>
                  <a:pt x="65418" y="41824"/>
                </a:lnTo>
                <a:lnTo>
                  <a:pt x="67458" y="25483"/>
                </a:lnTo>
                <a:lnTo>
                  <a:pt x="62823" y="14693"/>
                </a:lnTo>
                <a:lnTo>
                  <a:pt x="53821" y="6274"/>
                </a:lnTo>
                <a:lnTo>
                  <a:pt x="40480" y="1089"/>
                </a:lnTo>
                <a:lnTo>
                  <a:pt x="2282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3221951" y="8269123"/>
            <a:ext cx="67458" cy="66133"/>
          </a:xfrm>
          <a:prstGeom prst="rect">
            <a:avLst/>
          </a:prstGeom>
          <a:blipFill>
            <a:blip r:embed="rId10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3222650" y="8269506"/>
            <a:ext cx="66675" cy="65405"/>
          </a:xfrm>
          <a:custGeom>
            <a:avLst/>
            <a:gdLst/>
            <a:ahLst/>
            <a:cxnLst/>
            <a:rect l="l" t="t" r="r" b="b"/>
            <a:pathLst>
              <a:path w="66675" h="65404">
                <a:moveTo>
                  <a:pt x="23186" y="0"/>
                </a:moveTo>
                <a:lnTo>
                  <a:pt x="11194" y="6841"/>
                </a:lnTo>
                <a:lnTo>
                  <a:pt x="3021" y="17881"/>
                </a:lnTo>
                <a:lnTo>
                  <a:pt x="0" y="31785"/>
                </a:lnTo>
                <a:lnTo>
                  <a:pt x="1627" y="42118"/>
                </a:lnTo>
                <a:lnTo>
                  <a:pt x="8511" y="54041"/>
                </a:lnTo>
                <a:lnTo>
                  <a:pt x="19599" y="62161"/>
                </a:lnTo>
                <a:lnTo>
                  <a:pt x="33599" y="65160"/>
                </a:lnTo>
                <a:lnTo>
                  <a:pt x="46505" y="62396"/>
                </a:lnTo>
                <a:lnTo>
                  <a:pt x="56997" y="54695"/>
                </a:lnTo>
                <a:lnTo>
                  <a:pt x="63984" y="42660"/>
                </a:lnTo>
                <a:lnTo>
                  <a:pt x="66374" y="26891"/>
                </a:lnTo>
                <a:lnTo>
                  <a:pt x="62257" y="15694"/>
                </a:lnTo>
                <a:lnTo>
                  <a:pt x="53628" y="6868"/>
                </a:lnTo>
                <a:lnTo>
                  <a:pt x="40575" y="1331"/>
                </a:lnTo>
                <a:lnTo>
                  <a:pt x="231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3222651" y="8269506"/>
            <a:ext cx="66373" cy="65160"/>
          </a:xfrm>
          <a:prstGeom prst="rect">
            <a:avLst/>
          </a:prstGeom>
          <a:blipFill>
            <a:blip r:embed="rId10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3222650" y="8269506"/>
            <a:ext cx="66675" cy="65405"/>
          </a:xfrm>
          <a:custGeom>
            <a:avLst/>
            <a:gdLst/>
            <a:ahLst/>
            <a:cxnLst/>
            <a:rect l="l" t="t" r="r" b="b"/>
            <a:pathLst>
              <a:path w="66675" h="65404">
                <a:moveTo>
                  <a:pt x="23186" y="0"/>
                </a:moveTo>
                <a:lnTo>
                  <a:pt x="11194" y="6841"/>
                </a:lnTo>
                <a:lnTo>
                  <a:pt x="3021" y="17881"/>
                </a:lnTo>
                <a:lnTo>
                  <a:pt x="0" y="31785"/>
                </a:lnTo>
                <a:lnTo>
                  <a:pt x="1627" y="42118"/>
                </a:lnTo>
                <a:lnTo>
                  <a:pt x="8511" y="54041"/>
                </a:lnTo>
                <a:lnTo>
                  <a:pt x="19599" y="62161"/>
                </a:lnTo>
                <a:lnTo>
                  <a:pt x="33599" y="65160"/>
                </a:lnTo>
                <a:lnTo>
                  <a:pt x="46505" y="62396"/>
                </a:lnTo>
                <a:lnTo>
                  <a:pt x="56997" y="54695"/>
                </a:lnTo>
                <a:lnTo>
                  <a:pt x="63984" y="42660"/>
                </a:lnTo>
                <a:lnTo>
                  <a:pt x="66374" y="26891"/>
                </a:lnTo>
                <a:lnTo>
                  <a:pt x="62257" y="15694"/>
                </a:lnTo>
                <a:lnTo>
                  <a:pt x="53628" y="6868"/>
                </a:lnTo>
                <a:lnTo>
                  <a:pt x="40575" y="1331"/>
                </a:lnTo>
                <a:lnTo>
                  <a:pt x="23186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3223298" y="8269902"/>
            <a:ext cx="65405" cy="62230"/>
          </a:xfrm>
          <a:custGeom>
            <a:avLst/>
            <a:gdLst/>
            <a:ahLst/>
            <a:cxnLst/>
            <a:rect l="l" t="t" r="r" b="b"/>
            <a:pathLst>
              <a:path w="65404" h="62229">
                <a:moveTo>
                  <a:pt x="23539" y="0"/>
                </a:moveTo>
                <a:lnTo>
                  <a:pt x="11387" y="6588"/>
                </a:lnTo>
                <a:lnTo>
                  <a:pt x="3078" y="17514"/>
                </a:lnTo>
                <a:lnTo>
                  <a:pt x="0" y="31389"/>
                </a:lnTo>
                <a:lnTo>
                  <a:pt x="367" y="36257"/>
                </a:lnTo>
                <a:lnTo>
                  <a:pt x="4455" y="47196"/>
                </a:lnTo>
                <a:lnTo>
                  <a:pt x="13069" y="55767"/>
                </a:lnTo>
                <a:lnTo>
                  <a:pt x="26206" y="61048"/>
                </a:lnTo>
                <a:lnTo>
                  <a:pt x="43865" y="62116"/>
                </a:lnTo>
                <a:lnTo>
                  <a:pt x="55039" y="54958"/>
                </a:lnTo>
                <a:lnTo>
                  <a:pt x="62586" y="43385"/>
                </a:lnTo>
                <a:lnTo>
                  <a:pt x="65293" y="28256"/>
                </a:lnTo>
                <a:lnTo>
                  <a:pt x="61700" y="16668"/>
                </a:lnTo>
                <a:lnTo>
                  <a:pt x="53438" y="7446"/>
                </a:lnTo>
                <a:lnTo>
                  <a:pt x="40665" y="1565"/>
                </a:lnTo>
                <a:lnTo>
                  <a:pt x="235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3223298" y="8269902"/>
            <a:ext cx="65293" cy="62116"/>
          </a:xfrm>
          <a:prstGeom prst="rect">
            <a:avLst/>
          </a:prstGeom>
          <a:blipFill>
            <a:blip r:embed="rId10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3223958" y="8270288"/>
            <a:ext cx="64135" cy="62230"/>
          </a:xfrm>
          <a:custGeom>
            <a:avLst/>
            <a:gdLst/>
            <a:ahLst/>
            <a:cxnLst/>
            <a:rect l="l" t="t" r="r" b="b"/>
            <a:pathLst>
              <a:path w="64135" h="62229">
                <a:moveTo>
                  <a:pt x="23886" y="0"/>
                </a:moveTo>
                <a:lnTo>
                  <a:pt x="11586" y="6340"/>
                </a:lnTo>
                <a:lnTo>
                  <a:pt x="3139" y="17160"/>
                </a:lnTo>
                <a:lnTo>
                  <a:pt x="0" y="31002"/>
                </a:lnTo>
                <a:lnTo>
                  <a:pt x="69" y="33124"/>
                </a:lnTo>
                <a:lnTo>
                  <a:pt x="3339" y="44826"/>
                </a:lnTo>
                <a:lnTo>
                  <a:pt x="11376" y="54183"/>
                </a:lnTo>
                <a:lnTo>
                  <a:pt x="24016" y="60172"/>
                </a:lnTo>
                <a:lnTo>
                  <a:pt x="41091" y="61773"/>
                </a:lnTo>
                <a:lnTo>
                  <a:pt x="52975" y="55183"/>
                </a:lnTo>
                <a:lnTo>
                  <a:pt x="61091" y="44088"/>
                </a:lnTo>
                <a:lnTo>
                  <a:pt x="64083" y="29689"/>
                </a:lnTo>
                <a:lnTo>
                  <a:pt x="61061" y="17699"/>
                </a:lnTo>
                <a:lnTo>
                  <a:pt x="53194" y="8053"/>
                </a:lnTo>
                <a:lnTo>
                  <a:pt x="40723" y="1803"/>
                </a:lnTo>
                <a:lnTo>
                  <a:pt x="238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3223960" y="8270288"/>
            <a:ext cx="64080" cy="61773"/>
          </a:xfrm>
          <a:prstGeom prst="rect">
            <a:avLst/>
          </a:prstGeom>
          <a:blipFill>
            <a:blip r:embed="rId10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3224593" y="8270698"/>
            <a:ext cx="60960" cy="62230"/>
          </a:xfrm>
          <a:custGeom>
            <a:avLst/>
            <a:gdLst/>
            <a:ahLst/>
            <a:cxnLst/>
            <a:rect l="l" t="t" r="r" b="b"/>
            <a:pathLst>
              <a:path w="60960" h="62229">
                <a:moveTo>
                  <a:pt x="24227" y="0"/>
                </a:moveTo>
                <a:lnTo>
                  <a:pt x="11772" y="6071"/>
                </a:lnTo>
                <a:lnTo>
                  <a:pt x="3194" y="16773"/>
                </a:lnTo>
                <a:lnTo>
                  <a:pt x="0" y="30593"/>
                </a:lnTo>
                <a:lnTo>
                  <a:pt x="1584" y="40392"/>
                </a:lnTo>
                <a:lnTo>
                  <a:pt x="8419" y="51563"/>
                </a:lnTo>
                <a:lnTo>
                  <a:pt x="19929" y="59113"/>
                </a:lnTo>
                <a:lnTo>
                  <a:pt x="35325" y="61780"/>
                </a:lnTo>
                <a:lnTo>
                  <a:pt x="46103" y="58013"/>
                </a:lnTo>
                <a:lnTo>
                  <a:pt x="54528" y="49634"/>
                </a:lnTo>
                <a:lnTo>
                  <a:pt x="59625" y="36559"/>
                </a:lnTo>
                <a:lnTo>
                  <a:pt x="60415" y="18703"/>
                </a:lnTo>
                <a:lnTo>
                  <a:pt x="52936" y="8642"/>
                </a:lnTo>
                <a:lnTo>
                  <a:pt x="40758" y="2034"/>
                </a:lnTo>
                <a:lnTo>
                  <a:pt x="2422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3224593" y="8270698"/>
            <a:ext cx="60415" cy="61780"/>
          </a:xfrm>
          <a:prstGeom prst="rect">
            <a:avLst/>
          </a:prstGeom>
          <a:blipFill>
            <a:blip r:embed="rId1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3225203" y="8271133"/>
            <a:ext cx="60325" cy="60960"/>
          </a:xfrm>
          <a:custGeom>
            <a:avLst/>
            <a:gdLst/>
            <a:ahLst/>
            <a:cxnLst/>
            <a:rect l="l" t="t" r="r" b="b"/>
            <a:pathLst>
              <a:path w="60325" h="60959">
                <a:moveTo>
                  <a:pt x="24589" y="0"/>
                </a:moveTo>
                <a:lnTo>
                  <a:pt x="11976" y="5790"/>
                </a:lnTo>
                <a:lnTo>
                  <a:pt x="3256" y="16365"/>
                </a:lnTo>
                <a:lnTo>
                  <a:pt x="0" y="30157"/>
                </a:lnTo>
                <a:lnTo>
                  <a:pt x="906" y="37587"/>
                </a:lnTo>
                <a:lnTo>
                  <a:pt x="7061" y="49611"/>
                </a:lnTo>
                <a:lnTo>
                  <a:pt x="18012" y="57863"/>
                </a:lnTo>
                <a:lnTo>
                  <a:pt x="32556" y="60905"/>
                </a:lnTo>
                <a:lnTo>
                  <a:pt x="43899" y="57814"/>
                </a:lnTo>
                <a:lnTo>
                  <a:pt x="52910" y="49917"/>
                </a:lnTo>
                <a:lnTo>
                  <a:pt x="58541" y="37219"/>
                </a:lnTo>
                <a:lnTo>
                  <a:pt x="59745" y="19729"/>
                </a:lnTo>
                <a:lnTo>
                  <a:pt x="52684" y="9240"/>
                </a:lnTo>
                <a:lnTo>
                  <a:pt x="40811" y="2263"/>
                </a:lnTo>
                <a:lnTo>
                  <a:pt x="245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3225203" y="8271133"/>
            <a:ext cx="59745" cy="60905"/>
          </a:xfrm>
          <a:prstGeom prst="rect">
            <a:avLst/>
          </a:prstGeom>
          <a:blipFill>
            <a:blip r:embed="rId1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3225838" y="8271580"/>
            <a:ext cx="59055" cy="57785"/>
          </a:xfrm>
          <a:custGeom>
            <a:avLst/>
            <a:gdLst/>
            <a:ahLst/>
            <a:cxnLst/>
            <a:rect l="l" t="t" r="r" b="b"/>
            <a:pathLst>
              <a:path w="59054" h="57784">
                <a:moveTo>
                  <a:pt x="24950" y="0"/>
                </a:moveTo>
                <a:lnTo>
                  <a:pt x="12186" y="5496"/>
                </a:lnTo>
                <a:lnTo>
                  <a:pt x="3320" y="15945"/>
                </a:lnTo>
                <a:lnTo>
                  <a:pt x="0" y="29711"/>
                </a:lnTo>
                <a:lnTo>
                  <a:pt x="53" y="31519"/>
                </a:lnTo>
                <a:lnTo>
                  <a:pt x="3140" y="42579"/>
                </a:lnTo>
                <a:lnTo>
                  <a:pt x="11026" y="51308"/>
                </a:lnTo>
                <a:lnTo>
                  <a:pt x="23791" y="56649"/>
                </a:lnTo>
                <a:lnTo>
                  <a:pt x="41514" y="57541"/>
                </a:lnTo>
                <a:lnTo>
                  <a:pt x="51151" y="50166"/>
                </a:lnTo>
                <a:lnTo>
                  <a:pt x="57353" y="37878"/>
                </a:lnTo>
                <a:lnTo>
                  <a:pt x="58982" y="20815"/>
                </a:lnTo>
                <a:lnTo>
                  <a:pt x="52365" y="9868"/>
                </a:lnTo>
                <a:lnTo>
                  <a:pt x="40815" y="2499"/>
                </a:lnTo>
                <a:lnTo>
                  <a:pt x="249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3225839" y="8271580"/>
            <a:ext cx="58980" cy="57541"/>
          </a:xfrm>
          <a:prstGeom prst="rect">
            <a:avLst/>
          </a:prstGeom>
          <a:blipFill>
            <a:blip r:embed="rId1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3226447" y="8272031"/>
            <a:ext cx="58419" cy="57785"/>
          </a:xfrm>
          <a:custGeom>
            <a:avLst/>
            <a:gdLst/>
            <a:ahLst/>
            <a:cxnLst/>
            <a:rect l="l" t="t" r="r" b="b"/>
            <a:pathLst>
              <a:path w="58420" h="57784">
                <a:moveTo>
                  <a:pt x="25296" y="0"/>
                </a:moveTo>
                <a:lnTo>
                  <a:pt x="12378" y="5194"/>
                </a:lnTo>
                <a:lnTo>
                  <a:pt x="3378" y="15513"/>
                </a:lnTo>
                <a:lnTo>
                  <a:pt x="0" y="29260"/>
                </a:lnTo>
                <a:lnTo>
                  <a:pt x="2260" y="40291"/>
                </a:lnTo>
                <a:lnTo>
                  <a:pt x="9569" y="49750"/>
                </a:lnTo>
                <a:lnTo>
                  <a:pt x="21880" y="55766"/>
                </a:lnTo>
                <a:lnTo>
                  <a:pt x="39137" y="57192"/>
                </a:lnTo>
                <a:lnTo>
                  <a:pt x="49404" y="50353"/>
                </a:lnTo>
                <a:lnTo>
                  <a:pt x="56170" y="38481"/>
                </a:lnTo>
                <a:lnTo>
                  <a:pt x="58199" y="21876"/>
                </a:lnTo>
                <a:lnTo>
                  <a:pt x="52039" y="10477"/>
                </a:lnTo>
                <a:lnTo>
                  <a:pt x="40811" y="2722"/>
                </a:lnTo>
                <a:lnTo>
                  <a:pt x="252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3226451" y="8272031"/>
            <a:ext cx="58195" cy="57192"/>
          </a:xfrm>
          <a:prstGeom prst="rect">
            <a:avLst/>
          </a:prstGeom>
          <a:blipFill>
            <a:blip r:embed="rId1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3227019" y="8272500"/>
            <a:ext cx="57785" cy="57150"/>
          </a:xfrm>
          <a:custGeom>
            <a:avLst/>
            <a:gdLst/>
            <a:ahLst/>
            <a:cxnLst/>
            <a:rect l="l" t="t" r="r" b="b"/>
            <a:pathLst>
              <a:path w="57785" h="57150">
                <a:moveTo>
                  <a:pt x="25655" y="0"/>
                </a:moveTo>
                <a:lnTo>
                  <a:pt x="12593" y="4896"/>
                </a:lnTo>
                <a:lnTo>
                  <a:pt x="3446" y="15085"/>
                </a:lnTo>
                <a:lnTo>
                  <a:pt x="0" y="28790"/>
                </a:lnTo>
                <a:lnTo>
                  <a:pt x="1489" y="37799"/>
                </a:lnTo>
                <a:lnTo>
                  <a:pt x="8180" y="48035"/>
                </a:lnTo>
                <a:lnTo>
                  <a:pt x="20000" y="54766"/>
                </a:lnTo>
                <a:lnTo>
                  <a:pt x="36682" y="56724"/>
                </a:lnTo>
                <a:lnTo>
                  <a:pt x="47608" y="50457"/>
                </a:lnTo>
                <a:lnTo>
                  <a:pt x="54966" y="39022"/>
                </a:lnTo>
                <a:lnTo>
                  <a:pt x="57390" y="22946"/>
                </a:lnTo>
                <a:lnTo>
                  <a:pt x="51696" y="11094"/>
                </a:lnTo>
                <a:lnTo>
                  <a:pt x="40786" y="2941"/>
                </a:lnTo>
                <a:lnTo>
                  <a:pt x="256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3227026" y="8272500"/>
            <a:ext cx="57383" cy="56724"/>
          </a:xfrm>
          <a:prstGeom prst="rect">
            <a:avLst/>
          </a:prstGeom>
          <a:blipFill>
            <a:blip r:embed="rId1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3227590" y="8273006"/>
            <a:ext cx="56515" cy="56515"/>
          </a:xfrm>
          <a:custGeom>
            <a:avLst/>
            <a:gdLst/>
            <a:ahLst/>
            <a:cxnLst/>
            <a:rect l="l" t="t" r="r" b="b"/>
            <a:pathLst>
              <a:path w="56514" h="56515">
                <a:moveTo>
                  <a:pt x="26024" y="0"/>
                </a:moveTo>
                <a:lnTo>
                  <a:pt x="12804" y="4570"/>
                </a:lnTo>
                <a:lnTo>
                  <a:pt x="3510" y="14615"/>
                </a:lnTo>
                <a:lnTo>
                  <a:pt x="0" y="28284"/>
                </a:lnTo>
                <a:lnTo>
                  <a:pt x="833" y="35060"/>
                </a:lnTo>
                <a:lnTo>
                  <a:pt x="6819" y="46141"/>
                </a:lnTo>
                <a:lnTo>
                  <a:pt x="18100" y="53632"/>
                </a:lnTo>
                <a:lnTo>
                  <a:pt x="34113" y="56115"/>
                </a:lnTo>
                <a:lnTo>
                  <a:pt x="45745" y="50480"/>
                </a:lnTo>
                <a:lnTo>
                  <a:pt x="53719" y="39512"/>
                </a:lnTo>
                <a:lnTo>
                  <a:pt x="56526" y="24034"/>
                </a:lnTo>
                <a:lnTo>
                  <a:pt x="51344" y="11713"/>
                </a:lnTo>
                <a:lnTo>
                  <a:pt x="40767" y="3156"/>
                </a:lnTo>
                <a:lnTo>
                  <a:pt x="260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3227595" y="8273006"/>
            <a:ext cx="56521" cy="56115"/>
          </a:xfrm>
          <a:prstGeom prst="rect">
            <a:avLst/>
          </a:prstGeom>
          <a:blipFill>
            <a:blip r:embed="rId1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3228174" y="8273503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79" h="55879">
                <a:moveTo>
                  <a:pt x="26370" y="0"/>
                </a:moveTo>
                <a:lnTo>
                  <a:pt x="13001" y="4234"/>
                </a:lnTo>
                <a:lnTo>
                  <a:pt x="3570" y="14136"/>
                </a:lnTo>
                <a:lnTo>
                  <a:pt x="0" y="27787"/>
                </a:lnTo>
                <a:lnTo>
                  <a:pt x="334" y="32098"/>
                </a:lnTo>
                <a:lnTo>
                  <a:pt x="5513" y="44108"/>
                </a:lnTo>
                <a:lnTo>
                  <a:pt x="16198" y="52403"/>
                </a:lnTo>
                <a:lnTo>
                  <a:pt x="31408" y="55386"/>
                </a:lnTo>
                <a:lnTo>
                  <a:pt x="43782" y="50456"/>
                </a:lnTo>
                <a:lnTo>
                  <a:pt x="52388" y="39981"/>
                </a:lnTo>
                <a:lnTo>
                  <a:pt x="55553" y="25150"/>
                </a:lnTo>
                <a:lnTo>
                  <a:pt x="50926" y="12337"/>
                </a:lnTo>
                <a:lnTo>
                  <a:pt x="40700" y="3362"/>
                </a:lnTo>
                <a:lnTo>
                  <a:pt x="263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3228177" y="8273503"/>
            <a:ext cx="55550" cy="55386"/>
          </a:xfrm>
          <a:prstGeom prst="rect">
            <a:avLst/>
          </a:prstGeom>
          <a:blipFill>
            <a:blip r:embed="rId1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3228733" y="8274017"/>
            <a:ext cx="54610" cy="54610"/>
          </a:xfrm>
          <a:custGeom>
            <a:avLst/>
            <a:gdLst/>
            <a:ahLst/>
            <a:cxnLst/>
            <a:rect l="l" t="t" r="r" b="b"/>
            <a:pathLst>
              <a:path w="54610" h="54609">
                <a:moveTo>
                  <a:pt x="26720" y="0"/>
                </a:moveTo>
                <a:lnTo>
                  <a:pt x="13218" y="3900"/>
                </a:lnTo>
                <a:lnTo>
                  <a:pt x="3640" y="13663"/>
                </a:lnTo>
                <a:lnTo>
                  <a:pt x="0" y="27273"/>
                </a:lnTo>
                <a:lnTo>
                  <a:pt x="54" y="29003"/>
                </a:lnTo>
                <a:lnTo>
                  <a:pt x="4359" y="41966"/>
                </a:lnTo>
                <a:lnTo>
                  <a:pt x="14433" y="51095"/>
                </a:lnTo>
                <a:lnTo>
                  <a:pt x="28697" y="54529"/>
                </a:lnTo>
                <a:lnTo>
                  <a:pt x="41806" y="50330"/>
                </a:lnTo>
                <a:lnTo>
                  <a:pt x="51058" y="40340"/>
                </a:lnTo>
                <a:lnTo>
                  <a:pt x="54552" y="26248"/>
                </a:lnTo>
                <a:lnTo>
                  <a:pt x="50488" y="12963"/>
                </a:lnTo>
                <a:lnTo>
                  <a:pt x="40600" y="3563"/>
                </a:lnTo>
                <a:lnTo>
                  <a:pt x="267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3228734" y="8274017"/>
            <a:ext cx="54551" cy="54529"/>
          </a:xfrm>
          <a:prstGeom prst="rect">
            <a:avLst/>
          </a:prstGeom>
          <a:blipFill>
            <a:blip r:embed="rId1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3229292" y="8278098"/>
            <a:ext cx="51435" cy="48895"/>
          </a:xfrm>
          <a:custGeom>
            <a:avLst/>
            <a:gdLst/>
            <a:ahLst/>
            <a:cxnLst/>
            <a:rect l="l" t="t" r="r" b="b"/>
            <a:pathLst>
              <a:path w="51435" h="48895">
                <a:moveTo>
                  <a:pt x="13424" y="0"/>
                </a:moveTo>
                <a:lnTo>
                  <a:pt x="3703" y="9607"/>
                </a:lnTo>
                <a:lnTo>
                  <a:pt x="0" y="23192"/>
                </a:lnTo>
                <a:lnTo>
                  <a:pt x="729" y="29326"/>
                </a:lnTo>
                <a:lnTo>
                  <a:pt x="6488" y="39825"/>
                </a:lnTo>
                <a:lnTo>
                  <a:pt x="17824" y="46771"/>
                </a:lnTo>
                <a:lnTo>
                  <a:pt x="34548" y="48707"/>
                </a:lnTo>
                <a:lnTo>
                  <a:pt x="44119" y="42373"/>
                </a:lnTo>
                <a:lnTo>
                  <a:pt x="50161" y="30567"/>
                </a:lnTo>
                <a:lnTo>
                  <a:pt x="51314" y="13190"/>
                </a:lnTo>
                <a:lnTo>
                  <a:pt x="44200" y="4896"/>
                </a:lnTo>
                <a:lnTo>
                  <a:pt x="31704" y="86"/>
                </a:lnTo>
                <a:lnTo>
                  <a:pt x="134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3229292" y="8278098"/>
            <a:ext cx="51314" cy="48707"/>
          </a:xfrm>
          <a:prstGeom prst="rect">
            <a:avLst/>
          </a:prstGeom>
          <a:blipFill>
            <a:blip r:embed="rId1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3229800" y="8278293"/>
            <a:ext cx="50800" cy="48895"/>
          </a:xfrm>
          <a:custGeom>
            <a:avLst/>
            <a:gdLst/>
            <a:ahLst/>
            <a:cxnLst/>
            <a:rect l="l" t="t" r="r" b="b"/>
            <a:pathLst>
              <a:path w="50800" h="48895">
                <a:moveTo>
                  <a:pt x="13646" y="0"/>
                </a:moveTo>
                <a:lnTo>
                  <a:pt x="3775" y="9445"/>
                </a:lnTo>
                <a:lnTo>
                  <a:pt x="0" y="22997"/>
                </a:lnTo>
                <a:lnTo>
                  <a:pt x="340" y="27196"/>
                </a:lnTo>
                <a:lnTo>
                  <a:pt x="5441" y="38400"/>
                </a:lnTo>
                <a:lnTo>
                  <a:pt x="16317" y="45996"/>
                </a:lnTo>
                <a:lnTo>
                  <a:pt x="32527" y="48400"/>
                </a:lnTo>
                <a:lnTo>
                  <a:pt x="42626" y="42590"/>
                </a:lnTo>
                <a:lnTo>
                  <a:pt x="49180" y="31149"/>
                </a:lnTo>
                <a:lnTo>
                  <a:pt x="50728" y="14082"/>
                </a:lnTo>
                <a:lnTo>
                  <a:pt x="43984" y="5452"/>
                </a:lnTo>
                <a:lnTo>
                  <a:pt x="31749" y="325"/>
                </a:lnTo>
                <a:lnTo>
                  <a:pt x="1364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3229801" y="8278293"/>
            <a:ext cx="50727" cy="48400"/>
          </a:xfrm>
          <a:prstGeom prst="rect">
            <a:avLst/>
          </a:prstGeom>
          <a:blipFill>
            <a:blip r:embed="rId1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3230346" y="8278494"/>
            <a:ext cx="50165" cy="48260"/>
          </a:xfrm>
          <a:custGeom>
            <a:avLst/>
            <a:gdLst/>
            <a:ahLst/>
            <a:cxnLst/>
            <a:rect l="l" t="t" r="r" b="b"/>
            <a:pathLst>
              <a:path w="50164" h="48259">
                <a:moveTo>
                  <a:pt x="13858" y="0"/>
                </a:moveTo>
                <a:lnTo>
                  <a:pt x="3840" y="9281"/>
                </a:lnTo>
                <a:lnTo>
                  <a:pt x="0" y="22797"/>
                </a:lnTo>
                <a:lnTo>
                  <a:pt x="80" y="24846"/>
                </a:lnTo>
                <a:lnTo>
                  <a:pt x="4407" y="36829"/>
                </a:lnTo>
                <a:lnTo>
                  <a:pt x="14760" y="45149"/>
                </a:lnTo>
                <a:lnTo>
                  <a:pt x="30358" y="48037"/>
                </a:lnTo>
                <a:lnTo>
                  <a:pt x="41021" y="42788"/>
                </a:lnTo>
                <a:lnTo>
                  <a:pt x="48111" y="31735"/>
                </a:lnTo>
                <a:lnTo>
                  <a:pt x="50063" y="15038"/>
                </a:lnTo>
                <a:lnTo>
                  <a:pt x="43727" y="6052"/>
                </a:lnTo>
                <a:lnTo>
                  <a:pt x="31777" y="581"/>
                </a:lnTo>
                <a:lnTo>
                  <a:pt x="138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3230347" y="8278494"/>
            <a:ext cx="50061" cy="48037"/>
          </a:xfrm>
          <a:prstGeom prst="rect">
            <a:avLst/>
          </a:prstGeom>
          <a:blipFill>
            <a:blip r:embed="rId1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3230879" y="8278688"/>
            <a:ext cx="49530" cy="47625"/>
          </a:xfrm>
          <a:custGeom>
            <a:avLst/>
            <a:gdLst/>
            <a:ahLst/>
            <a:cxnLst/>
            <a:rect l="l" t="t" r="r" b="b"/>
            <a:pathLst>
              <a:path w="49529" h="47625">
                <a:moveTo>
                  <a:pt x="14067" y="0"/>
                </a:moveTo>
                <a:lnTo>
                  <a:pt x="3906" y="9111"/>
                </a:lnTo>
                <a:lnTo>
                  <a:pt x="0" y="22602"/>
                </a:lnTo>
                <a:lnTo>
                  <a:pt x="3446" y="35151"/>
                </a:lnTo>
                <a:lnTo>
                  <a:pt x="13238" y="44233"/>
                </a:lnTo>
                <a:lnTo>
                  <a:pt x="28118" y="47584"/>
                </a:lnTo>
                <a:lnTo>
                  <a:pt x="39366" y="42952"/>
                </a:lnTo>
                <a:lnTo>
                  <a:pt x="47006" y="32308"/>
                </a:lnTo>
                <a:lnTo>
                  <a:pt x="49356" y="16006"/>
                </a:lnTo>
                <a:lnTo>
                  <a:pt x="43445" y="6654"/>
                </a:lnTo>
                <a:lnTo>
                  <a:pt x="31790" y="836"/>
                </a:lnTo>
                <a:lnTo>
                  <a:pt x="1406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3230886" y="8278688"/>
            <a:ext cx="49349" cy="47584"/>
          </a:xfrm>
          <a:prstGeom prst="rect">
            <a:avLst/>
          </a:prstGeom>
          <a:blipFill>
            <a:blip r:embed="rId1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3231337" y="8278918"/>
            <a:ext cx="48895" cy="47625"/>
          </a:xfrm>
          <a:custGeom>
            <a:avLst/>
            <a:gdLst/>
            <a:ahLst/>
            <a:cxnLst/>
            <a:rect l="l" t="t" r="r" b="b"/>
            <a:pathLst>
              <a:path w="48895" h="47625">
                <a:moveTo>
                  <a:pt x="14301" y="0"/>
                </a:moveTo>
                <a:lnTo>
                  <a:pt x="3982" y="8940"/>
                </a:lnTo>
                <a:lnTo>
                  <a:pt x="0" y="22372"/>
                </a:lnTo>
                <a:lnTo>
                  <a:pt x="2630" y="33401"/>
                </a:lnTo>
                <a:lnTo>
                  <a:pt x="11875" y="43241"/>
                </a:lnTo>
                <a:lnTo>
                  <a:pt x="25962" y="47003"/>
                </a:lnTo>
                <a:lnTo>
                  <a:pt x="37793" y="43007"/>
                </a:lnTo>
                <a:lnTo>
                  <a:pt x="45988" y="32774"/>
                </a:lnTo>
                <a:lnTo>
                  <a:pt x="48716" y="16915"/>
                </a:lnTo>
                <a:lnTo>
                  <a:pt x="43212" y="7231"/>
                </a:lnTo>
                <a:lnTo>
                  <a:pt x="31833" y="1081"/>
                </a:lnTo>
                <a:lnTo>
                  <a:pt x="143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3231340" y="8278918"/>
            <a:ext cx="48712" cy="47003"/>
          </a:xfrm>
          <a:prstGeom prst="rect">
            <a:avLst/>
          </a:prstGeom>
          <a:blipFill>
            <a:blip r:embed="rId1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3231870" y="8279124"/>
            <a:ext cx="48260" cy="43180"/>
          </a:xfrm>
          <a:custGeom>
            <a:avLst/>
            <a:gdLst/>
            <a:ahLst/>
            <a:cxnLst/>
            <a:rect l="l" t="t" r="r" b="b"/>
            <a:pathLst>
              <a:path w="48260" h="43179">
                <a:moveTo>
                  <a:pt x="14522" y="0"/>
                </a:moveTo>
                <a:lnTo>
                  <a:pt x="4054" y="8749"/>
                </a:lnTo>
                <a:lnTo>
                  <a:pt x="0" y="22167"/>
                </a:lnTo>
                <a:lnTo>
                  <a:pt x="821" y="28264"/>
                </a:lnTo>
                <a:lnTo>
                  <a:pt x="6534" y="37308"/>
                </a:lnTo>
                <a:lnTo>
                  <a:pt x="18099" y="42757"/>
                </a:lnTo>
                <a:lnTo>
                  <a:pt x="35994" y="43088"/>
                </a:lnTo>
                <a:lnTo>
                  <a:pt x="44794" y="33317"/>
                </a:lnTo>
                <a:lnTo>
                  <a:pt x="47918" y="17942"/>
                </a:lnTo>
                <a:lnTo>
                  <a:pt x="42881" y="7866"/>
                </a:lnTo>
                <a:lnTo>
                  <a:pt x="31820" y="1348"/>
                </a:lnTo>
                <a:lnTo>
                  <a:pt x="145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3231874" y="8279124"/>
            <a:ext cx="47914" cy="43088"/>
          </a:xfrm>
          <a:prstGeom prst="rect">
            <a:avLst/>
          </a:prstGeom>
          <a:blipFill>
            <a:blip r:embed="rId1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3232327" y="8279359"/>
            <a:ext cx="47625" cy="43180"/>
          </a:xfrm>
          <a:custGeom>
            <a:avLst/>
            <a:gdLst/>
            <a:ahLst/>
            <a:cxnLst/>
            <a:rect l="l" t="t" r="r" b="b"/>
            <a:pathLst>
              <a:path w="47625" h="43179">
                <a:moveTo>
                  <a:pt x="14761" y="0"/>
                </a:moveTo>
                <a:lnTo>
                  <a:pt x="4135" y="8570"/>
                </a:lnTo>
                <a:lnTo>
                  <a:pt x="0" y="21931"/>
                </a:lnTo>
                <a:lnTo>
                  <a:pt x="443" y="26421"/>
                </a:lnTo>
                <a:lnTo>
                  <a:pt x="5565" y="36080"/>
                </a:lnTo>
                <a:lnTo>
                  <a:pt x="16717" y="42167"/>
                </a:lnTo>
                <a:lnTo>
                  <a:pt x="34268" y="43047"/>
                </a:lnTo>
                <a:lnTo>
                  <a:pt x="43680" y="33732"/>
                </a:lnTo>
                <a:lnTo>
                  <a:pt x="47174" y="18906"/>
                </a:lnTo>
                <a:lnTo>
                  <a:pt x="42590" y="8479"/>
                </a:lnTo>
                <a:lnTo>
                  <a:pt x="31830" y="1604"/>
                </a:lnTo>
                <a:lnTo>
                  <a:pt x="147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3232334" y="8279359"/>
            <a:ext cx="47168" cy="43047"/>
          </a:xfrm>
          <a:prstGeom prst="rect">
            <a:avLst/>
          </a:prstGeom>
          <a:blipFill>
            <a:blip r:embed="rId1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3232810" y="8279596"/>
            <a:ext cx="46355" cy="43180"/>
          </a:xfrm>
          <a:custGeom>
            <a:avLst/>
            <a:gdLst/>
            <a:ahLst/>
            <a:cxnLst/>
            <a:rect l="l" t="t" r="r" b="b"/>
            <a:pathLst>
              <a:path w="46354" h="43179">
                <a:moveTo>
                  <a:pt x="14982" y="0"/>
                </a:moveTo>
                <a:lnTo>
                  <a:pt x="4205" y="8369"/>
                </a:lnTo>
                <a:lnTo>
                  <a:pt x="0" y="21695"/>
                </a:lnTo>
                <a:lnTo>
                  <a:pt x="161" y="24419"/>
                </a:lnTo>
                <a:lnTo>
                  <a:pt x="4597" y="34750"/>
                </a:lnTo>
                <a:lnTo>
                  <a:pt x="15281" y="41514"/>
                </a:lnTo>
                <a:lnTo>
                  <a:pt x="32448" y="42957"/>
                </a:lnTo>
                <a:lnTo>
                  <a:pt x="42500" y="34139"/>
                </a:lnTo>
                <a:lnTo>
                  <a:pt x="46350" y="19914"/>
                </a:lnTo>
                <a:lnTo>
                  <a:pt x="42264" y="9111"/>
                </a:lnTo>
                <a:lnTo>
                  <a:pt x="31825" y="1867"/>
                </a:lnTo>
                <a:lnTo>
                  <a:pt x="149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3232810" y="8279596"/>
            <a:ext cx="46350" cy="42957"/>
          </a:xfrm>
          <a:prstGeom prst="rect">
            <a:avLst/>
          </a:prstGeom>
          <a:blipFill>
            <a:blip r:embed="rId1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3233280" y="8279831"/>
            <a:ext cx="45720" cy="43180"/>
          </a:xfrm>
          <a:custGeom>
            <a:avLst/>
            <a:gdLst/>
            <a:ahLst/>
            <a:cxnLst/>
            <a:rect l="l" t="t" r="r" b="b"/>
            <a:pathLst>
              <a:path w="45720" h="43179">
                <a:moveTo>
                  <a:pt x="15210" y="0"/>
                </a:moveTo>
                <a:lnTo>
                  <a:pt x="4282" y="8172"/>
                </a:lnTo>
                <a:lnTo>
                  <a:pt x="0" y="21459"/>
                </a:lnTo>
                <a:lnTo>
                  <a:pt x="14" y="22288"/>
                </a:lnTo>
                <a:lnTo>
                  <a:pt x="3699" y="33328"/>
                </a:lnTo>
                <a:lnTo>
                  <a:pt x="13883" y="40805"/>
                </a:lnTo>
                <a:lnTo>
                  <a:pt x="30580" y="42813"/>
                </a:lnTo>
                <a:lnTo>
                  <a:pt x="41290" y="34505"/>
                </a:lnTo>
                <a:lnTo>
                  <a:pt x="45472" y="20941"/>
                </a:lnTo>
                <a:lnTo>
                  <a:pt x="41908" y="9757"/>
                </a:lnTo>
                <a:lnTo>
                  <a:pt x="31802" y="2133"/>
                </a:lnTo>
                <a:lnTo>
                  <a:pt x="152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3233280" y="8279831"/>
            <a:ext cx="45472" cy="42813"/>
          </a:xfrm>
          <a:prstGeom prst="rect">
            <a:avLst/>
          </a:prstGeom>
          <a:blipFill>
            <a:blip r:embed="rId1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3233737" y="8280074"/>
            <a:ext cx="41910" cy="43815"/>
          </a:xfrm>
          <a:custGeom>
            <a:avLst/>
            <a:gdLst/>
            <a:ahLst/>
            <a:cxnLst/>
            <a:rect l="l" t="t" r="r" b="b"/>
            <a:pathLst>
              <a:path w="41910" h="43815">
                <a:moveTo>
                  <a:pt x="15439" y="0"/>
                </a:moveTo>
                <a:lnTo>
                  <a:pt x="4362" y="7976"/>
                </a:lnTo>
                <a:lnTo>
                  <a:pt x="0" y="21216"/>
                </a:lnTo>
                <a:lnTo>
                  <a:pt x="1822" y="29939"/>
                </a:lnTo>
                <a:lnTo>
                  <a:pt x="10609" y="39667"/>
                </a:lnTo>
                <a:lnTo>
                  <a:pt x="25386" y="43295"/>
                </a:lnTo>
                <a:lnTo>
                  <a:pt x="34998" y="38759"/>
                </a:lnTo>
                <a:lnTo>
                  <a:pt x="40983" y="27977"/>
                </a:lnTo>
                <a:lnTo>
                  <a:pt x="41533" y="10417"/>
                </a:lnTo>
                <a:lnTo>
                  <a:pt x="31767" y="2402"/>
                </a:lnTo>
                <a:lnTo>
                  <a:pt x="154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3233741" y="8280074"/>
            <a:ext cx="41529" cy="43295"/>
          </a:xfrm>
          <a:prstGeom prst="rect">
            <a:avLst/>
          </a:prstGeom>
          <a:blipFill>
            <a:blip r:embed="rId1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3234169" y="8280323"/>
            <a:ext cx="41275" cy="43180"/>
          </a:xfrm>
          <a:custGeom>
            <a:avLst/>
            <a:gdLst/>
            <a:ahLst/>
            <a:cxnLst/>
            <a:rect l="l" t="t" r="r" b="b"/>
            <a:pathLst>
              <a:path w="41275" h="43179">
                <a:moveTo>
                  <a:pt x="15660" y="0"/>
                </a:moveTo>
                <a:lnTo>
                  <a:pt x="4435" y="7766"/>
                </a:lnTo>
                <a:lnTo>
                  <a:pt x="0" y="20968"/>
                </a:lnTo>
                <a:lnTo>
                  <a:pt x="1259" y="28257"/>
                </a:lnTo>
                <a:lnTo>
                  <a:pt x="9489" y="38717"/>
                </a:lnTo>
                <a:lnTo>
                  <a:pt x="23593" y="42767"/>
                </a:lnTo>
                <a:lnTo>
                  <a:pt x="33677" y="38787"/>
                </a:lnTo>
                <a:lnTo>
                  <a:pt x="40168" y="28371"/>
                </a:lnTo>
                <a:lnTo>
                  <a:pt x="41146" y="11060"/>
                </a:lnTo>
                <a:lnTo>
                  <a:pt x="31719" y="2662"/>
                </a:lnTo>
                <a:lnTo>
                  <a:pt x="156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3234178" y="8280323"/>
            <a:ext cx="41137" cy="42767"/>
          </a:xfrm>
          <a:prstGeom prst="rect">
            <a:avLst/>
          </a:prstGeom>
          <a:blipFill>
            <a:blip r:embed="rId1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3234626" y="8280591"/>
            <a:ext cx="41275" cy="42545"/>
          </a:xfrm>
          <a:custGeom>
            <a:avLst/>
            <a:gdLst/>
            <a:ahLst/>
            <a:cxnLst/>
            <a:rect l="l" t="t" r="r" b="b"/>
            <a:pathLst>
              <a:path w="41275" h="42545">
                <a:moveTo>
                  <a:pt x="15891" y="0"/>
                </a:moveTo>
                <a:lnTo>
                  <a:pt x="4512" y="7538"/>
                </a:lnTo>
                <a:lnTo>
                  <a:pt x="0" y="20699"/>
                </a:lnTo>
                <a:lnTo>
                  <a:pt x="755" y="26366"/>
                </a:lnTo>
                <a:lnTo>
                  <a:pt x="8349" y="37647"/>
                </a:lnTo>
                <a:lnTo>
                  <a:pt x="21638" y="42110"/>
                </a:lnTo>
                <a:lnTo>
                  <a:pt x="32250" y="38768"/>
                </a:lnTo>
                <a:lnTo>
                  <a:pt x="39289" y="28769"/>
                </a:lnTo>
                <a:lnTo>
                  <a:pt x="40720" y="11750"/>
                </a:lnTo>
                <a:lnTo>
                  <a:pt x="31666" y="2939"/>
                </a:lnTo>
                <a:lnTo>
                  <a:pt x="158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3234626" y="8280591"/>
            <a:ext cx="40720" cy="42110"/>
          </a:xfrm>
          <a:prstGeom prst="rect">
            <a:avLst/>
          </a:prstGeom>
          <a:blipFill>
            <a:blip r:embed="rId1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3235032" y="8280872"/>
            <a:ext cx="40640" cy="38735"/>
          </a:xfrm>
          <a:custGeom>
            <a:avLst/>
            <a:gdLst/>
            <a:ahLst/>
            <a:cxnLst/>
            <a:rect l="l" t="t" r="r" b="b"/>
            <a:pathLst>
              <a:path w="40639" h="38734">
                <a:moveTo>
                  <a:pt x="16132" y="0"/>
                </a:moveTo>
                <a:lnTo>
                  <a:pt x="4595" y="7306"/>
                </a:lnTo>
                <a:lnTo>
                  <a:pt x="0" y="20418"/>
                </a:lnTo>
                <a:lnTo>
                  <a:pt x="12" y="21155"/>
                </a:lnTo>
                <a:lnTo>
                  <a:pt x="3513" y="31299"/>
                </a:lnTo>
                <a:lnTo>
                  <a:pt x="13610" y="37829"/>
                </a:lnTo>
                <a:lnTo>
                  <a:pt x="30865" y="38684"/>
                </a:lnTo>
                <a:lnTo>
                  <a:pt x="38449" y="29097"/>
                </a:lnTo>
                <a:lnTo>
                  <a:pt x="40317" y="12407"/>
                </a:lnTo>
                <a:lnTo>
                  <a:pt x="31621" y="3199"/>
                </a:lnTo>
                <a:lnTo>
                  <a:pt x="1613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3235036" y="8280872"/>
            <a:ext cx="40313" cy="38684"/>
          </a:xfrm>
          <a:prstGeom prst="rect">
            <a:avLst/>
          </a:prstGeom>
          <a:blipFill>
            <a:blip r:embed="rId13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3235451" y="8281179"/>
            <a:ext cx="40005" cy="38735"/>
          </a:xfrm>
          <a:custGeom>
            <a:avLst/>
            <a:gdLst/>
            <a:ahLst/>
            <a:cxnLst/>
            <a:rect l="l" t="t" r="r" b="b"/>
            <a:pathLst>
              <a:path w="40004" h="38734">
                <a:moveTo>
                  <a:pt x="16391" y="0"/>
                </a:moveTo>
                <a:lnTo>
                  <a:pt x="4690" y="7061"/>
                </a:lnTo>
                <a:lnTo>
                  <a:pt x="0" y="20112"/>
                </a:lnTo>
                <a:lnTo>
                  <a:pt x="2795" y="29905"/>
                </a:lnTo>
                <a:lnTo>
                  <a:pt x="12432" y="37100"/>
                </a:lnTo>
                <a:lnTo>
                  <a:pt x="29335" y="38535"/>
                </a:lnTo>
                <a:lnTo>
                  <a:pt x="37525" y="29411"/>
                </a:lnTo>
                <a:lnTo>
                  <a:pt x="39864" y="13117"/>
                </a:lnTo>
                <a:lnTo>
                  <a:pt x="31549" y="3479"/>
                </a:lnTo>
                <a:lnTo>
                  <a:pt x="163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3235455" y="8281179"/>
            <a:ext cx="39860" cy="38535"/>
          </a:xfrm>
          <a:prstGeom prst="rect">
            <a:avLst/>
          </a:prstGeom>
          <a:blipFill>
            <a:blip r:embed="rId1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3235858" y="8281470"/>
            <a:ext cx="40005" cy="38735"/>
          </a:xfrm>
          <a:custGeom>
            <a:avLst/>
            <a:gdLst/>
            <a:ahLst/>
            <a:cxnLst/>
            <a:rect l="l" t="t" r="r" b="b"/>
            <a:pathLst>
              <a:path w="40004" h="38734">
                <a:moveTo>
                  <a:pt x="16622" y="0"/>
                </a:moveTo>
                <a:lnTo>
                  <a:pt x="4770" y="6815"/>
                </a:lnTo>
                <a:lnTo>
                  <a:pt x="0" y="19821"/>
                </a:lnTo>
                <a:lnTo>
                  <a:pt x="2144" y="28490"/>
                </a:lnTo>
                <a:lnTo>
                  <a:pt x="11290" y="36354"/>
                </a:lnTo>
                <a:lnTo>
                  <a:pt x="27813" y="38354"/>
                </a:lnTo>
                <a:lnTo>
                  <a:pt x="36596" y="29708"/>
                </a:lnTo>
                <a:lnTo>
                  <a:pt x="39382" y="13808"/>
                </a:lnTo>
                <a:lnTo>
                  <a:pt x="31463" y="3745"/>
                </a:lnTo>
                <a:lnTo>
                  <a:pt x="166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3235867" y="8281470"/>
            <a:ext cx="39373" cy="38354"/>
          </a:xfrm>
          <a:prstGeom prst="rect">
            <a:avLst/>
          </a:prstGeom>
          <a:blipFill>
            <a:blip r:embed="rId13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3236264" y="8281778"/>
            <a:ext cx="39370" cy="38735"/>
          </a:xfrm>
          <a:custGeom>
            <a:avLst/>
            <a:gdLst/>
            <a:ahLst/>
            <a:cxnLst/>
            <a:rect l="l" t="t" r="r" b="b"/>
            <a:pathLst>
              <a:path w="39370" h="38734">
                <a:moveTo>
                  <a:pt x="16862" y="0"/>
                </a:moveTo>
                <a:lnTo>
                  <a:pt x="4856" y="6566"/>
                </a:lnTo>
                <a:lnTo>
                  <a:pt x="0" y="19513"/>
                </a:lnTo>
                <a:lnTo>
                  <a:pt x="1547" y="26949"/>
                </a:lnTo>
                <a:lnTo>
                  <a:pt x="10151" y="35555"/>
                </a:lnTo>
                <a:lnTo>
                  <a:pt x="26193" y="38148"/>
                </a:lnTo>
                <a:lnTo>
                  <a:pt x="35599" y="29995"/>
                </a:lnTo>
                <a:lnTo>
                  <a:pt x="38841" y="14548"/>
                </a:lnTo>
                <a:lnTo>
                  <a:pt x="31356" y="4028"/>
                </a:lnTo>
                <a:lnTo>
                  <a:pt x="168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3236264" y="8281778"/>
            <a:ext cx="38841" cy="38148"/>
          </a:xfrm>
          <a:prstGeom prst="rect">
            <a:avLst/>
          </a:prstGeom>
          <a:blipFill>
            <a:blip r:embed="rId13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3236658" y="8282068"/>
            <a:ext cx="38735" cy="38100"/>
          </a:xfrm>
          <a:custGeom>
            <a:avLst/>
            <a:gdLst/>
            <a:ahLst/>
            <a:cxnLst/>
            <a:rect l="l" t="t" r="r" b="b"/>
            <a:pathLst>
              <a:path w="38735" h="38100">
                <a:moveTo>
                  <a:pt x="17082" y="0"/>
                </a:moveTo>
                <a:lnTo>
                  <a:pt x="4940" y="6312"/>
                </a:lnTo>
                <a:lnTo>
                  <a:pt x="0" y="19222"/>
                </a:lnTo>
                <a:lnTo>
                  <a:pt x="1035" y="25355"/>
                </a:lnTo>
                <a:lnTo>
                  <a:pt x="9073" y="34700"/>
                </a:lnTo>
                <a:lnTo>
                  <a:pt x="24597" y="37850"/>
                </a:lnTo>
                <a:lnTo>
                  <a:pt x="34630" y="30222"/>
                </a:lnTo>
                <a:lnTo>
                  <a:pt x="38306" y="15237"/>
                </a:lnTo>
                <a:lnTo>
                  <a:pt x="31228" y="4283"/>
                </a:lnTo>
                <a:lnTo>
                  <a:pt x="170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3236662" y="8282068"/>
            <a:ext cx="38302" cy="37850"/>
          </a:xfrm>
          <a:prstGeom prst="rect">
            <a:avLst/>
          </a:prstGeom>
          <a:blipFill>
            <a:blip r:embed="rId13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3237052" y="8282400"/>
            <a:ext cx="38100" cy="37465"/>
          </a:xfrm>
          <a:custGeom>
            <a:avLst/>
            <a:gdLst/>
            <a:ahLst/>
            <a:cxnLst/>
            <a:rect l="l" t="t" r="r" b="b"/>
            <a:pathLst>
              <a:path w="38100" h="37465">
                <a:moveTo>
                  <a:pt x="17323" y="0"/>
                </a:moveTo>
                <a:lnTo>
                  <a:pt x="5028" y="6045"/>
                </a:lnTo>
                <a:lnTo>
                  <a:pt x="0" y="18890"/>
                </a:lnTo>
                <a:lnTo>
                  <a:pt x="581" y="23505"/>
                </a:lnTo>
                <a:lnTo>
                  <a:pt x="7958" y="33698"/>
                </a:lnTo>
                <a:lnTo>
                  <a:pt x="22844" y="37460"/>
                </a:lnTo>
                <a:lnTo>
                  <a:pt x="33576" y="30413"/>
                </a:lnTo>
                <a:lnTo>
                  <a:pt x="37700" y="15991"/>
                </a:lnTo>
                <a:lnTo>
                  <a:pt x="31102" y="4566"/>
                </a:lnTo>
                <a:lnTo>
                  <a:pt x="1732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3237052" y="8282400"/>
            <a:ext cx="37700" cy="37460"/>
          </a:xfrm>
          <a:prstGeom prst="rect">
            <a:avLst/>
          </a:prstGeom>
          <a:blipFill>
            <a:blip r:embed="rId13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3237433" y="8282763"/>
            <a:ext cx="37465" cy="37465"/>
          </a:xfrm>
          <a:custGeom>
            <a:avLst/>
            <a:gdLst/>
            <a:ahLst/>
            <a:cxnLst/>
            <a:rect l="l" t="t" r="r" b="b"/>
            <a:pathLst>
              <a:path w="37464" h="37465">
                <a:moveTo>
                  <a:pt x="17580" y="0"/>
                </a:moveTo>
                <a:lnTo>
                  <a:pt x="5116" y="5736"/>
                </a:lnTo>
                <a:lnTo>
                  <a:pt x="0" y="18528"/>
                </a:lnTo>
                <a:lnTo>
                  <a:pt x="236" y="21490"/>
                </a:lnTo>
                <a:lnTo>
                  <a:pt x="6874" y="32589"/>
                </a:lnTo>
                <a:lnTo>
                  <a:pt x="21035" y="36934"/>
                </a:lnTo>
                <a:lnTo>
                  <a:pt x="32507" y="30538"/>
                </a:lnTo>
                <a:lnTo>
                  <a:pt x="37086" y="16723"/>
                </a:lnTo>
                <a:lnTo>
                  <a:pt x="30968" y="4823"/>
                </a:lnTo>
                <a:lnTo>
                  <a:pt x="1758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3237433" y="8282763"/>
            <a:ext cx="37086" cy="36934"/>
          </a:xfrm>
          <a:prstGeom prst="rect">
            <a:avLst/>
          </a:prstGeom>
          <a:blipFill>
            <a:blip r:embed="rId13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3237814" y="8283071"/>
            <a:ext cx="36830" cy="36830"/>
          </a:xfrm>
          <a:custGeom>
            <a:avLst/>
            <a:gdLst/>
            <a:ahLst/>
            <a:cxnLst/>
            <a:rect l="l" t="t" r="r" b="b"/>
            <a:pathLst>
              <a:path w="36829" h="36829">
                <a:moveTo>
                  <a:pt x="17784" y="0"/>
                </a:moveTo>
                <a:lnTo>
                  <a:pt x="5196" y="5468"/>
                </a:lnTo>
                <a:lnTo>
                  <a:pt x="0" y="18219"/>
                </a:lnTo>
                <a:lnTo>
                  <a:pt x="43" y="19492"/>
                </a:lnTo>
                <a:lnTo>
                  <a:pt x="5907" y="31517"/>
                </a:lnTo>
                <a:lnTo>
                  <a:pt x="19246" y="36414"/>
                </a:lnTo>
                <a:lnTo>
                  <a:pt x="31411" y="30652"/>
                </a:lnTo>
                <a:lnTo>
                  <a:pt x="36395" y="17455"/>
                </a:lnTo>
                <a:lnTo>
                  <a:pt x="30762" y="5082"/>
                </a:lnTo>
                <a:lnTo>
                  <a:pt x="177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3237814" y="8283071"/>
            <a:ext cx="36395" cy="36414"/>
          </a:xfrm>
          <a:prstGeom prst="rect">
            <a:avLst/>
          </a:prstGeom>
          <a:blipFill>
            <a:blip r:embed="rId13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3238182" y="8283473"/>
            <a:ext cx="36195" cy="36195"/>
          </a:xfrm>
          <a:custGeom>
            <a:avLst/>
            <a:gdLst/>
            <a:ahLst/>
            <a:cxnLst/>
            <a:rect l="l" t="t" r="r" b="b"/>
            <a:pathLst>
              <a:path w="36195" h="36195">
                <a:moveTo>
                  <a:pt x="27685" y="0"/>
                </a:moveTo>
                <a:lnTo>
                  <a:pt x="7988" y="0"/>
                </a:lnTo>
                <a:lnTo>
                  <a:pt x="0" y="7962"/>
                </a:lnTo>
                <a:lnTo>
                  <a:pt x="0" y="27698"/>
                </a:lnTo>
                <a:lnTo>
                  <a:pt x="7988" y="35648"/>
                </a:lnTo>
                <a:lnTo>
                  <a:pt x="27685" y="35648"/>
                </a:lnTo>
                <a:lnTo>
                  <a:pt x="35661" y="27698"/>
                </a:lnTo>
                <a:lnTo>
                  <a:pt x="35661" y="7962"/>
                </a:lnTo>
                <a:lnTo>
                  <a:pt x="2768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3273843" y="830130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973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3238188" y="8283473"/>
            <a:ext cx="35655" cy="35648"/>
          </a:xfrm>
          <a:prstGeom prst="rect">
            <a:avLst/>
          </a:prstGeom>
          <a:blipFill>
            <a:blip r:embed="rId13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3238512" y="8283816"/>
            <a:ext cx="35560" cy="35560"/>
          </a:xfrm>
          <a:custGeom>
            <a:avLst/>
            <a:gdLst/>
            <a:ahLst/>
            <a:cxnLst/>
            <a:rect l="l" t="t" r="r" b="b"/>
            <a:pathLst>
              <a:path w="35560" h="35559">
                <a:moveTo>
                  <a:pt x="27178" y="0"/>
                </a:moveTo>
                <a:lnTo>
                  <a:pt x="7823" y="0"/>
                </a:lnTo>
                <a:lnTo>
                  <a:pt x="0" y="7848"/>
                </a:lnTo>
                <a:lnTo>
                  <a:pt x="0" y="27139"/>
                </a:lnTo>
                <a:lnTo>
                  <a:pt x="7823" y="34963"/>
                </a:lnTo>
                <a:lnTo>
                  <a:pt x="27178" y="34963"/>
                </a:lnTo>
                <a:lnTo>
                  <a:pt x="35013" y="27139"/>
                </a:lnTo>
                <a:lnTo>
                  <a:pt x="35013" y="7848"/>
                </a:lnTo>
                <a:lnTo>
                  <a:pt x="271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3238516" y="8283816"/>
            <a:ext cx="35010" cy="34963"/>
          </a:xfrm>
          <a:prstGeom prst="rect">
            <a:avLst/>
          </a:prstGeom>
          <a:blipFill>
            <a:blip r:embed="rId13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3238880" y="8284159"/>
            <a:ext cx="34290" cy="34290"/>
          </a:xfrm>
          <a:custGeom>
            <a:avLst/>
            <a:gdLst/>
            <a:ahLst/>
            <a:cxnLst/>
            <a:rect l="l" t="t" r="r" b="b"/>
            <a:pathLst>
              <a:path w="34289" h="34290">
                <a:moveTo>
                  <a:pt x="26606" y="0"/>
                </a:moveTo>
                <a:lnTo>
                  <a:pt x="7683" y="0"/>
                </a:lnTo>
                <a:lnTo>
                  <a:pt x="0" y="7683"/>
                </a:lnTo>
                <a:lnTo>
                  <a:pt x="0" y="26593"/>
                </a:lnTo>
                <a:lnTo>
                  <a:pt x="7683" y="34289"/>
                </a:lnTo>
                <a:lnTo>
                  <a:pt x="26606" y="34289"/>
                </a:lnTo>
                <a:lnTo>
                  <a:pt x="34277" y="26593"/>
                </a:lnTo>
                <a:lnTo>
                  <a:pt x="34277" y="7683"/>
                </a:lnTo>
                <a:lnTo>
                  <a:pt x="2660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3238880" y="8284159"/>
            <a:ext cx="34277" cy="34289"/>
          </a:xfrm>
          <a:prstGeom prst="rect">
            <a:avLst/>
          </a:prstGeom>
          <a:blipFill>
            <a:blip r:embed="rId13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3239223" y="8284502"/>
            <a:ext cx="33655" cy="33655"/>
          </a:xfrm>
          <a:custGeom>
            <a:avLst/>
            <a:gdLst/>
            <a:ahLst/>
            <a:cxnLst/>
            <a:rect l="l" t="t" r="r" b="b"/>
            <a:pathLst>
              <a:path w="33654" h="33654">
                <a:moveTo>
                  <a:pt x="26073" y="0"/>
                </a:moveTo>
                <a:lnTo>
                  <a:pt x="7518" y="0"/>
                </a:lnTo>
                <a:lnTo>
                  <a:pt x="0" y="7505"/>
                </a:lnTo>
                <a:lnTo>
                  <a:pt x="0" y="26085"/>
                </a:lnTo>
                <a:lnTo>
                  <a:pt x="7518" y="33578"/>
                </a:lnTo>
                <a:lnTo>
                  <a:pt x="26073" y="33578"/>
                </a:lnTo>
                <a:lnTo>
                  <a:pt x="33578" y="26085"/>
                </a:lnTo>
                <a:lnTo>
                  <a:pt x="33578" y="7505"/>
                </a:lnTo>
                <a:lnTo>
                  <a:pt x="260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3272802" y="830129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858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3239230" y="8284502"/>
            <a:ext cx="33572" cy="33578"/>
          </a:xfrm>
          <a:prstGeom prst="rect">
            <a:avLst/>
          </a:prstGeom>
          <a:blipFill>
            <a:blip r:embed="rId14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3239554" y="8284844"/>
            <a:ext cx="33020" cy="33020"/>
          </a:xfrm>
          <a:custGeom>
            <a:avLst/>
            <a:gdLst/>
            <a:ahLst/>
            <a:cxnLst/>
            <a:rect l="l" t="t" r="r" b="b"/>
            <a:pathLst>
              <a:path w="33020" h="33020">
                <a:moveTo>
                  <a:pt x="25552" y="0"/>
                </a:moveTo>
                <a:lnTo>
                  <a:pt x="7366" y="0"/>
                </a:lnTo>
                <a:lnTo>
                  <a:pt x="0" y="7365"/>
                </a:lnTo>
                <a:lnTo>
                  <a:pt x="0" y="25539"/>
                </a:lnTo>
                <a:lnTo>
                  <a:pt x="7366" y="32905"/>
                </a:lnTo>
                <a:lnTo>
                  <a:pt x="25552" y="32905"/>
                </a:lnTo>
                <a:lnTo>
                  <a:pt x="32918" y="25539"/>
                </a:lnTo>
                <a:lnTo>
                  <a:pt x="32918" y="7365"/>
                </a:lnTo>
                <a:lnTo>
                  <a:pt x="2555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3272472" y="830129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817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3239556" y="8284844"/>
            <a:ext cx="32915" cy="32905"/>
          </a:xfrm>
          <a:prstGeom prst="rect">
            <a:avLst/>
          </a:prstGeom>
          <a:blipFill>
            <a:blip r:embed="rId14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3239884" y="8285136"/>
            <a:ext cx="32384" cy="32384"/>
          </a:xfrm>
          <a:custGeom>
            <a:avLst/>
            <a:gdLst/>
            <a:ahLst/>
            <a:cxnLst/>
            <a:rect l="l" t="t" r="r" b="b"/>
            <a:pathLst>
              <a:path w="32385" h="32384">
                <a:moveTo>
                  <a:pt x="25044" y="0"/>
                </a:moveTo>
                <a:lnTo>
                  <a:pt x="7213" y="0"/>
                </a:lnTo>
                <a:lnTo>
                  <a:pt x="0" y="7264"/>
                </a:lnTo>
                <a:lnTo>
                  <a:pt x="0" y="25069"/>
                </a:lnTo>
                <a:lnTo>
                  <a:pt x="7213" y="32308"/>
                </a:lnTo>
                <a:lnTo>
                  <a:pt x="25044" y="32308"/>
                </a:lnTo>
                <a:lnTo>
                  <a:pt x="32270" y="25069"/>
                </a:lnTo>
                <a:lnTo>
                  <a:pt x="32270" y="7264"/>
                </a:lnTo>
                <a:lnTo>
                  <a:pt x="2504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3272154" y="830130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80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3239891" y="8285136"/>
            <a:ext cx="32263" cy="32308"/>
          </a:xfrm>
          <a:prstGeom prst="rect">
            <a:avLst/>
          </a:prstGeom>
          <a:blipFill>
            <a:blip r:embed="rId14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3240227" y="8285480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24510" y="0"/>
                </a:moveTo>
                <a:lnTo>
                  <a:pt x="7061" y="0"/>
                </a:lnTo>
                <a:lnTo>
                  <a:pt x="0" y="7099"/>
                </a:lnTo>
                <a:lnTo>
                  <a:pt x="0" y="24549"/>
                </a:lnTo>
                <a:lnTo>
                  <a:pt x="7061" y="31635"/>
                </a:lnTo>
                <a:lnTo>
                  <a:pt x="24510" y="31635"/>
                </a:lnTo>
                <a:lnTo>
                  <a:pt x="31584" y="24549"/>
                </a:lnTo>
                <a:lnTo>
                  <a:pt x="31584" y="7099"/>
                </a:lnTo>
                <a:lnTo>
                  <a:pt x="245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3271811" y="830130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44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3240227" y="8285480"/>
            <a:ext cx="31584" cy="31635"/>
          </a:xfrm>
          <a:prstGeom prst="rect">
            <a:avLst/>
          </a:prstGeom>
          <a:blipFill>
            <a:blip r:embed="rId14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3240532" y="8285810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24041" y="0"/>
                </a:moveTo>
                <a:lnTo>
                  <a:pt x="6934" y="0"/>
                </a:lnTo>
                <a:lnTo>
                  <a:pt x="0" y="6934"/>
                </a:lnTo>
                <a:lnTo>
                  <a:pt x="0" y="24041"/>
                </a:lnTo>
                <a:lnTo>
                  <a:pt x="6934" y="30975"/>
                </a:lnTo>
                <a:lnTo>
                  <a:pt x="24041" y="30975"/>
                </a:lnTo>
                <a:lnTo>
                  <a:pt x="30962" y="24041"/>
                </a:lnTo>
                <a:lnTo>
                  <a:pt x="30962" y="6934"/>
                </a:lnTo>
                <a:lnTo>
                  <a:pt x="240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3271494" y="830129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10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3240532" y="8285810"/>
            <a:ext cx="30962" cy="30975"/>
          </a:xfrm>
          <a:prstGeom prst="rect">
            <a:avLst/>
          </a:prstGeom>
          <a:blipFill>
            <a:blip r:embed="rId14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3240811" y="8286127"/>
            <a:ext cx="30480" cy="30480"/>
          </a:xfrm>
          <a:custGeom>
            <a:avLst/>
            <a:gdLst/>
            <a:ahLst/>
            <a:cxnLst/>
            <a:rect l="l" t="t" r="r" b="b"/>
            <a:pathLst>
              <a:path w="30479" h="30479">
                <a:moveTo>
                  <a:pt x="23583" y="0"/>
                </a:moveTo>
                <a:lnTo>
                  <a:pt x="6832" y="0"/>
                </a:lnTo>
                <a:lnTo>
                  <a:pt x="0" y="6781"/>
                </a:lnTo>
                <a:lnTo>
                  <a:pt x="0" y="23558"/>
                </a:lnTo>
                <a:lnTo>
                  <a:pt x="6832" y="30352"/>
                </a:lnTo>
                <a:lnTo>
                  <a:pt x="23583" y="30352"/>
                </a:lnTo>
                <a:lnTo>
                  <a:pt x="30403" y="23558"/>
                </a:lnTo>
                <a:lnTo>
                  <a:pt x="30403" y="6781"/>
                </a:lnTo>
                <a:lnTo>
                  <a:pt x="235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3271215" y="830129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677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3240811" y="8286127"/>
            <a:ext cx="30403" cy="30353"/>
          </a:xfrm>
          <a:prstGeom prst="rect">
            <a:avLst/>
          </a:prstGeom>
          <a:blipFill>
            <a:blip r:embed="rId14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3241141" y="8286432"/>
            <a:ext cx="29845" cy="29845"/>
          </a:xfrm>
          <a:custGeom>
            <a:avLst/>
            <a:gdLst/>
            <a:ahLst/>
            <a:cxnLst/>
            <a:rect l="l" t="t" r="r" b="b"/>
            <a:pathLst>
              <a:path w="29845" h="29845">
                <a:moveTo>
                  <a:pt x="23075" y="0"/>
                </a:moveTo>
                <a:lnTo>
                  <a:pt x="6667" y="0"/>
                </a:lnTo>
                <a:lnTo>
                  <a:pt x="0" y="6654"/>
                </a:lnTo>
                <a:lnTo>
                  <a:pt x="0" y="23063"/>
                </a:lnTo>
                <a:lnTo>
                  <a:pt x="6667" y="29730"/>
                </a:lnTo>
                <a:lnTo>
                  <a:pt x="23075" y="29730"/>
                </a:lnTo>
                <a:lnTo>
                  <a:pt x="29743" y="23063"/>
                </a:lnTo>
                <a:lnTo>
                  <a:pt x="29743" y="6654"/>
                </a:lnTo>
                <a:lnTo>
                  <a:pt x="230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3270884" y="830129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640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3241144" y="8286432"/>
            <a:ext cx="29740" cy="29730"/>
          </a:xfrm>
          <a:prstGeom prst="rect">
            <a:avLst/>
          </a:prstGeom>
          <a:blipFill>
            <a:blip r:embed="rId14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2969958" y="8017421"/>
            <a:ext cx="570230" cy="567055"/>
          </a:xfrm>
          <a:custGeom>
            <a:avLst/>
            <a:gdLst/>
            <a:ahLst/>
            <a:cxnLst/>
            <a:rect l="l" t="t" r="r" b="b"/>
            <a:pathLst>
              <a:path w="570229" h="567054">
                <a:moveTo>
                  <a:pt x="569899" y="283489"/>
                </a:moveTo>
                <a:lnTo>
                  <a:pt x="566170" y="329469"/>
                </a:lnTo>
                <a:lnTo>
                  <a:pt x="555373" y="373089"/>
                </a:lnTo>
                <a:lnTo>
                  <a:pt x="538094" y="413765"/>
                </a:lnTo>
                <a:lnTo>
                  <a:pt x="514921" y="450912"/>
                </a:lnTo>
                <a:lnTo>
                  <a:pt x="486440" y="483947"/>
                </a:lnTo>
                <a:lnTo>
                  <a:pt x="453236" y="512285"/>
                </a:lnTo>
                <a:lnTo>
                  <a:pt x="415898" y="535343"/>
                </a:lnTo>
                <a:lnTo>
                  <a:pt x="375011" y="552536"/>
                </a:lnTo>
                <a:lnTo>
                  <a:pt x="331162" y="563280"/>
                </a:lnTo>
                <a:lnTo>
                  <a:pt x="284937" y="566991"/>
                </a:lnTo>
                <a:lnTo>
                  <a:pt x="261568" y="566051"/>
                </a:lnTo>
                <a:lnTo>
                  <a:pt x="216463" y="558750"/>
                </a:lnTo>
                <a:lnTo>
                  <a:pt x="174027" y="544709"/>
                </a:lnTo>
                <a:lnTo>
                  <a:pt x="134844" y="524511"/>
                </a:lnTo>
                <a:lnTo>
                  <a:pt x="99503" y="498740"/>
                </a:lnTo>
                <a:lnTo>
                  <a:pt x="68589" y="467980"/>
                </a:lnTo>
                <a:lnTo>
                  <a:pt x="42690" y="432816"/>
                </a:lnTo>
                <a:lnTo>
                  <a:pt x="22391" y="393832"/>
                </a:lnTo>
                <a:lnTo>
                  <a:pt x="8281" y="351611"/>
                </a:lnTo>
                <a:lnTo>
                  <a:pt x="944" y="306738"/>
                </a:lnTo>
                <a:lnTo>
                  <a:pt x="0" y="283489"/>
                </a:lnTo>
                <a:lnTo>
                  <a:pt x="944" y="260237"/>
                </a:lnTo>
                <a:lnTo>
                  <a:pt x="8281" y="215359"/>
                </a:lnTo>
                <a:lnTo>
                  <a:pt x="22391" y="173137"/>
                </a:lnTo>
                <a:lnTo>
                  <a:pt x="42690" y="134154"/>
                </a:lnTo>
                <a:lnTo>
                  <a:pt x="68589" y="98992"/>
                </a:lnTo>
                <a:lnTo>
                  <a:pt x="99503" y="68237"/>
                </a:lnTo>
                <a:lnTo>
                  <a:pt x="134844" y="42470"/>
                </a:lnTo>
                <a:lnTo>
                  <a:pt x="174027" y="22276"/>
                </a:lnTo>
                <a:lnTo>
                  <a:pt x="216463" y="8238"/>
                </a:lnTo>
                <a:lnTo>
                  <a:pt x="261568" y="939"/>
                </a:lnTo>
                <a:lnTo>
                  <a:pt x="284937" y="0"/>
                </a:lnTo>
                <a:lnTo>
                  <a:pt x="308309" y="939"/>
                </a:lnTo>
                <a:lnTo>
                  <a:pt x="353420" y="8238"/>
                </a:lnTo>
                <a:lnTo>
                  <a:pt x="395861" y="22276"/>
                </a:lnTo>
                <a:lnTo>
                  <a:pt x="435048" y="42470"/>
                </a:lnTo>
                <a:lnTo>
                  <a:pt x="470392" y="68237"/>
                </a:lnTo>
                <a:lnTo>
                  <a:pt x="501307" y="98992"/>
                </a:lnTo>
                <a:lnTo>
                  <a:pt x="527208" y="134154"/>
                </a:lnTo>
                <a:lnTo>
                  <a:pt x="547507" y="173137"/>
                </a:lnTo>
                <a:lnTo>
                  <a:pt x="561618" y="215359"/>
                </a:lnTo>
                <a:lnTo>
                  <a:pt x="568955" y="260237"/>
                </a:lnTo>
                <a:lnTo>
                  <a:pt x="569899" y="283489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737019" y="7983181"/>
            <a:ext cx="996315" cy="631190"/>
          </a:xfrm>
          <a:custGeom>
            <a:avLst/>
            <a:gdLst/>
            <a:ahLst/>
            <a:cxnLst/>
            <a:rect l="l" t="t" r="r" b="b"/>
            <a:pathLst>
              <a:path w="996314" h="631190">
                <a:moveTo>
                  <a:pt x="940625" y="0"/>
                </a:moveTo>
                <a:lnTo>
                  <a:pt x="52809" y="68"/>
                </a:lnTo>
                <a:lnTo>
                  <a:pt x="15381" y="17199"/>
                </a:lnTo>
                <a:lnTo>
                  <a:pt x="0" y="55549"/>
                </a:lnTo>
                <a:lnTo>
                  <a:pt x="70" y="578151"/>
                </a:lnTo>
                <a:lnTo>
                  <a:pt x="17231" y="615558"/>
                </a:lnTo>
                <a:lnTo>
                  <a:pt x="55587" y="630936"/>
                </a:lnTo>
                <a:lnTo>
                  <a:pt x="943435" y="630866"/>
                </a:lnTo>
                <a:lnTo>
                  <a:pt x="980832" y="613697"/>
                </a:lnTo>
                <a:lnTo>
                  <a:pt x="996188" y="575322"/>
                </a:lnTo>
                <a:lnTo>
                  <a:pt x="996120" y="52792"/>
                </a:lnTo>
                <a:lnTo>
                  <a:pt x="978998" y="15374"/>
                </a:lnTo>
                <a:lnTo>
                  <a:pt x="940625" y="0"/>
                </a:lnTo>
                <a:close/>
              </a:path>
            </a:pathLst>
          </a:custGeom>
          <a:solidFill>
            <a:srgbClr val="F1F1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737019" y="7983181"/>
            <a:ext cx="996188" cy="630935"/>
          </a:xfrm>
          <a:prstGeom prst="rect">
            <a:avLst/>
          </a:prstGeom>
          <a:blipFill>
            <a:blip r:embed="rId14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737019" y="7983181"/>
            <a:ext cx="996315" cy="631190"/>
          </a:xfrm>
          <a:custGeom>
            <a:avLst/>
            <a:gdLst/>
            <a:ahLst/>
            <a:cxnLst/>
            <a:rect l="l" t="t" r="r" b="b"/>
            <a:pathLst>
              <a:path w="996314" h="631190">
                <a:moveTo>
                  <a:pt x="996188" y="575322"/>
                </a:moveTo>
                <a:lnTo>
                  <a:pt x="980832" y="613697"/>
                </a:lnTo>
                <a:lnTo>
                  <a:pt x="943435" y="630866"/>
                </a:lnTo>
                <a:lnTo>
                  <a:pt x="55587" y="630936"/>
                </a:lnTo>
                <a:lnTo>
                  <a:pt x="41253" y="629065"/>
                </a:lnTo>
                <a:lnTo>
                  <a:pt x="8511" y="604890"/>
                </a:lnTo>
                <a:lnTo>
                  <a:pt x="0" y="55549"/>
                </a:lnTo>
                <a:lnTo>
                  <a:pt x="1870" y="41214"/>
                </a:lnTo>
                <a:lnTo>
                  <a:pt x="26053" y="8487"/>
                </a:lnTo>
                <a:lnTo>
                  <a:pt x="940625" y="0"/>
                </a:lnTo>
                <a:lnTo>
                  <a:pt x="954973" y="1869"/>
                </a:lnTo>
                <a:lnTo>
                  <a:pt x="987710" y="26043"/>
                </a:lnTo>
                <a:lnTo>
                  <a:pt x="996188" y="575322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1806587" y="8036771"/>
            <a:ext cx="94615" cy="535305"/>
          </a:xfrm>
          <a:custGeom>
            <a:avLst/>
            <a:gdLst/>
            <a:ahLst/>
            <a:cxnLst/>
            <a:rect l="l" t="t" r="r" b="b"/>
            <a:pathLst>
              <a:path w="94614" h="535304">
                <a:moveTo>
                  <a:pt x="43497" y="0"/>
                </a:moveTo>
                <a:lnTo>
                  <a:pt x="8307" y="20248"/>
                </a:lnTo>
                <a:lnTo>
                  <a:pt x="0" y="46956"/>
                </a:lnTo>
                <a:lnTo>
                  <a:pt x="436" y="494679"/>
                </a:lnTo>
                <a:lnTo>
                  <a:pt x="22199" y="527624"/>
                </a:lnTo>
                <a:lnTo>
                  <a:pt x="50707" y="535223"/>
                </a:lnTo>
                <a:lnTo>
                  <a:pt x="64569" y="532011"/>
                </a:lnTo>
                <a:lnTo>
                  <a:pt x="76521" y="525037"/>
                </a:lnTo>
                <a:lnTo>
                  <a:pt x="85892" y="514972"/>
                </a:lnTo>
                <a:lnTo>
                  <a:pt x="92007" y="502488"/>
                </a:lnTo>
                <a:lnTo>
                  <a:pt x="94195" y="488255"/>
                </a:lnTo>
                <a:lnTo>
                  <a:pt x="93761" y="40554"/>
                </a:lnTo>
                <a:lnTo>
                  <a:pt x="72004" y="7606"/>
                </a:lnTo>
                <a:lnTo>
                  <a:pt x="4349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1845129" y="8037345"/>
            <a:ext cx="13970" cy="0"/>
          </a:xfrm>
          <a:custGeom>
            <a:avLst/>
            <a:gdLst/>
            <a:ahLst/>
            <a:cxnLst/>
            <a:rect l="l" t="t" r="r" b="b"/>
            <a:pathLst>
              <a:path w="13969">
                <a:moveTo>
                  <a:pt x="0" y="0"/>
                </a:moveTo>
                <a:lnTo>
                  <a:pt x="13916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1806587" y="8037921"/>
            <a:ext cx="94195" cy="534073"/>
          </a:xfrm>
          <a:prstGeom prst="rect">
            <a:avLst/>
          </a:prstGeom>
          <a:blipFill>
            <a:blip r:embed="rId14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1806587" y="8036771"/>
            <a:ext cx="94615" cy="535305"/>
          </a:xfrm>
          <a:custGeom>
            <a:avLst/>
            <a:gdLst/>
            <a:ahLst/>
            <a:cxnLst/>
            <a:rect l="l" t="t" r="r" b="b"/>
            <a:pathLst>
              <a:path w="94614" h="535304">
                <a:moveTo>
                  <a:pt x="94195" y="488255"/>
                </a:moveTo>
                <a:lnTo>
                  <a:pt x="76521" y="525037"/>
                </a:lnTo>
                <a:lnTo>
                  <a:pt x="50707" y="535223"/>
                </a:lnTo>
                <a:lnTo>
                  <a:pt x="35362" y="533261"/>
                </a:lnTo>
                <a:lnTo>
                  <a:pt x="4271" y="507732"/>
                </a:lnTo>
                <a:lnTo>
                  <a:pt x="0" y="46956"/>
                </a:lnTo>
                <a:lnTo>
                  <a:pt x="2189" y="32730"/>
                </a:lnTo>
                <a:lnTo>
                  <a:pt x="8307" y="20248"/>
                </a:lnTo>
                <a:lnTo>
                  <a:pt x="17680" y="10183"/>
                </a:lnTo>
                <a:lnTo>
                  <a:pt x="29635" y="3209"/>
                </a:lnTo>
                <a:lnTo>
                  <a:pt x="43497" y="0"/>
                </a:lnTo>
                <a:lnTo>
                  <a:pt x="58841" y="1964"/>
                </a:lnTo>
                <a:lnTo>
                  <a:pt x="89929" y="27504"/>
                </a:lnTo>
                <a:lnTo>
                  <a:pt x="94195" y="488255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1806326" y="8036636"/>
            <a:ext cx="95885" cy="96520"/>
          </a:xfrm>
          <a:custGeom>
            <a:avLst/>
            <a:gdLst/>
            <a:ahLst/>
            <a:cxnLst/>
            <a:rect l="l" t="t" r="r" b="b"/>
            <a:pathLst>
              <a:path w="95885" h="96520">
                <a:moveTo>
                  <a:pt x="47090" y="0"/>
                </a:moveTo>
                <a:lnTo>
                  <a:pt x="5839" y="26995"/>
                </a:lnTo>
                <a:lnTo>
                  <a:pt x="0" y="58327"/>
                </a:lnTo>
                <a:lnTo>
                  <a:pt x="4593" y="70746"/>
                </a:lnTo>
                <a:lnTo>
                  <a:pt x="12542" y="81308"/>
                </a:lnTo>
                <a:lnTo>
                  <a:pt x="23498" y="89471"/>
                </a:lnTo>
                <a:lnTo>
                  <a:pt x="37112" y="94696"/>
                </a:lnTo>
                <a:lnTo>
                  <a:pt x="53037" y="96443"/>
                </a:lnTo>
                <a:lnTo>
                  <a:pt x="66716" y="92746"/>
                </a:lnTo>
                <a:lnTo>
                  <a:pt x="78458" y="85454"/>
                </a:lnTo>
                <a:lnTo>
                  <a:pt x="87629" y="75205"/>
                </a:lnTo>
                <a:lnTo>
                  <a:pt x="93597" y="62637"/>
                </a:lnTo>
                <a:lnTo>
                  <a:pt x="95726" y="48386"/>
                </a:lnTo>
                <a:lnTo>
                  <a:pt x="95374" y="42510"/>
                </a:lnTo>
                <a:lnTo>
                  <a:pt x="74051" y="8065"/>
                </a:lnTo>
                <a:lnTo>
                  <a:pt x="4709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1806326" y="8036636"/>
            <a:ext cx="95885" cy="96520"/>
          </a:xfrm>
          <a:custGeom>
            <a:avLst/>
            <a:gdLst/>
            <a:ahLst/>
            <a:cxnLst/>
            <a:rect l="l" t="t" r="r" b="b"/>
            <a:pathLst>
              <a:path w="95885" h="96520">
                <a:moveTo>
                  <a:pt x="95726" y="48386"/>
                </a:moveTo>
                <a:lnTo>
                  <a:pt x="78458" y="85454"/>
                </a:lnTo>
                <a:lnTo>
                  <a:pt x="53037" y="96443"/>
                </a:lnTo>
                <a:lnTo>
                  <a:pt x="37112" y="94696"/>
                </a:lnTo>
                <a:lnTo>
                  <a:pt x="23498" y="89471"/>
                </a:lnTo>
                <a:lnTo>
                  <a:pt x="12542" y="81308"/>
                </a:lnTo>
                <a:lnTo>
                  <a:pt x="4593" y="70746"/>
                </a:lnTo>
                <a:lnTo>
                  <a:pt x="0" y="58327"/>
                </a:lnTo>
                <a:lnTo>
                  <a:pt x="1282" y="41328"/>
                </a:lnTo>
                <a:lnTo>
                  <a:pt x="22830" y="7064"/>
                </a:lnTo>
                <a:lnTo>
                  <a:pt x="47090" y="0"/>
                </a:lnTo>
                <a:lnTo>
                  <a:pt x="61433" y="2121"/>
                </a:lnTo>
                <a:lnTo>
                  <a:pt x="91640" y="28892"/>
                </a:lnTo>
                <a:lnTo>
                  <a:pt x="95726" y="48386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1732330" y="8297640"/>
            <a:ext cx="71120" cy="0"/>
          </a:xfrm>
          <a:custGeom>
            <a:avLst/>
            <a:gdLst/>
            <a:ahLst/>
            <a:cxnLst/>
            <a:rect l="l" t="t" r="r" b="b"/>
            <a:pathLst>
              <a:path w="71119">
                <a:moveTo>
                  <a:pt x="0" y="0"/>
                </a:moveTo>
                <a:lnTo>
                  <a:pt x="70624" y="0"/>
                </a:lnTo>
              </a:path>
            </a:pathLst>
          </a:custGeom>
          <a:ln w="2381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1732330" y="8285733"/>
            <a:ext cx="71120" cy="24130"/>
          </a:xfrm>
          <a:custGeom>
            <a:avLst/>
            <a:gdLst/>
            <a:ahLst/>
            <a:cxnLst/>
            <a:rect l="l" t="t" r="r" b="b"/>
            <a:pathLst>
              <a:path w="71119" h="24129">
                <a:moveTo>
                  <a:pt x="0" y="0"/>
                </a:moveTo>
                <a:lnTo>
                  <a:pt x="70624" y="0"/>
                </a:lnTo>
                <a:lnTo>
                  <a:pt x="70624" y="23812"/>
                </a:lnTo>
                <a:lnTo>
                  <a:pt x="0" y="23812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1902320" y="8263546"/>
            <a:ext cx="66040" cy="73660"/>
          </a:xfrm>
          <a:custGeom>
            <a:avLst/>
            <a:gdLst/>
            <a:ahLst/>
            <a:cxnLst/>
            <a:rect l="l" t="t" r="r" b="b"/>
            <a:pathLst>
              <a:path w="66039" h="73659">
                <a:moveTo>
                  <a:pt x="0" y="0"/>
                </a:moveTo>
                <a:lnTo>
                  <a:pt x="65709" y="0"/>
                </a:lnTo>
                <a:lnTo>
                  <a:pt x="65709" y="73088"/>
                </a:lnTo>
                <a:lnTo>
                  <a:pt x="0" y="7308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1902320" y="8263546"/>
            <a:ext cx="66040" cy="73660"/>
          </a:xfrm>
          <a:custGeom>
            <a:avLst/>
            <a:gdLst/>
            <a:ahLst/>
            <a:cxnLst/>
            <a:rect l="l" t="t" r="r" b="b"/>
            <a:pathLst>
              <a:path w="66039" h="73659">
                <a:moveTo>
                  <a:pt x="0" y="0"/>
                </a:moveTo>
                <a:lnTo>
                  <a:pt x="65709" y="0"/>
                </a:lnTo>
                <a:lnTo>
                  <a:pt x="65709" y="73088"/>
                </a:lnTo>
                <a:lnTo>
                  <a:pt x="0" y="73088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1769859" y="7655877"/>
            <a:ext cx="0" cy="557530"/>
          </a:xfrm>
          <a:custGeom>
            <a:avLst/>
            <a:gdLst/>
            <a:ahLst/>
            <a:cxnLst/>
            <a:rect l="l" t="t" r="r" b="b"/>
            <a:pathLst>
              <a:path h="557529">
                <a:moveTo>
                  <a:pt x="0" y="0"/>
                </a:moveTo>
                <a:lnTo>
                  <a:pt x="0" y="55725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1769859" y="7655877"/>
            <a:ext cx="0" cy="557530"/>
          </a:xfrm>
          <a:custGeom>
            <a:avLst/>
            <a:gdLst/>
            <a:ahLst/>
            <a:cxnLst/>
            <a:rect l="l" t="t" r="r" b="b"/>
            <a:pathLst>
              <a:path h="557529">
                <a:moveTo>
                  <a:pt x="0" y="0"/>
                </a:moveTo>
                <a:lnTo>
                  <a:pt x="0" y="55725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1738096" y="8203857"/>
            <a:ext cx="63500" cy="55244"/>
          </a:xfrm>
          <a:custGeom>
            <a:avLst/>
            <a:gdLst/>
            <a:ahLst/>
            <a:cxnLst/>
            <a:rect l="l" t="t" r="r" b="b"/>
            <a:pathLst>
              <a:path w="63500" h="55245">
                <a:moveTo>
                  <a:pt x="63322" y="0"/>
                </a:moveTo>
                <a:lnTo>
                  <a:pt x="0" y="0"/>
                </a:lnTo>
                <a:lnTo>
                  <a:pt x="31661" y="54838"/>
                </a:lnTo>
                <a:lnTo>
                  <a:pt x="63322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1187069" y="7649870"/>
            <a:ext cx="0" cy="417830"/>
          </a:xfrm>
          <a:custGeom>
            <a:avLst/>
            <a:gdLst/>
            <a:ahLst/>
            <a:cxnLst/>
            <a:rect l="l" t="t" r="r" b="b"/>
            <a:pathLst>
              <a:path h="417829">
                <a:moveTo>
                  <a:pt x="0" y="0"/>
                </a:moveTo>
                <a:lnTo>
                  <a:pt x="0" y="417245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1187069" y="7649870"/>
            <a:ext cx="0" cy="417830"/>
          </a:xfrm>
          <a:custGeom>
            <a:avLst/>
            <a:gdLst/>
            <a:ahLst/>
            <a:cxnLst/>
            <a:rect l="l" t="t" r="r" b="b"/>
            <a:pathLst>
              <a:path h="417829">
                <a:moveTo>
                  <a:pt x="0" y="0"/>
                </a:moveTo>
                <a:lnTo>
                  <a:pt x="0" y="417245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1155306" y="8057857"/>
            <a:ext cx="63500" cy="55244"/>
          </a:xfrm>
          <a:custGeom>
            <a:avLst/>
            <a:gdLst/>
            <a:ahLst/>
            <a:cxnLst/>
            <a:rect l="l" t="t" r="r" b="b"/>
            <a:pathLst>
              <a:path w="63500" h="55245">
                <a:moveTo>
                  <a:pt x="63322" y="0"/>
                </a:moveTo>
                <a:lnTo>
                  <a:pt x="0" y="0"/>
                </a:lnTo>
                <a:lnTo>
                  <a:pt x="31673" y="54825"/>
                </a:lnTo>
                <a:lnTo>
                  <a:pt x="63322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1913242" y="7531404"/>
            <a:ext cx="376555" cy="461645"/>
          </a:xfrm>
          <a:custGeom>
            <a:avLst/>
            <a:gdLst/>
            <a:ahLst/>
            <a:cxnLst/>
            <a:rect l="l" t="t" r="r" b="b"/>
            <a:pathLst>
              <a:path w="376555" h="461645">
                <a:moveTo>
                  <a:pt x="376135" y="0"/>
                </a:moveTo>
                <a:lnTo>
                  <a:pt x="0" y="461289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1884362" y="7965440"/>
            <a:ext cx="59690" cy="62865"/>
          </a:xfrm>
          <a:custGeom>
            <a:avLst/>
            <a:gdLst/>
            <a:ahLst/>
            <a:cxnLst/>
            <a:rect l="l" t="t" r="r" b="b"/>
            <a:pathLst>
              <a:path w="59689" h="62865">
                <a:moveTo>
                  <a:pt x="10121" y="0"/>
                </a:moveTo>
                <a:lnTo>
                  <a:pt x="0" y="62509"/>
                </a:lnTo>
                <a:lnTo>
                  <a:pt x="59194" y="40017"/>
                </a:lnTo>
                <a:lnTo>
                  <a:pt x="10121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object 329"/>
          <p:cNvSpPr/>
          <p:nvPr/>
        </p:nvSpPr>
        <p:spPr>
          <a:xfrm>
            <a:off x="2038642" y="8300719"/>
            <a:ext cx="347345" cy="0"/>
          </a:xfrm>
          <a:custGeom>
            <a:avLst/>
            <a:gdLst/>
            <a:ahLst/>
            <a:cxnLst/>
            <a:rect l="l" t="t" r="r" b="b"/>
            <a:pathLst>
              <a:path w="347344">
                <a:moveTo>
                  <a:pt x="0" y="0"/>
                </a:moveTo>
                <a:lnTo>
                  <a:pt x="346722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object 330"/>
          <p:cNvSpPr/>
          <p:nvPr/>
        </p:nvSpPr>
        <p:spPr>
          <a:xfrm>
            <a:off x="2038642" y="8300719"/>
            <a:ext cx="347345" cy="0"/>
          </a:xfrm>
          <a:custGeom>
            <a:avLst/>
            <a:gdLst/>
            <a:ahLst/>
            <a:cxnLst/>
            <a:rect l="l" t="t" r="r" b="b"/>
            <a:pathLst>
              <a:path w="347344">
                <a:moveTo>
                  <a:pt x="346722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1993061" y="8268969"/>
            <a:ext cx="55244" cy="63500"/>
          </a:xfrm>
          <a:custGeom>
            <a:avLst/>
            <a:gdLst/>
            <a:ahLst/>
            <a:cxnLst/>
            <a:rect l="l" t="t" r="r" b="b"/>
            <a:pathLst>
              <a:path w="55244" h="63500">
                <a:moveTo>
                  <a:pt x="54851" y="0"/>
                </a:moveTo>
                <a:lnTo>
                  <a:pt x="0" y="31661"/>
                </a:lnTo>
                <a:lnTo>
                  <a:pt x="54851" y="63322"/>
                </a:lnTo>
                <a:lnTo>
                  <a:pt x="54851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2371851" y="7533335"/>
            <a:ext cx="446405" cy="489584"/>
          </a:xfrm>
          <a:custGeom>
            <a:avLst/>
            <a:gdLst/>
            <a:ahLst/>
            <a:cxnLst/>
            <a:rect l="l" t="t" r="r" b="b"/>
            <a:pathLst>
              <a:path w="446405" h="489584">
                <a:moveTo>
                  <a:pt x="0" y="0"/>
                </a:moveTo>
                <a:lnTo>
                  <a:pt x="445922" y="489356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2788056" y="7994586"/>
            <a:ext cx="60325" cy="62230"/>
          </a:xfrm>
          <a:custGeom>
            <a:avLst/>
            <a:gdLst/>
            <a:ahLst/>
            <a:cxnLst/>
            <a:rect l="l" t="t" r="r" b="b"/>
            <a:pathLst>
              <a:path w="60325" h="62229">
                <a:moveTo>
                  <a:pt x="46812" y="0"/>
                </a:moveTo>
                <a:lnTo>
                  <a:pt x="0" y="42646"/>
                </a:lnTo>
                <a:lnTo>
                  <a:pt x="60337" y="61849"/>
                </a:lnTo>
                <a:lnTo>
                  <a:pt x="46812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2851708" y="8016011"/>
            <a:ext cx="406400" cy="105410"/>
          </a:xfrm>
          <a:custGeom>
            <a:avLst/>
            <a:gdLst/>
            <a:ahLst/>
            <a:cxnLst/>
            <a:rect l="l" t="t" r="r" b="b"/>
            <a:pathLst>
              <a:path w="406400" h="105409">
                <a:moveTo>
                  <a:pt x="406145" y="0"/>
                </a:moveTo>
                <a:lnTo>
                  <a:pt x="0" y="0"/>
                </a:lnTo>
                <a:lnTo>
                  <a:pt x="0" y="104990"/>
                </a:lnTo>
                <a:lnTo>
                  <a:pt x="182714" y="104990"/>
                </a:lnTo>
                <a:lnTo>
                  <a:pt x="192926" y="90651"/>
                </a:lnTo>
                <a:lnTo>
                  <a:pt x="202215" y="77780"/>
                </a:lnTo>
                <a:lnTo>
                  <a:pt x="226378" y="47116"/>
                </a:lnTo>
                <a:lnTo>
                  <a:pt x="256763" y="21582"/>
                </a:lnTo>
                <a:lnTo>
                  <a:pt x="295762" y="8558"/>
                </a:lnTo>
                <a:lnTo>
                  <a:pt x="337691" y="3698"/>
                </a:lnTo>
                <a:lnTo>
                  <a:pt x="355055" y="2556"/>
                </a:lnTo>
                <a:lnTo>
                  <a:pt x="4061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2851708" y="8016011"/>
            <a:ext cx="406400" cy="105410"/>
          </a:xfrm>
          <a:custGeom>
            <a:avLst/>
            <a:gdLst/>
            <a:ahLst/>
            <a:cxnLst/>
            <a:rect l="l" t="t" r="r" b="b"/>
            <a:pathLst>
              <a:path w="406400" h="105409">
                <a:moveTo>
                  <a:pt x="406145" y="0"/>
                </a:moveTo>
                <a:lnTo>
                  <a:pt x="0" y="0"/>
                </a:lnTo>
                <a:lnTo>
                  <a:pt x="0" y="104990"/>
                </a:lnTo>
                <a:lnTo>
                  <a:pt x="174345" y="104990"/>
                </a:lnTo>
                <a:lnTo>
                  <a:pt x="180174" y="104990"/>
                </a:lnTo>
                <a:lnTo>
                  <a:pt x="182714" y="104990"/>
                </a:lnTo>
                <a:lnTo>
                  <a:pt x="192926" y="90651"/>
                </a:lnTo>
                <a:lnTo>
                  <a:pt x="202215" y="77780"/>
                </a:lnTo>
                <a:lnTo>
                  <a:pt x="226378" y="47116"/>
                </a:lnTo>
                <a:lnTo>
                  <a:pt x="256763" y="21582"/>
                </a:lnTo>
                <a:lnTo>
                  <a:pt x="295762" y="8558"/>
                </a:lnTo>
                <a:lnTo>
                  <a:pt x="337691" y="3698"/>
                </a:lnTo>
                <a:lnTo>
                  <a:pt x="395963" y="473"/>
                </a:lnTo>
                <a:lnTo>
                  <a:pt x="406145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3215172" y="8253013"/>
            <a:ext cx="80010" cy="85725"/>
          </a:xfrm>
          <a:custGeom>
            <a:avLst/>
            <a:gdLst/>
            <a:ahLst/>
            <a:cxnLst/>
            <a:rect l="l" t="t" r="r" b="b"/>
            <a:pathLst>
              <a:path w="80010" h="85725">
                <a:moveTo>
                  <a:pt x="27645" y="0"/>
                </a:moveTo>
                <a:lnTo>
                  <a:pt x="16504" y="6443"/>
                </a:lnTo>
                <a:lnTo>
                  <a:pt x="7725" y="16670"/>
                </a:lnTo>
                <a:lnTo>
                  <a:pt x="1994" y="30132"/>
                </a:lnTo>
                <a:lnTo>
                  <a:pt x="0" y="46278"/>
                </a:lnTo>
                <a:lnTo>
                  <a:pt x="2988" y="59113"/>
                </a:lnTo>
                <a:lnTo>
                  <a:pt x="9583" y="70092"/>
                </a:lnTo>
                <a:lnTo>
                  <a:pt x="19616" y="78551"/>
                </a:lnTo>
                <a:lnTo>
                  <a:pt x="32916" y="83826"/>
                </a:lnTo>
                <a:lnTo>
                  <a:pt x="49313" y="85255"/>
                </a:lnTo>
                <a:lnTo>
                  <a:pt x="61442" y="79465"/>
                </a:lnTo>
                <a:lnTo>
                  <a:pt x="71087" y="69775"/>
                </a:lnTo>
                <a:lnTo>
                  <a:pt x="77454" y="57064"/>
                </a:lnTo>
                <a:lnTo>
                  <a:pt x="79753" y="42207"/>
                </a:lnTo>
                <a:lnTo>
                  <a:pt x="79317" y="35706"/>
                </a:lnTo>
                <a:lnTo>
                  <a:pt x="44695" y="921"/>
                </a:lnTo>
                <a:lnTo>
                  <a:pt x="276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3215172" y="8253013"/>
            <a:ext cx="80010" cy="85725"/>
          </a:xfrm>
          <a:custGeom>
            <a:avLst/>
            <a:gdLst/>
            <a:ahLst/>
            <a:cxnLst/>
            <a:rect l="l" t="t" r="r" b="b"/>
            <a:pathLst>
              <a:path w="80010" h="85725">
                <a:moveTo>
                  <a:pt x="79753" y="42207"/>
                </a:moveTo>
                <a:lnTo>
                  <a:pt x="77454" y="57064"/>
                </a:lnTo>
                <a:lnTo>
                  <a:pt x="71087" y="69775"/>
                </a:lnTo>
                <a:lnTo>
                  <a:pt x="61442" y="79465"/>
                </a:lnTo>
                <a:lnTo>
                  <a:pt x="49313" y="85255"/>
                </a:lnTo>
                <a:lnTo>
                  <a:pt x="32916" y="83826"/>
                </a:lnTo>
                <a:lnTo>
                  <a:pt x="19616" y="78551"/>
                </a:lnTo>
                <a:lnTo>
                  <a:pt x="9583" y="70092"/>
                </a:lnTo>
                <a:lnTo>
                  <a:pt x="2988" y="59113"/>
                </a:lnTo>
                <a:lnTo>
                  <a:pt x="0" y="46278"/>
                </a:lnTo>
                <a:lnTo>
                  <a:pt x="1994" y="30132"/>
                </a:lnTo>
                <a:lnTo>
                  <a:pt x="7725" y="16670"/>
                </a:lnTo>
                <a:lnTo>
                  <a:pt x="16504" y="6443"/>
                </a:lnTo>
                <a:lnTo>
                  <a:pt x="27645" y="0"/>
                </a:lnTo>
                <a:lnTo>
                  <a:pt x="44695" y="921"/>
                </a:lnTo>
                <a:lnTo>
                  <a:pt x="75810" y="23596"/>
                </a:lnTo>
                <a:lnTo>
                  <a:pt x="79753" y="42207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3231603" y="8284883"/>
            <a:ext cx="27940" cy="31750"/>
          </a:xfrm>
          <a:custGeom>
            <a:avLst/>
            <a:gdLst/>
            <a:ahLst/>
            <a:cxnLst/>
            <a:rect l="l" t="t" r="r" b="b"/>
            <a:pathLst>
              <a:path w="27939" h="31750">
                <a:moveTo>
                  <a:pt x="0" y="0"/>
                </a:moveTo>
                <a:lnTo>
                  <a:pt x="0" y="31661"/>
                </a:lnTo>
                <a:lnTo>
                  <a:pt x="27419" y="15836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" name="object 339"/>
          <p:cNvSpPr/>
          <p:nvPr/>
        </p:nvSpPr>
        <p:spPr>
          <a:xfrm>
            <a:off x="2745384" y="8300669"/>
            <a:ext cx="490855" cy="0"/>
          </a:xfrm>
          <a:custGeom>
            <a:avLst/>
            <a:gdLst/>
            <a:ahLst/>
            <a:cxnLst/>
            <a:rect l="l" t="t" r="r" b="b"/>
            <a:pathLst>
              <a:path w="490855">
                <a:moveTo>
                  <a:pt x="0" y="0"/>
                </a:moveTo>
                <a:lnTo>
                  <a:pt x="490855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" name="object 340"/>
          <p:cNvSpPr/>
          <p:nvPr/>
        </p:nvSpPr>
        <p:spPr>
          <a:xfrm>
            <a:off x="2745384" y="8300669"/>
            <a:ext cx="490855" cy="0"/>
          </a:xfrm>
          <a:custGeom>
            <a:avLst/>
            <a:gdLst/>
            <a:ahLst/>
            <a:cxnLst/>
            <a:rect l="l" t="t" r="r" b="b"/>
            <a:pathLst>
              <a:path w="490855">
                <a:moveTo>
                  <a:pt x="0" y="0"/>
                </a:moveTo>
                <a:lnTo>
                  <a:pt x="490855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" name="object 341"/>
          <p:cNvSpPr txBox="1"/>
          <p:nvPr/>
        </p:nvSpPr>
        <p:spPr>
          <a:xfrm>
            <a:off x="695782" y="8652693"/>
            <a:ext cx="2893695" cy="374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4950">
              <a:lnSpc>
                <a:spcPct val="100000"/>
              </a:lnSpc>
              <a:tabLst>
                <a:tab pos="2242185" algn="l"/>
              </a:tabLst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SIDE VIEW	FRONT VIEW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2"/>
              </a:spcBef>
            </a:pP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800" spc="45" dirty="0">
                <a:latin typeface="Arial"/>
                <a:cs typeface="Arial"/>
              </a:rPr>
              <a:t>Figure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1</a:t>
            </a:r>
            <a:r>
              <a:rPr sz="800" dirty="0">
                <a:latin typeface="Arial"/>
                <a:cs typeface="Arial"/>
              </a:rPr>
              <a:t>   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Front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and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side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view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of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centrifu</a:t>
            </a:r>
            <a:r>
              <a:rPr sz="800" spc="-20" dirty="0">
                <a:latin typeface="Arial"/>
                <a:cs typeface="Arial"/>
              </a:rPr>
              <a:t>g</a:t>
            </a:r>
            <a:r>
              <a:rPr sz="800" spc="-5" dirty="0">
                <a:latin typeface="Arial"/>
                <a:cs typeface="Arial"/>
              </a:rPr>
              <a:t>al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pump.</a:t>
            </a:r>
            <a:endParaRPr sz="800">
              <a:latin typeface="Arial"/>
              <a:cs typeface="Arial"/>
            </a:endParaRPr>
          </a:p>
        </p:txBody>
      </p:sp>
      <p:sp>
        <p:nvSpPr>
          <p:cNvPr id="342" name="object 342"/>
          <p:cNvSpPr txBox="1"/>
          <p:nvPr/>
        </p:nvSpPr>
        <p:spPr>
          <a:xfrm>
            <a:off x="1032700" y="7515993"/>
            <a:ext cx="28511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Motor</a:t>
            </a:r>
            <a:endParaRPr sz="800">
              <a:latin typeface="Arial"/>
              <a:cs typeface="Arial"/>
            </a:endParaRPr>
          </a:p>
        </p:txBody>
      </p:sp>
      <p:sp>
        <p:nvSpPr>
          <p:cNvPr id="343" name="object 343"/>
          <p:cNvSpPr txBox="1"/>
          <p:nvPr/>
        </p:nvSpPr>
        <p:spPr>
          <a:xfrm>
            <a:off x="1626958" y="7384115"/>
            <a:ext cx="274320" cy="2514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670" marR="5080" indent="-14604">
              <a:lnSpc>
                <a:spcPct val="102099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Rotor shaft</a:t>
            </a:r>
            <a:endParaRPr sz="800">
              <a:latin typeface="Arial"/>
              <a:cs typeface="Arial"/>
            </a:endParaRPr>
          </a:p>
        </p:txBody>
      </p:sp>
      <p:sp>
        <p:nvSpPr>
          <p:cNvPr id="344" name="object 344"/>
          <p:cNvSpPr txBox="1"/>
          <p:nvPr/>
        </p:nvSpPr>
        <p:spPr>
          <a:xfrm>
            <a:off x="2170214" y="7376597"/>
            <a:ext cx="29654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Outlet</a:t>
            </a:r>
            <a:endParaRPr sz="800">
              <a:latin typeface="Arial"/>
              <a:cs typeface="Arial"/>
            </a:endParaRPr>
          </a:p>
        </p:txBody>
      </p:sp>
      <p:sp>
        <p:nvSpPr>
          <p:cNvPr id="345" name="object 345"/>
          <p:cNvSpPr txBox="1"/>
          <p:nvPr/>
        </p:nvSpPr>
        <p:spPr>
          <a:xfrm>
            <a:off x="2451544" y="8236438"/>
            <a:ext cx="217804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Inlet</a:t>
            </a:r>
            <a:endParaRPr sz="800">
              <a:latin typeface="Arial"/>
              <a:cs typeface="Arial"/>
            </a:endParaRPr>
          </a:p>
        </p:txBody>
      </p:sp>
      <p:sp>
        <p:nvSpPr>
          <p:cNvPr id="346" name="object 346"/>
          <p:cNvSpPr/>
          <p:nvPr/>
        </p:nvSpPr>
        <p:spPr>
          <a:xfrm>
            <a:off x="6107537" y="7255065"/>
            <a:ext cx="220345" cy="97155"/>
          </a:xfrm>
          <a:custGeom>
            <a:avLst/>
            <a:gdLst/>
            <a:ahLst/>
            <a:cxnLst/>
            <a:rect l="l" t="t" r="r" b="b"/>
            <a:pathLst>
              <a:path w="220345" h="97154">
                <a:moveTo>
                  <a:pt x="169005" y="0"/>
                </a:moveTo>
                <a:lnTo>
                  <a:pt x="220046" y="41554"/>
                </a:lnTo>
                <a:lnTo>
                  <a:pt x="208110" y="53913"/>
                </a:lnTo>
                <a:lnTo>
                  <a:pt x="197635" y="64498"/>
                </a:lnTo>
                <a:lnTo>
                  <a:pt x="163595" y="90977"/>
                </a:lnTo>
                <a:lnTo>
                  <a:pt x="136865" y="96824"/>
                </a:lnTo>
                <a:lnTo>
                  <a:pt x="125926" y="96608"/>
                </a:lnTo>
                <a:lnTo>
                  <a:pt x="82296" y="90780"/>
                </a:lnTo>
                <a:lnTo>
                  <a:pt x="40448" y="81148"/>
                </a:lnTo>
                <a:lnTo>
                  <a:pt x="3415" y="68400"/>
                </a:lnTo>
                <a:lnTo>
                  <a:pt x="0" y="65020"/>
                </a:lnTo>
                <a:lnTo>
                  <a:pt x="397" y="61496"/>
                </a:lnTo>
                <a:lnTo>
                  <a:pt x="42606" y="44700"/>
                </a:lnTo>
                <a:lnTo>
                  <a:pt x="57349" y="49210"/>
                </a:lnTo>
                <a:lnTo>
                  <a:pt x="69713" y="52880"/>
                </a:lnTo>
                <a:lnTo>
                  <a:pt x="80005" y="54551"/>
                </a:lnTo>
                <a:lnTo>
                  <a:pt x="89529" y="53878"/>
                </a:lnTo>
                <a:lnTo>
                  <a:pt x="99591" y="50512"/>
                </a:lnTo>
                <a:lnTo>
                  <a:pt x="133110" y="29187"/>
                </a:lnTo>
                <a:lnTo>
                  <a:pt x="165558" y="3516"/>
                </a:lnTo>
                <a:lnTo>
                  <a:pt x="168486" y="584"/>
                </a:lnTo>
                <a:lnTo>
                  <a:pt x="169005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" name="object 347"/>
          <p:cNvSpPr/>
          <p:nvPr/>
        </p:nvSpPr>
        <p:spPr>
          <a:xfrm>
            <a:off x="6258947" y="7067901"/>
            <a:ext cx="113030" cy="199390"/>
          </a:xfrm>
          <a:custGeom>
            <a:avLst/>
            <a:gdLst/>
            <a:ahLst/>
            <a:cxnLst/>
            <a:rect l="l" t="t" r="r" b="b"/>
            <a:pathLst>
              <a:path w="113029" h="199390">
                <a:moveTo>
                  <a:pt x="65779" y="180965"/>
                </a:moveTo>
                <a:lnTo>
                  <a:pt x="12908" y="199304"/>
                </a:lnTo>
                <a:lnTo>
                  <a:pt x="8722" y="182999"/>
                </a:lnTo>
                <a:lnTo>
                  <a:pt x="5248" y="168782"/>
                </a:lnTo>
                <a:lnTo>
                  <a:pt x="2576" y="156337"/>
                </a:lnTo>
                <a:lnTo>
                  <a:pt x="796" y="145350"/>
                </a:lnTo>
                <a:lnTo>
                  <a:pt x="0" y="135504"/>
                </a:lnTo>
                <a:lnTo>
                  <a:pt x="276" y="126485"/>
                </a:lnTo>
                <a:lnTo>
                  <a:pt x="20928" y="82742"/>
                </a:lnTo>
                <a:lnTo>
                  <a:pt x="51989" y="46225"/>
                </a:lnTo>
                <a:lnTo>
                  <a:pt x="84843" y="15640"/>
                </a:lnTo>
                <a:lnTo>
                  <a:pt x="108036" y="0"/>
                </a:lnTo>
                <a:lnTo>
                  <a:pt x="110994" y="2070"/>
                </a:lnTo>
                <a:lnTo>
                  <a:pt x="112477" y="7457"/>
                </a:lnTo>
                <a:lnTo>
                  <a:pt x="113029" y="15967"/>
                </a:lnTo>
                <a:lnTo>
                  <a:pt x="111775" y="30859"/>
                </a:lnTo>
                <a:lnTo>
                  <a:pt x="108519" y="40247"/>
                </a:lnTo>
                <a:lnTo>
                  <a:pt x="100656" y="48971"/>
                </a:lnTo>
                <a:lnTo>
                  <a:pt x="88643" y="59295"/>
                </a:lnTo>
                <a:lnTo>
                  <a:pt x="78664" y="68586"/>
                </a:lnTo>
                <a:lnTo>
                  <a:pt x="58272" y="109756"/>
                </a:lnTo>
                <a:lnTo>
                  <a:pt x="57855" y="124637"/>
                </a:lnTo>
                <a:lnTo>
                  <a:pt x="59607" y="149006"/>
                </a:lnTo>
                <a:lnTo>
                  <a:pt x="61939" y="165766"/>
                </a:lnTo>
                <a:lnTo>
                  <a:pt x="64160" y="175921"/>
                </a:lnTo>
                <a:lnTo>
                  <a:pt x="65582" y="180475"/>
                </a:lnTo>
                <a:lnTo>
                  <a:pt x="65779" y="180965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" name="object 348"/>
          <p:cNvSpPr/>
          <p:nvPr/>
        </p:nvSpPr>
        <p:spPr>
          <a:xfrm>
            <a:off x="6317284" y="7237971"/>
            <a:ext cx="141605" cy="180975"/>
          </a:xfrm>
          <a:custGeom>
            <a:avLst/>
            <a:gdLst/>
            <a:ahLst/>
            <a:cxnLst/>
            <a:rect l="l" t="t" r="r" b="b"/>
            <a:pathLst>
              <a:path w="141604" h="180975">
                <a:moveTo>
                  <a:pt x="0" y="64935"/>
                </a:moveTo>
                <a:lnTo>
                  <a:pt x="10693" y="0"/>
                </a:lnTo>
                <a:lnTo>
                  <a:pt x="28532" y="4520"/>
                </a:lnTo>
                <a:lnTo>
                  <a:pt x="43766" y="8615"/>
                </a:lnTo>
                <a:lnTo>
                  <a:pt x="84882" y="26882"/>
                </a:lnTo>
                <a:lnTo>
                  <a:pt x="109241" y="62915"/>
                </a:lnTo>
                <a:lnTo>
                  <a:pt x="128509" y="113426"/>
                </a:lnTo>
                <a:lnTo>
                  <a:pt x="138907" y="155593"/>
                </a:lnTo>
                <a:lnTo>
                  <a:pt x="141483" y="176273"/>
                </a:lnTo>
                <a:lnTo>
                  <a:pt x="139511" y="180117"/>
                </a:lnTo>
                <a:lnTo>
                  <a:pt x="135189" y="180463"/>
                </a:lnTo>
                <a:lnTo>
                  <a:pt x="128388" y="177935"/>
                </a:lnTo>
                <a:lnTo>
                  <a:pt x="99529" y="143827"/>
                </a:lnTo>
                <a:lnTo>
                  <a:pt x="96402" y="129806"/>
                </a:lnTo>
                <a:lnTo>
                  <a:pt x="92774" y="117235"/>
                </a:lnTo>
                <a:lnTo>
                  <a:pt x="63280" y="78129"/>
                </a:lnTo>
                <a:lnTo>
                  <a:pt x="14344" y="60669"/>
                </a:lnTo>
                <a:lnTo>
                  <a:pt x="5129" y="62199"/>
                </a:lnTo>
                <a:lnTo>
                  <a:pt x="668" y="64402"/>
                </a:lnTo>
                <a:lnTo>
                  <a:pt x="0" y="64935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" name="object 349"/>
          <p:cNvSpPr/>
          <p:nvPr/>
        </p:nvSpPr>
        <p:spPr>
          <a:xfrm>
            <a:off x="4044048" y="6972490"/>
            <a:ext cx="676275" cy="563880"/>
          </a:xfrm>
          <a:custGeom>
            <a:avLst/>
            <a:gdLst/>
            <a:ahLst/>
            <a:cxnLst/>
            <a:rect l="l" t="t" r="r" b="b"/>
            <a:pathLst>
              <a:path w="676275" h="563879">
                <a:moveTo>
                  <a:pt x="173621" y="94665"/>
                </a:moveTo>
                <a:lnTo>
                  <a:pt x="0" y="94665"/>
                </a:lnTo>
                <a:lnTo>
                  <a:pt x="0" y="254"/>
                </a:lnTo>
                <a:lnTo>
                  <a:pt x="414223" y="254"/>
                </a:lnTo>
                <a:lnTo>
                  <a:pt x="417080" y="0"/>
                </a:lnTo>
                <a:lnTo>
                  <a:pt x="459698" y="7486"/>
                </a:lnTo>
                <a:lnTo>
                  <a:pt x="499909" y="20967"/>
                </a:lnTo>
                <a:lnTo>
                  <a:pt x="537223" y="39927"/>
                </a:lnTo>
                <a:lnTo>
                  <a:pt x="571149" y="63851"/>
                </a:lnTo>
                <a:lnTo>
                  <a:pt x="601200" y="92224"/>
                </a:lnTo>
                <a:lnTo>
                  <a:pt x="626885" y="124529"/>
                </a:lnTo>
                <a:lnTo>
                  <a:pt x="647714" y="160251"/>
                </a:lnTo>
                <a:lnTo>
                  <a:pt x="663198" y="198875"/>
                </a:lnTo>
                <a:lnTo>
                  <a:pt x="672848" y="239885"/>
                </a:lnTo>
                <a:lnTo>
                  <a:pt x="676173" y="282765"/>
                </a:lnTo>
                <a:lnTo>
                  <a:pt x="675216" y="305808"/>
                </a:lnTo>
                <a:lnTo>
                  <a:pt x="667786" y="350283"/>
                </a:lnTo>
                <a:lnTo>
                  <a:pt x="653494" y="392129"/>
                </a:lnTo>
                <a:lnTo>
                  <a:pt x="632935" y="430766"/>
                </a:lnTo>
                <a:lnTo>
                  <a:pt x="606704" y="465617"/>
                </a:lnTo>
                <a:lnTo>
                  <a:pt x="575394" y="496101"/>
                </a:lnTo>
                <a:lnTo>
                  <a:pt x="539600" y="521641"/>
                </a:lnTo>
                <a:lnTo>
                  <a:pt x="499917" y="541658"/>
                </a:lnTo>
                <a:lnTo>
                  <a:pt x="456938" y="555573"/>
                </a:lnTo>
                <a:lnTo>
                  <a:pt x="411258" y="562808"/>
                </a:lnTo>
                <a:lnTo>
                  <a:pt x="387591" y="563740"/>
                </a:lnTo>
                <a:lnTo>
                  <a:pt x="363922" y="562808"/>
                </a:lnTo>
                <a:lnTo>
                  <a:pt x="318239" y="555573"/>
                </a:lnTo>
                <a:lnTo>
                  <a:pt x="275257" y="541658"/>
                </a:lnTo>
                <a:lnTo>
                  <a:pt x="235572" y="521641"/>
                </a:lnTo>
                <a:lnTo>
                  <a:pt x="199777" y="496101"/>
                </a:lnTo>
                <a:lnTo>
                  <a:pt x="168466" y="465617"/>
                </a:lnTo>
                <a:lnTo>
                  <a:pt x="142234" y="430766"/>
                </a:lnTo>
                <a:lnTo>
                  <a:pt x="121675" y="392129"/>
                </a:lnTo>
                <a:lnTo>
                  <a:pt x="107383" y="350283"/>
                </a:lnTo>
                <a:lnTo>
                  <a:pt x="99953" y="305808"/>
                </a:lnTo>
                <a:lnTo>
                  <a:pt x="98996" y="282765"/>
                </a:lnTo>
                <a:lnTo>
                  <a:pt x="99326" y="269216"/>
                </a:lnTo>
                <a:lnTo>
                  <a:pt x="104151" y="229621"/>
                </a:lnTo>
                <a:lnTo>
                  <a:pt x="114418" y="191907"/>
                </a:lnTo>
                <a:lnTo>
                  <a:pt x="129723" y="156465"/>
                </a:lnTo>
                <a:lnTo>
                  <a:pt x="149663" y="123687"/>
                </a:lnTo>
                <a:lnTo>
                  <a:pt x="173621" y="94665"/>
                </a:lnTo>
                <a:close/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" name="object 350"/>
          <p:cNvSpPr/>
          <p:nvPr/>
        </p:nvSpPr>
        <p:spPr>
          <a:xfrm>
            <a:off x="4172778" y="7246980"/>
            <a:ext cx="167005" cy="47625"/>
          </a:xfrm>
          <a:custGeom>
            <a:avLst/>
            <a:gdLst/>
            <a:ahLst/>
            <a:cxnLst/>
            <a:rect l="l" t="t" r="r" b="b"/>
            <a:pathLst>
              <a:path w="167004" h="47625">
                <a:moveTo>
                  <a:pt x="166671" y="35847"/>
                </a:moveTo>
                <a:lnTo>
                  <a:pt x="152179" y="40706"/>
                </a:lnTo>
                <a:lnTo>
                  <a:pt x="140410" y="44276"/>
                </a:lnTo>
                <a:lnTo>
                  <a:pt x="130470" y="46494"/>
                </a:lnTo>
                <a:lnTo>
                  <a:pt x="121464" y="47301"/>
                </a:lnTo>
                <a:lnTo>
                  <a:pt x="112497" y="46634"/>
                </a:lnTo>
                <a:lnTo>
                  <a:pt x="52383" y="25020"/>
                </a:lnTo>
                <a:lnTo>
                  <a:pt x="13172" y="6908"/>
                </a:lnTo>
                <a:lnTo>
                  <a:pt x="3512" y="1641"/>
                </a:lnTo>
                <a:lnTo>
                  <a:pt x="0" y="0"/>
                </a:lnTo>
                <a:lnTo>
                  <a:pt x="45850" y="3168"/>
                </a:lnTo>
                <a:lnTo>
                  <a:pt x="63633" y="7442"/>
                </a:lnTo>
                <a:lnTo>
                  <a:pt x="76805" y="10974"/>
                </a:lnTo>
                <a:lnTo>
                  <a:pt x="121786" y="18593"/>
                </a:lnTo>
                <a:lnTo>
                  <a:pt x="146735" y="20100"/>
                </a:lnTo>
                <a:lnTo>
                  <a:pt x="154819" y="19454"/>
                </a:lnTo>
                <a:lnTo>
                  <a:pt x="166671" y="35847"/>
                </a:lnTo>
                <a:close/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" name="object 351"/>
          <p:cNvSpPr/>
          <p:nvPr/>
        </p:nvSpPr>
        <p:spPr>
          <a:xfrm>
            <a:off x="4250178" y="7100044"/>
            <a:ext cx="96520" cy="146050"/>
          </a:xfrm>
          <a:custGeom>
            <a:avLst/>
            <a:gdLst/>
            <a:ahLst/>
            <a:cxnLst/>
            <a:rect l="l" t="t" r="r" b="b"/>
            <a:pathLst>
              <a:path w="96520" h="146050">
                <a:moveTo>
                  <a:pt x="92688" y="145584"/>
                </a:moveTo>
                <a:lnTo>
                  <a:pt x="58177" y="126224"/>
                </a:lnTo>
                <a:lnTo>
                  <a:pt x="33437" y="89212"/>
                </a:lnTo>
                <a:lnTo>
                  <a:pt x="15839" y="46609"/>
                </a:lnTo>
                <a:lnTo>
                  <a:pt x="2499" y="8601"/>
                </a:lnTo>
                <a:lnTo>
                  <a:pt x="1190" y="3710"/>
                </a:lnTo>
                <a:lnTo>
                  <a:pt x="0" y="0"/>
                </a:lnTo>
                <a:lnTo>
                  <a:pt x="30386" y="35855"/>
                </a:lnTo>
                <a:lnTo>
                  <a:pt x="39723" y="51012"/>
                </a:lnTo>
                <a:lnTo>
                  <a:pt x="46717" y="63323"/>
                </a:lnTo>
                <a:lnTo>
                  <a:pt x="73319" y="101394"/>
                </a:lnTo>
                <a:lnTo>
                  <a:pt x="96012" y="125628"/>
                </a:lnTo>
                <a:lnTo>
                  <a:pt x="92688" y="145584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" name="object 352"/>
          <p:cNvSpPr/>
          <p:nvPr/>
        </p:nvSpPr>
        <p:spPr>
          <a:xfrm>
            <a:off x="4360757" y="7054922"/>
            <a:ext cx="48895" cy="167005"/>
          </a:xfrm>
          <a:custGeom>
            <a:avLst/>
            <a:gdLst/>
            <a:ahLst/>
            <a:cxnLst/>
            <a:rect l="l" t="t" r="r" b="b"/>
            <a:pathLst>
              <a:path w="48895" h="167004">
                <a:moveTo>
                  <a:pt x="10950" y="166970"/>
                </a:moveTo>
                <a:lnTo>
                  <a:pt x="6251" y="152420"/>
                </a:lnTo>
                <a:lnTo>
                  <a:pt x="2811" y="140610"/>
                </a:lnTo>
                <a:lnTo>
                  <a:pt x="704" y="130644"/>
                </a:lnTo>
                <a:lnTo>
                  <a:pt x="0" y="121627"/>
                </a:lnTo>
                <a:lnTo>
                  <a:pt x="770" y="112664"/>
                </a:lnTo>
                <a:lnTo>
                  <a:pt x="23243" y="52349"/>
                </a:lnTo>
                <a:lnTo>
                  <a:pt x="41888" y="12921"/>
                </a:lnTo>
                <a:lnTo>
                  <a:pt x="47197" y="3422"/>
                </a:lnTo>
                <a:lnTo>
                  <a:pt x="48869" y="0"/>
                </a:lnTo>
                <a:lnTo>
                  <a:pt x="45045" y="46176"/>
                </a:lnTo>
                <a:lnTo>
                  <a:pt x="40676" y="63737"/>
                </a:lnTo>
                <a:lnTo>
                  <a:pt x="36961" y="76959"/>
                </a:lnTo>
                <a:lnTo>
                  <a:pt x="28773" y="121865"/>
                </a:lnTo>
                <a:lnTo>
                  <a:pt x="26927" y="146839"/>
                </a:lnTo>
                <a:lnTo>
                  <a:pt x="27432" y="155037"/>
                </a:lnTo>
                <a:lnTo>
                  <a:pt x="10950" y="16697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" name="object 353"/>
          <p:cNvSpPr/>
          <p:nvPr/>
        </p:nvSpPr>
        <p:spPr>
          <a:xfrm>
            <a:off x="4408868" y="7135585"/>
            <a:ext cx="145415" cy="94615"/>
          </a:xfrm>
          <a:custGeom>
            <a:avLst/>
            <a:gdLst/>
            <a:ahLst/>
            <a:cxnLst/>
            <a:rect l="l" t="t" r="r" b="b"/>
            <a:pathLst>
              <a:path w="145414" h="94615">
                <a:moveTo>
                  <a:pt x="0" y="90142"/>
                </a:moveTo>
                <a:lnTo>
                  <a:pt x="19747" y="55857"/>
                </a:lnTo>
                <a:lnTo>
                  <a:pt x="57037" y="31534"/>
                </a:lnTo>
                <a:lnTo>
                  <a:pt x="98693" y="14918"/>
                </a:lnTo>
                <a:lnTo>
                  <a:pt x="136110" y="2656"/>
                </a:lnTo>
                <a:lnTo>
                  <a:pt x="141214" y="1342"/>
                </a:lnTo>
                <a:lnTo>
                  <a:pt x="145134" y="0"/>
                </a:lnTo>
                <a:lnTo>
                  <a:pt x="109725" y="29550"/>
                </a:lnTo>
                <a:lnTo>
                  <a:pt x="94051" y="38805"/>
                </a:lnTo>
                <a:lnTo>
                  <a:pt x="81884" y="45563"/>
                </a:lnTo>
                <a:lnTo>
                  <a:pt x="43689" y="71791"/>
                </a:lnTo>
                <a:lnTo>
                  <a:pt x="19606" y="94141"/>
                </a:lnTo>
                <a:lnTo>
                  <a:pt x="0" y="90142"/>
                </a:lnTo>
                <a:close/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" name="object 354"/>
          <p:cNvSpPr/>
          <p:nvPr/>
        </p:nvSpPr>
        <p:spPr>
          <a:xfrm>
            <a:off x="4432287" y="7244398"/>
            <a:ext cx="167640" cy="50800"/>
          </a:xfrm>
          <a:custGeom>
            <a:avLst/>
            <a:gdLst/>
            <a:ahLst/>
            <a:cxnLst/>
            <a:rect l="l" t="t" r="r" b="b"/>
            <a:pathLst>
              <a:path w="167639" h="50800">
                <a:moveTo>
                  <a:pt x="0" y="10439"/>
                </a:moveTo>
                <a:lnTo>
                  <a:pt x="14607" y="5901"/>
                </a:lnTo>
                <a:lnTo>
                  <a:pt x="26459" y="2594"/>
                </a:lnTo>
                <a:lnTo>
                  <a:pt x="36450" y="600"/>
                </a:lnTo>
                <a:lnTo>
                  <a:pt x="45478" y="0"/>
                </a:lnTo>
                <a:lnTo>
                  <a:pt x="54438" y="875"/>
                </a:lnTo>
                <a:lnTo>
                  <a:pt x="115019" y="24237"/>
                </a:lnTo>
                <a:lnTo>
                  <a:pt x="154693" y="43457"/>
                </a:lnTo>
                <a:lnTo>
                  <a:pt x="163991" y="48794"/>
                </a:lnTo>
                <a:lnTo>
                  <a:pt x="167298" y="50474"/>
                </a:lnTo>
                <a:lnTo>
                  <a:pt x="120788" y="45951"/>
                </a:lnTo>
                <a:lnTo>
                  <a:pt x="103439" y="41487"/>
                </a:lnTo>
                <a:lnTo>
                  <a:pt x="90163" y="37591"/>
                </a:lnTo>
                <a:lnTo>
                  <a:pt x="45332" y="28832"/>
                </a:lnTo>
                <a:lnTo>
                  <a:pt x="20340" y="26645"/>
                </a:lnTo>
                <a:lnTo>
                  <a:pt x="12031" y="27010"/>
                </a:lnTo>
                <a:lnTo>
                  <a:pt x="0" y="10439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" name="object 355"/>
          <p:cNvSpPr/>
          <p:nvPr/>
        </p:nvSpPr>
        <p:spPr>
          <a:xfrm>
            <a:off x="4424289" y="7291946"/>
            <a:ext cx="93345" cy="147955"/>
          </a:xfrm>
          <a:custGeom>
            <a:avLst/>
            <a:gdLst/>
            <a:ahLst/>
            <a:cxnLst/>
            <a:rect l="l" t="t" r="r" b="b"/>
            <a:pathLst>
              <a:path w="93345" h="147954">
                <a:moveTo>
                  <a:pt x="3743" y="0"/>
                </a:moveTo>
                <a:lnTo>
                  <a:pt x="37810" y="20122"/>
                </a:lnTo>
                <a:lnTo>
                  <a:pt x="61717" y="57678"/>
                </a:lnTo>
                <a:lnTo>
                  <a:pt x="78378" y="100745"/>
                </a:lnTo>
                <a:lnTo>
                  <a:pt x="90858" y="139264"/>
                </a:lnTo>
                <a:lnTo>
                  <a:pt x="92052" y="144155"/>
                </a:lnTo>
                <a:lnTo>
                  <a:pt x="93162" y="147765"/>
                </a:lnTo>
                <a:lnTo>
                  <a:pt x="63608" y="111147"/>
                </a:lnTo>
                <a:lnTo>
                  <a:pt x="54619" y="95810"/>
                </a:lnTo>
                <a:lnTo>
                  <a:pt x="47892" y="83335"/>
                </a:lnTo>
                <a:lnTo>
                  <a:pt x="22151" y="44666"/>
                </a:lnTo>
                <a:lnTo>
                  <a:pt x="0" y="19905"/>
                </a:lnTo>
                <a:lnTo>
                  <a:pt x="3743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" name="object 356"/>
          <p:cNvSpPr/>
          <p:nvPr/>
        </p:nvSpPr>
        <p:spPr>
          <a:xfrm>
            <a:off x="4357262" y="7315034"/>
            <a:ext cx="51435" cy="167005"/>
          </a:xfrm>
          <a:custGeom>
            <a:avLst/>
            <a:gdLst/>
            <a:ahLst/>
            <a:cxnLst/>
            <a:rect l="l" t="t" r="r" b="b"/>
            <a:pathLst>
              <a:path w="51435" h="167004">
                <a:moveTo>
                  <a:pt x="41407" y="0"/>
                </a:moveTo>
                <a:lnTo>
                  <a:pt x="45783" y="14667"/>
                </a:lnTo>
                <a:lnTo>
                  <a:pt x="48957" y="26562"/>
                </a:lnTo>
                <a:lnTo>
                  <a:pt x="50838" y="36581"/>
                </a:lnTo>
                <a:lnTo>
                  <a:pt x="51334" y="45621"/>
                </a:lnTo>
                <a:lnTo>
                  <a:pt x="50355" y="54577"/>
                </a:lnTo>
                <a:lnTo>
                  <a:pt x="26489" y="114623"/>
                </a:lnTo>
                <a:lnTo>
                  <a:pt x="7449" y="153730"/>
                </a:lnTo>
                <a:lnTo>
                  <a:pt x="1993" y="163043"/>
                </a:lnTo>
                <a:lnTo>
                  <a:pt x="0" y="166402"/>
                </a:lnTo>
                <a:lnTo>
                  <a:pt x="4631" y="120144"/>
                </a:lnTo>
                <a:lnTo>
                  <a:pt x="9324" y="102738"/>
                </a:lnTo>
                <a:lnTo>
                  <a:pt x="13342" y="89579"/>
                </a:lnTo>
                <a:lnTo>
                  <a:pt x="22550" y="44893"/>
                </a:lnTo>
                <a:lnTo>
                  <a:pt x="24977" y="19957"/>
                </a:lnTo>
                <a:lnTo>
                  <a:pt x="24676" y="11704"/>
                </a:lnTo>
                <a:lnTo>
                  <a:pt x="41407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" name="object 357"/>
          <p:cNvSpPr/>
          <p:nvPr/>
        </p:nvSpPr>
        <p:spPr>
          <a:xfrm>
            <a:off x="4215628" y="7305723"/>
            <a:ext cx="146050" cy="92075"/>
          </a:xfrm>
          <a:custGeom>
            <a:avLst/>
            <a:gdLst/>
            <a:ahLst/>
            <a:cxnLst/>
            <a:rect l="l" t="t" r="r" b="b"/>
            <a:pathLst>
              <a:path w="146050" h="92075">
                <a:moveTo>
                  <a:pt x="145970" y="4662"/>
                </a:moveTo>
                <a:lnTo>
                  <a:pt x="125461" y="38496"/>
                </a:lnTo>
                <a:lnTo>
                  <a:pt x="87633" y="61978"/>
                </a:lnTo>
                <a:lnTo>
                  <a:pt x="46245" y="77542"/>
                </a:lnTo>
                <a:lnTo>
                  <a:pt x="9342" y="89500"/>
                </a:lnTo>
                <a:lnTo>
                  <a:pt x="4147" y="90733"/>
                </a:lnTo>
                <a:lnTo>
                  <a:pt x="0" y="91728"/>
                </a:lnTo>
                <a:lnTo>
                  <a:pt x="35302" y="62612"/>
                </a:lnTo>
                <a:lnTo>
                  <a:pt x="51354" y="53592"/>
                </a:lnTo>
                <a:lnTo>
                  <a:pt x="63552" y="47163"/>
                </a:lnTo>
                <a:lnTo>
                  <a:pt x="102233" y="21773"/>
                </a:lnTo>
                <a:lnTo>
                  <a:pt x="126616" y="0"/>
                </a:lnTo>
                <a:lnTo>
                  <a:pt x="145970" y="4662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" name="object 358"/>
          <p:cNvSpPr/>
          <p:nvPr/>
        </p:nvSpPr>
        <p:spPr>
          <a:xfrm>
            <a:off x="3955872" y="7360208"/>
            <a:ext cx="396875" cy="278130"/>
          </a:xfrm>
          <a:custGeom>
            <a:avLst/>
            <a:gdLst/>
            <a:ahLst/>
            <a:cxnLst/>
            <a:rect l="l" t="t" r="r" b="b"/>
            <a:pathLst>
              <a:path w="396875" h="278129">
                <a:moveTo>
                  <a:pt x="0" y="277888"/>
                </a:moveTo>
                <a:lnTo>
                  <a:pt x="396748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" name="object 359"/>
          <p:cNvSpPr/>
          <p:nvPr/>
        </p:nvSpPr>
        <p:spPr>
          <a:xfrm>
            <a:off x="4336300" y="7343635"/>
            <a:ext cx="40640" cy="36830"/>
          </a:xfrm>
          <a:custGeom>
            <a:avLst/>
            <a:gdLst/>
            <a:ahLst/>
            <a:cxnLst/>
            <a:rect l="l" t="t" r="r" b="b"/>
            <a:pathLst>
              <a:path w="40639" h="36829">
                <a:moveTo>
                  <a:pt x="40055" y="0"/>
                </a:moveTo>
                <a:lnTo>
                  <a:pt x="0" y="3517"/>
                </a:lnTo>
                <a:lnTo>
                  <a:pt x="23075" y="36461"/>
                </a:lnTo>
                <a:lnTo>
                  <a:pt x="40055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" name="object 360"/>
          <p:cNvSpPr/>
          <p:nvPr/>
        </p:nvSpPr>
        <p:spPr>
          <a:xfrm>
            <a:off x="4614786" y="7112012"/>
            <a:ext cx="79375" cy="243204"/>
          </a:xfrm>
          <a:custGeom>
            <a:avLst/>
            <a:gdLst/>
            <a:ahLst/>
            <a:cxnLst/>
            <a:rect l="l" t="t" r="r" b="b"/>
            <a:pathLst>
              <a:path w="79375" h="243204">
                <a:moveTo>
                  <a:pt x="29705" y="242951"/>
                </a:moveTo>
                <a:lnTo>
                  <a:pt x="48552" y="202592"/>
                </a:lnTo>
                <a:lnTo>
                  <a:pt x="68567" y="155580"/>
                </a:lnTo>
                <a:lnTo>
                  <a:pt x="78909" y="110493"/>
                </a:lnTo>
                <a:lnTo>
                  <a:pt x="78427" y="101149"/>
                </a:lnTo>
                <a:lnTo>
                  <a:pt x="63561" y="66015"/>
                </a:lnTo>
                <a:lnTo>
                  <a:pt x="38204" y="36917"/>
                </a:lnTo>
                <a:lnTo>
                  <a:pt x="14199" y="13478"/>
                </a:ln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" name="object 361"/>
          <p:cNvSpPr/>
          <p:nvPr/>
        </p:nvSpPr>
        <p:spPr>
          <a:xfrm>
            <a:off x="4593806" y="7092048"/>
            <a:ext cx="39370" cy="38735"/>
          </a:xfrm>
          <a:custGeom>
            <a:avLst/>
            <a:gdLst/>
            <a:ahLst/>
            <a:cxnLst/>
            <a:rect l="l" t="t" r="r" b="b"/>
            <a:pathLst>
              <a:path w="39370" h="38734">
                <a:moveTo>
                  <a:pt x="0" y="0"/>
                </a:moveTo>
                <a:lnTo>
                  <a:pt x="11468" y="38569"/>
                </a:lnTo>
                <a:lnTo>
                  <a:pt x="39141" y="9372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" name="object 362"/>
          <p:cNvSpPr/>
          <p:nvPr/>
        </p:nvSpPr>
        <p:spPr>
          <a:xfrm>
            <a:off x="4426026" y="7342720"/>
            <a:ext cx="31750" cy="94615"/>
          </a:xfrm>
          <a:custGeom>
            <a:avLst/>
            <a:gdLst/>
            <a:ahLst/>
            <a:cxnLst/>
            <a:rect l="l" t="t" r="r" b="b"/>
            <a:pathLst>
              <a:path w="31750" h="94615">
                <a:moveTo>
                  <a:pt x="0" y="0"/>
                </a:moveTo>
                <a:lnTo>
                  <a:pt x="31457" y="94386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" name="object 363"/>
          <p:cNvSpPr/>
          <p:nvPr/>
        </p:nvSpPr>
        <p:spPr>
          <a:xfrm>
            <a:off x="4436478" y="7425169"/>
            <a:ext cx="38735" cy="40005"/>
          </a:xfrm>
          <a:custGeom>
            <a:avLst/>
            <a:gdLst/>
            <a:ahLst/>
            <a:cxnLst/>
            <a:rect l="l" t="t" r="r" b="b"/>
            <a:pathLst>
              <a:path w="38735" h="40004">
                <a:moveTo>
                  <a:pt x="38163" y="0"/>
                </a:moveTo>
                <a:lnTo>
                  <a:pt x="0" y="12725"/>
                </a:lnTo>
                <a:lnTo>
                  <a:pt x="30099" y="39408"/>
                </a:lnTo>
                <a:lnTo>
                  <a:pt x="38163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" name="object 364"/>
          <p:cNvSpPr/>
          <p:nvPr/>
        </p:nvSpPr>
        <p:spPr>
          <a:xfrm>
            <a:off x="4326001" y="7200755"/>
            <a:ext cx="122706" cy="131073"/>
          </a:xfrm>
          <a:prstGeom prst="rect">
            <a:avLst/>
          </a:prstGeom>
          <a:blipFill>
            <a:blip r:embed="rId14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" name="object 365"/>
          <p:cNvSpPr/>
          <p:nvPr/>
        </p:nvSpPr>
        <p:spPr>
          <a:xfrm>
            <a:off x="4326001" y="7200755"/>
            <a:ext cx="123189" cy="131445"/>
          </a:xfrm>
          <a:custGeom>
            <a:avLst/>
            <a:gdLst/>
            <a:ahLst/>
            <a:cxnLst/>
            <a:rect l="l" t="t" r="r" b="b"/>
            <a:pathLst>
              <a:path w="123189" h="131445">
                <a:moveTo>
                  <a:pt x="122706" y="65512"/>
                </a:moveTo>
                <a:lnTo>
                  <a:pt x="109481" y="106184"/>
                </a:lnTo>
                <a:lnTo>
                  <a:pt x="76231" y="129139"/>
                </a:lnTo>
                <a:lnTo>
                  <a:pt x="62365" y="131073"/>
                </a:lnTo>
                <a:lnTo>
                  <a:pt x="48161" y="129405"/>
                </a:lnTo>
                <a:lnTo>
                  <a:pt x="14148" y="107322"/>
                </a:lnTo>
                <a:lnTo>
                  <a:pt x="0" y="67446"/>
                </a:lnTo>
                <a:lnTo>
                  <a:pt x="1530" y="52085"/>
                </a:lnTo>
                <a:lnTo>
                  <a:pt x="21888" y="15457"/>
                </a:lnTo>
                <a:lnTo>
                  <a:pt x="58738" y="0"/>
                </a:lnTo>
                <a:lnTo>
                  <a:pt x="73342" y="1610"/>
                </a:lnTo>
                <a:lnTo>
                  <a:pt x="107969" y="23177"/>
                </a:lnTo>
                <a:lnTo>
                  <a:pt x="122633" y="62276"/>
                </a:lnTo>
                <a:lnTo>
                  <a:pt x="122706" y="65512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6" name="object 366"/>
          <p:cNvSpPr/>
          <p:nvPr/>
        </p:nvSpPr>
        <p:spPr>
          <a:xfrm>
            <a:off x="5241833" y="7241781"/>
            <a:ext cx="101600" cy="29209"/>
          </a:xfrm>
          <a:custGeom>
            <a:avLst/>
            <a:gdLst/>
            <a:ahLst/>
            <a:cxnLst/>
            <a:rect l="l" t="t" r="r" b="b"/>
            <a:pathLst>
              <a:path w="101600" h="29209">
                <a:moveTo>
                  <a:pt x="100992" y="22136"/>
                </a:moveTo>
                <a:lnTo>
                  <a:pt x="87455" y="26559"/>
                </a:lnTo>
                <a:lnTo>
                  <a:pt x="77472" y="28746"/>
                </a:lnTo>
                <a:lnTo>
                  <a:pt x="68519" y="28526"/>
                </a:lnTo>
                <a:lnTo>
                  <a:pt x="21050" y="10356"/>
                </a:lnTo>
                <a:lnTo>
                  <a:pt x="3545" y="1023"/>
                </a:lnTo>
                <a:lnTo>
                  <a:pt x="0" y="0"/>
                </a:lnTo>
                <a:lnTo>
                  <a:pt x="19273" y="1471"/>
                </a:lnTo>
                <a:lnTo>
                  <a:pt x="30068" y="2802"/>
                </a:lnTo>
                <a:lnTo>
                  <a:pt x="38601" y="4911"/>
                </a:lnTo>
                <a:lnTo>
                  <a:pt x="52596" y="8404"/>
                </a:lnTo>
                <a:lnTo>
                  <a:pt x="67866" y="11031"/>
                </a:lnTo>
                <a:lnTo>
                  <a:pt x="81914" y="12519"/>
                </a:lnTo>
                <a:lnTo>
                  <a:pt x="92246" y="12594"/>
                </a:lnTo>
                <a:lnTo>
                  <a:pt x="100992" y="22136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" name="object 367"/>
          <p:cNvSpPr/>
          <p:nvPr/>
        </p:nvSpPr>
        <p:spPr>
          <a:xfrm>
            <a:off x="5289300" y="7154068"/>
            <a:ext cx="56515" cy="88265"/>
          </a:xfrm>
          <a:custGeom>
            <a:avLst/>
            <a:gdLst/>
            <a:ahLst/>
            <a:cxnLst/>
            <a:rect l="l" t="t" r="r" b="b"/>
            <a:pathLst>
              <a:path w="56514" h="88265">
                <a:moveTo>
                  <a:pt x="55570" y="87686"/>
                </a:moveTo>
                <a:lnTo>
                  <a:pt x="21355" y="56499"/>
                </a:lnTo>
                <a:lnTo>
                  <a:pt x="5781" y="15829"/>
                </a:lnTo>
                <a:lnTo>
                  <a:pt x="3107" y="7024"/>
                </a:lnTo>
                <a:lnTo>
                  <a:pt x="1713" y="2578"/>
                </a:lnTo>
                <a:lnTo>
                  <a:pt x="31327" y="43647"/>
                </a:lnTo>
                <a:lnTo>
                  <a:pt x="40342" y="56554"/>
                </a:lnTo>
                <a:lnTo>
                  <a:pt x="49250" y="67666"/>
                </a:lnTo>
                <a:lnTo>
                  <a:pt x="56446" y="74970"/>
                </a:lnTo>
                <a:lnTo>
                  <a:pt x="55570" y="87686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" name="object 368"/>
          <p:cNvSpPr/>
          <p:nvPr/>
        </p:nvSpPr>
        <p:spPr>
          <a:xfrm>
            <a:off x="5355692" y="7126883"/>
            <a:ext cx="29845" cy="100965"/>
          </a:xfrm>
          <a:custGeom>
            <a:avLst/>
            <a:gdLst/>
            <a:ahLst/>
            <a:cxnLst/>
            <a:rect l="l" t="t" r="r" b="b"/>
            <a:pathLst>
              <a:path w="29845" h="100965">
                <a:moveTo>
                  <a:pt x="6349" y="100737"/>
                </a:moveTo>
                <a:lnTo>
                  <a:pt x="2076" y="87152"/>
                </a:lnTo>
                <a:lnTo>
                  <a:pt x="0" y="77145"/>
                </a:lnTo>
                <a:lnTo>
                  <a:pt x="321" y="68192"/>
                </a:lnTo>
                <a:lnTo>
                  <a:pt x="19020" y="20937"/>
                </a:lnTo>
                <a:lnTo>
                  <a:pt x="28553" y="3537"/>
                </a:lnTo>
                <a:lnTo>
                  <a:pt x="29621" y="0"/>
                </a:lnTo>
                <a:lnTo>
                  <a:pt x="27932" y="19257"/>
                </a:lnTo>
                <a:lnTo>
                  <a:pt x="26482" y="30035"/>
                </a:lnTo>
                <a:lnTo>
                  <a:pt x="24284" y="38545"/>
                </a:lnTo>
                <a:lnTo>
                  <a:pt x="20623" y="52489"/>
                </a:lnTo>
                <a:lnTo>
                  <a:pt x="17820" y="67720"/>
                </a:lnTo>
                <a:lnTo>
                  <a:pt x="16173" y="81747"/>
                </a:lnTo>
                <a:lnTo>
                  <a:pt x="15978" y="92081"/>
                </a:lnTo>
                <a:lnTo>
                  <a:pt x="6349" y="100737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" name="object 369"/>
          <p:cNvSpPr/>
          <p:nvPr/>
        </p:nvSpPr>
        <p:spPr>
          <a:xfrm>
            <a:off x="5384177" y="7175316"/>
            <a:ext cx="88900" cy="55880"/>
          </a:xfrm>
          <a:custGeom>
            <a:avLst/>
            <a:gdLst/>
            <a:ahLst/>
            <a:cxnLst/>
            <a:rect l="l" t="t" r="r" b="b"/>
            <a:pathLst>
              <a:path w="88900" h="55879">
                <a:moveTo>
                  <a:pt x="0" y="54590"/>
                </a:moveTo>
                <a:lnTo>
                  <a:pt x="31561" y="20723"/>
                </a:lnTo>
                <a:lnTo>
                  <a:pt x="72431" y="5606"/>
                </a:lnTo>
                <a:lnTo>
                  <a:pt x="81260" y="3036"/>
                </a:lnTo>
                <a:lnTo>
                  <a:pt x="85714" y="1693"/>
                </a:lnTo>
                <a:lnTo>
                  <a:pt x="44319" y="30829"/>
                </a:lnTo>
                <a:lnTo>
                  <a:pt x="31316" y="39698"/>
                </a:lnTo>
                <a:lnTo>
                  <a:pt x="20104" y="48483"/>
                </a:lnTo>
                <a:lnTo>
                  <a:pt x="12714" y="55607"/>
                </a:lnTo>
                <a:lnTo>
                  <a:pt x="0" y="5459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" name="object 370"/>
          <p:cNvSpPr/>
          <p:nvPr/>
        </p:nvSpPr>
        <p:spPr>
          <a:xfrm>
            <a:off x="5398109" y="7241154"/>
            <a:ext cx="100965" cy="30480"/>
          </a:xfrm>
          <a:custGeom>
            <a:avLst/>
            <a:gdLst/>
            <a:ahLst/>
            <a:cxnLst/>
            <a:rect l="l" t="t" r="r" b="b"/>
            <a:pathLst>
              <a:path w="100964" h="30479">
                <a:moveTo>
                  <a:pt x="0" y="6088"/>
                </a:moveTo>
                <a:lnTo>
                  <a:pt x="13640" y="1964"/>
                </a:lnTo>
                <a:lnTo>
                  <a:pt x="23674" y="0"/>
                </a:lnTo>
                <a:lnTo>
                  <a:pt x="32628" y="424"/>
                </a:lnTo>
                <a:lnTo>
                  <a:pt x="79678" y="19650"/>
                </a:lnTo>
                <a:lnTo>
                  <a:pt x="96958" y="29366"/>
                </a:lnTo>
                <a:lnTo>
                  <a:pt x="100471" y="30472"/>
                </a:lnTo>
                <a:lnTo>
                  <a:pt x="81240" y="28571"/>
                </a:lnTo>
                <a:lnTo>
                  <a:pt x="70482" y="27003"/>
                </a:lnTo>
                <a:lnTo>
                  <a:pt x="61994" y="24710"/>
                </a:lnTo>
                <a:lnTo>
                  <a:pt x="48100" y="20899"/>
                </a:lnTo>
                <a:lnTo>
                  <a:pt x="32911" y="17928"/>
                </a:lnTo>
                <a:lnTo>
                  <a:pt x="18910" y="16124"/>
                </a:lnTo>
                <a:lnTo>
                  <a:pt x="8576" y="15815"/>
                </a:lnTo>
                <a:lnTo>
                  <a:pt x="0" y="6088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" name="object 371"/>
          <p:cNvSpPr/>
          <p:nvPr/>
        </p:nvSpPr>
        <p:spPr>
          <a:xfrm>
            <a:off x="5394448" y="7269353"/>
            <a:ext cx="55244" cy="89535"/>
          </a:xfrm>
          <a:custGeom>
            <a:avLst/>
            <a:gdLst/>
            <a:ahLst/>
            <a:cxnLst/>
            <a:rect l="l" t="t" r="r" b="b"/>
            <a:pathLst>
              <a:path w="55245" h="89534">
                <a:moveTo>
                  <a:pt x="1146" y="0"/>
                </a:moveTo>
                <a:lnTo>
                  <a:pt x="34659" y="31949"/>
                </a:lnTo>
                <a:lnTo>
                  <a:pt x="49321" y="73007"/>
                </a:lnTo>
                <a:lnTo>
                  <a:pt x="51792" y="81854"/>
                </a:lnTo>
                <a:lnTo>
                  <a:pt x="53090" y="86316"/>
                </a:lnTo>
                <a:lnTo>
                  <a:pt x="24412" y="44591"/>
                </a:lnTo>
                <a:lnTo>
                  <a:pt x="15691" y="31488"/>
                </a:lnTo>
                <a:lnTo>
                  <a:pt x="7035" y="20178"/>
                </a:lnTo>
                <a:lnTo>
                  <a:pt x="0" y="12702"/>
                </a:lnTo>
                <a:lnTo>
                  <a:pt x="1146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" name="object 372"/>
          <p:cNvSpPr/>
          <p:nvPr/>
        </p:nvSpPr>
        <p:spPr>
          <a:xfrm>
            <a:off x="5352598" y="7283094"/>
            <a:ext cx="31750" cy="100330"/>
          </a:xfrm>
          <a:custGeom>
            <a:avLst/>
            <a:gdLst/>
            <a:ahLst/>
            <a:cxnLst/>
            <a:rect l="l" t="t" r="r" b="b"/>
            <a:pathLst>
              <a:path w="31750" h="100329">
                <a:moveTo>
                  <a:pt x="25508" y="0"/>
                </a:moveTo>
                <a:lnTo>
                  <a:pt x="29478" y="13689"/>
                </a:lnTo>
                <a:lnTo>
                  <a:pt x="31327" y="23747"/>
                </a:lnTo>
                <a:lnTo>
                  <a:pt x="30796" y="32701"/>
                </a:lnTo>
                <a:lnTo>
                  <a:pt x="11034" y="79533"/>
                </a:lnTo>
                <a:lnTo>
                  <a:pt x="1139" y="96674"/>
                </a:lnTo>
                <a:lnTo>
                  <a:pt x="0" y="100181"/>
                </a:lnTo>
                <a:lnTo>
                  <a:pt x="2112" y="80963"/>
                </a:lnTo>
                <a:lnTo>
                  <a:pt x="3803" y="70224"/>
                </a:lnTo>
                <a:lnTo>
                  <a:pt x="6201" y="61769"/>
                </a:lnTo>
                <a:lnTo>
                  <a:pt x="10160" y="47927"/>
                </a:lnTo>
                <a:lnTo>
                  <a:pt x="13295" y="32780"/>
                </a:lnTo>
                <a:lnTo>
                  <a:pt x="15253" y="18802"/>
                </a:lnTo>
                <a:lnTo>
                  <a:pt x="15680" y="8465"/>
                </a:lnTo>
                <a:lnTo>
                  <a:pt x="25508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" name="object 373"/>
          <p:cNvSpPr/>
          <p:nvPr/>
        </p:nvSpPr>
        <p:spPr>
          <a:xfrm>
            <a:off x="5266480" y="7279030"/>
            <a:ext cx="89535" cy="53975"/>
          </a:xfrm>
          <a:custGeom>
            <a:avLst/>
            <a:gdLst/>
            <a:ahLst/>
            <a:cxnLst/>
            <a:rect l="l" t="t" r="r" b="b"/>
            <a:pathLst>
              <a:path w="89535" h="53975">
                <a:moveTo>
                  <a:pt x="89540" y="1295"/>
                </a:moveTo>
                <a:lnTo>
                  <a:pt x="57230" y="34443"/>
                </a:lnTo>
                <a:lnTo>
                  <a:pt x="15981" y="48656"/>
                </a:lnTo>
                <a:lnTo>
                  <a:pt x="7109" y="51022"/>
                </a:lnTo>
                <a:lnTo>
                  <a:pt x="2640" y="52267"/>
                </a:lnTo>
                <a:lnTo>
                  <a:pt x="44683" y="24047"/>
                </a:lnTo>
                <a:lnTo>
                  <a:pt x="57887" y="15474"/>
                </a:lnTo>
                <a:lnTo>
                  <a:pt x="69297" y="6948"/>
                </a:lnTo>
                <a:lnTo>
                  <a:pt x="76851" y="0"/>
                </a:lnTo>
                <a:lnTo>
                  <a:pt x="89540" y="1295"/>
                </a:lnTo>
                <a:close/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" name="object 374"/>
          <p:cNvSpPr/>
          <p:nvPr/>
        </p:nvSpPr>
        <p:spPr>
          <a:xfrm>
            <a:off x="5335180" y="7215770"/>
            <a:ext cx="72720" cy="77189"/>
          </a:xfrm>
          <a:prstGeom prst="rect">
            <a:avLst/>
          </a:prstGeom>
          <a:blipFill>
            <a:blip r:embed="rId14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" name="object 375"/>
          <p:cNvSpPr/>
          <p:nvPr/>
        </p:nvSpPr>
        <p:spPr>
          <a:xfrm>
            <a:off x="5335180" y="7215770"/>
            <a:ext cx="73025" cy="77470"/>
          </a:xfrm>
          <a:custGeom>
            <a:avLst/>
            <a:gdLst/>
            <a:ahLst/>
            <a:cxnLst/>
            <a:rect l="l" t="t" r="r" b="b"/>
            <a:pathLst>
              <a:path w="73025" h="77470">
                <a:moveTo>
                  <a:pt x="72720" y="38278"/>
                </a:moveTo>
                <a:lnTo>
                  <a:pt x="70120" y="52773"/>
                </a:lnTo>
                <a:lnTo>
                  <a:pt x="62991" y="64806"/>
                </a:lnTo>
                <a:lnTo>
                  <a:pt x="52340" y="73304"/>
                </a:lnTo>
                <a:lnTo>
                  <a:pt x="39176" y="77189"/>
                </a:lnTo>
                <a:lnTo>
                  <a:pt x="24484" y="74688"/>
                </a:lnTo>
                <a:lnTo>
                  <a:pt x="12605" y="67652"/>
                </a:lnTo>
                <a:lnTo>
                  <a:pt x="4217" y="57043"/>
                </a:lnTo>
                <a:lnTo>
                  <a:pt x="0" y="43824"/>
                </a:lnTo>
                <a:lnTo>
                  <a:pt x="2036" y="27455"/>
                </a:lnTo>
                <a:lnTo>
                  <a:pt x="8085" y="14363"/>
                </a:lnTo>
                <a:lnTo>
                  <a:pt x="17329" y="5045"/>
                </a:lnTo>
                <a:lnTo>
                  <a:pt x="28954" y="0"/>
                </a:lnTo>
                <a:lnTo>
                  <a:pt x="45022" y="1885"/>
                </a:lnTo>
                <a:lnTo>
                  <a:pt x="57721" y="7975"/>
                </a:lnTo>
                <a:lnTo>
                  <a:pt x="66736" y="17430"/>
                </a:lnTo>
                <a:lnTo>
                  <a:pt x="71753" y="29408"/>
                </a:lnTo>
                <a:lnTo>
                  <a:pt x="72720" y="38278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" name="object 376"/>
          <p:cNvSpPr/>
          <p:nvPr/>
        </p:nvSpPr>
        <p:spPr>
          <a:xfrm>
            <a:off x="6271731" y="7228700"/>
            <a:ext cx="72718" cy="77187"/>
          </a:xfrm>
          <a:prstGeom prst="rect">
            <a:avLst/>
          </a:prstGeom>
          <a:blipFill>
            <a:blip r:embed="rId14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" name="object 377"/>
          <p:cNvSpPr/>
          <p:nvPr/>
        </p:nvSpPr>
        <p:spPr>
          <a:xfrm>
            <a:off x="6271731" y="7228700"/>
            <a:ext cx="73025" cy="77470"/>
          </a:xfrm>
          <a:custGeom>
            <a:avLst/>
            <a:gdLst/>
            <a:ahLst/>
            <a:cxnLst/>
            <a:rect l="l" t="t" r="r" b="b"/>
            <a:pathLst>
              <a:path w="73025" h="77470">
                <a:moveTo>
                  <a:pt x="72718" y="38264"/>
                </a:moveTo>
                <a:lnTo>
                  <a:pt x="70118" y="52763"/>
                </a:lnTo>
                <a:lnTo>
                  <a:pt x="62991" y="64800"/>
                </a:lnTo>
                <a:lnTo>
                  <a:pt x="52344" y="73299"/>
                </a:lnTo>
                <a:lnTo>
                  <a:pt x="39183" y="77187"/>
                </a:lnTo>
                <a:lnTo>
                  <a:pt x="24495" y="74688"/>
                </a:lnTo>
                <a:lnTo>
                  <a:pt x="12615" y="67654"/>
                </a:lnTo>
                <a:lnTo>
                  <a:pt x="4223" y="57048"/>
                </a:lnTo>
                <a:lnTo>
                  <a:pt x="0" y="43830"/>
                </a:lnTo>
                <a:lnTo>
                  <a:pt x="2035" y="27459"/>
                </a:lnTo>
                <a:lnTo>
                  <a:pt x="8085" y="14366"/>
                </a:lnTo>
                <a:lnTo>
                  <a:pt x="17329" y="5047"/>
                </a:lnTo>
                <a:lnTo>
                  <a:pt x="28949" y="0"/>
                </a:lnTo>
                <a:lnTo>
                  <a:pt x="45019" y="1884"/>
                </a:lnTo>
                <a:lnTo>
                  <a:pt x="57720" y="7975"/>
                </a:lnTo>
                <a:lnTo>
                  <a:pt x="66735" y="17429"/>
                </a:lnTo>
                <a:lnTo>
                  <a:pt x="71751" y="29404"/>
                </a:lnTo>
                <a:lnTo>
                  <a:pt x="72718" y="38264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" name="object 378"/>
          <p:cNvSpPr/>
          <p:nvPr/>
        </p:nvSpPr>
        <p:spPr>
          <a:xfrm>
            <a:off x="4996560" y="6972490"/>
            <a:ext cx="676275" cy="563880"/>
          </a:xfrm>
          <a:custGeom>
            <a:avLst/>
            <a:gdLst/>
            <a:ahLst/>
            <a:cxnLst/>
            <a:rect l="l" t="t" r="r" b="b"/>
            <a:pathLst>
              <a:path w="676275" h="563879">
                <a:moveTo>
                  <a:pt x="173609" y="94665"/>
                </a:moveTo>
                <a:lnTo>
                  <a:pt x="0" y="94665"/>
                </a:lnTo>
                <a:lnTo>
                  <a:pt x="0" y="254"/>
                </a:lnTo>
                <a:lnTo>
                  <a:pt x="414235" y="254"/>
                </a:lnTo>
                <a:lnTo>
                  <a:pt x="417080" y="0"/>
                </a:lnTo>
                <a:lnTo>
                  <a:pt x="459698" y="7486"/>
                </a:lnTo>
                <a:lnTo>
                  <a:pt x="499909" y="20967"/>
                </a:lnTo>
                <a:lnTo>
                  <a:pt x="537223" y="39927"/>
                </a:lnTo>
                <a:lnTo>
                  <a:pt x="571149" y="63851"/>
                </a:lnTo>
                <a:lnTo>
                  <a:pt x="601200" y="92224"/>
                </a:lnTo>
                <a:lnTo>
                  <a:pt x="626885" y="124529"/>
                </a:lnTo>
                <a:lnTo>
                  <a:pt x="647714" y="160251"/>
                </a:lnTo>
                <a:lnTo>
                  <a:pt x="663198" y="198875"/>
                </a:lnTo>
                <a:lnTo>
                  <a:pt x="672848" y="239885"/>
                </a:lnTo>
                <a:lnTo>
                  <a:pt x="676173" y="282765"/>
                </a:lnTo>
                <a:lnTo>
                  <a:pt x="675216" y="305808"/>
                </a:lnTo>
                <a:lnTo>
                  <a:pt x="667786" y="350283"/>
                </a:lnTo>
                <a:lnTo>
                  <a:pt x="653494" y="392129"/>
                </a:lnTo>
                <a:lnTo>
                  <a:pt x="632935" y="430766"/>
                </a:lnTo>
                <a:lnTo>
                  <a:pt x="606704" y="465617"/>
                </a:lnTo>
                <a:lnTo>
                  <a:pt x="575394" y="496101"/>
                </a:lnTo>
                <a:lnTo>
                  <a:pt x="539600" y="521641"/>
                </a:lnTo>
                <a:lnTo>
                  <a:pt x="499917" y="541658"/>
                </a:lnTo>
                <a:lnTo>
                  <a:pt x="456938" y="555573"/>
                </a:lnTo>
                <a:lnTo>
                  <a:pt x="411258" y="562808"/>
                </a:lnTo>
                <a:lnTo>
                  <a:pt x="387591" y="563740"/>
                </a:lnTo>
                <a:lnTo>
                  <a:pt x="363920" y="562808"/>
                </a:lnTo>
                <a:lnTo>
                  <a:pt x="318234" y="555573"/>
                </a:lnTo>
                <a:lnTo>
                  <a:pt x="275252" y="541658"/>
                </a:lnTo>
                <a:lnTo>
                  <a:pt x="235566" y="521641"/>
                </a:lnTo>
                <a:lnTo>
                  <a:pt x="199772" y="496101"/>
                </a:lnTo>
                <a:lnTo>
                  <a:pt x="168462" y="465617"/>
                </a:lnTo>
                <a:lnTo>
                  <a:pt x="142231" y="430766"/>
                </a:lnTo>
                <a:lnTo>
                  <a:pt x="121674" y="392129"/>
                </a:lnTo>
                <a:lnTo>
                  <a:pt x="107383" y="350283"/>
                </a:lnTo>
                <a:lnTo>
                  <a:pt x="99953" y="305808"/>
                </a:lnTo>
                <a:lnTo>
                  <a:pt x="98996" y="282765"/>
                </a:lnTo>
                <a:lnTo>
                  <a:pt x="99326" y="269216"/>
                </a:lnTo>
                <a:lnTo>
                  <a:pt x="104149" y="229621"/>
                </a:lnTo>
                <a:lnTo>
                  <a:pt x="114414" y="191907"/>
                </a:lnTo>
                <a:lnTo>
                  <a:pt x="129717" y="156465"/>
                </a:lnTo>
                <a:lnTo>
                  <a:pt x="149658" y="123687"/>
                </a:lnTo>
                <a:lnTo>
                  <a:pt x="173609" y="94665"/>
                </a:lnTo>
                <a:close/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" name="object 379"/>
          <p:cNvSpPr/>
          <p:nvPr/>
        </p:nvSpPr>
        <p:spPr>
          <a:xfrm>
            <a:off x="5937948" y="6972490"/>
            <a:ext cx="676275" cy="563880"/>
          </a:xfrm>
          <a:custGeom>
            <a:avLst/>
            <a:gdLst/>
            <a:ahLst/>
            <a:cxnLst/>
            <a:rect l="l" t="t" r="r" b="b"/>
            <a:pathLst>
              <a:path w="676275" h="563879">
                <a:moveTo>
                  <a:pt x="173621" y="94665"/>
                </a:moveTo>
                <a:lnTo>
                  <a:pt x="0" y="94665"/>
                </a:lnTo>
                <a:lnTo>
                  <a:pt x="0" y="254"/>
                </a:lnTo>
                <a:lnTo>
                  <a:pt x="414235" y="254"/>
                </a:lnTo>
                <a:lnTo>
                  <a:pt x="417080" y="0"/>
                </a:lnTo>
                <a:lnTo>
                  <a:pt x="459698" y="7486"/>
                </a:lnTo>
                <a:lnTo>
                  <a:pt x="499909" y="20967"/>
                </a:lnTo>
                <a:lnTo>
                  <a:pt x="537223" y="39927"/>
                </a:lnTo>
                <a:lnTo>
                  <a:pt x="571149" y="63851"/>
                </a:lnTo>
                <a:lnTo>
                  <a:pt x="601200" y="92224"/>
                </a:lnTo>
                <a:lnTo>
                  <a:pt x="626885" y="124529"/>
                </a:lnTo>
                <a:lnTo>
                  <a:pt x="647714" y="160251"/>
                </a:lnTo>
                <a:lnTo>
                  <a:pt x="663198" y="198875"/>
                </a:lnTo>
                <a:lnTo>
                  <a:pt x="672848" y="239885"/>
                </a:lnTo>
                <a:lnTo>
                  <a:pt x="676173" y="282765"/>
                </a:lnTo>
                <a:lnTo>
                  <a:pt x="675216" y="305808"/>
                </a:lnTo>
                <a:lnTo>
                  <a:pt x="667785" y="350283"/>
                </a:lnTo>
                <a:lnTo>
                  <a:pt x="653493" y="392129"/>
                </a:lnTo>
                <a:lnTo>
                  <a:pt x="632934" y="430766"/>
                </a:lnTo>
                <a:lnTo>
                  <a:pt x="606702" y="465617"/>
                </a:lnTo>
                <a:lnTo>
                  <a:pt x="575392" y="496101"/>
                </a:lnTo>
                <a:lnTo>
                  <a:pt x="539597" y="521641"/>
                </a:lnTo>
                <a:lnTo>
                  <a:pt x="499912" y="541658"/>
                </a:lnTo>
                <a:lnTo>
                  <a:pt x="456930" y="555573"/>
                </a:lnTo>
                <a:lnTo>
                  <a:pt x="411247" y="562808"/>
                </a:lnTo>
                <a:lnTo>
                  <a:pt x="387578" y="563740"/>
                </a:lnTo>
                <a:lnTo>
                  <a:pt x="363909" y="562808"/>
                </a:lnTo>
                <a:lnTo>
                  <a:pt x="318227" y="555573"/>
                </a:lnTo>
                <a:lnTo>
                  <a:pt x="275247" y="541658"/>
                </a:lnTo>
                <a:lnTo>
                  <a:pt x="235563" y="521641"/>
                </a:lnTo>
                <a:lnTo>
                  <a:pt x="199770" y="496101"/>
                </a:lnTo>
                <a:lnTo>
                  <a:pt x="168461" y="465617"/>
                </a:lnTo>
                <a:lnTo>
                  <a:pt x="142231" y="430766"/>
                </a:lnTo>
                <a:lnTo>
                  <a:pt x="121673" y="392129"/>
                </a:lnTo>
                <a:lnTo>
                  <a:pt x="107383" y="350283"/>
                </a:lnTo>
                <a:lnTo>
                  <a:pt x="99953" y="305808"/>
                </a:lnTo>
                <a:lnTo>
                  <a:pt x="98996" y="282765"/>
                </a:lnTo>
                <a:lnTo>
                  <a:pt x="99326" y="269216"/>
                </a:lnTo>
                <a:lnTo>
                  <a:pt x="104149" y="229621"/>
                </a:lnTo>
                <a:lnTo>
                  <a:pt x="114414" y="191907"/>
                </a:lnTo>
                <a:lnTo>
                  <a:pt x="129717" y="156465"/>
                </a:lnTo>
                <a:lnTo>
                  <a:pt x="149658" y="123687"/>
                </a:lnTo>
                <a:lnTo>
                  <a:pt x="173621" y="94665"/>
                </a:lnTo>
                <a:close/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" name="object 380"/>
          <p:cNvSpPr/>
          <p:nvPr/>
        </p:nvSpPr>
        <p:spPr>
          <a:xfrm>
            <a:off x="5174360" y="7058876"/>
            <a:ext cx="387985" cy="387985"/>
          </a:xfrm>
          <a:custGeom>
            <a:avLst/>
            <a:gdLst/>
            <a:ahLst/>
            <a:cxnLst/>
            <a:rect l="l" t="t" r="r" b="b"/>
            <a:pathLst>
              <a:path w="387985" h="387984">
                <a:moveTo>
                  <a:pt x="387705" y="193852"/>
                </a:moveTo>
                <a:lnTo>
                  <a:pt x="382071" y="240433"/>
                </a:lnTo>
                <a:lnTo>
                  <a:pt x="366067" y="282933"/>
                </a:lnTo>
                <a:lnTo>
                  <a:pt x="341041" y="320004"/>
                </a:lnTo>
                <a:lnTo>
                  <a:pt x="308339" y="350299"/>
                </a:lnTo>
                <a:lnTo>
                  <a:pt x="269308" y="372469"/>
                </a:lnTo>
                <a:lnTo>
                  <a:pt x="225296" y="385168"/>
                </a:lnTo>
                <a:lnTo>
                  <a:pt x="193852" y="387705"/>
                </a:lnTo>
                <a:lnTo>
                  <a:pt x="177953" y="387062"/>
                </a:lnTo>
                <a:lnTo>
                  <a:pt x="132580" y="377821"/>
                </a:lnTo>
                <a:lnTo>
                  <a:pt x="91739" y="358658"/>
                </a:lnTo>
                <a:lnTo>
                  <a:pt x="56778" y="330922"/>
                </a:lnTo>
                <a:lnTo>
                  <a:pt x="29043" y="295960"/>
                </a:lnTo>
                <a:lnTo>
                  <a:pt x="9882" y="255120"/>
                </a:lnTo>
                <a:lnTo>
                  <a:pt x="642" y="209749"/>
                </a:lnTo>
                <a:lnTo>
                  <a:pt x="0" y="193852"/>
                </a:lnTo>
                <a:lnTo>
                  <a:pt x="642" y="177953"/>
                </a:lnTo>
                <a:lnTo>
                  <a:pt x="9882" y="132580"/>
                </a:lnTo>
                <a:lnTo>
                  <a:pt x="29043" y="91739"/>
                </a:lnTo>
                <a:lnTo>
                  <a:pt x="56778" y="56778"/>
                </a:lnTo>
                <a:lnTo>
                  <a:pt x="91739" y="29043"/>
                </a:lnTo>
                <a:lnTo>
                  <a:pt x="132580" y="9882"/>
                </a:lnTo>
                <a:lnTo>
                  <a:pt x="177953" y="642"/>
                </a:lnTo>
                <a:lnTo>
                  <a:pt x="193852" y="0"/>
                </a:lnTo>
                <a:lnTo>
                  <a:pt x="209751" y="642"/>
                </a:lnTo>
                <a:lnTo>
                  <a:pt x="255124" y="9882"/>
                </a:lnTo>
                <a:lnTo>
                  <a:pt x="295965" y="29043"/>
                </a:lnTo>
                <a:lnTo>
                  <a:pt x="330927" y="56778"/>
                </a:lnTo>
                <a:lnTo>
                  <a:pt x="358661" y="91739"/>
                </a:lnTo>
                <a:lnTo>
                  <a:pt x="377822" y="132580"/>
                </a:lnTo>
                <a:lnTo>
                  <a:pt x="387062" y="177953"/>
                </a:lnTo>
                <a:lnTo>
                  <a:pt x="387705" y="193852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" name="object 381"/>
          <p:cNvSpPr/>
          <p:nvPr/>
        </p:nvSpPr>
        <p:spPr>
          <a:xfrm>
            <a:off x="5221364" y="7105522"/>
            <a:ext cx="294640" cy="294640"/>
          </a:xfrm>
          <a:custGeom>
            <a:avLst/>
            <a:gdLst/>
            <a:ahLst/>
            <a:cxnLst/>
            <a:rect l="l" t="t" r="r" b="b"/>
            <a:pathLst>
              <a:path w="294639" h="294640">
                <a:moveTo>
                  <a:pt x="294067" y="147205"/>
                </a:moveTo>
                <a:lnTo>
                  <a:pt x="287754" y="189981"/>
                </a:lnTo>
                <a:lnTo>
                  <a:pt x="270054" y="227809"/>
                </a:lnTo>
                <a:lnTo>
                  <a:pt x="242825" y="258829"/>
                </a:lnTo>
                <a:lnTo>
                  <a:pt x="207924" y="281184"/>
                </a:lnTo>
                <a:lnTo>
                  <a:pt x="167209" y="293014"/>
                </a:lnTo>
                <a:lnTo>
                  <a:pt x="152667" y="294298"/>
                </a:lnTo>
                <a:lnTo>
                  <a:pt x="137280" y="293621"/>
                </a:lnTo>
                <a:lnTo>
                  <a:pt x="94417" y="283743"/>
                </a:lnTo>
                <a:lnTo>
                  <a:pt x="57709" y="263459"/>
                </a:lnTo>
                <a:lnTo>
                  <a:pt x="28704" y="234522"/>
                </a:lnTo>
                <a:lnTo>
                  <a:pt x="8951" y="198685"/>
                </a:lnTo>
                <a:lnTo>
                  <a:pt x="0" y="157701"/>
                </a:lnTo>
                <a:lnTo>
                  <a:pt x="612" y="141787"/>
                </a:lnTo>
                <a:lnTo>
                  <a:pt x="10078" y="97751"/>
                </a:lnTo>
                <a:lnTo>
                  <a:pt x="29685" y="60305"/>
                </a:lnTo>
                <a:lnTo>
                  <a:pt x="57756" y="30766"/>
                </a:lnTo>
                <a:lnTo>
                  <a:pt x="92613" y="10453"/>
                </a:lnTo>
                <a:lnTo>
                  <a:pt x="132579" y="685"/>
                </a:lnTo>
                <a:lnTo>
                  <a:pt x="146747" y="0"/>
                </a:lnTo>
                <a:lnTo>
                  <a:pt x="161455" y="723"/>
                </a:lnTo>
                <a:lnTo>
                  <a:pt x="202821" y="11031"/>
                </a:lnTo>
                <a:lnTo>
                  <a:pt x="238606" y="32100"/>
                </a:lnTo>
                <a:lnTo>
                  <a:pt x="266957" y="62073"/>
                </a:lnTo>
                <a:lnTo>
                  <a:pt x="286023" y="99094"/>
                </a:lnTo>
                <a:lnTo>
                  <a:pt x="293951" y="141306"/>
                </a:lnTo>
                <a:lnTo>
                  <a:pt x="294067" y="147205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" name="object 382"/>
          <p:cNvSpPr/>
          <p:nvPr/>
        </p:nvSpPr>
        <p:spPr>
          <a:xfrm>
            <a:off x="5368213" y="7058876"/>
            <a:ext cx="0" cy="45085"/>
          </a:xfrm>
          <a:custGeom>
            <a:avLst/>
            <a:gdLst/>
            <a:ahLst/>
            <a:cxnLst/>
            <a:rect l="l" t="t" r="r" b="b"/>
            <a:pathLst>
              <a:path h="45084">
                <a:moveTo>
                  <a:pt x="0" y="0"/>
                </a:moveTo>
                <a:lnTo>
                  <a:pt x="0" y="44678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" name="object 383"/>
          <p:cNvSpPr/>
          <p:nvPr/>
        </p:nvSpPr>
        <p:spPr>
          <a:xfrm>
            <a:off x="5388673" y="7060704"/>
            <a:ext cx="6350" cy="44450"/>
          </a:xfrm>
          <a:custGeom>
            <a:avLst/>
            <a:gdLst/>
            <a:ahLst/>
            <a:cxnLst/>
            <a:rect l="l" t="t" r="r" b="b"/>
            <a:pathLst>
              <a:path w="6350" h="44450">
                <a:moveTo>
                  <a:pt x="6121" y="0"/>
                </a:moveTo>
                <a:lnTo>
                  <a:pt x="0" y="44259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" name="object 384"/>
          <p:cNvSpPr/>
          <p:nvPr/>
        </p:nvSpPr>
        <p:spPr>
          <a:xfrm>
            <a:off x="5408752" y="7066153"/>
            <a:ext cx="12700" cy="43180"/>
          </a:xfrm>
          <a:custGeom>
            <a:avLst/>
            <a:gdLst/>
            <a:ahLst/>
            <a:cxnLst/>
            <a:rect l="l" t="t" r="r" b="b"/>
            <a:pathLst>
              <a:path w="12700" h="43179">
                <a:moveTo>
                  <a:pt x="12115" y="0"/>
                </a:moveTo>
                <a:lnTo>
                  <a:pt x="0" y="43014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" name="object 385"/>
          <p:cNvSpPr/>
          <p:nvPr/>
        </p:nvSpPr>
        <p:spPr>
          <a:xfrm>
            <a:off x="5428056" y="7075119"/>
            <a:ext cx="18415" cy="41275"/>
          </a:xfrm>
          <a:custGeom>
            <a:avLst/>
            <a:gdLst/>
            <a:ahLst/>
            <a:cxnLst/>
            <a:rect l="l" t="t" r="r" b="b"/>
            <a:pathLst>
              <a:path w="18414" h="41275">
                <a:moveTo>
                  <a:pt x="17906" y="0"/>
                </a:moveTo>
                <a:lnTo>
                  <a:pt x="0" y="40957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" name="object 386"/>
          <p:cNvSpPr/>
          <p:nvPr/>
        </p:nvSpPr>
        <p:spPr>
          <a:xfrm>
            <a:off x="5446242" y="7087463"/>
            <a:ext cx="23495" cy="38100"/>
          </a:xfrm>
          <a:custGeom>
            <a:avLst/>
            <a:gdLst/>
            <a:ahLst/>
            <a:cxnLst/>
            <a:rect l="l" t="t" r="r" b="b"/>
            <a:pathLst>
              <a:path w="23495" h="38100">
                <a:moveTo>
                  <a:pt x="23329" y="0"/>
                </a:moveTo>
                <a:lnTo>
                  <a:pt x="0" y="38087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" name="object 387"/>
          <p:cNvSpPr/>
          <p:nvPr/>
        </p:nvSpPr>
        <p:spPr>
          <a:xfrm>
            <a:off x="5462943" y="7102894"/>
            <a:ext cx="28575" cy="34925"/>
          </a:xfrm>
          <a:custGeom>
            <a:avLst/>
            <a:gdLst/>
            <a:ahLst/>
            <a:cxnLst/>
            <a:rect l="l" t="t" r="r" b="b"/>
            <a:pathLst>
              <a:path w="28575" h="34925">
                <a:moveTo>
                  <a:pt x="28346" y="0"/>
                </a:moveTo>
                <a:lnTo>
                  <a:pt x="0" y="34556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" name="object 388"/>
          <p:cNvSpPr/>
          <p:nvPr/>
        </p:nvSpPr>
        <p:spPr>
          <a:xfrm>
            <a:off x="5477865" y="7121169"/>
            <a:ext cx="33020" cy="30480"/>
          </a:xfrm>
          <a:custGeom>
            <a:avLst/>
            <a:gdLst/>
            <a:ahLst/>
            <a:cxnLst/>
            <a:rect l="l" t="t" r="r" b="b"/>
            <a:pathLst>
              <a:path w="33020" h="30479">
                <a:moveTo>
                  <a:pt x="32816" y="0"/>
                </a:moveTo>
                <a:lnTo>
                  <a:pt x="0" y="30353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" name="object 389"/>
          <p:cNvSpPr/>
          <p:nvPr/>
        </p:nvSpPr>
        <p:spPr>
          <a:xfrm>
            <a:off x="5490730" y="7141933"/>
            <a:ext cx="36830" cy="26034"/>
          </a:xfrm>
          <a:custGeom>
            <a:avLst/>
            <a:gdLst/>
            <a:ahLst/>
            <a:cxnLst/>
            <a:rect l="l" t="t" r="r" b="b"/>
            <a:pathLst>
              <a:path w="36829" h="26034">
                <a:moveTo>
                  <a:pt x="36639" y="0"/>
                </a:moveTo>
                <a:lnTo>
                  <a:pt x="0" y="25552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" name="object 390"/>
          <p:cNvSpPr/>
          <p:nvPr/>
        </p:nvSpPr>
        <p:spPr>
          <a:xfrm>
            <a:off x="5501271" y="7164781"/>
            <a:ext cx="40005" cy="20320"/>
          </a:xfrm>
          <a:custGeom>
            <a:avLst/>
            <a:gdLst/>
            <a:ahLst/>
            <a:cxnLst/>
            <a:rect l="l" t="t" r="r" b="b"/>
            <a:pathLst>
              <a:path w="40004" h="20320">
                <a:moveTo>
                  <a:pt x="39814" y="0"/>
                </a:moveTo>
                <a:lnTo>
                  <a:pt x="0" y="20294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" name="object 391"/>
          <p:cNvSpPr/>
          <p:nvPr/>
        </p:nvSpPr>
        <p:spPr>
          <a:xfrm>
            <a:off x="5509298" y="7189292"/>
            <a:ext cx="42545" cy="15240"/>
          </a:xfrm>
          <a:custGeom>
            <a:avLst/>
            <a:gdLst/>
            <a:ahLst/>
            <a:cxnLst/>
            <a:rect l="l" t="t" r="r" b="b"/>
            <a:pathLst>
              <a:path w="42545" h="15240">
                <a:moveTo>
                  <a:pt x="42214" y="0"/>
                </a:moveTo>
                <a:lnTo>
                  <a:pt x="0" y="14643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" name="object 392"/>
          <p:cNvSpPr/>
          <p:nvPr/>
        </p:nvSpPr>
        <p:spPr>
          <a:xfrm>
            <a:off x="5514682" y="7214996"/>
            <a:ext cx="44450" cy="8890"/>
          </a:xfrm>
          <a:custGeom>
            <a:avLst/>
            <a:gdLst/>
            <a:ahLst/>
            <a:cxnLst/>
            <a:rect l="l" t="t" r="r" b="b"/>
            <a:pathLst>
              <a:path w="44450" h="8890">
                <a:moveTo>
                  <a:pt x="43827" y="0"/>
                </a:moveTo>
                <a:lnTo>
                  <a:pt x="0" y="8737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" name="object 393"/>
          <p:cNvSpPr/>
          <p:nvPr/>
        </p:nvSpPr>
        <p:spPr>
          <a:xfrm>
            <a:off x="5517299" y="7241425"/>
            <a:ext cx="45085" cy="3175"/>
          </a:xfrm>
          <a:custGeom>
            <a:avLst/>
            <a:gdLst/>
            <a:ahLst/>
            <a:cxnLst/>
            <a:rect l="l" t="t" r="r" b="b"/>
            <a:pathLst>
              <a:path w="45085" h="3175">
                <a:moveTo>
                  <a:pt x="44602" y="0"/>
                </a:moveTo>
                <a:lnTo>
                  <a:pt x="0" y="2654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" name="object 394"/>
          <p:cNvSpPr/>
          <p:nvPr/>
        </p:nvSpPr>
        <p:spPr>
          <a:xfrm>
            <a:off x="5517095" y="7264577"/>
            <a:ext cx="45085" cy="3810"/>
          </a:xfrm>
          <a:custGeom>
            <a:avLst/>
            <a:gdLst/>
            <a:ahLst/>
            <a:cxnLst/>
            <a:rect l="l" t="t" r="r" b="b"/>
            <a:pathLst>
              <a:path w="45085" h="3809">
                <a:moveTo>
                  <a:pt x="44551" y="3492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5" name="object 395"/>
          <p:cNvSpPr/>
          <p:nvPr/>
        </p:nvSpPr>
        <p:spPr>
          <a:xfrm>
            <a:off x="5514098" y="7284859"/>
            <a:ext cx="43815" cy="10160"/>
          </a:xfrm>
          <a:custGeom>
            <a:avLst/>
            <a:gdLst/>
            <a:ahLst/>
            <a:cxnLst/>
            <a:rect l="l" t="t" r="r" b="b"/>
            <a:pathLst>
              <a:path w="43814" h="10159">
                <a:moveTo>
                  <a:pt x="43649" y="9563"/>
                </a:moveTo>
                <a:lnTo>
                  <a:pt x="0" y="0"/>
                </a:lnTo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6" name="object 396"/>
          <p:cNvSpPr/>
          <p:nvPr/>
        </p:nvSpPr>
        <p:spPr>
          <a:xfrm>
            <a:off x="5508332" y="7304544"/>
            <a:ext cx="42545" cy="15875"/>
          </a:xfrm>
          <a:custGeom>
            <a:avLst/>
            <a:gdLst/>
            <a:ahLst/>
            <a:cxnLst/>
            <a:rect l="l" t="t" r="r" b="b"/>
            <a:pathLst>
              <a:path w="42545" h="15875">
                <a:moveTo>
                  <a:pt x="41935" y="15455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7" name="object 397"/>
          <p:cNvSpPr/>
          <p:nvPr/>
        </p:nvSpPr>
        <p:spPr>
          <a:xfrm>
            <a:off x="5499938" y="7323264"/>
            <a:ext cx="40005" cy="21590"/>
          </a:xfrm>
          <a:custGeom>
            <a:avLst/>
            <a:gdLst/>
            <a:ahLst/>
            <a:cxnLst/>
            <a:rect l="l" t="t" r="r" b="b"/>
            <a:pathLst>
              <a:path w="40004" h="21590">
                <a:moveTo>
                  <a:pt x="39420" y="21031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" name="object 398"/>
          <p:cNvSpPr/>
          <p:nvPr/>
        </p:nvSpPr>
        <p:spPr>
          <a:xfrm>
            <a:off x="5489054" y="7340637"/>
            <a:ext cx="36195" cy="26670"/>
          </a:xfrm>
          <a:custGeom>
            <a:avLst/>
            <a:gdLst/>
            <a:ahLst/>
            <a:cxnLst/>
            <a:rect l="l" t="t" r="r" b="b"/>
            <a:pathLst>
              <a:path w="36195" h="26670">
                <a:moveTo>
                  <a:pt x="36182" y="26238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9" name="object 399"/>
          <p:cNvSpPr/>
          <p:nvPr/>
        </p:nvSpPr>
        <p:spPr>
          <a:xfrm>
            <a:off x="5475897" y="7356373"/>
            <a:ext cx="32384" cy="31115"/>
          </a:xfrm>
          <a:custGeom>
            <a:avLst/>
            <a:gdLst/>
            <a:ahLst/>
            <a:cxnLst/>
            <a:rect l="l" t="t" r="r" b="b"/>
            <a:pathLst>
              <a:path w="32385" h="31115">
                <a:moveTo>
                  <a:pt x="32232" y="30949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" name="object 400"/>
          <p:cNvSpPr/>
          <p:nvPr/>
        </p:nvSpPr>
        <p:spPr>
          <a:xfrm>
            <a:off x="5460707" y="7370153"/>
            <a:ext cx="27940" cy="35560"/>
          </a:xfrm>
          <a:custGeom>
            <a:avLst/>
            <a:gdLst/>
            <a:ahLst/>
            <a:cxnLst/>
            <a:rect l="l" t="t" r="r" b="b"/>
            <a:pathLst>
              <a:path w="27939" h="35559">
                <a:moveTo>
                  <a:pt x="27686" y="35064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" name="object 401"/>
          <p:cNvSpPr/>
          <p:nvPr/>
        </p:nvSpPr>
        <p:spPr>
          <a:xfrm>
            <a:off x="5443766" y="7381722"/>
            <a:ext cx="22860" cy="38735"/>
          </a:xfrm>
          <a:custGeom>
            <a:avLst/>
            <a:gdLst/>
            <a:ahLst/>
            <a:cxnLst/>
            <a:rect l="l" t="t" r="r" b="b"/>
            <a:pathLst>
              <a:path w="22860" h="38734">
                <a:moveTo>
                  <a:pt x="22631" y="38519"/>
                </a:moveTo>
                <a:lnTo>
                  <a:pt x="0" y="0"/>
                </a:lnTo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" name="object 402"/>
          <p:cNvSpPr/>
          <p:nvPr/>
        </p:nvSpPr>
        <p:spPr>
          <a:xfrm>
            <a:off x="5425414" y="7390853"/>
            <a:ext cx="17145" cy="41275"/>
          </a:xfrm>
          <a:custGeom>
            <a:avLst/>
            <a:gdLst/>
            <a:ahLst/>
            <a:cxnLst/>
            <a:rect l="l" t="t" r="r" b="b"/>
            <a:pathLst>
              <a:path w="17145" h="41275">
                <a:moveTo>
                  <a:pt x="17132" y="41249"/>
                </a:moveTo>
                <a:lnTo>
                  <a:pt x="0" y="0"/>
                </a:lnTo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" name="object 403"/>
          <p:cNvSpPr/>
          <p:nvPr/>
        </p:nvSpPr>
        <p:spPr>
          <a:xfrm>
            <a:off x="5405970" y="7397381"/>
            <a:ext cx="11430" cy="43815"/>
          </a:xfrm>
          <a:custGeom>
            <a:avLst/>
            <a:gdLst/>
            <a:ahLst/>
            <a:cxnLst/>
            <a:rect l="l" t="t" r="r" b="b"/>
            <a:pathLst>
              <a:path w="11429" h="43815">
                <a:moveTo>
                  <a:pt x="11341" y="43230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4" name="object 404"/>
          <p:cNvSpPr/>
          <p:nvPr/>
        </p:nvSpPr>
        <p:spPr>
          <a:xfrm>
            <a:off x="5385828" y="7401204"/>
            <a:ext cx="5715" cy="44450"/>
          </a:xfrm>
          <a:custGeom>
            <a:avLst/>
            <a:gdLst/>
            <a:ahLst/>
            <a:cxnLst/>
            <a:rect l="l" t="t" r="r" b="b"/>
            <a:pathLst>
              <a:path w="5714" h="44450">
                <a:moveTo>
                  <a:pt x="5283" y="44361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5" name="object 405"/>
          <p:cNvSpPr/>
          <p:nvPr/>
        </p:nvSpPr>
        <p:spPr>
          <a:xfrm>
            <a:off x="5364505" y="7402220"/>
            <a:ext cx="1270" cy="45085"/>
          </a:xfrm>
          <a:custGeom>
            <a:avLst/>
            <a:gdLst/>
            <a:ahLst/>
            <a:cxnLst/>
            <a:rect l="l" t="t" r="r" b="b"/>
            <a:pathLst>
              <a:path w="1270" h="45084">
                <a:moveTo>
                  <a:pt x="0" y="44665"/>
                </a:moveTo>
                <a:lnTo>
                  <a:pt x="838" y="0"/>
                </a:lnTo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" name="object 406"/>
          <p:cNvSpPr/>
          <p:nvPr/>
        </p:nvSpPr>
        <p:spPr>
          <a:xfrm>
            <a:off x="5337962" y="7400417"/>
            <a:ext cx="6985" cy="44450"/>
          </a:xfrm>
          <a:custGeom>
            <a:avLst/>
            <a:gdLst/>
            <a:ahLst/>
            <a:cxnLst/>
            <a:rect l="l" t="t" r="r" b="b"/>
            <a:pathLst>
              <a:path w="6985" h="44450">
                <a:moveTo>
                  <a:pt x="0" y="44132"/>
                </a:moveTo>
                <a:lnTo>
                  <a:pt x="6946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7" name="object 407"/>
          <p:cNvSpPr/>
          <p:nvPr/>
        </p:nvSpPr>
        <p:spPr>
          <a:xfrm>
            <a:off x="5311990" y="7395832"/>
            <a:ext cx="13335" cy="43180"/>
          </a:xfrm>
          <a:custGeom>
            <a:avLst/>
            <a:gdLst/>
            <a:ahLst/>
            <a:cxnLst/>
            <a:rect l="l" t="t" r="r" b="b"/>
            <a:pathLst>
              <a:path w="13335" h="43179">
                <a:moveTo>
                  <a:pt x="0" y="42760"/>
                </a:moveTo>
                <a:lnTo>
                  <a:pt x="12928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" name="object 408"/>
          <p:cNvSpPr/>
          <p:nvPr/>
        </p:nvSpPr>
        <p:spPr>
          <a:xfrm>
            <a:off x="5287086" y="7388542"/>
            <a:ext cx="19050" cy="40640"/>
          </a:xfrm>
          <a:custGeom>
            <a:avLst/>
            <a:gdLst/>
            <a:ahLst/>
            <a:cxnLst/>
            <a:rect l="l" t="t" r="r" b="b"/>
            <a:pathLst>
              <a:path w="19050" h="40640">
                <a:moveTo>
                  <a:pt x="0" y="40601"/>
                </a:moveTo>
                <a:lnTo>
                  <a:pt x="18669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9" name="object 409"/>
          <p:cNvSpPr/>
          <p:nvPr/>
        </p:nvSpPr>
        <p:spPr>
          <a:xfrm>
            <a:off x="5263692" y="7378712"/>
            <a:ext cx="24130" cy="38100"/>
          </a:xfrm>
          <a:custGeom>
            <a:avLst/>
            <a:gdLst/>
            <a:ahLst/>
            <a:cxnLst/>
            <a:rect l="l" t="t" r="r" b="b"/>
            <a:pathLst>
              <a:path w="24129" h="38100">
                <a:moveTo>
                  <a:pt x="0" y="37642"/>
                </a:moveTo>
                <a:lnTo>
                  <a:pt x="24066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" name="object 410"/>
          <p:cNvSpPr/>
          <p:nvPr/>
        </p:nvSpPr>
        <p:spPr>
          <a:xfrm>
            <a:off x="5242293" y="7366507"/>
            <a:ext cx="29209" cy="34290"/>
          </a:xfrm>
          <a:custGeom>
            <a:avLst/>
            <a:gdLst/>
            <a:ahLst/>
            <a:cxnLst/>
            <a:rect l="l" t="t" r="r" b="b"/>
            <a:pathLst>
              <a:path w="29210" h="34290">
                <a:moveTo>
                  <a:pt x="0" y="33997"/>
                </a:moveTo>
                <a:lnTo>
                  <a:pt x="28994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1" name="object 411"/>
          <p:cNvSpPr/>
          <p:nvPr/>
        </p:nvSpPr>
        <p:spPr>
          <a:xfrm>
            <a:off x="5223255" y="7352144"/>
            <a:ext cx="33655" cy="29845"/>
          </a:xfrm>
          <a:custGeom>
            <a:avLst/>
            <a:gdLst/>
            <a:ahLst/>
            <a:cxnLst/>
            <a:rect l="l" t="t" r="r" b="b"/>
            <a:pathLst>
              <a:path w="33654" h="29845">
                <a:moveTo>
                  <a:pt x="0" y="29730"/>
                </a:moveTo>
                <a:lnTo>
                  <a:pt x="33375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" name="object 412"/>
          <p:cNvSpPr/>
          <p:nvPr/>
        </p:nvSpPr>
        <p:spPr>
          <a:xfrm>
            <a:off x="5206962" y="7335926"/>
            <a:ext cx="37465" cy="25400"/>
          </a:xfrm>
          <a:custGeom>
            <a:avLst/>
            <a:gdLst/>
            <a:ahLst/>
            <a:cxnLst/>
            <a:rect l="l" t="t" r="r" b="b"/>
            <a:pathLst>
              <a:path w="37464" h="25400">
                <a:moveTo>
                  <a:pt x="0" y="24866"/>
                </a:moveTo>
                <a:lnTo>
                  <a:pt x="37134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3" name="object 413"/>
          <p:cNvSpPr/>
          <p:nvPr/>
        </p:nvSpPr>
        <p:spPr>
          <a:xfrm>
            <a:off x="5193703" y="7318146"/>
            <a:ext cx="40640" cy="19685"/>
          </a:xfrm>
          <a:custGeom>
            <a:avLst/>
            <a:gdLst/>
            <a:ahLst/>
            <a:cxnLst/>
            <a:rect l="l" t="t" r="r" b="b"/>
            <a:pathLst>
              <a:path w="40639" h="19684">
                <a:moveTo>
                  <a:pt x="0" y="19532"/>
                </a:moveTo>
                <a:lnTo>
                  <a:pt x="40195" y="0"/>
                </a:lnTo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4" name="object 414"/>
          <p:cNvSpPr/>
          <p:nvPr/>
        </p:nvSpPr>
        <p:spPr>
          <a:xfrm>
            <a:off x="5183720" y="7299121"/>
            <a:ext cx="42545" cy="13970"/>
          </a:xfrm>
          <a:custGeom>
            <a:avLst/>
            <a:gdLst/>
            <a:ahLst/>
            <a:cxnLst/>
            <a:rect l="l" t="t" r="r" b="b"/>
            <a:pathLst>
              <a:path w="42545" h="13970">
                <a:moveTo>
                  <a:pt x="0" y="13855"/>
                </a:moveTo>
                <a:lnTo>
                  <a:pt x="42494" y="0"/>
                </a:lnTo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5" name="object 415"/>
          <p:cNvSpPr/>
          <p:nvPr/>
        </p:nvSpPr>
        <p:spPr>
          <a:xfrm>
            <a:off x="5177244" y="7279246"/>
            <a:ext cx="44450" cy="8255"/>
          </a:xfrm>
          <a:custGeom>
            <a:avLst/>
            <a:gdLst/>
            <a:ahLst/>
            <a:cxnLst/>
            <a:rect l="l" t="t" r="r" b="b"/>
            <a:pathLst>
              <a:path w="44450" h="8254">
                <a:moveTo>
                  <a:pt x="0" y="7886"/>
                </a:moveTo>
                <a:lnTo>
                  <a:pt x="43980" y="0"/>
                </a:lnTo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6" name="object 416"/>
          <p:cNvSpPr/>
          <p:nvPr/>
        </p:nvSpPr>
        <p:spPr>
          <a:xfrm>
            <a:off x="5174348" y="7258849"/>
            <a:ext cx="45085" cy="1905"/>
          </a:xfrm>
          <a:custGeom>
            <a:avLst/>
            <a:gdLst/>
            <a:ahLst/>
            <a:cxnLst/>
            <a:rect l="l" t="t" r="r" b="b"/>
            <a:pathLst>
              <a:path w="45085" h="1904">
                <a:moveTo>
                  <a:pt x="0" y="1790"/>
                </a:moveTo>
                <a:lnTo>
                  <a:pt x="44653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7" name="object 417"/>
          <p:cNvSpPr/>
          <p:nvPr/>
        </p:nvSpPr>
        <p:spPr>
          <a:xfrm>
            <a:off x="5175110" y="7234008"/>
            <a:ext cx="45085" cy="4445"/>
          </a:xfrm>
          <a:custGeom>
            <a:avLst/>
            <a:gdLst/>
            <a:ahLst/>
            <a:cxnLst/>
            <a:rect l="l" t="t" r="r" b="b"/>
            <a:pathLst>
              <a:path w="45085" h="4445">
                <a:moveTo>
                  <a:pt x="0" y="0"/>
                </a:moveTo>
                <a:lnTo>
                  <a:pt x="44488" y="4343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" name="object 418"/>
          <p:cNvSpPr/>
          <p:nvPr/>
        </p:nvSpPr>
        <p:spPr>
          <a:xfrm>
            <a:off x="5179517" y="7207745"/>
            <a:ext cx="43815" cy="10795"/>
          </a:xfrm>
          <a:custGeom>
            <a:avLst/>
            <a:gdLst/>
            <a:ahLst/>
            <a:cxnLst/>
            <a:rect l="l" t="t" r="r" b="b"/>
            <a:pathLst>
              <a:path w="43814" h="10795">
                <a:moveTo>
                  <a:pt x="0" y="0"/>
                </a:moveTo>
                <a:lnTo>
                  <a:pt x="43472" y="10388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9" name="object 419"/>
          <p:cNvSpPr/>
          <p:nvPr/>
        </p:nvSpPr>
        <p:spPr>
          <a:xfrm>
            <a:off x="5187480" y="7182319"/>
            <a:ext cx="41910" cy="16510"/>
          </a:xfrm>
          <a:custGeom>
            <a:avLst/>
            <a:gdLst/>
            <a:ahLst/>
            <a:cxnLst/>
            <a:rect l="l" t="t" r="r" b="b"/>
            <a:pathLst>
              <a:path w="41910" h="16509">
                <a:moveTo>
                  <a:pt x="0" y="0"/>
                </a:moveTo>
                <a:lnTo>
                  <a:pt x="41643" y="16243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0" name="object 420"/>
          <p:cNvSpPr/>
          <p:nvPr/>
        </p:nvSpPr>
        <p:spPr>
          <a:xfrm>
            <a:off x="5198846" y="7158215"/>
            <a:ext cx="39370" cy="22225"/>
          </a:xfrm>
          <a:custGeom>
            <a:avLst/>
            <a:gdLst/>
            <a:ahLst/>
            <a:cxnLst/>
            <a:rect l="l" t="t" r="r" b="b"/>
            <a:pathLst>
              <a:path w="39370" h="22225">
                <a:moveTo>
                  <a:pt x="0" y="0"/>
                </a:moveTo>
                <a:lnTo>
                  <a:pt x="39027" y="21805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1" name="object 421"/>
          <p:cNvSpPr/>
          <p:nvPr/>
        </p:nvSpPr>
        <p:spPr>
          <a:xfrm>
            <a:off x="5213413" y="7135914"/>
            <a:ext cx="36195" cy="27305"/>
          </a:xfrm>
          <a:custGeom>
            <a:avLst/>
            <a:gdLst/>
            <a:ahLst/>
            <a:cxnLst/>
            <a:rect l="l" t="t" r="r" b="b"/>
            <a:pathLst>
              <a:path w="36195" h="27304">
                <a:moveTo>
                  <a:pt x="0" y="0"/>
                </a:moveTo>
                <a:lnTo>
                  <a:pt x="35674" y="26936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" name="object 422"/>
          <p:cNvSpPr/>
          <p:nvPr/>
        </p:nvSpPr>
        <p:spPr>
          <a:xfrm>
            <a:off x="5230901" y="711580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0" y="0"/>
                </a:moveTo>
                <a:lnTo>
                  <a:pt x="31635" y="31559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3" name="object 423"/>
          <p:cNvSpPr/>
          <p:nvPr/>
        </p:nvSpPr>
        <p:spPr>
          <a:xfrm>
            <a:off x="5250980" y="7098283"/>
            <a:ext cx="27305" cy="36195"/>
          </a:xfrm>
          <a:custGeom>
            <a:avLst/>
            <a:gdLst/>
            <a:ahLst/>
            <a:cxnLst/>
            <a:rect l="l" t="t" r="r" b="b"/>
            <a:pathLst>
              <a:path w="27304" h="36195">
                <a:moveTo>
                  <a:pt x="0" y="0"/>
                </a:moveTo>
                <a:lnTo>
                  <a:pt x="27000" y="3561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" name="object 424"/>
          <p:cNvSpPr/>
          <p:nvPr/>
        </p:nvSpPr>
        <p:spPr>
          <a:xfrm>
            <a:off x="5271249" y="7084694"/>
            <a:ext cx="22225" cy="39370"/>
          </a:xfrm>
          <a:custGeom>
            <a:avLst/>
            <a:gdLst/>
            <a:ahLst/>
            <a:cxnLst/>
            <a:rect l="l" t="t" r="r" b="b"/>
            <a:pathLst>
              <a:path w="22225" h="39370">
                <a:moveTo>
                  <a:pt x="0" y="0"/>
                </a:moveTo>
                <a:lnTo>
                  <a:pt x="21882" y="38976"/>
                </a:lnTo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" name="object 425"/>
          <p:cNvSpPr/>
          <p:nvPr/>
        </p:nvSpPr>
        <p:spPr>
          <a:xfrm>
            <a:off x="5294312" y="7072261"/>
            <a:ext cx="16510" cy="41910"/>
          </a:xfrm>
          <a:custGeom>
            <a:avLst/>
            <a:gdLst/>
            <a:ahLst/>
            <a:cxnLst/>
            <a:rect l="l" t="t" r="r" b="b"/>
            <a:pathLst>
              <a:path w="16510" h="41909">
                <a:moveTo>
                  <a:pt x="0" y="0"/>
                </a:moveTo>
                <a:lnTo>
                  <a:pt x="16332" y="41617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" name="object 426"/>
          <p:cNvSpPr/>
          <p:nvPr/>
        </p:nvSpPr>
        <p:spPr>
          <a:xfrm>
            <a:off x="5319725" y="7064247"/>
            <a:ext cx="10795" cy="43815"/>
          </a:xfrm>
          <a:custGeom>
            <a:avLst/>
            <a:gdLst/>
            <a:ahLst/>
            <a:cxnLst/>
            <a:rect l="l" t="t" r="r" b="b"/>
            <a:pathLst>
              <a:path w="10795" h="43815">
                <a:moveTo>
                  <a:pt x="0" y="0"/>
                </a:moveTo>
                <a:lnTo>
                  <a:pt x="10477" y="43459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7" name="object 427"/>
          <p:cNvSpPr/>
          <p:nvPr/>
        </p:nvSpPr>
        <p:spPr>
          <a:xfrm>
            <a:off x="5343982" y="7060806"/>
            <a:ext cx="4445" cy="45085"/>
          </a:xfrm>
          <a:custGeom>
            <a:avLst/>
            <a:gdLst/>
            <a:ahLst/>
            <a:cxnLst/>
            <a:rect l="l" t="t" r="r" b="b"/>
            <a:pathLst>
              <a:path w="4445" h="45084">
                <a:moveTo>
                  <a:pt x="0" y="0"/>
                </a:moveTo>
                <a:lnTo>
                  <a:pt x="4419" y="44488"/>
                </a:lnTo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" name="object 428"/>
          <p:cNvSpPr txBox="1"/>
          <p:nvPr/>
        </p:nvSpPr>
        <p:spPr>
          <a:xfrm>
            <a:off x="3795547" y="7639221"/>
            <a:ext cx="60198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Sharp edges</a:t>
            </a:r>
            <a:endParaRPr sz="800">
              <a:latin typeface="Arial"/>
              <a:cs typeface="Arial"/>
            </a:endParaRPr>
          </a:p>
        </p:txBody>
      </p:sp>
      <p:sp>
        <p:nvSpPr>
          <p:cNvPr id="429" name="object 429"/>
          <p:cNvSpPr txBox="1"/>
          <p:nvPr/>
        </p:nvSpPr>
        <p:spPr>
          <a:xfrm>
            <a:off x="3732453" y="6960228"/>
            <a:ext cx="16129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(A)</a:t>
            </a:r>
            <a:endParaRPr sz="800">
              <a:latin typeface="Arial"/>
              <a:cs typeface="Arial"/>
            </a:endParaRPr>
          </a:p>
        </p:txBody>
      </p:sp>
      <p:sp>
        <p:nvSpPr>
          <p:cNvPr id="430" name="object 430"/>
          <p:cNvSpPr txBox="1"/>
          <p:nvPr/>
        </p:nvSpPr>
        <p:spPr>
          <a:xfrm>
            <a:off x="4752009" y="6960228"/>
            <a:ext cx="16129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(B)</a:t>
            </a:r>
            <a:endParaRPr sz="800">
              <a:latin typeface="Arial"/>
              <a:cs typeface="Arial"/>
            </a:endParaRPr>
          </a:p>
        </p:txBody>
      </p:sp>
      <p:sp>
        <p:nvSpPr>
          <p:cNvPr id="431" name="object 431"/>
          <p:cNvSpPr txBox="1"/>
          <p:nvPr/>
        </p:nvSpPr>
        <p:spPr>
          <a:xfrm>
            <a:off x="5690793" y="6960228"/>
            <a:ext cx="16700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(C)</a:t>
            </a:r>
            <a:endParaRPr sz="800">
              <a:latin typeface="Arial"/>
              <a:cs typeface="Arial"/>
            </a:endParaRPr>
          </a:p>
        </p:txBody>
      </p:sp>
      <p:sp>
        <p:nvSpPr>
          <p:cNvPr id="432" name="object 432"/>
          <p:cNvSpPr txBox="1"/>
          <p:nvPr/>
        </p:nvSpPr>
        <p:spPr>
          <a:xfrm>
            <a:off x="4456455" y="7426369"/>
            <a:ext cx="8191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1</a:t>
            </a:r>
            <a:endParaRPr sz="800">
              <a:latin typeface="Arial"/>
              <a:cs typeface="Arial"/>
            </a:endParaRPr>
          </a:p>
        </p:txBody>
      </p:sp>
      <p:sp>
        <p:nvSpPr>
          <p:cNvPr id="433" name="object 433"/>
          <p:cNvSpPr txBox="1"/>
          <p:nvPr/>
        </p:nvSpPr>
        <p:spPr>
          <a:xfrm>
            <a:off x="4557344" y="7146563"/>
            <a:ext cx="8191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2</a:t>
            </a:r>
            <a:endParaRPr sz="800">
              <a:latin typeface="Arial"/>
              <a:cs typeface="Arial"/>
            </a:endParaRPr>
          </a:p>
        </p:txBody>
      </p:sp>
      <p:sp>
        <p:nvSpPr>
          <p:cNvPr id="434" name="object 434"/>
          <p:cNvSpPr txBox="1"/>
          <p:nvPr/>
        </p:nvSpPr>
        <p:spPr>
          <a:xfrm>
            <a:off x="3732631" y="7886639"/>
            <a:ext cx="2911475" cy="1139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3800"/>
              </a:lnSpc>
            </a:pPr>
            <a:r>
              <a:rPr sz="800" spc="45" dirty="0">
                <a:latin typeface="Arial"/>
                <a:cs typeface="Arial"/>
              </a:rPr>
              <a:t>Figure</a:t>
            </a:r>
            <a:r>
              <a:rPr sz="800" spc="10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2</a:t>
            </a:r>
            <a:r>
              <a:rPr sz="800" dirty="0">
                <a:latin typeface="Arial"/>
                <a:cs typeface="Arial"/>
              </a:rPr>
              <a:t>   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Rotors</a:t>
            </a:r>
            <a:r>
              <a:rPr sz="800" spc="1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of</a:t>
            </a:r>
            <a:r>
              <a:rPr sz="800" spc="2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centrifug</a:t>
            </a:r>
            <a:r>
              <a:rPr sz="800" spc="-20" dirty="0">
                <a:latin typeface="Arial"/>
                <a:cs typeface="Arial"/>
              </a:rPr>
              <a:t>a</a:t>
            </a:r>
            <a:r>
              <a:rPr sz="800" spc="-5" dirty="0">
                <a:latin typeface="Arial"/>
                <a:cs typeface="Arial"/>
              </a:rPr>
              <a:t>l</a:t>
            </a:r>
            <a:r>
              <a:rPr sz="800" spc="2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pumps.</a:t>
            </a:r>
            <a:r>
              <a:rPr sz="800" spc="1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(A)</a:t>
            </a:r>
            <a:r>
              <a:rPr sz="800" spc="1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Typical</a:t>
            </a:r>
            <a:r>
              <a:rPr sz="800" spc="1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rotor</a:t>
            </a:r>
            <a:r>
              <a:rPr sz="800" spc="1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without hygienic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 design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 considerati</a:t>
            </a:r>
            <a:r>
              <a:rPr sz="800" spc="-20" dirty="0">
                <a:latin typeface="Arial"/>
                <a:cs typeface="Arial"/>
              </a:rPr>
              <a:t>o</a:t>
            </a:r>
            <a:r>
              <a:rPr sz="800" spc="-5" dirty="0">
                <a:latin typeface="Arial"/>
                <a:cs typeface="Arial"/>
              </a:rPr>
              <a:t>ns.</a:t>
            </a:r>
            <a:r>
              <a:rPr sz="800" dirty="0">
                <a:latin typeface="Arial"/>
                <a:cs typeface="Arial"/>
              </a:rPr>
              <a:t>  </a:t>
            </a:r>
            <a:r>
              <a:rPr sz="800" spc="-5" dirty="0">
                <a:latin typeface="Arial"/>
                <a:cs typeface="Arial"/>
              </a:rPr>
              <a:t>Note</a:t>
            </a:r>
            <a:r>
              <a:rPr sz="800" dirty="0">
                <a:latin typeface="Arial"/>
                <a:cs typeface="Arial"/>
              </a:rPr>
              <a:t>  </a:t>
            </a:r>
            <a:r>
              <a:rPr sz="800" spc="-5" dirty="0">
                <a:latin typeface="Arial"/>
                <a:cs typeface="Arial"/>
              </a:rPr>
              <a:t>path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 1,</a:t>
            </a:r>
            <a:r>
              <a:rPr sz="800" dirty="0">
                <a:latin typeface="Arial"/>
                <a:cs typeface="Arial"/>
              </a:rPr>
              <a:t>  </a:t>
            </a:r>
            <a:r>
              <a:rPr sz="800" spc="-5" dirty="0">
                <a:latin typeface="Arial"/>
                <a:cs typeface="Arial"/>
              </a:rPr>
              <a:t>where</a:t>
            </a:r>
            <a:r>
              <a:rPr sz="800" dirty="0">
                <a:latin typeface="Arial"/>
                <a:cs typeface="Arial"/>
              </a:rPr>
              <a:t>  </a:t>
            </a:r>
            <a:r>
              <a:rPr sz="800" spc="-5" dirty="0">
                <a:latin typeface="Arial"/>
                <a:cs typeface="Arial"/>
              </a:rPr>
              <a:t>the</a:t>
            </a:r>
            <a:r>
              <a:rPr sz="800" dirty="0">
                <a:latin typeface="Arial"/>
                <a:cs typeface="Arial"/>
              </a:rPr>
              <a:t>  </a:t>
            </a:r>
            <a:r>
              <a:rPr sz="800" spc="-5" dirty="0">
                <a:latin typeface="Arial"/>
                <a:cs typeface="Arial"/>
              </a:rPr>
              <a:t>fluid moves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9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towards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9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the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9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wall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8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pushed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9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by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8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the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8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centrifu</a:t>
            </a:r>
            <a:r>
              <a:rPr sz="800" spc="-20" dirty="0">
                <a:latin typeface="Arial"/>
                <a:cs typeface="Arial"/>
              </a:rPr>
              <a:t>g</a:t>
            </a:r>
            <a:r>
              <a:rPr sz="800" spc="-5" dirty="0">
                <a:latin typeface="Arial"/>
                <a:cs typeface="Arial"/>
              </a:rPr>
              <a:t>al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8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force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9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along a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5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channel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6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with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5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increa</a:t>
            </a:r>
            <a:r>
              <a:rPr sz="800" spc="-20" dirty="0">
                <a:latin typeface="Arial"/>
                <a:cs typeface="Arial"/>
              </a:rPr>
              <a:t>s</a:t>
            </a:r>
            <a:r>
              <a:rPr sz="800" spc="-5" dirty="0">
                <a:latin typeface="Arial"/>
                <a:cs typeface="Arial"/>
              </a:rPr>
              <a:t>ing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5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cross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5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flow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5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area,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5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thereby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6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increasing pressu</a:t>
            </a:r>
            <a:r>
              <a:rPr sz="800" spc="-20" dirty="0">
                <a:latin typeface="Arial"/>
                <a:cs typeface="Arial"/>
              </a:rPr>
              <a:t>r</a:t>
            </a:r>
            <a:r>
              <a:rPr sz="800" spc="-5" dirty="0">
                <a:latin typeface="Arial"/>
                <a:cs typeface="Arial"/>
              </a:rPr>
              <a:t>e;</a:t>
            </a:r>
            <a:r>
              <a:rPr sz="800" spc="2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and</a:t>
            </a:r>
            <a:r>
              <a:rPr sz="800" spc="2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path</a:t>
            </a:r>
            <a:r>
              <a:rPr sz="800" spc="2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2,</a:t>
            </a:r>
            <a:r>
              <a:rPr sz="800" spc="2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where</a:t>
            </a:r>
            <a:r>
              <a:rPr sz="800" spc="2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the</a:t>
            </a:r>
            <a:r>
              <a:rPr sz="800" spc="2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fluid</a:t>
            </a:r>
            <a:r>
              <a:rPr sz="800" spc="2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moves</a:t>
            </a:r>
            <a:r>
              <a:rPr sz="800" spc="2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rotationally</a:t>
            </a:r>
            <a:r>
              <a:rPr sz="800" spc="2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towards the</a:t>
            </a:r>
            <a:r>
              <a:rPr sz="800" spc="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axis,</a:t>
            </a:r>
            <a:r>
              <a:rPr sz="800" spc="10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pushed</a:t>
            </a:r>
            <a:r>
              <a:rPr sz="800" spc="9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by</a:t>
            </a:r>
            <a:r>
              <a:rPr sz="800" spc="10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the</a:t>
            </a:r>
            <a:r>
              <a:rPr sz="800" spc="10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centrifu</a:t>
            </a:r>
            <a:r>
              <a:rPr sz="800" spc="-20" dirty="0">
                <a:latin typeface="Arial"/>
                <a:cs typeface="Arial"/>
              </a:rPr>
              <a:t>g</a:t>
            </a:r>
            <a:r>
              <a:rPr sz="800" spc="-5" dirty="0">
                <a:latin typeface="Arial"/>
                <a:cs typeface="Arial"/>
              </a:rPr>
              <a:t>al</a:t>
            </a:r>
            <a:r>
              <a:rPr sz="800" spc="10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force,</a:t>
            </a:r>
            <a:r>
              <a:rPr sz="800" spc="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through</a:t>
            </a:r>
            <a:r>
              <a:rPr sz="800" spc="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</a:t>
            </a:r>
            <a:r>
              <a:rPr sz="800" spc="10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channel</a:t>
            </a:r>
            <a:r>
              <a:rPr sz="800" spc="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of increa</a:t>
            </a:r>
            <a:r>
              <a:rPr sz="800" spc="-20" dirty="0">
                <a:latin typeface="Arial"/>
                <a:cs typeface="Arial"/>
              </a:rPr>
              <a:t>s</a:t>
            </a:r>
            <a:r>
              <a:rPr sz="800" spc="-5" dirty="0">
                <a:latin typeface="Arial"/>
                <a:cs typeface="Arial"/>
              </a:rPr>
              <a:t>ing</a:t>
            </a:r>
            <a:r>
              <a:rPr sz="800" spc="6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cross</a:t>
            </a:r>
            <a:r>
              <a:rPr sz="800" spc="5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flow</a:t>
            </a:r>
            <a:r>
              <a:rPr sz="800" spc="6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area</a:t>
            </a:r>
            <a:r>
              <a:rPr sz="800" spc="6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due</a:t>
            </a:r>
            <a:r>
              <a:rPr sz="800" spc="6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to</a:t>
            </a:r>
            <a:r>
              <a:rPr sz="800" spc="6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the</a:t>
            </a:r>
            <a:r>
              <a:rPr sz="800" spc="6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eccentricity</a:t>
            </a:r>
            <a:r>
              <a:rPr sz="800" spc="6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of</a:t>
            </a:r>
            <a:r>
              <a:rPr sz="800" spc="6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the</a:t>
            </a:r>
            <a:r>
              <a:rPr sz="800" spc="6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rotor</a:t>
            </a:r>
            <a:r>
              <a:rPr sz="800" spc="5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in relation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to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2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the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2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casing;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1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(B)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1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rotor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1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encased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1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in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2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2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fixed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1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channel distrib</a:t>
            </a:r>
            <a:r>
              <a:rPr sz="800" spc="-15" dirty="0">
                <a:latin typeface="Arial"/>
                <a:cs typeface="Arial"/>
              </a:rPr>
              <a:t>u</a:t>
            </a:r>
            <a:r>
              <a:rPr sz="800" spc="-5" dirty="0">
                <a:latin typeface="Arial"/>
                <a:cs typeface="Arial"/>
              </a:rPr>
              <a:t>tor;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(C)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hygienically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designed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rotor,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with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smooth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edges.</a:t>
            </a:r>
            <a:endParaRPr sz="800">
              <a:latin typeface="Arial"/>
              <a:cs typeface="Arial"/>
            </a:endParaRPr>
          </a:p>
        </p:txBody>
      </p:sp>
      <p:sp>
        <p:nvSpPr>
          <p:cNvPr id="435" name="object 435"/>
          <p:cNvSpPr/>
          <p:nvPr/>
        </p:nvSpPr>
        <p:spPr>
          <a:xfrm>
            <a:off x="708482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" name="object 436"/>
          <p:cNvSpPr txBox="1"/>
          <p:nvPr/>
        </p:nvSpPr>
        <p:spPr>
          <a:xfrm>
            <a:off x="695782" y="313916"/>
            <a:ext cx="1907539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latin typeface="Arial"/>
                <a:cs typeface="Arial"/>
              </a:rPr>
              <a:t>1088   </a:t>
            </a:r>
            <a:r>
              <a:rPr sz="900" spc="-5" dirty="0">
                <a:latin typeface="Arial"/>
                <a:cs typeface="Arial"/>
              </a:rPr>
              <a:t> </a:t>
            </a:r>
            <a:r>
              <a:rPr sz="900" spc="15" dirty="0">
                <a:latin typeface="Arial"/>
                <a:cs typeface="Arial"/>
              </a:rPr>
              <a:t>FLOW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EQUIPMENT</a:t>
            </a:r>
            <a:r>
              <a:rPr sz="900" spc="-5" dirty="0">
                <a:latin typeface="Arial"/>
                <a:cs typeface="Arial"/>
              </a:rPr>
              <a:t>/</a:t>
            </a:r>
            <a:r>
              <a:rPr sz="900" spc="50" dirty="0">
                <a:latin typeface="Arial"/>
                <a:cs typeface="Arial"/>
              </a:rPr>
              <a:t>Pumps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6692" y="6456036"/>
            <a:ext cx="2910840" cy="25819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sz="1000" spc="35" dirty="0">
                <a:latin typeface="PMingLiU"/>
                <a:cs typeface="PMingLiU"/>
              </a:rPr>
              <a:t>ideally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opera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clo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rate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press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combi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65" dirty="0">
                <a:latin typeface="PMingLiU"/>
                <a:cs typeface="PMingLiU"/>
              </a:rPr>
              <a:t>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gives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maximum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efficien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(at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expense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unneces</a:t>
            </a:r>
            <a:r>
              <a:rPr sz="1000" spc="35" dirty="0">
                <a:latin typeface="PMingLiU"/>
                <a:cs typeface="PMingLiU"/>
              </a:rPr>
              <a:t>sarily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spend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power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electric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mai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deliver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same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amou</a:t>
            </a:r>
            <a:r>
              <a:rPr sz="1000" spc="75" dirty="0">
                <a:latin typeface="PMingLiU"/>
                <a:cs typeface="PMingLiU"/>
              </a:rPr>
              <a:t>nt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energy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fluid).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Lines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const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nt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effic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ency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usuall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dra</a:t>
            </a:r>
            <a:r>
              <a:rPr sz="1000" spc="105" dirty="0">
                <a:latin typeface="PMingLiU"/>
                <a:cs typeface="PMingLiU"/>
              </a:rPr>
              <a:t>w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thes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graph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(se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</a:t>
            </a:r>
            <a:r>
              <a:rPr sz="1000" spc="8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3</a:t>
            </a:r>
            <a:r>
              <a:rPr sz="1000" spc="30" dirty="0">
                <a:latin typeface="PMingLiU"/>
                <a:cs typeface="PMingLiU"/>
              </a:rPr>
              <a:t>).</a:t>
            </a:r>
            <a:endParaRPr sz="1000">
              <a:latin typeface="PMingLiU"/>
              <a:cs typeface="PMingLiU"/>
            </a:endParaRPr>
          </a:p>
          <a:p>
            <a:pPr marL="12700" marR="5080" indent="126364" algn="just">
              <a:lnSpc>
                <a:spcPct val="99600"/>
              </a:lnSpc>
            </a:pPr>
            <a:r>
              <a:rPr sz="1000" spc="50" dirty="0">
                <a:latin typeface="PMingLiU"/>
                <a:cs typeface="PMingLiU"/>
              </a:rPr>
              <a:t>Checking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opera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point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80" dirty="0">
                <a:latin typeface="PMingLiU"/>
                <a:cs typeface="PMingLiU"/>
              </a:rPr>
              <a:t>p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given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piping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system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straightfor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65" dirty="0">
                <a:latin typeface="PMingLiU"/>
                <a:cs typeface="PMingLiU"/>
              </a:rPr>
              <a:t>ard.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Using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Bernou</a:t>
            </a:r>
            <a:r>
              <a:rPr sz="1000" spc="30" dirty="0">
                <a:latin typeface="PMingLiU"/>
                <a:cs typeface="PMingLiU"/>
              </a:rPr>
              <a:t>l</a:t>
            </a:r>
            <a:r>
              <a:rPr sz="1000" spc="40" dirty="0">
                <a:latin typeface="PMingLiU"/>
                <a:cs typeface="PMingLiU"/>
              </a:rPr>
              <a:t>li's </a:t>
            </a:r>
            <a:r>
              <a:rPr sz="1000" spc="60" dirty="0">
                <a:latin typeface="PMingLiU"/>
                <a:cs typeface="PMingLiU"/>
              </a:rPr>
              <a:t>equati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n,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chara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teristic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curve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piping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system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const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ucted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cal</a:t>
            </a:r>
            <a:r>
              <a:rPr sz="1000" spc="45" dirty="0">
                <a:latin typeface="PMingLiU"/>
                <a:cs typeface="PMingLiU"/>
              </a:rPr>
              <a:t>c</a:t>
            </a:r>
            <a:r>
              <a:rPr sz="1000" spc="50" dirty="0">
                <a:latin typeface="PMingLiU"/>
                <a:cs typeface="PMingLiU"/>
              </a:rPr>
              <a:t>ulating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head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outl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pump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var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ous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rates.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op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rating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point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giv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pump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given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piping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system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intersecti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two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chara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40" dirty="0">
                <a:latin typeface="PMingLiU"/>
                <a:cs typeface="PMingLiU"/>
              </a:rPr>
              <a:t>teristi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curve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(pum</a:t>
            </a:r>
            <a:r>
              <a:rPr sz="1000" spc="80" dirty="0">
                <a:latin typeface="PMingLiU"/>
                <a:cs typeface="PMingLiU"/>
              </a:rPr>
              <a:t>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pip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sys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em).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 </a:t>
            </a:r>
            <a:r>
              <a:rPr sz="1000" spc="-3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3</a:t>
            </a:r>
            <a:r>
              <a:rPr sz="1000" spc="2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000" spc="55" dirty="0">
                <a:latin typeface="PMingLiU"/>
                <a:cs typeface="PMingLiU"/>
              </a:rPr>
              <a:t>shows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sketch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sit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65" dirty="0">
                <a:latin typeface="PMingLiU"/>
                <a:cs typeface="PMingLiU"/>
              </a:rPr>
              <a:t>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where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max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mum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efficien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achi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ved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interme</a:t>
            </a:r>
            <a:r>
              <a:rPr sz="1000" spc="75" dirty="0">
                <a:latin typeface="PMingLiU"/>
                <a:cs typeface="PMingLiU"/>
              </a:rPr>
              <a:t>d</a:t>
            </a:r>
            <a:r>
              <a:rPr sz="1000" spc="45" dirty="0">
                <a:latin typeface="PMingLiU"/>
                <a:cs typeface="PMingLiU"/>
              </a:rPr>
              <a:t>iate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pump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config</a:t>
            </a:r>
            <a:r>
              <a:rPr sz="1000" spc="45" dirty="0">
                <a:latin typeface="PMingLiU"/>
                <a:cs typeface="PMingLiU"/>
              </a:rPr>
              <a:t>u</a:t>
            </a:r>
            <a:r>
              <a:rPr sz="1000" spc="60" dirty="0">
                <a:latin typeface="PMingLiU"/>
                <a:cs typeface="PMingLiU"/>
              </a:rPr>
              <a:t>ration,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actually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delive</a:t>
            </a:r>
            <a:r>
              <a:rPr sz="1000" spc="35" dirty="0">
                <a:latin typeface="PMingLiU"/>
                <a:cs typeface="PMingLiU"/>
              </a:rPr>
              <a:t>r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slightly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lo</a:t>
            </a:r>
            <a:r>
              <a:rPr sz="1000" spc="100" dirty="0">
                <a:latin typeface="PMingLiU"/>
                <a:cs typeface="PMingLiU"/>
              </a:rPr>
              <a:t>w</a:t>
            </a:r>
            <a:r>
              <a:rPr sz="1000" spc="45" dirty="0">
                <a:latin typeface="PMingLiU"/>
                <a:cs typeface="PMingLiU"/>
              </a:rPr>
              <a:t>er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593414" y="687023"/>
            <a:ext cx="2910840" cy="16713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715" algn="just">
              <a:lnSpc>
                <a:spcPct val="100000"/>
              </a:lnSpc>
            </a:pP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rate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lo</a:t>
            </a:r>
            <a:r>
              <a:rPr sz="1000" spc="100" dirty="0">
                <a:latin typeface="PMingLiU"/>
                <a:cs typeface="PMingLiU"/>
              </a:rPr>
              <a:t>w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than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configura</a:t>
            </a:r>
            <a:r>
              <a:rPr sz="1000" spc="35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gives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max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mum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rate.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should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noted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h</a:t>
            </a:r>
            <a:r>
              <a:rPr sz="1000" spc="55" dirty="0">
                <a:latin typeface="PMingLiU"/>
                <a:cs typeface="PMingLiU"/>
              </a:rPr>
              <a:t>aracteris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curves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pipi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sys</a:t>
            </a:r>
            <a:r>
              <a:rPr sz="1000" spc="25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ems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eas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modified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opera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inc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ease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head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los</a:t>
            </a:r>
            <a:r>
              <a:rPr sz="1000" spc="35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if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partially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clo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50" dirty="0">
                <a:latin typeface="PMingLiU"/>
                <a:cs typeface="PMingLiU"/>
              </a:rPr>
              <a:t>ed.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examp</a:t>
            </a:r>
            <a:r>
              <a:rPr sz="1000" spc="25" dirty="0">
                <a:latin typeface="PMingLiU"/>
                <a:cs typeface="PMingLiU"/>
              </a:rPr>
              <a:t>le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</a:t>
            </a:r>
            <a:r>
              <a:rPr sz="1000" spc="1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5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3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clo</a:t>
            </a:r>
            <a:r>
              <a:rPr sz="1000" spc="2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flo</a:t>
            </a:r>
            <a:r>
              <a:rPr sz="1000" spc="100" dirty="0">
                <a:latin typeface="PMingLiU"/>
                <a:cs typeface="PMingLiU"/>
              </a:rPr>
              <a:t>w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rat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contro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35" dirty="0">
                <a:latin typeface="PMingLiU"/>
                <a:cs typeface="PMingLiU"/>
              </a:rPr>
              <a:t>alve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wou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increase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head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losses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chara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45" dirty="0">
                <a:latin typeface="PMingLiU"/>
                <a:cs typeface="PMingLiU"/>
              </a:rPr>
              <a:t>terist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curve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would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ste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per.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wou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po</a:t>
            </a:r>
            <a:r>
              <a:rPr sz="1000" spc="5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sible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bring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pipi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system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40" dirty="0">
                <a:latin typeface="PMingLiU"/>
                <a:cs typeface="PMingLiU"/>
              </a:rPr>
              <a:t>rve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clo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maximum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efficie</a:t>
            </a:r>
            <a:r>
              <a:rPr sz="1000" spc="3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cy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pump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only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would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poss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40" dirty="0">
                <a:latin typeface="PMingLiU"/>
                <a:cs typeface="PMingLiU"/>
              </a:rPr>
              <a:t>ble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decr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ase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he</a:t>
            </a:r>
            <a:r>
              <a:rPr sz="1000" spc="80" dirty="0">
                <a:latin typeface="PMingLiU"/>
                <a:cs typeface="PMingLiU"/>
              </a:rPr>
              <a:t>ad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losses.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2932" y="2514953"/>
            <a:ext cx="2910840" cy="41713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55" dirty="0">
                <a:latin typeface="Arial"/>
                <a:cs typeface="Arial"/>
              </a:rPr>
              <a:t>Selection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65" dirty="0">
                <a:latin typeface="Arial"/>
                <a:cs typeface="Arial"/>
              </a:rPr>
              <a:t>of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60" dirty="0">
                <a:latin typeface="Arial"/>
                <a:cs typeface="Arial"/>
              </a:rPr>
              <a:t>Centrifugal</a:t>
            </a:r>
            <a:r>
              <a:rPr sz="900" spc="50" dirty="0">
                <a:latin typeface="Arial"/>
                <a:cs typeface="Arial"/>
              </a:rPr>
              <a:t> Pumps</a:t>
            </a:r>
            <a:endParaRPr sz="900">
              <a:latin typeface="Arial"/>
              <a:cs typeface="Arial"/>
            </a:endParaRPr>
          </a:p>
          <a:p>
            <a:pPr marL="12700" marR="5715">
              <a:lnSpc>
                <a:spcPct val="100000"/>
              </a:lnSpc>
              <a:spcBef>
                <a:spcPts val="640"/>
              </a:spcBef>
            </a:pPr>
            <a:r>
              <a:rPr sz="1000" spc="45" dirty="0">
                <a:latin typeface="PMingLiU"/>
                <a:cs typeface="PMingLiU"/>
              </a:rPr>
              <a:t>In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or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sel</a:t>
            </a:r>
            <a:r>
              <a:rPr sz="1000" spc="40" dirty="0">
                <a:latin typeface="PMingLiU"/>
                <a:cs typeface="PMingLiU"/>
              </a:rPr>
              <a:t>ect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cent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ifugal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pump,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must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know:</a:t>
            </a:r>
            <a:endParaRPr sz="1000">
              <a:latin typeface="PMingLiU"/>
              <a:cs typeface="PMingLiU"/>
            </a:endParaRPr>
          </a:p>
          <a:p>
            <a:pPr marL="181610" marR="5080" indent="-168910" algn="just">
              <a:lnSpc>
                <a:spcPct val="100000"/>
              </a:lnSpc>
              <a:spcBef>
                <a:spcPts val="595"/>
              </a:spcBef>
              <a:buAutoNum type="arabicPeriod"/>
              <a:tabLst>
                <a:tab pos="182245" algn="l"/>
              </a:tabLst>
            </a:pP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net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po</a:t>
            </a:r>
            <a:r>
              <a:rPr sz="1000" spc="55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itive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sucti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head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(NP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85" dirty="0">
                <a:latin typeface="PMingLiU"/>
                <a:cs typeface="PMingLiU"/>
              </a:rPr>
              <a:t>H)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av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ilable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55" dirty="0">
                <a:latin typeface="PMingLiU"/>
                <a:cs typeface="PMingLiU"/>
              </a:rPr>
              <a:t> 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inlet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80" dirty="0">
                <a:latin typeface="PMingLiU"/>
                <a:cs typeface="PMingLiU"/>
              </a:rPr>
              <a:t>p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(</a:t>
            </a:r>
            <a:r>
              <a:rPr sz="1000" i="1" spc="35" dirty="0">
                <a:latin typeface="Book Antiqua"/>
                <a:cs typeface="Book Antiqua"/>
              </a:rPr>
              <a:t>see</a:t>
            </a:r>
            <a:r>
              <a:rPr sz="1000" i="1" dirty="0">
                <a:latin typeface="Book Antiqua"/>
                <a:cs typeface="Book Antiqua"/>
              </a:rPr>
              <a:t>  </a:t>
            </a:r>
            <a:r>
              <a:rPr sz="1000" i="1" spc="-75" dirty="0">
                <a:latin typeface="Book Antiqua"/>
                <a:cs typeface="Book Antiqua"/>
              </a:rPr>
              <a:t> </a:t>
            </a:r>
            <a:r>
              <a:rPr sz="1000" spc="25" dirty="0">
                <a:latin typeface="Times New Roman"/>
                <a:cs typeface="Times New Roman"/>
              </a:rPr>
              <a:t>Flow</a:t>
            </a:r>
            <a:r>
              <a:rPr sz="1000" dirty="0">
                <a:latin typeface="Times New Roman"/>
                <a:cs typeface="Times New Roman"/>
              </a:rPr>
              <a:t>  </a:t>
            </a:r>
            <a:r>
              <a:rPr sz="1000" spc="-80" dirty="0">
                <a:latin typeface="Times New Roman"/>
                <a:cs typeface="Times New Roman"/>
              </a:rPr>
              <a:t> </a:t>
            </a:r>
            <a:r>
              <a:rPr sz="1000" spc="25" dirty="0">
                <a:latin typeface="Times New Roman"/>
                <a:cs typeface="Times New Roman"/>
              </a:rPr>
              <a:t>Equi</a:t>
            </a:r>
            <a:r>
              <a:rPr sz="1000" spc="40" dirty="0">
                <a:latin typeface="Times New Roman"/>
                <a:cs typeface="Times New Roman"/>
              </a:rPr>
              <a:t>pment</a:t>
            </a:r>
            <a:r>
              <a:rPr sz="1000" spc="15" dirty="0">
                <a:latin typeface="PMingLiU"/>
                <a:cs typeface="PMingLiU"/>
              </a:rPr>
              <a:t>: </a:t>
            </a:r>
            <a:r>
              <a:rPr sz="1000" spc="40" dirty="0">
                <a:latin typeface="PMingLiU"/>
                <a:cs typeface="PMingLiU"/>
              </a:rPr>
              <a:t>Prin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30" dirty="0">
                <a:latin typeface="PMingLiU"/>
                <a:cs typeface="PMingLiU"/>
              </a:rPr>
              <a:t>iples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70" dirty="0">
                <a:latin typeface="PMingLiU"/>
                <a:cs typeface="PMingLiU"/>
              </a:rPr>
              <a:t> Pump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Pip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Calcu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50" dirty="0">
                <a:latin typeface="PMingLiU"/>
                <a:cs typeface="PMingLiU"/>
              </a:rPr>
              <a:t>ations).</a:t>
            </a:r>
            <a:endParaRPr sz="1000">
              <a:latin typeface="PMingLiU"/>
              <a:cs typeface="PMingLiU"/>
            </a:endParaRPr>
          </a:p>
          <a:p>
            <a:pPr marL="181610" marR="6350" indent="-168910" algn="just">
              <a:lnSpc>
                <a:spcPts val="1200"/>
              </a:lnSpc>
              <a:spcBef>
                <a:spcPts val="35"/>
              </a:spcBef>
              <a:buAutoNum type="arabicPeriod"/>
              <a:tabLst>
                <a:tab pos="182245" algn="l"/>
              </a:tabLst>
            </a:pP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chara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45" dirty="0">
                <a:latin typeface="PMingLiU"/>
                <a:cs typeface="PMingLiU"/>
              </a:rPr>
              <a:t>terist</a:t>
            </a:r>
            <a:r>
              <a:rPr sz="1000" spc="20" dirty="0">
                <a:latin typeface="PMingLiU"/>
                <a:cs typeface="PMingLiU"/>
              </a:rPr>
              <a:t>ics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system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(cross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areas,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level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differ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nces,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total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length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pip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sys</a:t>
            </a:r>
            <a:r>
              <a:rPr sz="1000" spc="25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em,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local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zed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head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losses)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  <a:p>
            <a:pPr marL="12700" marR="5715" indent="126364" algn="just">
              <a:lnSpc>
                <a:spcPct val="100000"/>
              </a:lnSpc>
              <a:spcBef>
                <a:spcPts val="550"/>
              </a:spcBef>
            </a:pPr>
            <a:r>
              <a:rPr sz="1000" spc="50" dirty="0">
                <a:latin typeface="PMingLiU"/>
                <a:cs typeface="PMingLiU"/>
              </a:rPr>
              <a:t>Item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(1)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needed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only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verificat</a:t>
            </a:r>
            <a:r>
              <a:rPr sz="1000" spc="45" dirty="0">
                <a:latin typeface="PMingLiU"/>
                <a:cs typeface="PMingLiU"/>
              </a:rPr>
              <a:t>ion: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NPSH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availa</a:t>
            </a:r>
            <a:r>
              <a:rPr sz="1000" spc="75" dirty="0">
                <a:latin typeface="PMingLiU"/>
                <a:cs typeface="PMingLiU"/>
              </a:rPr>
              <a:t>b</a:t>
            </a:r>
            <a:r>
              <a:rPr sz="1000" spc="20" dirty="0">
                <a:latin typeface="PMingLiU"/>
                <a:cs typeface="PMingLiU"/>
              </a:rPr>
              <a:t>le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must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higher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than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NPSH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requ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red</a:t>
            </a:r>
            <a:r>
              <a:rPr sz="1000" spc="50" dirty="0">
                <a:latin typeface="PMingLiU"/>
                <a:cs typeface="PMingLiU"/>
              </a:rPr>
              <a:t> by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 </a:t>
            </a:r>
            <a:r>
              <a:rPr sz="1000" spc="80" dirty="0">
                <a:latin typeface="PMingLiU"/>
                <a:cs typeface="PMingLiU"/>
              </a:rPr>
              <a:t>pump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ch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sen,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order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ensure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55" dirty="0">
                <a:latin typeface="PMingLiU"/>
                <a:cs typeface="PMingLiU"/>
              </a:rPr>
              <a:t> the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va</a:t>
            </a:r>
            <a:r>
              <a:rPr sz="1000" spc="70" dirty="0">
                <a:latin typeface="PMingLiU"/>
                <a:cs typeface="PMingLiU"/>
              </a:rPr>
              <a:t>p</a:t>
            </a:r>
            <a:r>
              <a:rPr sz="1000" spc="75" dirty="0">
                <a:latin typeface="PMingLiU"/>
                <a:cs typeface="PMingLiU"/>
              </a:rPr>
              <a:t>our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reach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insi</a:t>
            </a:r>
            <a:r>
              <a:rPr sz="1000" spc="60" dirty="0">
                <a:latin typeface="PMingLiU"/>
                <a:cs typeface="PMingLiU"/>
              </a:rPr>
              <a:t>d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pump,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wh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ch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wou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cause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cav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tation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sever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wear.</a:t>
            </a:r>
            <a:endParaRPr sz="1000">
              <a:latin typeface="PMingLiU"/>
              <a:cs typeface="PMingLiU"/>
            </a:endParaRPr>
          </a:p>
          <a:p>
            <a:pPr marL="12700" marR="5080" indent="126364" algn="just">
              <a:lnSpc>
                <a:spcPct val="99600"/>
              </a:lnSpc>
            </a:pPr>
            <a:r>
              <a:rPr sz="1000" spc="50" dirty="0">
                <a:latin typeface="PMingLiU"/>
                <a:cs typeface="PMingLiU"/>
              </a:rPr>
              <a:t>Item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(2)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nee</a:t>
            </a:r>
            <a:r>
              <a:rPr sz="1000" spc="65" dirty="0">
                <a:latin typeface="PMingLiU"/>
                <a:cs typeface="PMingLiU"/>
              </a:rPr>
              <a:t>d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apply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B</a:t>
            </a:r>
            <a:r>
              <a:rPr sz="1000" spc="1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rnoulli's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eq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65" dirty="0">
                <a:latin typeface="PMingLiU"/>
                <a:cs typeface="PMingLiU"/>
              </a:rPr>
              <a:t>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dete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mine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chara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teristic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40" dirty="0">
                <a:latin typeface="PMingLiU"/>
                <a:cs typeface="PMingLiU"/>
              </a:rPr>
              <a:t>rve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pip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sys</a:t>
            </a:r>
            <a:r>
              <a:rPr sz="1000" spc="25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em,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where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op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rating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point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efficien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pump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calcula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ed.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pum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opera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45" dirty="0">
                <a:latin typeface="PMingLiU"/>
                <a:cs typeface="PMingLiU"/>
              </a:rPr>
              <a:t>ariables,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ch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sen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give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max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90" dirty="0">
                <a:latin typeface="PMingLiU"/>
                <a:cs typeface="PMingLiU"/>
              </a:rPr>
              <a:t>mum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efficien</a:t>
            </a:r>
            <a:r>
              <a:rPr sz="1000" spc="35" dirty="0">
                <a:latin typeface="PMingLiU"/>
                <a:cs typeface="PMingLiU"/>
              </a:rPr>
              <a:t>cy.</a:t>
            </a:r>
            <a:endParaRPr sz="1000">
              <a:latin typeface="PMingLiU"/>
              <a:cs typeface="PMingLiU"/>
            </a:endParaRPr>
          </a:p>
          <a:p>
            <a:pPr marL="12700" marR="5715" indent="127000" algn="just">
              <a:lnSpc>
                <a:spcPct val="99600"/>
              </a:lnSpc>
            </a:pPr>
            <a:r>
              <a:rPr sz="1000" spc="105" dirty="0">
                <a:latin typeface="PMingLiU"/>
                <a:cs typeface="PMingLiU"/>
              </a:rPr>
              <a:t>Man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55" dirty="0">
                <a:latin typeface="PMingLiU"/>
                <a:cs typeface="PMingLiU"/>
              </a:rPr>
              <a:t>facture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p</a:t>
            </a:r>
            <a:r>
              <a:rPr sz="1000" spc="65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ovide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graphs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indicate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wh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their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make</a:t>
            </a:r>
            <a:r>
              <a:rPr sz="1000" spc="50" dirty="0">
                <a:latin typeface="PMingLiU"/>
                <a:cs typeface="PMingLiU"/>
              </a:rPr>
              <a:t>s</a:t>
            </a:r>
            <a:r>
              <a:rPr sz="1000" spc="70" dirty="0">
                <a:latin typeface="PMingLiU"/>
                <a:cs typeface="PMingLiU"/>
              </a:rPr>
              <a:t>/mod</a:t>
            </a:r>
            <a:r>
              <a:rPr sz="1000" spc="20" dirty="0">
                <a:latin typeface="PMingLiU"/>
                <a:cs typeface="PMingLiU"/>
              </a:rPr>
              <a:t>els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20" dirty="0">
                <a:latin typeface="PMingLiU"/>
                <a:cs typeface="PMingLiU"/>
              </a:rPr>
              <a:t>lly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0" dirty="0">
                <a:latin typeface="PMingLiU"/>
                <a:cs typeface="PMingLiU"/>
              </a:rPr>
              <a:t>able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depend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he</a:t>
            </a:r>
            <a:r>
              <a:rPr sz="1000" spc="80" dirty="0">
                <a:latin typeface="PMingLiU"/>
                <a:cs typeface="PMingLiU"/>
              </a:rPr>
              <a:t>ad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rate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requ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red. </a:t>
            </a:r>
            <a:r>
              <a:rPr sz="1000" spc="50" dirty="0">
                <a:latin typeface="PMingLiU"/>
                <a:cs typeface="PMingLiU"/>
              </a:rPr>
              <a:t>This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helps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arrow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choice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pumps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desig</a:t>
            </a:r>
            <a:r>
              <a:rPr sz="1000" spc="50" dirty="0">
                <a:latin typeface="PMingLiU"/>
                <a:cs typeface="PMingLiU"/>
              </a:rPr>
              <a:t>ned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type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0" dirty="0">
                <a:latin typeface="PMingLiU"/>
                <a:cs typeface="PMingLiU"/>
              </a:rPr>
              <a:t>demand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question.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</a:t>
            </a:r>
            <a:r>
              <a:rPr sz="1000" spc="8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4</a:t>
            </a:r>
            <a:r>
              <a:rPr sz="1000" spc="7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65" dirty="0">
                <a:latin typeface="PMingLiU"/>
                <a:cs typeface="PMingLiU"/>
              </a:rPr>
              <a:t>show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typica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example.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2160" y="7065812"/>
            <a:ext cx="2911475" cy="1972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algn="just">
              <a:lnSpc>
                <a:spcPct val="100000"/>
              </a:lnSpc>
            </a:pPr>
            <a:r>
              <a:rPr sz="1100" spc="60" dirty="0">
                <a:latin typeface="Arial"/>
                <a:cs typeface="Arial"/>
              </a:rPr>
              <a:t>Positive </a:t>
            </a:r>
            <a:r>
              <a:rPr sz="1100" spc="70" dirty="0">
                <a:latin typeface="Arial"/>
                <a:cs typeface="Arial"/>
              </a:rPr>
              <a:t>Displacement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60" dirty="0">
                <a:latin typeface="Arial"/>
                <a:cs typeface="Arial"/>
              </a:rPr>
              <a:t>Pumps</a:t>
            </a:r>
            <a:endParaRPr sz="1100">
              <a:latin typeface="Arial"/>
              <a:cs typeface="Arial"/>
            </a:endParaRPr>
          </a:p>
          <a:p>
            <a:pPr marL="13335" algn="just">
              <a:lnSpc>
                <a:spcPct val="100000"/>
              </a:lnSpc>
              <a:spcBef>
                <a:spcPts val="550"/>
              </a:spcBef>
            </a:pPr>
            <a:r>
              <a:rPr sz="900" spc="50" dirty="0">
                <a:latin typeface="Arial"/>
                <a:cs typeface="Arial"/>
              </a:rPr>
              <a:t>Piston Pumps</a:t>
            </a:r>
            <a:endParaRPr sz="900">
              <a:latin typeface="Arial"/>
              <a:cs typeface="Arial"/>
            </a:endParaRPr>
          </a:p>
          <a:p>
            <a:pPr marL="12700" marR="5715" indent="635" algn="just">
              <a:lnSpc>
                <a:spcPct val="100000"/>
              </a:lnSpc>
              <a:spcBef>
                <a:spcPts val="640"/>
              </a:spcBef>
            </a:pPr>
            <a:r>
              <a:rPr sz="1500" spc="52" baseline="2777" dirty="0">
                <a:latin typeface="Times New Roman"/>
                <a:cs typeface="Times New Roman"/>
              </a:rPr>
              <a:t>G</a:t>
            </a:r>
            <a:r>
              <a:rPr sz="1500" baseline="2777" dirty="0">
                <a:latin typeface="Times New Roman"/>
                <a:cs typeface="Times New Roman"/>
              </a:rPr>
              <a:t>e</a:t>
            </a:r>
            <a:r>
              <a:rPr sz="1500" spc="37" baseline="2777" dirty="0">
                <a:latin typeface="Times New Roman"/>
                <a:cs typeface="Times New Roman"/>
              </a:rPr>
              <a:t>n</a:t>
            </a:r>
            <a:r>
              <a:rPr sz="1500" spc="7" baseline="2777" dirty="0">
                <a:latin typeface="Times New Roman"/>
                <a:cs typeface="Times New Roman"/>
              </a:rPr>
              <a:t>e</a:t>
            </a:r>
            <a:r>
              <a:rPr sz="1500" spc="60" baseline="2777" dirty="0">
                <a:latin typeface="Times New Roman"/>
                <a:cs typeface="Times New Roman"/>
              </a:rPr>
              <a:t>r</a:t>
            </a:r>
            <a:r>
              <a:rPr sz="1500" spc="52" baseline="2777" dirty="0">
                <a:latin typeface="Times New Roman"/>
                <a:cs typeface="Times New Roman"/>
              </a:rPr>
              <a:t>a</a:t>
            </a:r>
            <a:r>
              <a:rPr sz="1500" baseline="2777" dirty="0">
                <a:latin typeface="Times New Roman"/>
                <a:cs typeface="Times New Roman"/>
              </a:rPr>
              <a:t>l</a:t>
            </a:r>
            <a:r>
              <a:rPr sz="1500" spc="104" baseline="2777" dirty="0">
                <a:latin typeface="Times New Roman"/>
                <a:cs typeface="Times New Roman"/>
              </a:rPr>
              <a:t> </a:t>
            </a:r>
            <a:r>
              <a:rPr sz="1500" spc="37" baseline="2777" dirty="0">
                <a:latin typeface="Times New Roman"/>
                <a:cs typeface="Times New Roman"/>
              </a:rPr>
              <a:t>d</a:t>
            </a:r>
            <a:r>
              <a:rPr sz="1500" spc="7" baseline="2777" dirty="0">
                <a:latin typeface="Times New Roman"/>
                <a:cs typeface="Times New Roman"/>
              </a:rPr>
              <a:t>e</a:t>
            </a:r>
            <a:r>
              <a:rPr sz="1500" spc="-7" baseline="2777" dirty="0">
                <a:latin typeface="Times New Roman"/>
                <a:cs typeface="Times New Roman"/>
              </a:rPr>
              <a:t>s</a:t>
            </a:r>
            <a:r>
              <a:rPr sz="1500" spc="-37" baseline="2777" dirty="0">
                <a:latin typeface="Times New Roman"/>
                <a:cs typeface="Times New Roman"/>
              </a:rPr>
              <a:t>i</a:t>
            </a:r>
            <a:r>
              <a:rPr sz="1500" spc="30" baseline="2777" dirty="0">
                <a:latin typeface="Times New Roman"/>
                <a:cs typeface="Times New Roman"/>
              </a:rPr>
              <a:t>gn</a:t>
            </a:r>
            <a:r>
              <a:rPr sz="1500" spc="89" baseline="2777" dirty="0">
                <a:latin typeface="Times New Roman"/>
                <a:cs typeface="Times New Roman"/>
              </a:rPr>
              <a:t> </a:t>
            </a:r>
            <a:r>
              <a:rPr sz="1500" spc="67" baseline="2777" dirty="0">
                <a:latin typeface="Times New Roman"/>
                <a:cs typeface="Times New Roman"/>
              </a:rPr>
              <a:t>a</a:t>
            </a:r>
            <a:r>
              <a:rPr sz="1500" spc="52" baseline="2777" dirty="0">
                <a:latin typeface="Times New Roman"/>
                <a:cs typeface="Times New Roman"/>
              </a:rPr>
              <a:t>n</a:t>
            </a:r>
            <a:r>
              <a:rPr sz="1500" spc="75" baseline="2777" dirty="0">
                <a:latin typeface="Times New Roman"/>
                <a:cs typeface="Times New Roman"/>
              </a:rPr>
              <a:t>d</a:t>
            </a:r>
            <a:r>
              <a:rPr sz="1500" spc="104" baseline="2777" dirty="0">
                <a:latin typeface="Times New Roman"/>
                <a:cs typeface="Times New Roman"/>
              </a:rPr>
              <a:t> </a:t>
            </a:r>
            <a:r>
              <a:rPr sz="1500" spc="52" baseline="2777" dirty="0">
                <a:latin typeface="Times New Roman"/>
                <a:cs typeface="Times New Roman"/>
              </a:rPr>
              <a:t>p</a:t>
            </a:r>
            <a:r>
              <a:rPr sz="1500" spc="37" baseline="2777" dirty="0">
                <a:latin typeface="Times New Roman"/>
                <a:cs typeface="Times New Roman"/>
              </a:rPr>
              <a:t>r</a:t>
            </a:r>
            <a:r>
              <a:rPr sz="1500" baseline="2777" dirty="0">
                <a:latin typeface="Times New Roman"/>
                <a:cs typeface="Times New Roman"/>
              </a:rPr>
              <a:t>i</a:t>
            </a:r>
            <a:r>
              <a:rPr sz="1500" spc="37" baseline="2777" dirty="0">
                <a:latin typeface="Times New Roman"/>
                <a:cs typeface="Times New Roman"/>
              </a:rPr>
              <a:t>n</a:t>
            </a:r>
            <a:r>
              <a:rPr sz="1500" spc="7" baseline="2777" dirty="0">
                <a:latin typeface="Times New Roman"/>
                <a:cs typeface="Times New Roman"/>
              </a:rPr>
              <a:t>c</a:t>
            </a:r>
            <a:r>
              <a:rPr sz="1500" spc="22" baseline="2777" dirty="0">
                <a:latin typeface="Times New Roman"/>
                <a:cs typeface="Times New Roman"/>
              </a:rPr>
              <a:t>i</a:t>
            </a:r>
            <a:r>
              <a:rPr sz="1500" spc="15" baseline="2777" dirty="0">
                <a:latin typeface="Times New Roman"/>
                <a:cs typeface="Times New Roman"/>
              </a:rPr>
              <a:t>p</a:t>
            </a:r>
            <a:r>
              <a:rPr sz="1500" baseline="2777" dirty="0">
                <a:latin typeface="Times New Roman"/>
                <a:cs typeface="Times New Roman"/>
              </a:rPr>
              <a:t>l</a:t>
            </a:r>
            <a:r>
              <a:rPr sz="1500" spc="-30" baseline="2777" dirty="0">
                <a:latin typeface="Times New Roman"/>
                <a:cs typeface="Times New Roman"/>
              </a:rPr>
              <a:t>e</a:t>
            </a:r>
            <a:r>
              <a:rPr sz="1500" spc="-15" baseline="2777" dirty="0">
                <a:latin typeface="Times New Roman"/>
                <a:cs typeface="Times New Roman"/>
              </a:rPr>
              <a:t>s</a:t>
            </a:r>
            <a:r>
              <a:rPr sz="1500" spc="104" baseline="2777" dirty="0">
                <a:latin typeface="Times New Roman"/>
                <a:cs typeface="Times New Roman"/>
              </a:rPr>
              <a:t> </a:t>
            </a:r>
            <a:r>
              <a:rPr sz="1500" spc="52" baseline="2777" dirty="0">
                <a:latin typeface="Times New Roman"/>
                <a:cs typeface="Times New Roman"/>
              </a:rPr>
              <a:t>o</a:t>
            </a:r>
            <a:r>
              <a:rPr sz="1500" spc="-7" baseline="2777" dirty="0">
                <a:latin typeface="Times New Roman"/>
                <a:cs typeface="Times New Roman"/>
              </a:rPr>
              <a:t>f</a:t>
            </a:r>
            <a:r>
              <a:rPr sz="1500" spc="112" baseline="2777" dirty="0">
                <a:latin typeface="Times New Roman"/>
                <a:cs typeface="Times New Roman"/>
              </a:rPr>
              <a:t> </a:t>
            </a:r>
            <a:r>
              <a:rPr sz="1500" spc="52" baseline="2777" dirty="0">
                <a:latin typeface="Times New Roman"/>
                <a:cs typeface="Times New Roman"/>
              </a:rPr>
              <a:t>op</a:t>
            </a:r>
            <a:r>
              <a:rPr sz="1500" spc="37" baseline="2777" dirty="0">
                <a:latin typeface="Times New Roman"/>
                <a:cs typeface="Times New Roman"/>
              </a:rPr>
              <a:t>e</a:t>
            </a:r>
            <a:r>
              <a:rPr sz="1500" spc="7" baseline="2777" dirty="0">
                <a:latin typeface="Times New Roman"/>
                <a:cs typeface="Times New Roman"/>
              </a:rPr>
              <a:t>r</a:t>
            </a:r>
            <a:r>
              <a:rPr sz="1500" spc="97" baseline="2777" dirty="0">
                <a:latin typeface="Times New Roman"/>
                <a:cs typeface="Times New Roman"/>
              </a:rPr>
              <a:t>a</a:t>
            </a:r>
            <a:r>
              <a:rPr sz="1500" spc="30" baseline="2777" dirty="0">
                <a:latin typeface="Times New Roman"/>
                <a:cs typeface="Times New Roman"/>
              </a:rPr>
              <a:t>t</a:t>
            </a:r>
            <a:r>
              <a:rPr sz="1500" spc="22" baseline="2777" dirty="0">
                <a:latin typeface="Times New Roman"/>
                <a:cs typeface="Times New Roman"/>
              </a:rPr>
              <a:t>i</a:t>
            </a:r>
            <a:r>
              <a:rPr sz="1500" spc="15" baseline="2777" dirty="0">
                <a:latin typeface="Times New Roman"/>
                <a:cs typeface="Times New Roman"/>
              </a:rPr>
              <a:t>o</a:t>
            </a:r>
            <a:r>
              <a:rPr sz="1500" spc="75" baseline="2777" dirty="0">
                <a:latin typeface="Times New Roman"/>
                <a:cs typeface="Times New Roman"/>
              </a:rPr>
              <a:t>n</a:t>
            </a:r>
            <a:r>
              <a:rPr sz="1500" baseline="2777" dirty="0">
                <a:latin typeface="Times New Roman"/>
                <a:cs typeface="Times New Roman"/>
              </a:rPr>
              <a:t> </a:t>
            </a:r>
            <a:r>
              <a:rPr sz="1500" spc="104" baseline="2777" dirty="0">
                <a:latin typeface="Times New Roman"/>
                <a:cs typeface="Times New Roman"/>
              </a:rPr>
              <a:t> 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typ</a:t>
            </a:r>
            <a:r>
              <a:rPr sz="1000" spc="40" dirty="0">
                <a:latin typeface="PMingLiU"/>
                <a:cs typeface="PMingLiU"/>
              </a:rPr>
              <a:t>ical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pis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85" dirty="0">
                <a:latin typeface="PMingLiU"/>
                <a:cs typeface="PMingLiU"/>
              </a:rPr>
              <a:t>pum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op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rates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accord</a:t>
            </a:r>
            <a:r>
              <a:rPr sz="1000" spc="4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35" dirty="0">
                <a:latin typeface="PMingLiU"/>
                <a:cs typeface="PMingLiU"/>
              </a:rPr>
              <a:t>very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str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ightfor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75" dirty="0">
                <a:latin typeface="PMingLiU"/>
                <a:cs typeface="PMingLiU"/>
              </a:rPr>
              <a:t>ar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prin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iple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show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e</a:t>
            </a:r>
            <a:r>
              <a:rPr sz="1000" spc="-95" dirty="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5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Flu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60" dirty="0">
                <a:latin typeface="PMingLiU"/>
                <a:cs typeface="PMingLiU"/>
              </a:rPr>
              <a:t>mitted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chamb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throu</a:t>
            </a:r>
            <a:r>
              <a:rPr sz="1000" spc="85" dirty="0">
                <a:latin typeface="PMingLiU"/>
                <a:cs typeface="PMingLiU"/>
              </a:rPr>
              <a:t>g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inlet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pis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moves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back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sucks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in.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clo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when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pist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reach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its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b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ck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po</a:t>
            </a:r>
            <a:r>
              <a:rPr sz="1000" spc="55" dirty="0">
                <a:latin typeface="PMingLiU"/>
                <a:cs typeface="PMingLiU"/>
              </a:rPr>
              <a:t>s</a:t>
            </a:r>
            <a:r>
              <a:rPr sz="1000" spc="50" dirty="0">
                <a:latin typeface="PMingLiU"/>
                <a:cs typeface="PMingLiU"/>
              </a:rPr>
              <a:t>ition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nd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then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star</a:t>
            </a:r>
            <a:r>
              <a:rPr sz="1000" spc="40" dirty="0">
                <a:latin typeface="PMingLiU"/>
                <a:cs typeface="PMingLiU"/>
              </a:rPr>
              <a:t>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mov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forward,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essing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trapp</a:t>
            </a:r>
            <a:r>
              <a:rPr sz="1000" spc="7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 </a:t>
            </a:r>
            <a:r>
              <a:rPr sz="1000" spc="55" dirty="0">
                <a:latin typeface="PMingLiU"/>
                <a:cs typeface="PMingLiU"/>
              </a:rPr>
              <a:t>the </a:t>
            </a:r>
            <a:r>
              <a:rPr sz="1000" spc="65" dirty="0">
                <a:latin typeface="PMingLiU"/>
                <a:cs typeface="PMingLiU"/>
              </a:rPr>
              <a:t>chamb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r.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When</a:t>
            </a:r>
            <a:r>
              <a:rPr sz="1000" spc="55" dirty="0">
                <a:latin typeface="PMingLiU"/>
                <a:cs typeface="PMingLiU"/>
              </a:rPr>
              <a:t> the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specif</a:t>
            </a:r>
            <a:r>
              <a:rPr sz="1000" spc="2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reached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(for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incom</a:t>
            </a:r>
            <a:r>
              <a:rPr sz="1000" spc="70" dirty="0">
                <a:latin typeface="PMingLiU"/>
                <a:cs typeface="PMingLiU"/>
              </a:rPr>
              <a:t>p</a:t>
            </a:r>
            <a:r>
              <a:rPr sz="1000" spc="35" dirty="0">
                <a:latin typeface="PMingLiU"/>
                <a:cs typeface="PMingLiU"/>
              </a:rPr>
              <a:t>ressible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this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ob</a:t>
            </a:r>
            <a:r>
              <a:rPr sz="1000" spc="65" dirty="0">
                <a:latin typeface="PMingLiU"/>
                <a:cs typeface="PMingLiU"/>
              </a:rPr>
              <a:t>v</a:t>
            </a:r>
            <a:r>
              <a:rPr sz="1000" spc="40" dirty="0">
                <a:latin typeface="PMingLiU"/>
                <a:cs typeface="PMingLiU"/>
              </a:rPr>
              <a:t>iously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ost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ins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65" dirty="0">
                <a:latin typeface="PMingLiU"/>
                <a:cs typeface="PMingLiU"/>
              </a:rPr>
              <a:t>antaneou</a:t>
            </a:r>
            <a:r>
              <a:rPr sz="1000" spc="60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),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outl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5" dirty="0">
                <a:latin typeface="PMingLiU"/>
                <a:cs typeface="PMingLiU"/>
              </a:rPr>
              <a:t>va</a:t>
            </a:r>
            <a:r>
              <a:rPr sz="1000" spc="25" dirty="0">
                <a:latin typeface="PMingLiU"/>
                <a:cs typeface="PMingLiU"/>
              </a:rPr>
              <a:t>lve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ope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nd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91044" y="724496"/>
            <a:ext cx="2420823" cy="227374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 rot="2220000">
            <a:off x="2662278" y="1505135"/>
            <a:ext cx="847243" cy="10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25"/>
              </a:lnSpc>
            </a:pPr>
            <a:r>
              <a:rPr sz="700" dirty="0">
                <a:solidFill>
                  <a:srgbClr val="231F20"/>
                </a:solidFill>
                <a:latin typeface="Arial"/>
                <a:cs typeface="Arial"/>
              </a:rPr>
              <a:t>Pump</a:t>
            </a:r>
            <a:r>
              <a:rPr sz="7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31F20"/>
                </a:solidFill>
                <a:latin typeface="Arial"/>
                <a:cs typeface="Arial"/>
              </a:rPr>
              <a:t>configurati</a:t>
            </a:r>
            <a:r>
              <a:rPr sz="700" spc="-5" dirty="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sz="700" dirty="0">
                <a:solidFill>
                  <a:srgbClr val="231F20"/>
                </a:solidFill>
                <a:latin typeface="Arial"/>
                <a:cs typeface="Arial"/>
              </a:rPr>
              <a:t>n</a:t>
            </a:r>
            <a:r>
              <a:rPr sz="7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31F20"/>
                </a:solidFill>
                <a:latin typeface="Arial"/>
                <a:cs typeface="Arial"/>
              </a:rPr>
              <a:t>1</a:t>
            </a:r>
            <a:endParaRPr sz="7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 rot="2340000">
            <a:off x="2525484" y="1869062"/>
            <a:ext cx="847335" cy="100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90"/>
              </a:lnSpc>
            </a:pPr>
            <a:r>
              <a:rPr sz="1050" baseline="7936" dirty="0">
                <a:solidFill>
                  <a:srgbClr val="231F20"/>
                </a:solidFill>
                <a:latin typeface="Arial"/>
                <a:cs typeface="Arial"/>
              </a:rPr>
              <a:t>Pump</a:t>
            </a:r>
            <a:r>
              <a:rPr sz="1050" spc="-22" baseline="7936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50" baseline="3968" dirty="0">
                <a:solidFill>
                  <a:srgbClr val="231F20"/>
                </a:solidFill>
                <a:latin typeface="Arial"/>
                <a:cs typeface="Arial"/>
              </a:rPr>
              <a:t>con</a:t>
            </a:r>
            <a:r>
              <a:rPr sz="1050" spc="-22" baseline="3968" dirty="0">
                <a:solidFill>
                  <a:srgbClr val="231F20"/>
                </a:solidFill>
                <a:latin typeface="Arial"/>
                <a:cs typeface="Arial"/>
              </a:rPr>
              <a:t>f</a:t>
            </a:r>
            <a:r>
              <a:rPr sz="1050" baseline="3968" dirty="0">
                <a:solidFill>
                  <a:srgbClr val="231F20"/>
                </a:solidFill>
                <a:latin typeface="Arial"/>
                <a:cs typeface="Arial"/>
              </a:rPr>
              <a:t>iguration</a:t>
            </a:r>
            <a:r>
              <a:rPr sz="1050" spc="-22" baseline="396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31F20"/>
                </a:solidFill>
                <a:latin typeface="Arial"/>
                <a:cs typeface="Arial"/>
              </a:rPr>
              <a:t>2</a:t>
            </a:r>
            <a:endParaRPr sz="7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 rot="2460000">
            <a:off x="2415097" y="2389169"/>
            <a:ext cx="847010" cy="1028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10"/>
              </a:lnSpc>
            </a:pPr>
            <a:r>
              <a:rPr sz="1050" baseline="3968" dirty="0">
                <a:solidFill>
                  <a:srgbClr val="231F20"/>
                </a:solidFill>
                <a:latin typeface="Arial"/>
                <a:cs typeface="Arial"/>
              </a:rPr>
              <a:t>Pump</a:t>
            </a:r>
            <a:r>
              <a:rPr sz="1050" spc="-15" baseline="396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50" baseline="3968" dirty="0">
                <a:solidFill>
                  <a:srgbClr val="231F20"/>
                </a:solidFill>
                <a:latin typeface="Arial"/>
                <a:cs typeface="Arial"/>
              </a:rPr>
              <a:t>configuration</a:t>
            </a:r>
            <a:r>
              <a:rPr sz="1050" spc="-15" baseline="396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700" dirty="0">
                <a:solidFill>
                  <a:srgbClr val="231F20"/>
                </a:solidFill>
                <a:latin typeface="Arial"/>
                <a:cs typeface="Arial"/>
              </a:rPr>
              <a:t>3</a:t>
            </a:r>
            <a:endParaRPr sz="7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 rot="18300000">
            <a:off x="2649201" y="801348"/>
            <a:ext cx="208018" cy="1041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19"/>
              </a:lnSpc>
            </a:pPr>
            <a:r>
              <a:rPr sz="700" dirty="0">
                <a:solidFill>
                  <a:srgbClr val="231F20"/>
                </a:solidFill>
                <a:latin typeface="Arial"/>
                <a:cs typeface="Arial"/>
              </a:rPr>
              <a:t>80%</a:t>
            </a:r>
            <a:endParaRPr sz="7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 rot="18300000">
            <a:off x="2757684" y="860746"/>
            <a:ext cx="208018" cy="1041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19"/>
              </a:lnSpc>
            </a:pPr>
            <a:r>
              <a:rPr sz="700" dirty="0">
                <a:solidFill>
                  <a:srgbClr val="231F20"/>
                </a:solidFill>
                <a:latin typeface="Arial"/>
                <a:cs typeface="Arial"/>
              </a:rPr>
              <a:t>7</a:t>
            </a:r>
            <a:r>
              <a:rPr sz="700" spc="-15" dirty="0">
                <a:solidFill>
                  <a:srgbClr val="231F20"/>
                </a:solidFill>
                <a:latin typeface="Arial"/>
                <a:cs typeface="Arial"/>
              </a:rPr>
              <a:t>6</a:t>
            </a:r>
            <a:r>
              <a:rPr sz="700" dirty="0">
                <a:solidFill>
                  <a:srgbClr val="231F20"/>
                </a:solidFill>
                <a:latin typeface="Arial"/>
                <a:cs typeface="Arial"/>
              </a:rPr>
              <a:t>%</a:t>
            </a:r>
            <a:endParaRPr sz="7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 rot="18300000">
            <a:off x="2837524" y="928323"/>
            <a:ext cx="208018" cy="1041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19"/>
              </a:lnSpc>
            </a:pPr>
            <a:r>
              <a:rPr sz="700" spc="-15" dirty="0">
                <a:solidFill>
                  <a:srgbClr val="231F20"/>
                </a:solidFill>
                <a:latin typeface="Arial"/>
                <a:cs typeface="Arial"/>
              </a:rPr>
              <a:t>72</a:t>
            </a:r>
            <a:r>
              <a:rPr sz="700" dirty="0">
                <a:solidFill>
                  <a:srgbClr val="231F20"/>
                </a:solidFill>
                <a:latin typeface="Arial"/>
                <a:cs typeface="Arial"/>
              </a:rPr>
              <a:t>%</a:t>
            </a:r>
            <a:endParaRPr sz="7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 rot="18300000">
            <a:off x="2935742" y="985593"/>
            <a:ext cx="208018" cy="1041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19"/>
              </a:lnSpc>
            </a:pPr>
            <a:r>
              <a:rPr sz="700" spc="-15" dirty="0">
                <a:solidFill>
                  <a:srgbClr val="231F20"/>
                </a:solidFill>
                <a:latin typeface="Arial"/>
                <a:cs typeface="Arial"/>
              </a:rPr>
              <a:t>7</a:t>
            </a:r>
            <a:r>
              <a:rPr sz="700" dirty="0">
                <a:solidFill>
                  <a:srgbClr val="231F20"/>
                </a:solidFill>
                <a:latin typeface="Arial"/>
                <a:cs typeface="Arial"/>
              </a:rPr>
              <a:t>0%</a:t>
            </a:r>
            <a:endParaRPr sz="7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08251" y="1503451"/>
            <a:ext cx="114300" cy="762000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00" dirty="0">
                <a:solidFill>
                  <a:srgbClr val="231F20"/>
                </a:solidFill>
                <a:latin typeface="Arial"/>
                <a:cs typeface="Arial"/>
              </a:rPr>
              <a:t>Pressure head (m)</a:t>
            </a:r>
            <a:endParaRPr sz="7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47458" y="967803"/>
            <a:ext cx="743585" cy="81915"/>
          </a:xfrm>
          <a:custGeom>
            <a:avLst/>
            <a:gdLst/>
            <a:ahLst/>
            <a:cxnLst/>
            <a:rect l="l" t="t" r="r" b="b"/>
            <a:pathLst>
              <a:path w="743585" h="81915">
                <a:moveTo>
                  <a:pt x="0" y="0"/>
                </a:moveTo>
                <a:lnTo>
                  <a:pt x="743369" y="0"/>
                </a:lnTo>
                <a:lnTo>
                  <a:pt x="743369" y="81305"/>
                </a:lnTo>
                <a:lnTo>
                  <a:pt x="0" y="81305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556818" y="2985615"/>
            <a:ext cx="2911475" cy="716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2400">
              <a:lnSpc>
                <a:spcPct val="100000"/>
              </a:lnSpc>
            </a:pPr>
            <a:r>
              <a:rPr sz="700" dirty="0">
                <a:solidFill>
                  <a:srgbClr val="231F20"/>
                </a:solidFill>
                <a:latin typeface="Arial"/>
                <a:cs typeface="Arial"/>
              </a:rPr>
              <a:t>Pressure-flow curve for</a:t>
            </a:r>
            <a:endParaRPr sz="700">
              <a:latin typeface="Arial"/>
              <a:cs typeface="Arial"/>
            </a:endParaRPr>
          </a:p>
          <a:p>
            <a:pPr marL="152400">
              <a:lnSpc>
                <a:spcPct val="100000"/>
              </a:lnSpc>
              <a:spcBef>
                <a:spcPts val="60"/>
              </a:spcBef>
              <a:tabLst>
                <a:tab pos="1171575" algn="l"/>
              </a:tabLst>
            </a:pPr>
            <a:r>
              <a:rPr sz="700" dirty="0">
                <a:solidFill>
                  <a:srgbClr val="231F20"/>
                </a:solidFill>
                <a:latin typeface="Arial"/>
                <a:cs typeface="Arial"/>
              </a:rPr>
              <a:t>a given piping system	</a:t>
            </a:r>
            <a:r>
              <a:rPr sz="1050" baseline="3968" dirty="0">
                <a:solidFill>
                  <a:srgbClr val="231F20"/>
                </a:solidFill>
                <a:latin typeface="Arial"/>
                <a:cs typeface="Arial"/>
              </a:rPr>
              <a:t>Flow rate (m</a:t>
            </a:r>
            <a:r>
              <a:rPr sz="750" baseline="38888" dirty="0">
                <a:solidFill>
                  <a:srgbClr val="231F20"/>
                </a:solidFill>
                <a:latin typeface="Arial"/>
                <a:cs typeface="Arial"/>
              </a:rPr>
              <a:t>3</a:t>
            </a:r>
            <a:r>
              <a:rPr sz="750" spc="-97" baseline="38888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50" baseline="3968" dirty="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sz="750" baseline="38888" dirty="0">
                <a:solidFill>
                  <a:srgbClr val="231F20"/>
                </a:solidFill>
                <a:latin typeface="Arial"/>
                <a:cs typeface="Arial"/>
              </a:rPr>
              <a:t>–1</a:t>
            </a:r>
            <a:r>
              <a:rPr sz="1050" baseline="3968" dirty="0">
                <a:solidFill>
                  <a:srgbClr val="231F20"/>
                </a:solidFill>
                <a:latin typeface="Arial"/>
                <a:cs typeface="Arial"/>
              </a:rPr>
              <a:t>)</a:t>
            </a:r>
            <a:endParaRPr sz="1050" baseline="3968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"/>
              </a:spcBef>
            </a:pPr>
            <a:endParaRPr sz="7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3899"/>
              </a:lnSpc>
            </a:pPr>
            <a:r>
              <a:rPr sz="800" spc="45" dirty="0">
                <a:latin typeface="Arial"/>
                <a:cs typeface="Arial"/>
              </a:rPr>
              <a:t>Figure </a:t>
            </a:r>
            <a:r>
              <a:rPr sz="800" spc="-5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3</a:t>
            </a:r>
            <a:r>
              <a:rPr sz="800" dirty="0">
                <a:latin typeface="Arial"/>
                <a:cs typeface="Arial"/>
              </a:rPr>
              <a:t>   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Typical</a:t>
            </a:r>
            <a:r>
              <a:rPr sz="800" dirty="0">
                <a:latin typeface="Arial"/>
                <a:cs typeface="Arial"/>
              </a:rPr>
              <a:t>  </a:t>
            </a:r>
            <a:r>
              <a:rPr sz="800" spc="-5" dirty="0">
                <a:latin typeface="Arial"/>
                <a:cs typeface="Arial"/>
              </a:rPr>
              <a:t>characteristic</a:t>
            </a:r>
            <a:r>
              <a:rPr sz="800" dirty="0">
                <a:latin typeface="Arial"/>
                <a:cs typeface="Arial"/>
              </a:rPr>
              <a:t>  </a:t>
            </a:r>
            <a:r>
              <a:rPr sz="800" spc="-5" dirty="0">
                <a:latin typeface="Arial"/>
                <a:cs typeface="Arial"/>
              </a:rPr>
              <a:t>curves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 for</a:t>
            </a:r>
            <a:r>
              <a:rPr sz="800" dirty="0">
                <a:latin typeface="Arial"/>
                <a:cs typeface="Arial"/>
              </a:rPr>
              <a:t>  </a:t>
            </a:r>
            <a:r>
              <a:rPr sz="800" spc="-5" dirty="0">
                <a:latin typeface="Arial"/>
                <a:cs typeface="Arial"/>
              </a:rPr>
              <a:t>a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1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pump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 in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three possible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config</a:t>
            </a:r>
            <a:r>
              <a:rPr sz="800" spc="-20" dirty="0">
                <a:latin typeface="Arial"/>
                <a:cs typeface="Arial"/>
              </a:rPr>
              <a:t>u</a:t>
            </a:r>
            <a:r>
              <a:rPr sz="800" spc="-5" dirty="0">
                <a:latin typeface="Arial"/>
                <a:cs typeface="Arial"/>
              </a:rPr>
              <a:t>rations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(different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rotor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design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and/or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speed), efficien</a:t>
            </a:r>
            <a:r>
              <a:rPr sz="800" spc="-20" dirty="0">
                <a:latin typeface="Arial"/>
                <a:cs typeface="Arial"/>
              </a:rPr>
              <a:t>c</a:t>
            </a:r>
            <a:r>
              <a:rPr sz="800" spc="-5" dirty="0">
                <a:latin typeface="Arial"/>
                <a:cs typeface="Arial"/>
              </a:rPr>
              <a:t>ies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and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operating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points.</a:t>
            </a:r>
            <a:endParaRPr sz="8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69315" y="945931"/>
            <a:ext cx="1019175" cy="114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00" dirty="0">
                <a:solidFill>
                  <a:srgbClr val="231F20"/>
                </a:solidFill>
                <a:latin typeface="Arial"/>
                <a:cs typeface="Arial"/>
              </a:rPr>
              <a:t>Possible operating points</a:t>
            </a:r>
            <a:endParaRPr sz="7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967879" y="4026839"/>
            <a:ext cx="2249805" cy="1571625"/>
          </a:xfrm>
          <a:custGeom>
            <a:avLst/>
            <a:gdLst/>
            <a:ahLst/>
            <a:cxnLst/>
            <a:rect l="l" t="t" r="r" b="b"/>
            <a:pathLst>
              <a:path w="2249805" h="1571625">
                <a:moveTo>
                  <a:pt x="0" y="0"/>
                </a:moveTo>
                <a:lnTo>
                  <a:pt x="2249500" y="0"/>
                </a:lnTo>
                <a:lnTo>
                  <a:pt x="2249500" y="1571269"/>
                </a:lnTo>
                <a:lnTo>
                  <a:pt x="0" y="1571269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965568" y="4111421"/>
            <a:ext cx="1638935" cy="392430"/>
          </a:xfrm>
          <a:custGeom>
            <a:avLst/>
            <a:gdLst/>
            <a:ahLst/>
            <a:cxnLst/>
            <a:rect l="l" t="t" r="r" b="b"/>
            <a:pathLst>
              <a:path w="1638935" h="392429">
                <a:moveTo>
                  <a:pt x="0" y="189661"/>
                </a:moveTo>
                <a:lnTo>
                  <a:pt x="56283" y="191464"/>
                </a:lnTo>
                <a:lnTo>
                  <a:pt x="107074" y="193086"/>
                </a:lnTo>
                <a:lnTo>
                  <a:pt x="152798" y="194537"/>
                </a:lnTo>
                <a:lnTo>
                  <a:pt x="193879" y="195828"/>
                </a:lnTo>
                <a:lnTo>
                  <a:pt x="263812" y="197963"/>
                </a:lnTo>
                <a:lnTo>
                  <a:pt x="320273" y="199568"/>
                </a:lnTo>
                <a:lnTo>
                  <a:pt x="366660" y="200718"/>
                </a:lnTo>
                <a:lnTo>
                  <a:pt x="406371" y="201489"/>
                </a:lnTo>
                <a:lnTo>
                  <a:pt x="460855" y="202100"/>
                </a:lnTo>
                <a:lnTo>
                  <a:pt x="519437" y="202285"/>
                </a:lnTo>
                <a:lnTo>
                  <a:pt x="566432" y="202298"/>
                </a:lnTo>
                <a:lnTo>
                  <a:pt x="593817" y="202302"/>
                </a:lnTo>
                <a:lnTo>
                  <a:pt x="657083" y="202409"/>
                </a:lnTo>
                <a:lnTo>
                  <a:pt x="729337" y="202811"/>
                </a:lnTo>
                <a:lnTo>
                  <a:pt x="767958" y="203185"/>
                </a:lnTo>
                <a:lnTo>
                  <a:pt x="807774" y="203707"/>
                </a:lnTo>
                <a:lnTo>
                  <a:pt x="848434" y="204401"/>
                </a:lnTo>
                <a:lnTo>
                  <a:pt x="889586" y="205293"/>
                </a:lnTo>
                <a:lnTo>
                  <a:pt x="930881" y="206406"/>
                </a:lnTo>
                <a:lnTo>
                  <a:pt x="971967" y="207766"/>
                </a:lnTo>
                <a:lnTo>
                  <a:pt x="1012494" y="209397"/>
                </a:lnTo>
                <a:lnTo>
                  <a:pt x="1052110" y="211324"/>
                </a:lnTo>
                <a:lnTo>
                  <a:pt x="1090466" y="213571"/>
                </a:lnTo>
                <a:lnTo>
                  <a:pt x="1161990" y="219126"/>
                </a:lnTo>
                <a:lnTo>
                  <a:pt x="1224260" y="226258"/>
                </a:lnTo>
                <a:lnTo>
                  <a:pt x="1274470" y="235165"/>
                </a:lnTo>
                <a:lnTo>
                  <a:pt x="1317437" y="245156"/>
                </a:lnTo>
                <a:lnTo>
                  <a:pt x="1359677" y="255600"/>
                </a:lnTo>
                <a:lnTo>
                  <a:pt x="1400915" y="266803"/>
                </a:lnTo>
                <a:lnTo>
                  <a:pt x="1440880" y="279067"/>
                </a:lnTo>
                <a:lnTo>
                  <a:pt x="1479297" y="292696"/>
                </a:lnTo>
                <a:lnTo>
                  <a:pt x="1515893" y="307995"/>
                </a:lnTo>
                <a:lnTo>
                  <a:pt x="1550396" y="325265"/>
                </a:lnTo>
                <a:lnTo>
                  <a:pt x="1597625" y="355533"/>
                </a:lnTo>
                <a:lnTo>
                  <a:pt x="1638604" y="391947"/>
                </a:lnTo>
                <a:lnTo>
                  <a:pt x="1636077" y="275628"/>
                </a:lnTo>
                <a:lnTo>
                  <a:pt x="1616726" y="236553"/>
                </a:lnTo>
                <a:lnTo>
                  <a:pt x="1588168" y="201845"/>
                </a:lnTo>
                <a:lnTo>
                  <a:pt x="1551398" y="171241"/>
                </a:lnTo>
                <a:lnTo>
                  <a:pt x="1507412" y="144479"/>
                </a:lnTo>
                <a:lnTo>
                  <a:pt x="1457205" y="121297"/>
                </a:lnTo>
                <a:lnTo>
                  <a:pt x="1401773" y="101435"/>
                </a:lnTo>
                <a:lnTo>
                  <a:pt x="1342113" y="84629"/>
                </a:lnTo>
                <a:lnTo>
                  <a:pt x="1279219" y="70619"/>
                </a:lnTo>
                <a:lnTo>
                  <a:pt x="1214087" y="59143"/>
                </a:lnTo>
                <a:lnTo>
                  <a:pt x="1147713" y="49939"/>
                </a:lnTo>
                <a:lnTo>
                  <a:pt x="1081092" y="42745"/>
                </a:lnTo>
                <a:lnTo>
                  <a:pt x="1015221" y="37300"/>
                </a:lnTo>
                <a:lnTo>
                  <a:pt x="951095" y="33342"/>
                </a:lnTo>
                <a:lnTo>
                  <a:pt x="889710" y="30609"/>
                </a:lnTo>
                <a:lnTo>
                  <a:pt x="832060" y="28840"/>
                </a:lnTo>
                <a:lnTo>
                  <a:pt x="779143" y="27772"/>
                </a:lnTo>
                <a:lnTo>
                  <a:pt x="731954" y="27144"/>
                </a:lnTo>
                <a:lnTo>
                  <a:pt x="691487" y="26695"/>
                </a:lnTo>
                <a:lnTo>
                  <a:pt x="658740" y="26163"/>
                </a:lnTo>
                <a:lnTo>
                  <a:pt x="634707" y="25285"/>
                </a:lnTo>
                <a:lnTo>
                  <a:pt x="612665" y="24075"/>
                </a:lnTo>
                <a:lnTo>
                  <a:pt x="585667" y="22735"/>
                </a:lnTo>
                <a:lnTo>
                  <a:pt x="519437" y="19744"/>
                </a:lnTo>
                <a:lnTo>
                  <a:pt x="441281" y="16480"/>
                </a:lnTo>
                <a:lnTo>
                  <a:pt x="399377" y="14797"/>
                </a:lnTo>
                <a:lnTo>
                  <a:pt x="356465" y="13109"/>
                </a:lnTo>
                <a:lnTo>
                  <a:pt x="313205" y="11436"/>
                </a:lnTo>
                <a:lnTo>
                  <a:pt x="270254" y="9799"/>
                </a:lnTo>
                <a:lnTo>
                  <a:pt x="228270" y="8219"/>
                </a:lnTo>
                <a:lnTo>
                  <a:pt x="187911" y="6716"/>
                </a:lnTo>
                <a:lnTo>
                  <a:pt x="149836" y="5313"/>
                </a:lnTo>
                <a:lnTo>
                  <a:pt x="83169" y="2884"/>
                </a:lnTo>
                <a:lnTo>
                  <a:pt x="33532" y="1101"/>
                </a:lnTo>
                <a:lnTo>
                  <a:pt x="6191" y="129"/>
                </a:lnTo>
                <a:lnTo>
                  <a:pt x="2527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65568" y="4371658"/>
            <a:ext cx="1638935" cy="288925"/>
          </a:xfrm>
          <a:custGeom>
            <a:avLst/>
            <a:gdLst/>
            <a:ahLst/>
            <a:cxnLst/>
            <a:rect l="l" t="t" r="r" b="b"/>
            <a:pathLst>
              <a:path w="1638935" h="288925">
                <a:moveTo>
                  <a:pt x="1638604" y="131710"/>
                </a:moveTo>
                <a:lnTo>
                  <a:pt x="1610791" y="288492"/>
                </a:lnTo>
                <a:lnTo>
                  <a:pt x="1549801" y="263962"/>
                </a:lnTo>
                <a:lnTo>
                  <a:pt x="1494667" y="241844"/>
                </a:lnTo>
                <a:lnTo>
                  <a:pt x="1444836" y="221972"/>
                </a:lnTo>
                <a:lnTo>
                  <a:pt x="1399754" y="204178"/>
                </a:lnTo>
                <a:lnTo>
                  <a:pt x="1358867" y="188296"/>
                </a:lnTo>
                <a:lnTo>
                  <a:pt x="1321621" y="174158"/>
                </a:lnTo>
                <a:lnTo>
                  <a:pt x="1255839" y="150450"/>
                </a:lnTo>
                <a:lnTo>
                  <a:pt x="1197976" y="131718"/>
                </a:lnTo>
                <a:lnTo>
                  <a:pt x="1143603" y="116627"/>
                </a:lnTo>
                <a:lnTo>
                  <a:pt x="1088290" y="103843"/>
                </a:lnTo>
                <a:lnTo>
                  <a:pt x="1027605" y="92029"/>
                </a:lnTo>
                <a:lnTo>
                  <a:pt x="957119" y="79852"/>
                </a:lnTo>
                <a:lnTo>
                  <a:pt x="916815" y="73209"/>
                </a:lnTo>
                <a:lnTo>
                  <a:pt x="872401" y="65975"/>
                </a:lnTo>
                <a:lnTo>
                  <a:pt x="825358" y="58634"/>
                </a:lnTo>
                <a:lnTo>
                  <a:pt x="777652" y="51777"/>
                </a:lnTo>
                <a:lnTo>
                  <a:pt x="729452" y="45393"/>
                </a:lnTo>
                <a:lnTo>
                  <a:pt x="680930" y="39474"/>
                </a:lnTo>
                <a:lnTo>
                  <a:pt x="632255" y="34010"/>
                </a:lnTo>
                <a:lnTo>
                  <a:pt x="583600" y="28991"/>
                </a:lnTo>
                <a:lnTo>
                  <a:pt x="535134" y="24409"/>
                </a:lnTo>
                <a:lnTo>
                  <a:pt x="487028" y="20253"/>
                </a:lnTo>
                <a:lnTo>
                  <a:pt x="439453" y="16515"/>
                </a:lnTo>
                <a:lnTo>
                  <a:pt x="392580" y="13184"/>
                </a:lnTo>
                <a:lnTo>
                  <a:pt x="346580" y="10252"/>
                </a:lnTo>
                <a:lnTo>
                  <a:pt x="301622" y="7708"/>
                </a:lnTo>
                <a:lnTo>
                  <a:pt x="257878" y="5544"/>
                </a:lnTo>
                <a:lnTo>
                  <a:pt x="215519" y="3750"/>
                </a:lnTo>
                <a:lnTo>
                  <a:pt x="174715" y="2317"/>
                </a:lnTo>
                <a:lnTo>
                  <a:pt x="135637" y="1235"/>
                </a:lnTo>
                <a:lnTo>
                  <a:pt x="63342" y="85"/>
                </a:lnTo>
                <a:lnTo>
                  <a:pt x="30466" y="0"/>
                </a:lnTo>
                <a:lnTo>
                  <a:pt x="0" y="227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968108" y="4558621"/>
            <a:ext cx="1560195" cy="440690"/>
          </a:xfrm>
          <a:custGeom>
            <a:avLst/>
            <a:gdLst/>
            <a:ahLst/>
            <a:cxnLst/>
            <a:rect l="l" t="t" r="r" b="b"/>
            <a:pathLst>
              <a:path w="1560195" h="440689">
                <a:moveTo>
                  <a:pt x="1560207" y="81310"/>
                </a:moveTo>
                <a:lnTo>
                  <a:pt x="1441361" y="440377"/>
                </a:lnTo>
                <a:lnTo>
                  <a:pt x="1401134" y="393966"/>
                </a:lnTo>
                <a:lnTo>
                  <a:pt x="1364529" y="352141"/>
                </a:lnTo>
                <a:lnTo>
                  <a:pt x="1330941" y="314609"/>
                </a:lnTo>
                <a:lnTo>
                  <a:pt x="1299767" y="281074"/>
                </a:lnTo>
                <a:lnTo>
                  <a:pt x="1270405" y="251244"/>
                </a:lnTo>
                <a:lnTo>
                  <a:pt x="1242251" y="224825"/>
                </a:lnTo>
                <a:lnTo>
                  <a:pt x="1187155" y="181042"/>
                </a:lnTo>
                <a:lnTo>
                  <a:pt x="1129655" y="147372"/>
                </a:lnTo>
                <a:lnTo>
                  <a:pt x="1064926" y="121466"/>
                </a:lnTo>
                <a:lnTo>
                  <a:pt x="1028343" y="110688"/>
                </a:lnTo>
                <a:lnTo>
                  <a:pt x="988143" y="100970"/>
                </a:lnTo>
                <a:lnTo>
                  <a:pt x="943723" y="92016"/>
                </a:lnTo>
                <a:lnTo>
                  <a:pt x="894481" y="83533"/>
                </a:lnTo>
                <a:lnTo>
                  <a:pt x="839813" y="75227"/>
                </a:lnTo>
                <a:lnTo>
                  <a:pt x="779116" y="66803"/>
                </a:lnTo>
                <a:lnTo>
                  <a:pt x="711786" y="57969"/>
                </a:lnTo>
                <a:lnTo>
                  <a:pt x="637222" y="48430"/>
                </a:lnTo>
                <a:lnTo>
                  <a:pt x="562769" y="39199"/>
                </a:lnTo>
                <a:lnTo>
                  <a:pt x="494029" y="31179"/>
                </a:lnTo>
                <a:lnTo>
                  <a:pt x="430795" y="24288"/>
                </a:lnTo>
                <a:lnTo>
                  <a:pt x="372865" y="18449"/>
                </a:lnTo>
                <a:lnTo>
                  <a:pt x="320032" y="13580"/>
                </a:lnTo>
                <a:lnTo>
                  <a:pt x="272093" y="9603"/>
                </a:lnTo>
                <a:lnTo>
                  <a:pt x="228841" y="6438"/>
                </a:lnTo>
                <a:lnTo>
                  <a:pt x="190073" y="4005"/>
                </a:lnTo>
                <a:lnTo>
                  <a:pt x="125168" y="1016"/>
                </a:lnTo>
                <a:lnTo>
                  <a:pt x="75737" y="0"/>
                </a:lnTo>
                <a:lnTo>
                  <a:pt x="56314" y="32"/>
                </a:lnTo>
                <a:lnTo>
                  <a:pt x="16749" y="1335"/>
                </a:lnTo>
                <a:lnTo>
                  <a:pt x="944" y="2775"/>
                </a:lnTo>
                <a:lnTo>
                  <a:pt x="0" y="2913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65568" y="4806106"/>
            <a:ext cx="1443990" cy="792480"/>
          </a:xfrm>
          <a:custGeom>
            <a:avLst/>
            <a:gdLst/>
            <a:ahLst/>
            <a:cxnLst/>
            <a:rect l="l" t="t" r="r" b="b"/>
            <a:pathLst>
              <a:path w="1443989" h="792479">
                <a:moveTo>
                  <a:pt x="0" y="18420"/>
                </a:moveTo>
                <a:lnTo>
                  <a:pt x="126639" y="12338"/>
                </a:lnTo>
                <a:lnTo>
                  <a:pt x="240925" y="7178"/>
                </a:lnTo>
                <a:lnTo>
                  <a:pt x="343816" y="3217"/>
                </a:lnTo>
                <a:lnTo>
                  <a:pt x="436273" y="732"/>
                </a:lnTo>
                <a:lnTo>
                  <a:pt x="519254" y="0"/>
                </a:lnTo>
                <a:lnTo>
                  <a:pt x="593721" y="1296"/>
                </a:lnTo>
                <a:lnTo>
                  <a:pt x="660631" y="4900"/>
                </a:lnTo>
                <a:lnTo>
                  <a:pt x="720945" y="11086"/>
                </a:lnTo>
                <a:lnTo>
                  <a:pt x="775623" y="20133"/>
                </a:lnTo>
                <a:lnTo>
                  <a:pt x="825623" y="32317"/>
                </a:lnTo>
                <a:lnTo>
                  <a:pt x="871907" y="47914"/>
                </a:lnTo>
                <a:lnTo>
                  <a:pt x="915433" y="67203"/>
                </a:lnTo>
                <a:lnTo>
                  <a:pt x="957161" y="90459"/>
                </a:lnTo>
                <a:lnTo>
                  <a:pt x="998050" y="117960"/>
                </a:lnTo>
                <a:lnTo>
                  <a:pt x="1039062" y="149983"/>
                </a:lnTo>
                <a:lnTo>
                  <a:pt x="1081154" y="186803"/>
                </a:lnTo>
                <a:lnTo>
                  <a:pt x="1125286" y="228700"/>
                </a:lnTo>
                <a:lnTo>
                  <a:pt x="1172419" y="275948"/>
                </a:lnTo>
                <a:lnTo>
                  <a:pt x="1223512" y="328825"/>
                </a:lnTo>
                <a:lnTo>
                  <a:pt x="1279525" y="387609"/>
                </a:lnTo>
                <a:lnTo>
                  <a:pt x="1443901" y="192892"/>
                </a:lnTo>
                <a:lnTo>
                  <a:pt x="1443901" y="792193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574990" y="4614633"/>
            <a:ext cx="71120" cy="258445"/>
          </a:xfrm>
          <a:custGeom>
            <a:avLst/>
            <a:gdLst/>
            <a:ahLst/>
            <a:cxnLst/>
            <a:rect l="l" t="t" r="r" b="b"/>
            <a:pathLst>
              <a:path w="71119" h="258445">
                <a:moveTo>
                  <a:pt x="70802" y="0"/>
                </a:moveTo>
                <a:lnTo>
                  <a:pt x="0" y="257936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582572" y="4882680"/>
            <a:ext cx="50800" cy="202565"/>
          </a:xfrm>
          <a:custGeom>
            <a:avLst/>
            <a:gdLst/>
            <a:ahLst/>
            <a:cxnLst/>
            <a:rect l="l" t="t" r="r" b="b"/>
            <a:pathLst>
              <a:path w="50800" h="202564">
                <a:moveTo>
                  <a:pt x="50571" y="0"/>
                </a:moveTo>
                <a:lnTo>
                  <a:pt x="0" y="202298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965568" y="5016810"/>
            <a:ext cx="1249680" cy="399415"/>
          </a:xfrm>
          <a:custGeom>
            <a:avLst/>
            <a:gdLst/>
            <a:ahLst/>
            <a:cxnLst/>
            <a:rect l="l" t="t" r="r" b="b"/>
            <a:pathLst>
              <a:path w="1249680" h="399414">
                <a:moveTo>
                  <a:pt x="0" y="10014"/>
                </a:moveTo>
                <a:lnTo>
                  <a:pt x="78288" y="7144"/>
                </a:lnTo>
                <a:lnTo>
                  <a:pt x="148901" y="4653"/>
                </a:lnTo>
                <a:lnTo>
                  <a:pt x="212394" y="2617"/>
                </a:lnTo>
                <a:lnTo>
                  <a:pt x="269323" y="1112"/>
                </a:lnTo>
                <a:lnTo>
                  <a:pt x="320243" y="215"/>
                </a:lnTo>
                <a:lnTo>
                  <a:pt x="365711" y="0"/>
                </a:lnTo>
                <a:lnTo>
                  <a:pt x="406283" y="543"/>
                </a:lnTo>
                <a:lnTo>
                  <a:pt x="474956" y="4209"/>
                </a:lnTo>
                <a:lnTo>
                  <a:pt x="530710" y="11820"/>
                </a:lnTo>
                <a:lnTo>
                  <a:pt x="577990" y="23983"/>
                </a:lnTo>
                <a:lnTo>
                  <a:pt x="621241" y="41304"/>
                </a:lnTo>
                <a:lnTo>
                  <a:pt x="664909" y="64390"/>
                </a:lnTo>
                <a:lnTo>
                  <a:pt x="713440" y="93849"/>
                </a:lnTo>
                <a:lnTo>
                  <a:pt x="768859" y="129352"/>
                </a:lnTo>
                <a:lnTo>
                  <a:pt x="819554" y="165477"/>
                </a:lnTo>
                <a:lnTo>
                  <a:pt x="863596" y="200805"/>
                </a:lnTo>
                <a:lnTo>
                  <a:pt x="901304" y="234805"/>
                </a:lnTo>
                <a:lnTo>
                  <a:pt x="932996" y="266948"/>
                </a:lnTo>
                <a:lnTo>
                  <a:pt x="958992" y="296701"/>
                </a:lnTo>
                <a:lnTo>
                  <a:pt x="988001" y="335689"/>
                </a:lnTo>
                <a:lnTo>
                  <a:pt x="1009715" y="374355"/>
                </a:lnTo>
                <a:lnTo>
                  <a:pt x="1016679" y="397737"/>
                </a:lnTo>
                <a:lnTo>
                  <a:pt x="1017387" y="399364"/>
                </a:lnTo>
                <a:lnTo>
                  <a:pt x="1016810" y="394995"/>
                </a:lnTo>
                <a:lnTo>
                  <a:pt x="1015613" y="387965"/>
                </a:lnTo>
                <a:lnTo>
                  <a:pt x="1014463" y="381603"/>
                </a:lnTo>
                <a:lnTo>
                  <a:pt x="1249184" y="13897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1979587" y="5396014"/>
            <a:ext cx="0" cy="205104"/>
          </a:xfrm>
          <a:custGeom>
            <a:avLst/>
            <a:gdLst/>
            <a:ahLst/>
            <a:cxnLst/>
            <a:rect l="l" t="t" r="r" b="b"/>
            <a:pathLst>
              <a:path h="205104">
                <a:moveTo>
                  <a:pt x="0" y="0"/>
                </a:moveTo>
                <a:lnTo>
                  <a:pt x="0" y="204825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583954" y="4597457"/>
            <a:ext cx="549275" cy="998855"/>
          </a:xfrm>
          <a:custGeom>
            <a:avLst/>
            <a:gdLst/>
            <a:ahLst/>
            <a:cxnLst/>
            <a:rect l="l" t="t" r="r" b="b"/>
            <a:pathLst>
              <a:path w="549275" h="998854">
                <a:moveTo>
                  <a:pt x="0" y="2012"/>
                </a:moveTo>
                <a:lnTo>
                  <a:pt x="56643" y="964"/>
                </a:lnTo>
                <a:lnTo>
                  <a:pt x="107742" y="228"/>
                </a:lnTo>
                <a:lnTo>
                  <a:pt x="153710" y="0"/>
                </a:lnTo>
                <a:lnTo>
                  <a:pt x="194956" y="477"/>
                </a:lnTo>
                <a:lnTo>
                  <a:pt x="264934" y="4336"/>
                </a:lnTo>
                <a:lnTo>
                  <a:pt x="320969" y="13384"/>
                </a:lnTo>
                <a:lnTo>
                  <a:pt x="366352" y="29198"/>
                </a:lnTo>
                <a:lnTo>
                  <a:pt x="404376" y="53356"/>
                </a:lnTo>
                <a:lnTo>
                  <a:pt x="438333" y="87437"/>
                </a:lnTo>
                <a:lnTo>
                  <a:pt x="471516" y="133018"/>
                </a:lnTo>
                <a:lnTo>
                  <a:pt x="507217" y="191677"/>
                </a:lnTo>
                <a:lnTo>
                  <a:pt x="527041" y="226403"/>
                </a:lnTo>
                <a:lnTo>
                  <a:pt x="548728" y="264991"/>
                </a:lnTo>
                <a:lnTo>
                  <a:pt x="513333" y="998314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644192" y="4024769"/>
            <a:ext cx="0" cy="1571625"/>
          </a:xfrm>
          <a:custGeom>
            <a:avLst/>
            <a:gdLst/>
            <a:ahLst/>
            <a:cxnLst/>
            <a:rect l="l" t="t" r="r" b="b"/>
            <a:pathLst>
              <a:path h="1571625">
                <a:moveTo>
                  <a:pt x="0" y="0"/>
                </a:moveTo>
                <a:lnTo>
                  <a:pt x="0" y="1571612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037880" y="4024769"/>
            <a:ext cx="0" cy="1571625"/>
          </a:xfrm>
          <a:custGeom>
            <a:avLst/>
            <a:gdLst/>
            <a:ahLst/>
            <a:cxnLst/>
            <a:rect l="l" t="t" r="r" b="b"/>
            <a:pathLst>
              <a:path h="1571625">
                <a:moveTo>
                  <a:pt x="0" y="0"/>
                </a:moveTo>
                <a:lnTo>
                  <a:pt x="0" y="1571612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317280" y="4024769"/>
            <a:ext cx="0" cy="1571625"/>
          </a:xfrm>
          <a:custGeom>
            <a:avLst/>
            <a:gdLst/>
            <a:ahLst/>
            <a:cxnLst/>
            <a:rect l="l" t="t" r="r" b="b"/>
            <a:pathLst>
              <a:path h="1571625">
                <a:moveTo>
                  <a:pt x="0" y="0"/>
                </a:moveTo>
                <a:lnTo>
                  <a:pt x="0" y="1571612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717330" y="4024769"/>
            <a:ext cx="0" cy="1571625"/>
          </a:xfrm>
          <a:custGeom>
            <a:avLst/>
            <a:gdLst/>
            <a:ahLst/>
            <a:cxnLst/>
            <a:rect l="l" t="t" r="r" b="b"/>
            <a:pathLst>
              <a:path h="1571625">
                <a:moveTo>
                  <a:pt x="0" y="0"/>
                </a:moveTo>
                <a:lnTo>
                  <a:pt x="0" y="1571612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869730" y="4024769"/>
            <a:ext cx="0" cy="1571625"/>
          </a:xfrm>
          <a:custGeom>
            <a:avLst/>
            <a:gdLst/>
            <a:ahLst/>
            <a:cxnLst/>
            <a:rect l="l" t="t" r="r" b="b"/>
            <a:pathLst>
              <a:path h="1571625">
                <a:moveTo>
                  <a:pt x="0" y="0"/>
                </a:moveTo>
                <a:lnTo>
                  <a:pt x="0" y="1571612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996730" y="4024769"/>
            <a:ext cx="0" cy="1571625"/>
          </a:xfrm>
          <a:custGeom>
            <a:avLst/>
            <a:gdLst/>
            <a:ahLst/>
            <a:cxnLst/>
            <a:rect l="l" t="t" r="r" b="b"/>
            <a:pathLst>
              <a:path h="1571625">
                <a:moveTo>
                  <a:pt x="0" y="0"/>
                </a:moveTo>
                <a:lnTo>
                  <a:pt x="0" y="1571612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967917" y="4504194"/>
            <a:ext cx="2244725" cy="0"/>
          </a:xfrm>
          <a:custGeom>
            <a:avLst/>
            <a:gdLst/>
            <a:ahLst/>
            <a:cxnLst/>
            <a:rect l="l" t="t" r="r" b="b"/>
            <a:pathLst>
              <a:path w="2244725">
                <a:moveTo>
                  <a:pt x="0" y="0"/>
                </a:moveTo>
                <a:lnTo>
                  <a:pt x="2244712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967917" y="4374019"/>
            <a:ext cx="2244725" cy="0"/>
          </a:xfrm>
          <a:custGeom>
            <a:avLst/>
            <a:gdLst/>
            <a:ahLst/>
            <a:cxnLst/>
            <a:rect l="l" t="t" r="r" b="b"/>
            <a:pathLst>
              <a:path w="2244725">
                <a:moveTo>
                  <a:pt x="0" y="0"/>
                </a:moveTo>
                <a:lnTo>
                  <a:pt x="2244712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967917" y="4853444"/>
            <a:ext cx="2244725" cy="0"/>
          </a:xfrm>
          <a:custGeom>
            <a:avLst/>
            <a:gdLst/>
            <a:ahLst/>
            <a:cxnLst/>
            <a:rect l="l" t="t" r="r" b="b"/>
            <a:pathLst>
              <a:path w="2244725">
                <a:moveTo>
                  <a:pt x="0" y="0"/>
                </a:moveTo>
                <a:lnTo>
                  <a:pt x="2244712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967917" y="5123319"/>
            <a:ext cx="2244725" cy="0"/>
          </a:xfrm>
          <a:custGeom>
            <a:avLst/>
            <a:gdLst/>
            <a:ahLst/>
            <a:cxnLst/>
            <a:rect l="l" t="t" r="r" b="b"/>
            <a:pathLst>
              <a:path w="2244725">
                <a:moveTo>
                  <a:pt x="0" y="0"/>
                </a:moveTo>
                <a:lnTo>
                  <a:pt x="2244712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1517192" y="4148816"/>
            <a:ext cx="30226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type 1</a:t>
            </a:r>
            <a:endParaRPr sz="8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015642" y="4348867"/>
            <a:ext cx="30226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type 2</a:t>
            </a:r>
            <a:endParaRPr sz="800">
              <a:latin typeface="Arial"/>
              <a:cs typeface="Aria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415592" y="4431467"/>
            <a:ext cx="30226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type 3</a:t>
            </a:r>
            <a:endParaRPr sz="800"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1221943" y="4637817"/>
            <a:ext cx="30226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type 4</a:t>
            </a:r>
            <a:endParaRPr sz="800">
              <a:latin typeface="Arial"/>
              <a:cs typeface="Aria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758492" y="4777517"/>
            <a:ext cx="30226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type 5</a:t>
            </a:r>
            <a:endParaRPr sz="800">
              <a:latin typeface="Arial"/>
              <a:cs typeface="Aria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167891" y="4869567"/>
            <a:ext cx="30226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type 6</a:t>
            </a:r>
            <a:endParaRPr sz="80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736242" y="5012416"/>
            <a:ext cx="30226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type 7</a:t>
            </a:r>
            <a:endParaRPr sz="800"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320291" y="5329916"/>
            <a:ext cx="30226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type 8</a:t>
            </a:r>
            <a:endParaRPr sz="800">
              <a:latin typeface="Arial"/>
              <a:cs typeface="Aria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050592" y="5352167"/>
            <a:ext cx="30226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type 9</a:t>
            </a:r>
            <a:endParaRPr sz="8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2647492" y="5056917"/>
            <a:ext cx="35877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type 10</a:t>
            </a:r>
            <a:endParaRPr sz="800">
              <a:latin typeface="Arial"/>
              <a:cs typeface="Aria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677111" y="5626711"/>
            <a:ext cx="810895" cy="144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Fl</a:t>
            </a:r>
            <a:r>
              <a:rPr sz="800" spc="-15" dirty="0">
                <a:solidFill>
                  <a:srgbClr val="231F20"/>
                </a:solidFill>
                <a:latin typeface="Arial"/>
                <a:cs typeface="Arial"/>
              </a:rPr>
              <a:t>o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w </a:t>
            </a:r>
            <a:r>
              <a:rPr sz="800" spc="-10" dirty="0">
                <a:solidFill>
                  <a:srgbClr val="231F20"/>
                </a:solidFill>
                <a:latin typeface="Arial"/>
                <a:cs typeface="Arial"/>
              </a:rPr>
              <a:t>r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ate (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m</a:t>
            </a:r>
            <a:r>
              <a:rPr sz="900" baseline="27777" dirty="0">
                <a:solidFill>
                  <a:srgbClr val="231F20"/>
                </a:solidFill>
                <a:latin typeface="Arial"/>
                <a:cs typeface="Arial"/>
              </a:rPr>
              <a:t>3</a:t>
            </a:r>
            <a:r>
              <a:rPr sz="900" spc="-120" baseline="27777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sz="900" baseline="27777" dirty="0">
                <a:solidFill>
                  <a:srgbClr val="231F20"/>
                </a:solidFill>
                <a:latin typeface="Arial"/>
                <a:cs typeface="Arial"/>
              </a:rPr>
              <a:t>–1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)</a:t>
            </a:r>
            <a:endParaRPr sz="800">
              <a:latin typeface="Arial"/>
              <a:cs typeface="Aria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796677" y="4320095"/>
            <a:ext cx="127000" cy="86677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Pressure head (m)</a:t>
            </a:r>
            <a:endParaRPr sz="8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56818" y="5891520"/>
            <a:ext cx="291084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>
              <a:lnSpc>
                <a:spcPct val="103899"/>
              </a:lnSpc>
            </a:pPr>
            <a:r>
              <a:rPr sz="800" spc="45" dirty="0">
                <a:latin typeface="Arial"/>
                <a:cs typeface="Arial"/>
              </a:rPr>
              <a:t>Figure</a:t>
            </a:r>
            <a:r>
              <a:rPr sz="800" spc="100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4</a:t>
            </a:r>
            <a:r>
              <a:rPr sz="800" dirty="0">
                <a:latin typeface="Arial"/>
                <a:cs typeface="Arial"/>
              </a:rPr>
              <a:t>   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Typical</a:t>
            </a:r>
            <a:r>
              <a:rPr sz="800" spc="10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chart</a:t>
            </a:r>
            <a:r>
              <a:rPr sz="800" spc="10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for</a:t>
            </a:r>
            <a:r>
              <a:rPr sz="800" spc="10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selection</a:t>
            </a:r>
            <a:r>
              <a:rPr sz="800" spc="10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of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114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the</a:t>
            </a:r>
            <a:r>
              <a:rPr sz="800" spc="10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type</a:t>
            </a:r>
            <a:r>
              <a:rPr sz="800" spc="10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of</a:t>
            </a:r>
            <a:r>
              <a:rPr sz="800" spc="10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centrifugal pump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better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adapted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to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given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deman</a:t>
            </a:r>
            <a:r>
              <a:rPr sz="800" spc="-20" dirty="0">
                <a:latin typeface="Arial"/>
                <a:cs typeface="Arial"/>
              </a:rPr>
              <a:t>d</a:t>
            </a:r>
            <a:r>
              <a:rPr sz="800" dirty="0">
                <a:latin typeface="Arial"/>
                <a:cs typeface="Arial"/>
              </a:rPr>
              <a:t>.</a:t>
            </a:r>
            <a:endParaRPr sz="800">
              <a:latin typeface="Arial"/>
              <a:cs typeface="Arial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569518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4608982" y="313916"/>
            <a:ext cx="1894839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15" dirty="0">
                <a:latin typeface="Arial"/>
                <a:cs typeface="Arial"/>
              </a:rPr>
              <a:t>FLOW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EQUIPMENT</a:t>
            </a:r>
            <a:r>
              <a:rPr sz="900" spc="-5" dirty="0">
                <a:latin typeface="Arial"/>
                <a:cs typeface="Arial"/>
              </a:rPr>
              <a:t>/</a:t>
            </a:r>
            <a:r>
              <a:rPr sz="900" spc="50" dirty="0">
                <a:latin typeface="Arial"/>
                <a:cs typeface="Arial"/>
              </a:rPr>
              <a:t>Pumps</a:t>
            </a:r>
            <a:r>
              <a:rPr sz="900" dirty="0">
                <a:latin typeface="Arial"/>
                <a:cs typeface="Arial"/>
              </a:rPr>
              <a:t>   </a:t>
            </a:r>
            <a:r>
              <a:rPr sz="900" spc="-105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1089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5655" y="6911802"/>
            <a:ext cx="2910840" cy="21259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 algn="just">
              <a:lnSpc>
                <a:spcPct val="100000"/>
              </a:lnSpc>
            </a:pP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disch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rged,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pist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expe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while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mov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5" dirty="0">
                <a:latin typeface="PMingLiU"/>
                <a:cs typeface="PMingLiU"/>
              </a:rPr>
              <a:t> for</a:t>
            </a:r>
            <a:r>
              <a:rPr sz="1000" spc="105" dirty="0">
                <a:latin typeface="PMingLiU"/>
                <a:cs typeface="PMingLiU"/>
              </a:rPr>
              <a:t>w</a:t>
            </a:r>
            <a:r>
              <a:rPr sz="1000" spc="65" dirty="0">
                <a:latin typeface="PMingLiU"/>
                <a:cs typeface="PMingLiU"/>
              </a:rPr>
              <a:t>ard.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When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piston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reaches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its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forward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position,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ou</a:t>
            </a:r>
            <a:r>
              <a:rPr sz="1000" spc="5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let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clo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30" dirty="0">
                <a:latin typeface="PMingLiU"/>
                <a:cs typeface="PMingLiU"/>
              </a:rPr>
              <a:t>es,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inlet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opens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cycle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begins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again.</a:t>
            </a:r>
            <a:endParaRPr sz="1000">
              <a:latin typeface="PMingLiU"/>
              <a:cs typeface="PMingLiU"/>
            </a:endParaRPr>
          </a:p>
          <a:p>
            <a:pPr marL="12700" marR="5080" indent="127000" algn="just">
              <a:lnSpc>
                <a:spcPct val="99600"/>
              </a:lnSpc>
            </a:pPr>
            <a:r>
              <a:rPr sz="1000" spc="35" dirty="0">
                <a:latin typeface="PMingLiU"/>
                <a:cs typeface="PMingLiU"/>
              </a:rPr>
              <a:t>A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piston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pump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therefore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deliver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rate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equal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</a:t>
            </a:r>
            <a:r>
              <a:rPr sz="1000" spc="60" dirty="0">
                <a:latin typeface="PMingLiU"/>
                <a:cs typeface="PMingLiU"/>
              </a:rPr>
              <a:t>olume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chamber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times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number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cycles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per </a:t>
            </a:r>
            <a:r>
              <a:rPr sz="1000" spc="60" dirty="0">
                <a:latin typeface="PMingLiU"/>
                <a:cs typeface="PMingLiU"/>
              </a:rPr>
              <a:t>unit</a:t>
            </a:r>
            <a:r>
              <a:rPr sz="1000" spc="50" dirty="0">
                <a:latin typeface="PMingLiU"/>
                <a:cs typeface="PMingLiU"/>
              </a:rPr>
              <a:t> time.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Howeve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5" dirty="0">
                <a:latin typeface="PMingLiU"/>
                <a:cs typeface="PMingLiU"/>
              </a:rPr>
              <a:t>,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delive</a:t>
            </a:r>
            <a:r>
              <a:rPr sz="1000" spc="35" dirty="0">
                <a:latin typeface="PMingLiU"/>
                <a:cs typeface="PMingLiU"/>
              </a:rPr>
              <a:t>r</a:t>
            </a:r>
            <a:r>
              <a:rPr sz="1000" spc="50" dirty="0">
                <a:latin typeface="PMingLiU"/>
                <a:cs typeface="PMingLiU"/>
              </a:rPr>
              <a:t>ed only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when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outlet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valve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op</a:t>
            </a:r>
            <a:r>
              <a:rPr sz="1000" spc="60" dirty="0">
                <a:latin typeface="PMingLiU"/>
                <a:cs typeface="PMingLiU"/>
              </a:rPr>
              <a:t>en,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nothing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deliv-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ered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du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55" dirty="0">
                <a:latin typeface="PMingLiU"/>
                <a:cs typeface="PMingLiU"/>
              </a:rPr>
              <a:t> the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d</a:t>
            </a:r>
            <a:r>
              <a:rPr sz="1000" spc="45" dirty="0">
                <a:latin typeface="PMingLiU"/>
                <a:cs typeface="PMingLiU"/>
              </a:rPr>
              <a:t>mission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part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55" dirty="0">
                <a:latin typeface="PMingLiU"/>
                <a:cs typeface="PMingLiU"/>
              </a:rPr>
              <a:t> the </a:t>
            </a:r>
            <a:r>
              <a:rPr sz="1000" spc="25" dirty="0">
                <a:latin typeface="PMingLiU"/>
                <a:cs typeface="PMingLiU"/>
              </a:rPr>
              <a:t>cycle.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order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av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id</a:t>
            </a:r>
            <a:r>
              <a:rPr sz="1000" spc="80" dirty="0">
                <a:latin typeface="PMingLiU"/>
                <a:cs typeface="PMingLiU"/>
              </a:rPr>
              <a:t> a </a:t>
            </a:r>
            <a:r>
              <a:rPr sz="1000" spc="45" dirty="0">
                <a:latin typeface="PMingLiU"/>
                <a:cs typeface="PMingLiU"/>
              </a:rPr>
              <a:t>pulse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flow,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normal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use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125" dirty="0">
                <a:latin typeface="PMingLiU"/>
                <a:cs typeface="PMingLiU"/>
              </a:rPr>
              <a:t>w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chamb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rs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piston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each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mov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asynch</a:t>
            </a:r>
            <a:r>
              <a:rPr sz="1000" spc="45" dirty="0">
                <a:latin typeface="PMingLiU"/>
                <a:cs typeface="PMingLiU"/>
              </a:rPr>
              <a:t>r</a:t>
            </a:r>
            <a:r>
              <a:rPr sz="1000" spc="55" dirty="0">
                <a:latin typeface="PMingLiU"/>
                <a:cs typeface="PMingLiU"/>
              </a:rPr>
              <a:t>on-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ously,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when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delivers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other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admits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vice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vers</a:t>
            </a:r>
            <a:r>
              <a:rPr sz="1000" spc="50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Obv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ously,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neatly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done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du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chamb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pump,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chamb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rs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 placed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732631" y="6102135"/>
            <a:ext cx="2909570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000" spc="65" dirty="0">
                <a:latin typeface="PMingLiU"/>
                <a:cs typeface="PMingLiU"/>
              </a:rPr>
              <a:t>back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back,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piston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actual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same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</a:t>
            </a:r>
            <a:r>
              <a:rPr sz="1000" spc="8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6</a:t>
            </a:r>
            <a:r>
              <a:rPr sz="1000" spc="7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85" dirty="0">
                <a:latin typeface="PMingLiU"/>
                <a:cs typeface="PMingLiU"/>
              </a:rPr>
              <a:t>k</a:t>
            </a:r>
            <a:r>
              <a:rPr sz="1000" spc="45" dirty="0">
                <a:latin typeface="PMingLiU"/>
                <a:cs typeface="PMingLiU"/>
              </a:rPr>
              <a:t>etche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thi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des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gn.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32251" y="6608382"/>
            <a:ext cx="2910840" cy="24301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sz="1000" spc="20" dirty="0">
                <a:latin typeface="Times New Roman"/>
                <a:cs typeface="Times New Roman"/>
              </a:rPr>
              <a:t>Hygien</a:t>
            </a:r>
            <a:r>
              <a:rPr sz="1000" spc="15" dirty="0">
                <a:latin typeface="Times New Roman"/>
                <a:cs typeface="Times New Roman"/>
              </a:rPr>
              <a:t>i</a:t>
            </a:r>
            <a:r>
              <a:rPr sz="1000" dirty="0">
                <a:latin typeface="Times New Roman"/>
                <a:cs typeface="Times New Roman"/>
              </a:rPr>
              <a:t>c </a:t>
            </a:r>
            <a:r>
              <a:rPr sz="1000" spc="-105" dirty="0">
                <a:latin typeface="Times New Roman"/>
                <a:cs typeface="Times New Roman"/>
              </a:rPr>
              <a:t> </a:t>
            </a:r>
            <a:r>
              <a:rPr sz="1000" spc="25" dirty="0">
                <a:latin typeface="Times New Roman"/>
                <a:cs typeface="Times New Roman"/>
              </a:rPr>
              <a:t>require</a:t>
            </a:r>
            <a:r>
              <a:rPr sz="1000" spc="65" dirty="0">
                <a:latin typeface="Times New Roman"/>
                <a:cs typeface="Times New Roman"/>
              </a:rPr>
              <a:t>m</a:t>
            </a:r>
            <a:r>
              <a:rPr sz="1000" spc="20" dirty="0">
                <a:latin typeface="Times New Roman"/>
                <a:cs typeface="Times New Roman"/>
              </a:rPr>
              <a:t>ents: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0" dirty="0">
                <a:latin typeface="Times New Roman"/>
                <a:cs typeface="Times New Roman"/>
              </a:rPr>
              <a:t> </a:t>
            </a:r>
            <a:r>
              <a:rPr sz="1000" spc="40" dirty="0">
                <a:latin typeface="Times New Roman"/>
                <a:cs typeface="Times New Roman"/>
              </a:rPr>
              <a:t>diaphr</a:t>
            </a:r>
            <a:r>
              <a:rPr sz="1000" spc="50" dirty="0">
                <a:latin typeface="Times New Roman"/>
                <a:cs typeface="Times New Roman"/>
              </a:rPr>
              <a:t>a</a:t>
            </a:r>
            <a:r>
              <a:rPr sz="1000" spc="25" dirty="0">
                <a:latin typeface="Times New Roman"/>
                <a:cs typeface="Times New Roman"/>
              </a:rPr>
              <a:t>gm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-100" dirty="0">
                <a:latin typeface="Times New Roman"/>
                <a:cs typeface="Times New Roman"/>
              </a:rPr>
              <a:t> </a:t>
            </a:r>
            <a:r>
              <a:rPr sz="1000" spc="50" dirty="0">
                <a:latin typeface="Times New Roman"/>
                <a:cs typeface="Times New Roman"/>
              </a:rPr>
              <a:t>pum</a:t>
            </a:r>
            <a:r>
              <a:rPr sz="1000" spc="45" dirty="0">
                <a:latin typeface="Times New Roman"/>
                <a:cs typeface="Times New Roman"/>
              </a:rPr>
              <a:t>p</a:t>
            </a:r>
            <a:r>
              <a:rPr sz="1000" spc="-10" dirty="0">
                <a:latin typeface="Times New Roman"/>
                <a:cs typeface="Times New Roman"/>
              </a:rPr>
              <a:t>s</a:t>
            </a:r>
            <a:r>
              <a:rPr sz="1000" dirty="0">
                <a:latin typeface="Times New Roman"/>
                <a:cs typeface="Times New Roman"/>
              </a:rPr>
              <a:t>     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40" dirty="0">
                <a:latin typeface="PMingLiU"/>
                <a:cs typeface="PMingLiU"/>
              </a:rPr>
              <a:t>Pist</a:t>
            </a:r>
            <a:r>
              <a:rPr sz="1000" spc="55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pumps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very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hygienic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because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trapped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space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between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cylin</a:t>
            </a:r>
            <a:r>
              <a:rPr sz="1000" spc="60" dirty="0">
                <a:latin typeface="PMingLiU"/>
                <a:cs typeface="PMingLiU"/>
              </a:rPr>
              <a:t>d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side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chamb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wall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bac</a:t>
            </a:r>
            <a:r>
              <a:rPr sz="1000" spc="80" dirty="0">
                <a:latin typeface="PMingLiU"/>
                <a:cs typeface="PMingLiU"/>
              </a:rPr>
              <a:t>k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(se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 </a:t>
            </a:r>
            <a:r>
              <a:rPr sz="1000" spc="-5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5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5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Di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70" dirty="0">
                <a:latin typeface="PMingLiU"/>
                <a:cs typeface="PMingLiU"/>
              </a:rPr>
              <a:t>phragm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pumps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were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bui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o</a:t>
            </a:r>
            <a:r>
              <a:rPr sz="1000" spc="25" dirty="0">
                <a:latin typeface="PMingLiU"/>
                <a:cs typeface="PMingLiU"/>
              </a:rPr>
              <a:t>lve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this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</a:t>
            </a:r>
            <a:r>
              <a:rPr sz="1000" spc="85" dirty="0">
                <a:latin typeface="PMingLiU"/>
                <a:cs typeface="PMingLiU"/>
              </a:rPr>
              <a:t>b</a:t>
            </a:r>
            <a:r>
              <a:rPr sz="1000" spc="45" dirty="0">
                <a:latin typeface="PMingLiU"/>
                <a:cs typeface="PMingLiU"/>
              </a:rPr>
              <a:t>lem.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piston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dir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ct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60" dirty="0">
                <a:latin typeface="PMingLiU"/>
                <a:cs typeface="PMingLiU"/>
              </a:rPr>
              <a:t>tact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but</a:t>
            </a:r>
            <a:r>
              <a:rPr sz="1000" spc="50" dirty="0">
                <a:latin typeface="PMingLiU"/>
                <a:cs typeface="PMingLiU"/>
              </a:rPr>
              <a:t> pushes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95" dirty="0">
                <a:latin typeface="PMingLiU"/>
                <a:cs typeface="PMingLiU"/>
              </a:rPr>
              <a:t>u</a:t>
            </a:r>
            <a:r>
              <a:rPr sz="1000" spc="60" dirty="0">
                <a:latin typeface="PMingLiU"/>
                <a:cs typeface="PMingLiU"/>
              </a:rPr>
              <a:t>bber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diaphr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55" dirty="0">
                <a:latin typeface="PMingLiU"/>
                <a:cs typeface="PMingLiU"/>
              </a:rPr>
              <a:t>gm,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fits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tota</a:t>
            </a:r>
            <a:r>
              <a:rPr sz="1000" spc="60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chamb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geom</a:t>
            </a:r>
            <a:r>
              <a:rPr sz="1000" spc="4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try.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pumps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com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35" dirty="0">
                <a:latin typeface="PMingLiU"/>
                <a:cs typeface="PMingLiU"/>
              </a:rPr>
              <a:t>er-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cially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availab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use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compresse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air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move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diaphr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55" dirty="0">
                <a:latin typeface="PMingLiU"/>
                <a:cs typeface="PMingLiU"/>
              </a:rPr>
              <a:t>gm.</a:t>
            </a:r>
            <a:endParaRPr sz="1000">
              <a:latin typeface="PMingLiU"/>
              <a:cs typeface="PMingLiU"/>
            </a:endParaRPr>
          </a:p>
          <a:p>
            <a:pPr marL="12700" marR="5080" indent="125730" algn="just">
              <a:lnSpc>
                <a:spcPct val="99600"/>
              </a:lnSpc>
            </a:pP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</a:t>
            </a:r>
            <a:r>
              <a:rPr sz="1000" spc="9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7</a:t>
            </a:r>
            <a:r>
              <a:rPr sz="1000" spc="8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45" dirty="0">
                <a:latin typeface="PMingLiU"/>
                <a:cs typeface="PMingLiU"/>
              </a:rPr>
              <a:t>sket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50" dirty="0">
                <a:latin typeface="PMingLiU"/>
                <a:cs typeface="PMingLiU"/>
              </a:rPr>
              <a:t>he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exampl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spc="80" dirty="0">
                <a:latin typeface="PMingLiU"/>
                <a:cs typeface="PMingLiU"/>
              </a:rPr>
              <a:t> a </a:t>
            </a:r>
            <a:r>
              <a:rPr sz="1000" spc="30" dirty="0">
                <a:latin typeface="PMingLiU"/>
                <a:cs typeface="PMingLiU"/>
              </a:rPr>
              <a:t>single-c</a:t>
            </a:r>
            <a:r>
              <a:rPr sz="1000" spc="90" dirty="0">
                <a:latin typeface="PMingLiU"/>
                <a:cs typeface="PMingLiU"/>
              </a:rPr>
              <a:t>h</a:t>
            </a:r>
            <a:r>
              <a:rPr sz="1000" spc="70" dirty="0">
                <a:latin typeface="PMingLiU"/>
                <a:cs typeface="PMingLiU"/>
              </a:rPr>
              <a:t>amber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diaphr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gm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60" dirty="0">
                <a:latin typeface="PMingLiU"/>
                <a:cs typeface="PMingLiU"/>
              </a:rPr>
              <a:t>p.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hygie</a:t>
            </a:r>
            <a:r>
              <a:rPr sz="1000" spc="50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desig</a:t>
            </a:r>
            <a:r>
              <a:rPr sz="1000" spc="50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wou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ideal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pump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expe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totality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spc="45" dirty="0">
                <a:latin typeface="PMingLiU"/>
                <a:cs typeface="PMingLiU"/>
              </a:rPr>
              <a:t> in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order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avoid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stagn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55" dirty="0">
                <a:latin typeface="PMingLiU"/>
                <a:cs typeface="PMingLiU"/>
              </a:rPr>
              <a:t>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de</a:t>
            </a:r>
            <a:r>
              <a:rPr sz="1000" spc="80" dirty="0">
                <a:latin typeface="PMingLiU"/>
                <a:cs typeface="PMingLiU"/>
              </a:rPr>
              <a:t>ad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volu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185" dirty="0">
                <a:latin typeface="PMingLiU"/>
                <a:cs typeface="PMingLiU"/>
              </a:rPr>
              <a:t>-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desig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 </a:t>
            </a:r>
            <a:r>
              <a:rPr sz="1000" spc="-9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7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000" spc="-1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000" spc="45" dirty="0">
                <a:latin typeface="PMingLiU"/>
                <a:cs typeface="PMingLiU"/>
              </a:rPr>
              <a:t>sh</a:t>
            </a:r>
            <a:r>
              <a:rPr sz="1000" spc="85" dirty="0">
                <a:latin typeface="PMingLiU"/>
                <a:cs typeface="PMingLiU"/>
              </a:rPr>
              <a:t>o</a:t>
            </a:r>
            <a:r>
              <a:rPr sz="1000" spc="100" dirty="0">
                <a:latin typeface="PMingLiU"/>
                <a:cs typeface="PMingLiU"/>
              </a:rPr>
              <a:t>w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85" dirty="0">
                <a:latin typeface="PMingLiU"/>
                <a:cs typeface="PMingLiU"/>
              </a:rPr>
              <a:t>x</a:t>
            </a:r>
            <a:r>
              <a:rPr sz="1000" spc="65" dirty="0">
                <a:latin typeface="PMingLiU"/>
                <a:cs typeface="PMingLiU"/>
              </a:rPr>
              <a:t>ampl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wh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c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p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40" dirty="0">
                <a:latin typeface="PMingLiU"/>
                <a:cs typeface="PMingLiU"/>
              </a:rPr>
              <a:t>r-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ticularly</a:t>
            </a:r>
            <a:r>
              <a:rPr sz="1000" spc="75" dirty="0">
                <a:latin typeface="PMingLiU"/>
                <a:cs typeface="PMingLiU"/>
              </a:rPr>
              <a:t> poor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this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resp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ct.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017826" y="886879"/>
            <a:ext cx="0" cy="1004569"/>
          </a:xfrm>
          <a:custGeom>
            <a:avLst/>
            <a:gdLst/>
            <a:ahLst/>
            <a:cxnLst/>
            <a:rect l="l" t="t" r="r" b="b"/>
            <a:pathLst>
              <a:path h="1004569">
                <a:moveTo>
                  <a:pt x="0" y="0"/>
                </a:moveTo>
                <a:lnTo>
                  <a:pt x="0" y="1004265"/>
                </a:lnTo>
              </a:path>
            </a:pathLst>
          </a:custGeom>
          <a:ln w="45643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274394" y="531456"/>
            <a:ext cx="1650364" cy="1722120"/>
          </a:xfrm>
          <a:custGeom>
            <a:avLst/>
            <a:gdLst/>
            <a:ahLst/>
            <a:cxnLst/>
            <a:rect l="l" t="t" r="r" b="b"/>
            <a:pathLst>
              <a:path w="1650364" h="1722120">
                <a:moveTo>
                  <a:pt x="1428165" y="1359687"/>
                </a:moveTo>
                <a:lnTo>
                  <a:pt x="0" y="1359687"/>
                </a:lnTo>
                <a:lnTo>
                  <a:pt x="0" y="358673"/>
                </a:lnTo>
                <a:lnTo>
                  <a:pt x="1428165" y="358673"/>
                </a:lnTo>
                <a:lnTo>
                  <a:pt x="1428165" y="0"/>
                </a:lnTo>
                <a:lnTo>
                  <a:pt x="1649895" y="0"/>
                </a:lnTo>
                <a:lnTo>
                  <a:pt x="1649895" y="1721624"/>
                </a:lnTo>
                <a:lnTo>
                  <a:pt x="1424901" y="1721624"/>
                </a:lnTo>
                <a:lnTo>
                  <a:pt x="1428165" y="1359687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60297" y="1349883"/>
            <a:ext cx="1138555" cy="75565"/>
          </a:xfrm>
          <a:custGeom>
            <a:avLst/>
            <a:gdLst/>
            <a:ahLst/>
            <a:cxnLst/>
            <a:rect l="l" t="t" r="r" b="b"/>
            <a:pathLst>
              <a:path w="1138555" h="75565">
                <a:moveTo>
                  <a:pt x="0" y="74993"/>
                </a:moveTo>
                <a:lnTo>
                  <a:pt x="1137958" y="74993"/>
                </a:lnTo>
                <a:lnTo>
                  <a:pt x="1137958" y="0"/>
                </a:lnTo>
                <a:lnTo>
                  <a:pt x="0" y="0"/>
                </a:lnTo>
                <a:lnTo>
                  <a:pt x="0" y="74993"/>
                </a:lnTo>
                <a:close/>
              </a:path>
            </a:pathLst>
          </a:custGeom>
          <a:solidFill>
            <a:srgbClr val="D1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60297" y="1349883"/>
            <a:ext cx="1164590" cy="75565"/>
          </a:xfrm>
          <a:custGeom>
            <a:avLst/>
            <a:gdLst/>
            <a:ahLst/>
            <a:cxnLst/>
            <a:rect l="l" t="t" r="r" b="b"/>
            <a:pathLst>
              <a:path w="1164589" h="75565">
                <a:moveTo>
                  <a:pt x="0" y="0"/>
                </a:moveTo>
                <a:lnTo>
                  <a:pt x="1164043" y="0"/>
                </a:lnTo>
                <a:lnTo>
                  <a:pt x="1164043" y="74993"/>
                </a:lnTo>
                <a:lnTo>
                  <a:pt x="0" y="74993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58380" y="740479"/>
            <a:ext cx="30797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Piston</a:t>
            </a:r>
            <a:endParaRPr sz="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13141" y="682974"/>
            <a:ext cx="56197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Outlet valve</a:t>
            </a:r>
            <a:endParaRPr sz="80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29842" y="860793"/>
            <a:ext cx="320040" cy="453390"/>
          </a:xfrm>
          <a:custGeom>
            <a:avLst/>
            <a:gdLst/>
            <a:ahLst/>
            <a:cxnLst/>
            <a:rect l="l" t="t" r="r" b="b"/>
            <a:pathLst>
              <a:path w="320040" h="453390">
                <a:moveTo>
                  <a:pt x="0" y="0"/>
                </a:moveTo>
                <a:lnTo>
                  <a:pt x="319544" y="453224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814029" y="2019928"/>
            <a:ext cx="88519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871855" algn="l"/>
              </a:tabLst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Inlet valve </a:t>
            </a:r>
            <a:r>
              <a:rPr sz="8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u="sng" dirty="0">
                <a:solidFill>
                  <a:srgbClr val="231F20"/>
                </a:solidFill>
                <a:latin typeface="Arial"/>
                <a:cs typeface="Arial"/>
              </a:rPr>
              <a:t> 	</a:t>
            </a:r>
            <a:endParaRPr sz="8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311833" y="1283106"/>
            <a:ext cx="69215" cy="76200"/>
          </a:xfrm>
          <a:custGeom>
            <a:avLst/>
            <a:gdLst/>
            <a:ahLst/>
            <a:cxnLst/>
            <a:rect l="l" t="t" r="r" b="b"/>
            <a:pathLst>
              <a:path w="69215" h="76200">
                <a:moveTo>
                  <a:pt x="62115" y="0"/>
                </a:moveTo>
                <a:lnTo>
                  <a:pt x="0" y="43776"/>
                </a:lnTo>
                <a:lnTo>
                  <a:pt x="68986" y="75666"/>
                </a:lnTo>
                <a:lnTo>
                  <a:pt x="62115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89749" y="2005031"/>
            <a:ext cx="73723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Seal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(Rubber O-ring)</a:t>
            </a:r>
            <a:endParaRPr sz="80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998256" y="912749"/>
            <a:ext cx="697865" cy="952500"/>
          </a:xfrm>
          <a:custGeom>
            <a:avLst/>
            <a:gdLst/>
            <a:ahLst/>
            <a:cxnLst/>
            <a:rect l="l" t="t" r="r" b="b"/>
            <a:pathLst>
              <a:path w="697864" h="952500">
                <a:moveTo>
                  <a:pt x="0" y="0"/>
                </a:moveTo>
                <a:lnTo>
                  <a:pt x="697776" y="0"/>
                </a:lnTo>
                <a:lnTo>
                  <a:pt x="697776" y="952106"/>
                </a:lnTo>
                <a:lnTo>
                  <a:pt x="0" y="95210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998256" y="912749"/>
            <a:ext cx="697865" cy="0"/>
          </a:xfrm>
          <a:custGeom>
            <a:avLst/>
            <a:gdLst/>
            <a:ahLst/>
            <a:cxnLst/>
            <a:rect l="l" t="t" r="r" b="b"/>
            <a:pathLst>
              <a:path w="697864">
                <a:moveTo>
                  <a:pt x="0" y="0"/>
                </a:moveTo>
                <a:lnTo>
                  <a:pt x="697776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998256" y="1862726"/>
            <a:ext cx="697865" cy="0"/>
          </a:xfrm>
          <a:custGeom>
            <a:avLst/>
            <a:gdLst/>
            <a:ahLst/>
            <a:cxnLst/>
            <a:rect l="l" t="t" r="r" b="b"/>
            <a:pathLst>
              <a:path w="697864">
                <a:moveTo>
                  <a:pt x="25391" y="0"/>
                </a:moveTo>
                <a:lnTo>
                  <a:pt x="723167" y="0"/>
                </a:lnTo>
              </a:path>
            </a:pathLst>
          </a:custGeom>
          <a:ln w="10734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998256" y="912749"/>
            <a:ext cx="697776" cy="95210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998256" y="912749"/>
            <a:ext cx="697865" cy="952500"/>
          </a:xfrm>
          <a:custGeom>
            <a:avLst/>
            <a:gdLst/>
            <a:ahLst/>
            <a:cxnLst/>
            <a:rect l="l" t="t" r="r" b="b"/>
            <a:pathLst>
              <a:path w="697864" h="952500">
                <a:moveTo>
                  <a:pt x="0" y="0"/>
                </a:moveTo>
                <a:lnTo>
                  <a:pt x="697776" y="0"/>
                </a:lnTo>
                <a:lnTo>
                  <a:pt x="697776" y="952106"/>
                </a:lnTo>
                <a:lnTo>
                  <a:pt x="0" y="952106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075499" y="1907451"/>
            <a:ext cx="867410" cy="199390"/>
          </a:xfrm>
          <a:custGeom>
            <a:avLst/>
            <a:gdLst/>
            <a:ahLst/>
            <a:cxnLst/>
            <a:rect l="l" t="t" r="r" b="b"/>
            <a:pathLst>
              <a:path w="867410" h="199389">
                <a:moveTo>
                  <a:pt x="0" y="198894"/>
                </a:moveTo>
                <a:lnTo>
                  <a:pt x="867333" y="0"/>
                </a:lnTo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923529" y="1873021"/>
            <a:ext cx="73025" cy="74295"/>
          </a:xfrm>
          <a:custGeom>
            <a:avLst/>
            <a:gdLst/>
            <a:ahLst/>
            <a:cxnLst/>
            <a:rect l="l" t="t" r="r" b="b"/>
            <a:pathLst>
              <a:path w="73025" h="74294">
                <a:moveTo>
                  <a:pt x="0" y="0"/>
                </a:moveTo>
                <a:lnTo>
                  <a:pt x="16992" y="74066"/>
                </a:lnTo>
                <a:lnTo>
                  <a:pt x="72631" y="22313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834309" y="887374"/>
            <a:ext cx="414020" cy="414655"/>
          </a:xfrm>
          <a:custGeom>
            <a:avLst/>
            <a:gdLst/>
            <a:ahLst/>
            <a:cxnLst/>
            <a:rect l="l" t="t" r="r" b="b"/>
            <a:pathLst>
              <a:path w="414019" h="414655">
                <a:moveTo>
                  <a:pt x="414032" y="0"/>
                </a:moveTo>
                <a:lnTo>
                  <a:pt x="0" y="414629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795587" y="1267205"/>
            <a:ext cx="73660" cy="73660"/>
          </a:xfrm>
          <a:custGeom>
            <a:avLst/>
            <a:gdLst/>
            <a:ahLst/>
            <a:cxnLst/>
            <a:rect l="l" t="t" r="r" b="b"/>
            <a:pathLst>
              <a:path w="73660" h="73659">
                <a:moveTo>
                  <a:pt x="19621" y="0"/>
                </a:moveTo>
                <a:lnTo>
                  <a:pt x="0" y="73405"/>
                </a:lnTo>
                <a:lnTo>
                  <a:pt x="73380" y="53682"/>
                </a:lnTo>
                <a:lnTo>
                  <a:pt x="19621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2675140" y="2061946"/>
            <a:ext cx="66040" cy="76200"/>
          </a:xfrm>
          <a:custGeom>
            <a:avLst/>
            <a:gdLst/>
            <a:ahLst/>
            <a:cxnLst/>
            <a:rect l="l" t="t" r="r" b="b"/>
            <a:pathLst>
              <a:path w="66039" h="76200">
                <a:moveTo>
                  <a:pt x="0" y="0"/>
                </a:moveTo>
                <a:lnTo>
                  <a:pt x="0" y="75996"/>
                </a:lnTo>
                <a:lnTo>
                  <a:pt x="65811" y="37998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702647" y="2008694"/>
            <a:ext cx="218440" cy="218440"/>
          </a:xfrm>
          <a:custGeom>
            <a:avLst/>
            <a:gdLst/>
            <a:ahLst/>
            <a:cxnLst/>
            <a:rect l="l" t="t" r="r" b="b"/>
            <a:pathLst>
              <a:path w="218439" h="218439">
                <a:moveTo>
                  <a:pt x="218378" y="109069"/>
                </a:moveTo>
                <a:lnTo>
                  <a:pt x="210015" y="151058"/>
                </a:lnTo>
                <a:lnTo>
                  <a:pt x="187177" y="185505"/>
                </a:lnTo>
                <a:lnTo>
                  <a:pt x="153238" y="209035"/>
                </a:lnTo>
                <a:lnTo>
                  <a:pt x="111573" y="218275"/>
                </a:lnTo>
                <a:lnTo>
                  <a:pt x="96560" y="217331"/>
                </a:lnTo>
                <a:lnTo>
                  <a:pt x="55948" y="204068"/>
                </a:lnTo>
                <a:lnTo>
                  <a:pt x="24350" y="177695"/>
                </a:lnTo>
                <a:lnTo>
                  <a:pt x="4816" y="141478"/>
                </a:lnTo>
                <a:lnTo>
                  <a:pt x="0" y="113477"/>
                </a:lnTo>
                <a:lnTo>
                  <a:pt x="912" y="98159"/>
                </a:lnTo>
                <a:lnTo>
                  <a:pt x="13911" y="56942"/>
                </a:lnTo>
                <a:lnTo>
                  <a:pt x="39831" y="25006"/>
                </a:lnTo>
                <a:lnTo>
                  <a:pt x="75495" y="5148"/>
                </a:lnTo>
                <a:lnTo>
                  <a:pt x="103116" y="0"/>
                </a:lnTo>
                <a:lnTo>
                  <a:pt x="118674" y="881"/>
                </a:lnTo>
                <a:lnTo>
                  <a:pt x="160375" y="13654"/>
                </a:lnTo>
                <a:lnTo>
                  <a:pt x="192589" y="39200"/>
                </a:lnTo>
                <a:lnTo>
                  <a:pt x="212716" y="74408"/>
                </a:lnTo>
                <a:lnTo>
                  <a:pt x="218378" y="109069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734703" y="2042248"/>
            <a:ext cx="154305" cy="152400"/>
          </a:xfrm>
          <a:custGeom>
            <a:avLst/>
            <a:gdLst/>
            <a:ahLst/>
            <a:cxnLst/>
            <a:rect l="l" t="t" r="r" b="b"/>
            <a:pathLst>
              <a:path w="154305" h="152400">
                <a:moveTo>
                  <a:pt x="0" y="0"/>
                </a:moveTo>
                <a:lnTo>
                  <a:pt x="153708" y="152133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728633" y="2037880"/>
            <a:ext cx="160020" cy="156845"/>
          </a:xfrm>
          <a:custGeom>
            <a:avLst/>
            <a:gdLst/>
            <a:ahLst/>
            <a:cxnLst/>
            <a:rect l="l" t="t" r="r" b="b"/>
            <a:pathLst>
              <a:path w="160019" h="156844">
                <a:moveTo>
                  <a:pt x="159778" y="0"/>
                </a:moveTo>
                <a:lnTo>
                  <a:pt x="0" y="156502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2290152" y="751205"/>
            <a:ext cx="352425" cy="0"/>
          </a:xfrm>
          <a:custGeom>
            <a:avLst/>
            <a:gdLst/>
            <a:ahLst/>
            <a:cxnLst/>
            <a:rect l="l" t="t" r="r" b="b"/>
            <a:pathLst>
              <a:path w="352425">
                <a:moveTo>
                  <a:pt x="0" y="0"/>
                </a:moveTo>
                <a:lnTo>
                  <a:pt x="352145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631185" y="713333"/>
            <a:ext cx="66040" cy="76200"/>
          </a:xfrm>
          <a:custGeom>
            <a:avLst/>
            <a:gdLst/>
            <a:ahLst/>
            <a:cxnLst/>
            <a:rect l="l" t="t" r="r" b="b"/>
            <a:pathLst>
              <a:path w="66039" h="76200">
                <a:moveTo>
                  <a:pt x="0" y="0"/>
                </a:moveTo>
                <a:lnTo>
                  <a:pt x="0" y="75996"/>
                </a:lnTo>
                <a:lnTo>
                  <a:pt x="65798" y="37998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702293" y="644172"/>
            <a:ext cx="220754" cy="22040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702293" y="644172"/>
            <a:ext cx="220979" cy="220979"/>
          </a:xfrm>
          <a:custGeom>
            <a:avLst/>
            <a:gdLst/>
            <a:ahLst/>
            <a:cxnLst/>
            <a:rect l="l" t="t" r="r" b="b"/>
            <a:pathLst>
              <a:path w="220980" h="220980">
                <a:moveTo>
                  <a:pt x="0" y="110435"/>
                </a:moveTo>
                <a:lnTo>
                  <a:pt x="8269" y="68410"/>
                </a:lnTo>
                <a:lnTo>
                  <a:pt x="30884" y="33798"/>
                </a:lnTo>
                <a:lnTo>
                  <a:pt x="64548" y="9895"/>
                </a:lnTo>
                <a:lnTo>
                  <a:pt x="105968" y="0"/>
                </a:lnTo>
                <a:lnTo>
                  <a:pt x="121302" y="900"/>
                </a:lnTo>
                <a:lnTo>
                  <a:pt x="162624" y="13750"/>
                </a:lnTo>
                <a:lnTo>
                  <a:pt x="194810" y="39410"/>
                </a:lnTo>
                <a:lnTo>
                  <a:pt x="215137" y="74777"/>
                </a:lnTo>
                <a:lnTo>
                  <a:pt x="220754" y="102216"/>
                </a:lnTo>
                <a:lnTo>
                  <a:pt x="219930" y="118084"/>
                </a:lnTo>
                <a:lnTo>
                  <a:pt x="207596" y="160485"/>
                </a:lnTo>
                <a:lnTo>
                  <a:pt x="182774" y="193294"/>
                </a:lnTo>
                <a:lnTo>
                  <a:pt x="148425" y="214207"/>
                </a:lnTo>
                <a:lnTo>
                  <a:pt x="121696" y="220404"/>
                </a:lnTo>
                <a:lnTo>
                  <a:pt x="105415" y="219659"/>
                </a:lnTo>
                <a:lnTo>
                  <a:pt x="62169" y="207778"/>
                </a:lnTo>
                <a:lnTo>
                  <a:pt x="28863" y="183649"/>
                </a:lnTo>
                <a:lnTo>
                  <a:pt x="7478" y="150128"/>
                </a:lnTo>
                <a:lnTo>
                  <a:pt x="0" y="110435"/>
                </a:lnTo>
                <a:close/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704538" y="646306"/>
            <a:ext cx="217170" cy="217170"/>
          </a:xfrm>
          <a:custGeom>
            <a:avLst/>
            <a:gdLst/>
            <a:ahLst/>
            <a:cxnLst/>
            <a:rect l="l" t="t" r="r" b="b"/>
            <a:pathLst>
              <a:path w="217169" h="217169">
                <a:moveTo>
                  <a:pt x="107374" y="0"/>
                </a:moveTo>
                <a:lnTo>
                  <a:pt x="65532" y="8757"/>
                </a:lnTo>
                <a:lnTo>
                  <a:pt x="31395" y="32011"/>
                </a:lnTo>
                <a:lnTo>
                  <a:pt x="8394" y="66335"/>
                </a:lnTo>
                <a:lnTo>
                  <a:pt x="75" y="106655"/>
                </a:lnTo>
                <a:lnTo>
                  <a:pt x="0" y="111089"/>
                </a:lnTo>
                <a:lnTo>
                  <a:pt x="1318" y="125463"/>
                </a:lnTo>
                <a:lnTo>
                  <a:pt x="15737" y="164466"/>
                </a:lnTo>
                <a:lnTo>
                  <a:pt x="43419" y="194705"/>
                </a:lnTo>
                <a:lnTo>
                  <a:pt x="81242" y="212854"/>
                </a:lnTo>
                <a:lnTo>
                  <a:pt x="110548" y="216596"/>
                </a:lnTo>
                <a:lnTo>
                  <a:pt x="124981" y="215339"/>
                </a:lnTo>
                <a:lnTo>
                  <a:pt x="164160" y="201045"/>
                </a:lnTo>
                <a:lnTo>
                  <a:pt x="194554" y="173461"/>
                </a:lnTo>
                <a:lnTo>
                  <a:pt x="212808" y="135791"/>
                </a:lnTo>
                <a:lnTo>
                  <a:pt x="216576" y="106655"/>
                </a:lnTo>
                <a:lnTo>
                  <a:pt x="215391" y="92147"/>
                </a:lnTo>
                <a:lnTo>
                  <a:pt x="201244" y="52749"/>
                </a:lnTo>
                <a:lnTo>
                  <a:pt x="173776" y="22170"/>
                </a:lnTo>
                <a:lnTo>
                  <a:pt x="136293" y="3797"/>
                </a:lnTo>
                <a:lnTo>
                  <a:pt x="10737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704538" y="646306"/>
            <a:ext cx="216576" cy="21659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706662" y="649137"/>
            <a:ext cx="212090" cy="212090"/>
          </a:xfrm>
          <a:custGeom>
            <a:avLst/>
            <a:gdLst/>
            <a:ahLst/>
            <a:cxnLst/>
            <a:rect l="l" t="t" r="r" b="b"/>
            <a:pathLst>
              <a:path w="212089" h="212090">
                <a:moveTo>
                  <a:pt x="94121" y="0"/>
                </a:moveTo>
                <a:lnTo>
                  <a:pt x="54020" y="12989"/>
                </a:lnTo>
                <a:lnTo>
                  <a:pt x="22756" y="39795"/>
                </a:lnTo>
                <a:lnTo>
                  <a:pt x="3905" y="76845"/>
                </a:lnTo>
                <a:lnTo>
                  <a:pt x="0" y="105471"/>
                </a:lnTo>
                <a:lnTo>
                  <a:pt x="1" y="105978"/>
                </a:lnTo>
                <a:lnTo>
                  <a:pt x="8543" y="147116"/>
                </a:lnTo>
                <a:lnTo>
                  <a:pt x="31734" y="180686"/>
                </a:lnTo>
                <a:lnTo>
                  <a:pt x="66535" y="203295"/>
                </a:lnTo>
                <a:lnTo>
                  <a:pt x="109906" y="211553"/>
                </a:lnTo>
                <a:lnTo>
                  <a:pt x="123868" y="210138"/>
                </a:lnTo>
                <a:lnTo>
                  <a:pt x="161721" y="195604"/>
                </a:lnTo>
                <a:lnTo>
                  <a:pt x="191012" y="167606"/>
                </a:lnTo>
                <a:lnTo>
                  <a:pt x="208514" y="128681"/>
                </a:lnTo>
                <a:lnTo>
                  <a:pt x="212039" y="97912"/>
                </a:lnTo>
                <a:lnTo>
                  <a:pt x="210191" y="84400"/>
                </a:lnTo>
                <a:lnTo>
                  <a:pt x="194754" y="47898"/>
                </a:lnTo>
                <a:lnTo>
                  <a:pt x="166040" y="19817"/>
                </a:lnTo>
                <a:lnTo>
                  <a:pt x="126052" y="3202"/>
                </a:lnTo>
                <a:lnTo>
                  <a:pt x="9412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706662" y="649137"/>
            <a:ext cx="212039" cy="21155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708817" y="650933"/>
            <a:ext cx="208279" cy="207645"/>
          </a:xfrm>
          <a:custGeom>
            <a:avLst/>
            <a:gdLst/>
            <a:ahLst/>
            <a:cxnLst/>
            <a:rect l="l" t="t" r="r" b="b"/>
            <a:pathLst>
              <a:path w="208280" h="207644">
                <a:moveTo>
                  <a:pt x="95403" y="0"/>
                </a:moveTo>
                <a:lnTo>
                  <a:pt x="54859" y="11968"/>
                </a:lnTo>
                <a:lnTo>
                  <a:pt x="23137" y="38235"/>
                </a:lnTo>
                <a:lnTo>
                  <a:pt x="3958" y="75077"/>
                </a:lnTo>
                <a:lnTo>
                  <a:pt x="0" y="105845"/>
                </a:lnTo>
                <a:lnTo>
                  <a:pt x="1213" y="119708"/>
                </a:lnTo>
                <a:lnTo>
                  <a:pt x="15253" y="157328"/>
                </a:lnTo>
                <a:lnTo>
                  <a:pt x="43058" y="186457"/>
                </a:lnTo>
                <a:lnTo>
                  <a:pt x="82273" y="203833"/>
                </a:lnTo>
                <a:lnTo>
                  <a:pt x="113593" y="207277"/>
                </a:lnTo>
                <a:lnTo>
                  <a:pt x="127728" y="204991"/>
                </a:lnTo>
                <a:lnTo>
                  <a:pt x="165364" y="187609"/>
                </a:lnTo>
                <a:lnTo>
                  <a:pt x="193006" y="157178"/>
                </a:lnTo>
                <a:lnTo>
                  <a:pt x="207005" y="117220"/>
                </a:lnTo>
                <a:lnTo>
                  <a:pt x="208008" y="102392"/>
                </a:lnTo>
                <a:lnTo>
                  <a:pt x="206900" y="88428"/>
                </a:lnTo>
                <a:lnTo>
                  <a:pt x="193078" y="50501"/>
                </a:lnTo>
                <a:lnTo>
                  <a:pt x="165438" y="21095"/>
                </a:lnTo>
                <a:lnTo>
                  <a:pt x="126461" y="3515"/>
                </a:lnTo>
                <a:lnTo>
                  <a:pt x="954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708817" y="650933"/>
            <a:ext cx="208008" cy="20727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710865" y="652796"/>
            <a:ext cx="203835" cy="203200"/>
          </a:xfrm>
          <a:custGeom>
            <a:avLst/>
            <a:gdLst/>
            <a:ahLst/>
            <a:cxnLst/>
            <a:rect l="l" t="t" r="r" b="b"/>
            <a:pathLst>
              <a:path w="203835" h="203200">
                <a:moveTo>
                  <a:pt x="96741" y="0"/>
                </a:moveTo>
                <a:lnTo>
                  <a:pt x="55763" y="10909"/>
                </a:lnTo>
                <a:lnTo>
                  <a:pt x="23577" y="36614"/>
                </a:lnTo>
                <a:lnTo>
                  <a:pt x="4059" y="73240"/>
                </a:lnTo>
                <a:lnTo>
                  <a:pt x="0" y="101811"/>
                </a:lnTo>
                <a:lnTo>
                  <a:pt x="13" y="103502"/>
                </a:lnTo>
                <a:lnTo>
                  <a:pt x="8702" y="142577"/>
                </a:lnTo>
                <a:lnTo>
                  <a:pt x="32056" y="174353"/>
                </a:lnTo>
                <a:lnTo>
                  <a:pt x="68047" y="195573"/>
                </a:lnTo>
                <a:lnTo>
                  <a:pt x="114642" y="202980"/>
                </a:lnTo>
                <a:lnTo>
                  <a:pt x="128058" y="200353"/>
                </a:lnTo>
                <a:lnTo>
                  <a:pt x="163663" y="182290"/>
                </a:lnTo>
                <a:lnTo>
                  <a:pt x="189657" y="150869"/>
                </a:lnTo>
                <a:lnTo>
                  <a:pt x="202638" y="108548"/>
                </a:lnTo>
                <a:lnTo>
                  <a:pt x="203485" y="92445"/>
                </a:lnTo>
                <a:lnTo>
                  <a:pt x="201237" y="78589"/>
                </a:lnTo>
                <a:lnTo>
                  <a:pt x="183963" y="41699"/>
                </a:lnTo>
                <a:lnTo>
                  <a:pt x="153267" y="14623"/>
                </a:lnTo>
                <a:lnTo>
                  <a:pt x="112205" y="955"/>
                </a:lnTo>
                <a:lnTo>
                  <a:pt x="967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710865" y="652796"/>
            <a:ext cx="203485" cy="20298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712910" y="654727"/>
            <a:ext cx="200025" cy="200025"/>
          </a:xfrm>
          <a:custGeom>
            <a:avLst/>
            <a:gdLst/>
            <a:ahLst/>
            <a:cxnLst/>
            <a:rect l="l" t="t" r="r" b="b"/>
            <a:pathLst>
              <a:path w="200025" h="200025">
                <a:moveTo>
                  <a:pt x="98056" y="0"/>
                </a:moveTo>
                <a:lnTo>
                  <a:pt x="56644" y="9810"/>
                </a:lnTo>
                <a:lnTo>
                  <a:pt x="23993" y="34935"/>
                </a:lnTo>
                <a:lnTo>
                  <a:pt x="4137" y="71338"/>
                </a:lnTo>
                <a:lnTo>
                  <a:pt x="0" y="99881"/>
                </a:lnTo>
                <a:lnTo>
                  <a:pt x="157" y="105534"/>
                </a:lnTo>
                <a:lnTo>
                  <a:pt x="11112" y="145482"/>
                </a:lnTo>
                <a:lnTo>
                  <a:pt x="37006" y="176820"/>
                </a:lnTo>
                <a:lnTo>
                  <a:pt x="74589" y="195782"/>
                </a:lnTo>
                <a:lnTo>
                  <a:pt x="104534" y="199687"/>
                </a:lnTo>
                <a:lnTo>
                  <a:pt x="118704" y="198021"/>
                </a:lnTo>
                <a:lnTo>
                  <a:pt x="156591" y="181977"/>
                </a:lnTo>
                <a:lnTo>
                  <a:pt x="184555" y="152047"/>
                </a:lnTo>
                <a:lnTo>
                  <a:pt x="198755" y="111686"/>
                </a:lnTo>
                <a:lnTo>
                  <a:pt x="199765" y="96510"/>
                </a:lnTo>
                <a:lnTo>
                  <a:pt x="198255" y="82179"/>
                </a:lnTo>
                <a:lnTo>
                  <a:pt x="182514" y="43819"/>
                </a:lnTo>
                <a:lnTo>
                  <a:pt x="152849" y="15463"/>
                </a:lnTo>
                <a:lnTo>
                  <a:pt x="112974" y="1035"/>
                </a:lnTo>
                <a:lnTo>
                  <a:pt x="980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712910" y="654727"/>
            <a:ext cx="199765" cy="199687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714904" y="657587"/>
            <a:ext cx="195580" cy="194945"/>
          </a:xfrm>
          <a:custGeom>
            <a:avLst/>
            <a:gdLst/>
            <a:ahLst/>
            <a:cxnLst/>
            <a:rect l="l" t="t" r="r" b="b"/>
            <a:pathLst>
              <a:path w="195580" h="194944">
                <a:moveTo>
                  <a:pt x="84712" y="0"/>
                </a:moveTo>
                <a:lnTo>
                  <a:pt x="45320" y="14428"/>
                </a:lnTo>
                <a:lnTo>
                  <a:pt x="16043" y="43305"/>
                </a:lnTo>
                <a:lnTo>
                  <a:pt x="1080" y="82429"/>
                </a:lnTo>
                <a:lnTo>
                  <a:pt x="0" y="97021"/>
                </a:lnTo>
                <a:lnTo>
                  <a:pt x="89" y="101249"/>
                </a:lnTo>
                <a:lnTo>
                  <a:pt x="10529" y="140902"/>
                </a:lnTo>
                <a:lnTo>
                  <a:pt x="36201" y="172044"/>
                </a:lnTo>
                <a:lnTo>
                  <a:pt x="74085" y="190875"/>
                </a:lnTo>
                <a:lnTo>
                  <a:pt x="104632" y="194710"/>
                </a:lnTo>
                <a:lnTo>
                  <a:pt x="118235" y="192805"/>
                </a:lnTo>
                <a:lnTo>
                  <a:pt x="154509" y="176335"/>
                </a:lnTo>
                <a:lnTo>
                  <a:pt x="181142" y="145725"/>
                </a:lnTo>
                <a:lnTo>
                  <a:pt x="194484" y="103541"/>
                </a:lnTo>
                <a:lnTo>
                  <a:pt x="195346" y="87350"/>
                </a:lnTo>
                <a:lnTo>
                  <a:pt x="193089" y="74135"/>
                </a:lnTo>
                <a:lnTo>
                  <a:pt x="175888" y="39012"/>
                </a:lnTo>
                <a:lnTo>
                  <a:pt x="144646" y="13383"/>
                </a:lnTo>
                <a:lnTo>
                  <a:pt x="101425" y="731"/>
                </a:lnTo>
                <a:lnTo>
                  <a:pt x="8471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714904" y="657587"/>
            <a:ext cx="195346" cy="19471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716872" y="659180"/>
            <a:ext cx="192405" cy="190500"/>
          </a:xfrm>
          <a:custGeom>
            <a:avLst/>
            <a:gdLst/>
            <a:ahLst/>
            <a:cxnLst/>
            <a:rect l="l" t="t" r="r" b="b"/>
            <a:pathLst>
              <a:path w="192405" h="190500">
                <a:moveTo>
                  <a:pt x="85896" y="0"/>
                </a:moveTo>
                <a:lnTo>
                  <a:pt x="46055" y="13453"/>
                </a:lnTo>
                <a:lnTo>
                  <a:pt x="16333" y="41856"/>
                </a:lnTo>
                <a:lnTo>
                  <a:pt x="1101" y="80838"/>
                </a:lnTo>
                <a:lnTo>
                  <a:pt x="0" y="95428"/>
                </a:lnTo>
                <a:lnTo>
                  <a:pt x="227" y="102068"/>
                </a:lnTo>
                <a:lnTo>
                  <a:pt x="11304" y="139945"/>
                </a:lnTo>
                <a:lnTo>
                  <a:pt x="37508" y="169513"/>
                </a:lnTo>
                <a:lnTo>
                  <a:pt x="76720" y="187153"/>
                </a:lnTo>
                <a:lnTo>
                  <a:pt x="109041" y="190501"/>
                </a:lnTo>
                <a:lnTo>
                  <a:pt x="122733" y="187579"/>
                </a:lnTo>
                <a:lnTo>
                  <a:pt x="158417" y="167897"/>
                </a:lnTo>
                <a:lnTo>
                  <a:pt x="182814" y="134644"/>
                </a:lnTo>
                <a:lnTo>
                  <a:pt x="191814" y="91426"/>
                </a:lnTo>
                <a:lnTo>
                  <a:pt x="190258" y="77758"/>
                </a:lnTo>
                <a:lnTo>
                  <a:pt x="174567" y="41230"/>
                </a:lnTo>
                <a:lnTo>
                  <a:pt x="144345" y="14342"/>
                </a:lnTo>
                <a:lnTo>
                  <a:pt x="102167" y="862"/>
                </a:lnTo>
                <a:lnTo>
                  <a:pt x="858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716872" y="659180"/>
            <a:ext cx="191814" cy="190501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718777" y="660842"/>
            <a:ext cx="187325" cy="187960"/>
          </a:xfrm>
          <a:custGeom>
            <a:avLst/>
            <a:gdLst/>
            <a:ahLst/>
            <a:cxnLst/>
            <a:rect l="l" t="t" r="r" b="b"/>
            <a:pathLst>
              <a:path w="187325" h="187959">
                <a:moveTo>
                  <a:pt x="87100" y="0"/>
                </a:moveTo>
                <a:lnTo>
                  <a:pt x="46814" y="12446"/>
                </a:lnTo>
                <a:lnTo>
                  <a:pt x="16636" y="40358"/>
                </a:lnTo>
                <a:lnTo>
                  <a:pt x="1124" y="79184"/>
                </a:lnTo>
                <a:lnTo>
                  <a:pt x="0" y="93765"/>
                </a:lnTo>
                <a:lnTo>
                  <a:pt x="459" y="103113"/>
                </a:lnTo>
                <a:lnTo>
                  <a:pt x="13647" y="142373"/>
                </a:lnTo>
                <a:lnTo>
                  <a:pt x="42129" y="171671"/>
                </a:lnTo>
                <a:lnTo>
                  <a:pt x="81981" y="186672"/>
                </a:lnTo>
                <a:lnTo>
                  <a:pt x="97114" y="187747"/>
                </a:lnTo>
                <a:lnTo>
                  <a:pt x="110613" y="186324"/>
                </a:lnTo>
                <a:lnTo>
                  <a:pt x="146715" y="170982"/>
                </a:lnTo>
                <a:lnTo>
                  <a:pt x="173270" y="140800"/>
                </a:lnTo>
                <a:lnTo>
                  <a:pt x="186483" y="98056"/>
                </a:lnTo>
                <a:lnTo>
                  <a:pt x="187266" y="81411"/>
                </a:lnTo>
                <a:lnTo>
                  <a:pt x="184441" y="67926"/>
                </a:lnTo>
                <a:lnTo>
                  <a:pt x="164960" y="32777"/>
                </a:lnTo>
                <a:lnTo>
                  <a:pt x="131449" y="8771"/>
                </a:lnTo>
                <a:lnTo>
                  <a:pt x="871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2718777" y="660842"/>
            <a:ext cx="187266" cy="187747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720670" y="662537"/>
            <a:ext cx="184150" cy="184150"/>
          </a:xfrm>
          <a:custGeom>
            <a:avLst/>
            <a:gdLst/>
            <a:ahLst/>
            <a:cxnLst/>
            <a:rect l="l" t="t" r="r" b="b"/>
            <a:pathLst>
              <a:path w="184150" h="184150">
                <a:moveTo>
                  <a:pt x="88278" y="0"/>
                </a:moveTo>
                <a:lnTo>
                  <a:pt x="47555" y="11409"/>
                </a:lnTo>
                <a:lnTo>
                  <a:pt x="16931" y="38823"/>
                </a:lnTo>
                <a:lnTo>
                  <a:pt x="1145" y="77497"/>
                </a:lnTo>
                <a:lnTo>
                  <a:pt x="0" y="92071"/>
                </a:lnTo>
                <a:lnTo>
                  <a:pt x="713" y="103566"/>
                </a:lnTo>
                <a:lnTo>
                  <a:pt x="14489" y="141024"/>
                </a:lnTo>
                <a:lnTo>
                  <a:pt x="43660" y="168815"/>
                </a:lnTo>
                <a:lnTo>
                  <a:pt x="85403" y="182843"/>
                </a:lnTo>
                <a:lnTo>
                  <a:pt x="101624" y="183752"/>
                </a:lnTo>
                <a:lnTo>
                  <a:pt x="115222" y="181295"/>
                </a:lnTo>
                <a:lnTo>
                  <a:pt x="150761" y="162586"/>
                </a:lnTo>
                <a:lnTo>
                  <a:pt x="175119" y="129410"/>
                </a:lnTo>
                <a:lnTo>
                  <a:pt x="184029" y="85101"/>
                </a:lnTo>
                <a:lnTo>
                  <a:pt x="181891" y="71141"/>
                </a:lnTo>
                <a:lnTo>
                  <a:pt x="163827" y="34546"/>
                </a:lnTo>
                <a:lnTo>
                  <a:pt x="131323" y="9345"/>
                </a:lnTo>
                <a:lnTo>
                  <a:pt x="882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720670" y="662537"/>
            <a:ext cx="184029" cy="183752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722547" y="664302"/>
            <a:ext cx="180975" cy="180975"/>
          </a:xfrm>
          <a:custGeom>
            <a:avLst/>
            <a:gdLst/>
            <a:ahLst/>
            <a:cxnLst/>
            <a:rect l="l" t="t" r="r" b="b"/>
            <a:pathLst>
              <a:path w="180975" h="180975">
                <a:moveTo>
                  <a:pt x="89434" y="0"/>
                </a:moveTo>
                <a:lnTo>
                  <a:pt x="48285" y="10329"/>
                </a:lnTo>
                <a:lnTo>
                  <a:pt x="17205" y="37218"/>
                </a:lnTo>
                <a:lnTo>
                  <a:pt x="1133" y="75735"/>
                </a:lnTo>
                <a:lnTo>
                  <a:pt x="0" y="92876"/>
                </a:lnTo>
                <a:lnTo>
                  <a:pt x="1538" y="107163"/>
                </a:lnTo>
                <a:lnTo>
                  <a:pt x="18393" y="144790"/>
                </a:lnTo>
                <a:lnTo>
                  <a:pt x="50153" y="170856"/>
                </a:lnTo>
                <a:lnTo>
                  <a:pt x="92373" y="180591"/>
                </a:lnTo>
                <a:lnTo>
                  <a:pt x="106727" y="179117"/>
                </a:lnTo>
                <a:lnTo>
                  <a:pt x="144548" y="162385"/>
                </a:lnTo>
                <a:lnTo>
                  <a:pt x="170768" y="130746"/>
                </a:lnTo>
                <a:lnTo>
                  <a:pt x="180570" y="88775"/>
                </a:lnTo>
                <a:lnTo>
                  <a:pt x="179175" y="74339"/>
                </a:lnTo>
                <a:lnTo>
                  <a:pt x="162593" y="36279"/>
                </a:lnTo>
                <a:lnTo>
                  <a:pt x="131100" y="9878"/>
                </a:lnTo>
                <a:lnTo>
                  <a:pt x="8943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722547" y="664302"/>
            <a:ext cx="180570" cy="180591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724315" y="666978"/>
            <a:ext cx="177165" cy="176530"/>
          </a:xfrm>
          <a:custGeom>
            <a:avLst/>
            <a:gdLst/>
            <a:ahLst/>
            <a:cxnLst/>
            <a:rect l="l" t="t" r="r" b="b"/>
            <a:pathLst>
              <a:path w="177164" h="176530">
                <a:moveTo>
                  <a:pt x="76003" y="0"/>
                </a:moveTo>
                <a:lnTo>
                  <a:pt x="37205" y="15498"/>
                </a:lnTo>
                <a:lnTo>
                  <a:pt x="10157" y="46421"/>
                </a:lnTo>
                <a:lnTo>
                  <a:pt x="0" y="87630"/>
                </a:lnTo>
                <a:lnTo>
                  <a:pt x="24" y="89732"/>
                </a:lnTo>
                <a:lnTo>
                  <a:pt x="10672" y="129517"/>
                </a:lnTo>
                <a:lnTo>
                  <a:pt x="37984" y="159481"/>
                </a:lnTo>
                <a:lnTo>
                  <a:pt x="78028" y="174895"/>
                </a:lnTo>
                <a:lnTo>
                  <a:pt x="93525" y="175983"/>
                </a:lnTo>
                <a:lnTo>
                  <a:pt x="107170" y="174132"/>
                </a:lnTo>
                <a:lnTo>
                  <a:pt x="142981" y="156722"/>
                </a:lnTo>
                <a:lnTo>
                  <a:pt x="167620" y="124006"/>
                </a:lnTo>
                <a:lnTo>
                  <a:pt x="176598" y="79175"/>
                </a:lnTo>
                <a:lnTo>
                  <a:pt x="174298" y="66022"/>
                </a:lnTo>
                <a:lnTo>
                  <a:pt x="155977" y="31665"/>
                </a:lnTo>
                <a:lnTo>
                  <a:pt x="122406" y="8249"/>
                </a:lnTo>
                <a:lnTo>
                  <a:pt x="760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724315" y="666978"/>
            <a:ext cx="176598" cy="175983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726080" y="668412"/>
            <a:ext cx="173990" cy="172085"/>
          </a:xfrm>
          <a:custGeom>
            <a:avLst/>
            <a:gdLst/>
            <a:ahLst/>
            <a:cxnLst/>
            <a:rect l="l" t="t" r="r" b="b"/>
            <a:pathLst>
              <a:path w="173989" h="172084">
                <a:moveTo>
                  <a:pt x="77080" y="0"/>
                </a:moveTo>
                <a:lnTo>
                  <a:pt x="37826" y="14565"/>
                </a:lnTo>
                <a:lnTo>
                  <a:pt x="10348" y="45082"/>
                </a:lnTo>
                <a:lnTo>
                  <a:pt x="0" y="86196"/>
                </a:lnTo>
                <a:lnTo>
                  <a:pt x="174" y="91726"/>
                </a:lnTo>
                <a:lnTo>
                  <a:pt x="11853" y="129223"/>
                </a:lnTo>
                <a:lnTo>
                  <a:pt x="40038" y="157204"/>
                </a:lnTo>
                <a:lnTo>
                  <a:pt x="82197" y="171258"/>
                </a:lnTo>
                <a:lnTo>
                  <a:pt x="98918" y="172086"/>
                </a:lnTo>
                <a:lnTo>
                  <a:pt x="112573" y="169002"/>
                </a:lnTo>
                <a:lnTo>
                  <a:pt x="147345" y="147842"/>
                </a:lnTo>
                <a:lnTo>
                  <a:pt x="168895" y="112315"/>
                </a:lnTo>
                <a:lnTo>
                  <a:pt x="173419" y="82864"/>
                </a:lnTo>
                <a:lnTo>
                  <a:pt x="171812" y="69267"/>
                </a:lnTo>
                <a:lnTo>
                  <a:pt x="154887" y="33468"/>
                </a:lnTo>
                <a:lnTo>
                  <a:pt x="122352" y="8909"/>
                </a:lnTo>
                <a:lnTo>
                  <a:pt x="7708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726081" y="668412"/>
            <a:ext cx="173417" cy="172086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727820" y="669879"/>
            <a:ext cx="169545" cy="170180"/>
          </a:xfrm>
          <a:custGeom>
            <a:avLst/>
            <a:gdLst/>
            <a:ahLst/>
            <a:cxnLst/>
            <a:rect l="l" t="t" r="r" b="b"/>
            <a:pathLst>
              <a:path w="169544" h="170180">
                <a:moveTo>
                  <a:pt x="78144" y="0"/>
                </a:moveTo>
                <a:lnTo>
                  <a:pt x="38442" y="13600"/>
                </a:lnTo>
                <a:lnTo>
                  <a:pt x="10538" y="43701"/>
                </a:lnTo>
                <a:lnTo>
                  <a:pt x="0" y="84728"/>
                </a:lnTo>
                <a:lnTo>
                  <a:pt x="480" y="93814"/>
                </a:lnTo>
                <a:lnTo>
                  <a:pt x="14810" y="132457"/>
                </a:lnTo>
                <a:lnTo>
                  <a:pt x="45533" y="159514"/>
                </a:lnTo>
                <a:lnTo>
                  <a:pt x="87882" y="169681"/>
                </a:lnTo>
                <a:lnTo>
                  <a:pt x="101261" y="168154"/>
                </a:lnTo>
                <a:lnTo>
                  <a:pt x="136424" y="151509"/>
                </a:lnTo>
                <a:lnTo>
                  <a:pt x="160567" y="118782"/>
                </a:lnTo>
                <a:lnTo>
                  <a:pt x="169120" y="72563"/>
                </a:lnTo>
                <a:lnTo>
                  <a:pt x="166049" y="59222"/>
                </a:lnTo>
                <a:lnTo>
                  <a:pt x="144886" y="25277"/>
                </a:lnTo>
                <a:lnTo>
                  <a:pt x="108726" y="4312"/>
                </a:lnTo>
                <a:lnTo>
                  <a:pt x="7814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727820" y="669879"/>
            <a:ext cx="169120" cy="169681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729509" y="671420"/>
            <a:ext cx="166370" cy="166370"/>
          </a:xfrm>
          <a:custGeom>
            <a:avLst/>
            <a:gdLst/>
            <a:ahLst/>
            <a:cxnLst/>
            <a:rect l="l" t="t" r="r" b="b"/>
            <a:pathLst>
              <a:path w="166369" h="166369">
                <a:moveTo>
                  <a:pt x="79231" y="0"/>
                </a:moveTo>
                <a:lnTo>
                  <a:pt x="39082" y="12597"/>
                </a:lnTo>
                <a:lnTo>
                  <a:pt x="10737" y="42263"/>
                </a:lnTo>
                <a:lnTo>
                  <a:pt x="0" y="83188"/>
                </a:lnTo>
                <a:lnTo>
                  <a:pt x="864" y="95185"/>
                </a:lnTo>
                <a:lnTo>
                  <a:pt x="16100" y="131550"/>
                </a:lnTo>
                <a:lnTo>
                  <a:pt x="47936" y="156753"/>
                </a:lnTo>
                <a:lnTo>
                  <a:pt x="93232" y="165887"/>
                </a:lnTo>
                <a:lnTo>
                  <a:pt x="106630" y="163126"/>
                </a:lnTo>
                <a:lnTo>
                  <a:pt x="140801" y="142588"/>
                </a:lnTo>
                <a:lnTo>
                  <a:pt x="161953" y="106591"/>
                </a:lnTo>
                <a:lnTo>
                  <a:pt x="166292" y="75863"/>
                </a:lnTo>
                <a:lnTo>
                  <a:pt x="163887" y="62050"/>
                </a:lnTo>
                <a:lnTo>
                  <a:pt x="144058" y="26683"/>
                </a:lnTo>
                <a:lnTo>
                  <a:pt x="108902" y="4632"/>
                </a:lnTo>
                <a:lnTo>
                  <a:pt x="792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2729510" y="671420"/>
            <a:ext cx="166291" cy="165887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2731274" y="672984"/>
            <a:ext cx="163195" cy="163195"/>
          </a:xfrm>
          <a:custGeom>
            <a:avLst/>
            <a:gdLst/>
            <a:ahLst/>
            <a:cxnLst/>
            <a:rect l="l" t="t" r="r" b="b"/>
            <a:pathLst>
              <a:path w="163194" h="163194">
                <a:moveTo>
                  <a:pt x="80191" y="0"/>
                </a:moveTo>
                <a:lnTo>
                  <a:pt x="39615" y="11568"/>
                </a:lnTo>
                <a:lnTo>
                  <a:pt x="10835" y="40792"/>
                </a:lnTo>
                <a:lnTo>
                  <a:pt x="115" y="79180"/>
                </a:lnTo>
                <a:lnTo>
                  <a:pt x="0" y="85718"/>
                </a:lnTo>
                <a:lnTo>
                  <a:pt x="1928" y="99751"/>
                </a:lnTo>
                <a:lnTo>
                  <a:pt x="20821" y="135818"/>
                </a:lnTo>
                <a:lnTo>
                  <a:pt x="55485" y="158417"/>
                </a:lnTo>
                <a:lnTo>
                  <a:pt x="84885" y="163193"/>
                </a:lnTo>
                <a:lnTo>
                  <a:pt x="99036" y="161376"/>
                </a:lnTo>
                <a:lnTo>
                  <a:pt x="135443" y="142697"/>
                </a:lnTo>
                <a:lnTo>
                  <a:pt x="158289" y="108273"/>
                </a:lnTo>
                <a:lnTo>
                  <a:pt x="163134" y="79180"/>
                </a:lnTo>
                <a:lnTo>
                  <a:pt x="161450" y="64891"/>
                </a:lnTo>
                <a:lnTo>
                  <a:pt x="143026" y="28074"/>
                </a:lnTo>
                <a:lnTo>
                  <a:pt x="108899" y="4924"/>
                </a:lnTo>
                <a:lnTo>
                  <a:pt x="801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731274" y="672984"/>
            <a:ext cx="163134" cy="163193"/>
          </a:xfrm>
          <a:prstGeom prst="rect">
            <a:avLst/>
          </a:prstGeom>
          <a:blipFill>
            <a:blip r:embed="rId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2732811" y="675700"/>
            <a:ext cx="160020" cy="158750"/>
          </a:xfrm>
          <a:custGeom>
            <a:avLst/>
            <a:gdLst/>
            <a:ahLst/>
            <a:cxnLst/>
            <a:rect l="l" t="t" r="r" b="b"/>
            <a:pathLst>
              <a:path w="160019" h="158750">
                <a:moveTo>
                  <a:pt x="66777" y="0"/>
                </a:moveTo>
                <a:lnTo>
                  <a:pt x="28998" y="17276"/>
                </a:lnTo>
                <a:lnTo>
                  <a:pt x="5106" y="50727"/>
                </a:lnTo>
                <a:lnTo>
                  <a:pt x="0" y="78908"/>
                </a:lnTo>
                <a:lnTo>
                  <a:pt x="124" y="83399"/>
                </a:lnTo>
                <a:lnTo>
                  <a:pt x="12699" y="121674"/>
                </a:lnTo>
                <a:lnTo>
                  <a:pt x="43002" y="148601"/>
                </a:lnTo>
                <a:lnTo>
                  <a:pt x="86917" y="158622"/>
                </a:lnTo>
                <a:lnTo>
                  <a:pt x="100206" y="156307"/>
                </a:lnTo>
                <a:lnTo>
                  <a:pt x="134184" y="136680"/>
                </a:lnTo>
                <a:lnTo>
                  <a:pt x="155207" y="100632"/>
                </a:lnTo>
                <a:lnTo>
                  <a:pt x="159410" y="69129"/>
                </a:lnTo>
                <a:lnTo>
                  <a:pt x="156693" y="56304"/>
                </a:lnTo>
                <a:lnTo>
                  <a:pt x="136254" y="23688"/>
                </a:lnTo>
                <a:lnTo>
                  <a:pt x="99324" y="3758"/>
                </a:lnTo>
                <a:lnTo>
                  <a:pt x="6677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2732811" y="675700"/>
            <a:ext cx="159410" cy="158622"/>
          </a:xfrm>
          <a:prstGeom prst="rect">
            <a:avLst/>
          </a:prstGeom>
          <a:blipFill>
            <a:blip r:embed="rId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734411" y="676933"/>
            <a:ext cx="156845" cy="156210"/>
          </a:xfrm>
          <a:custGeom>
            <a:avLst/>
            <a:gdLst/>
            <a:ahLst/>
            <a:cxnLst/>
            <a:rect l="l" t="t" r="r" b="b"/>
            <a:pathLst>
              <a:path w="156844" h="156209">
                <a:moveTo>
                  <a:pt x="67725" y="0"/>
                </a:moveTo>
                <a:lnTo>
                  <a:pt x="29486" y="16406"/>
                </a:lnTo>
                <a:lnTo>
                  <a:pt x="5202" y="49535"/>
                </a:lnTo>
                <a:lnTo>
                  <a:pt x="0" y="77675"/>
                </a:lnTo>
                <a:lnTo>
                  <a:pt x="776" y="88748"/>
                </a:lnTo>
                <a:lnTo>
                  <a:pt x="17318" y="126777"/>
                </a:lnTo>
                <a:lnTo>
                  <a:pt x="50592" y="150914"/>
                </a:lnTo>
                <a:lnTo>
                  <a:pt x="78932" y="156083"/>
                </a:lnTo>
                <a:lnTo>
                  <a:pt x="92941" y="154732"/>
                </a:lnTo>
                <a:lnTo>
                  <a:pt x="129108" y="136999"/>
                </a:lnTo>
                <a:lnTo>
                  <a:pt x="151858" y="102454"/>
                </a:lnTo>
                <a:lnTo>
                  <a:pt x="156633" y="72436"/>
                </a:lnTo>
                <a:lnTo>
                  <a:pt x="154575" y="59170"/>
                </a:lnTo>
                <a:lnTo>
                  <a:pt x="135490" y="25190"/>
                </a:lnTo>
                <a:lnTo>
                  <a:pt x="99517" y="4155"/>
                </a:lnTo>
                <a:lnTo>
                  <a:pt x="6772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2734411" y="676933"/>
            <a:ext cx="156633" cy="156083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2736005" y="678212"/>
            <a:ext cx="153670" cy="153035"/>
          </a:xfrm>
          <a:custGeom>
            <a:avLst/>
            <a:gdLst/>
            <a:ahLst/>
            <a:cxnLst/>
            <a:rect l="l" t="t" r="r" b="b"/>
            <a:pathLst>
              <a:path w="153669" h="153034">
                <a:moveTo>
                  <a:pt x="68672" y="0"/>
                </a:moveTo>
                <a:lnTo>
                  <a:pt x="29978" y="15496"/>
                </a:lnTo>
                <a:lnTo>
                  <a:pt x="5296" y="48290"/>
                </a:lnTo>
                <a:lnTo>
                  <a:pt x="0" y="77401"/>
                </a:lnTo>
                <a:lnTo>
                  <a:pt x="1404" y="91054"/>
                </a:lnTo>
                <a:lnTo>
                  <a:pt x="19173" y="126250"/>
                </a:lnTo>
                <a:lnTo>
                  <a:pt x="54280" y="148271"/>
                </a:lnTo>
                <a:lnTo>
                  <a:pt x="85414" y="152754"/>
                </a:lnTo>
                <a:lnTo>
                  <a:pt x="99365" y="149863"/>
                </a:lnTo>
                <a:lnTo>
                  <a:pt x="133919" y="127703"/>
                </a:lnTo>
                <a:lnTo>
                  <a:pt x="152279" y="90442"/>
                </a:lnTo>
                <a:lnTo>
                  <a:pt x="153635" y="75805"/>
                </a:lnTo>
                <a:lnTo>
                  <a:pt x="152295" y="62088"/>
                </a:lnTo>
                <a:lnTo>
                  <a:pt x="134647" y="26704"/>
                </a:lnTo>
                <a:lnTo>
                  <a:pt x="99659" y="4537"/>
                </a:lnTo>
                <a:lnTo>
                  <a:pt x="6867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736005" y="678212"/>
            <a:ext cx="153634" cy="152754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737535" y="679532"/>
            <a:ext cx="150495" cy="149225"/>
          </a:xfrm>
          <a:custGeom>
            <a:avLst/>
            <a:gdLst/>
            <a:ahLst/>
            <a:cxnLst/>
            <a:rect l="l" t="t" r="r" b="b"/>
            <a:pathLst>
              <a:path w="150494" h="149225">
                <a:moveTo>
                  <a:pt x="69631" y="0"/>
                </a:moveTo>
                <a:lnTo>
                  <a:pt x="30488" y="14559"/>
                </a:lnTo>
                <a:lnTo>
                  <a:pt x="5404" y="47008"/>
                </a:lnTo>
                <a:lnTo>
                  <a:pt x="0" y="75076"/>
                </a:lnTo>
                <a:lnTo>
                  <a:pt x="61" y="78140"/>
                </a:lnTo>
                <a:lnTo>
                  <a:pt x="11843" y="114666"/>
                </a:lnTo>
                <a:lnTo>
                  <a:pt x="42262" y="140190"/>
                </a:lnTo>
                <a:lnTo>
                  <a:pt x="88775" y="149143"/>
                </a:lnTo>
                <a:lnTo>
                  <a:pt x="101513" y="145556"/>
                </a:lnTo>
                <a:lnTo>
                  <a:pt x="132737" y="121879"/>
                </a:lnTo>
                <a:lnTo>
                  <a:pt x="148887" y="81550"/>
                </a:lnTo>
                <a:lnTo>
                  <a:pt x="149901" y="65011"/>
                </a:lnTo>
                <a:lnTo>
                  <a:pt x="146808" y="51636"/>
                </a:lnTo>
                <a:lnTo>
                  <a:pt x="124168" y="18623"/>
                </a:lnTo>
                <a:lnTo>
                  <a:pt x="85326" y="1227"/>
                </a:lnTo>
                <a:lnTo>
                  <a:pt x="696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737535" y="679532"/>
            <a:ext cx="149901" cy="149143"/>
          </a:xfrm>
          <a:prstGeom prst="rect">
            <a:avLst/>
          </a:prstGeom>
          <a:blipFill>
            <a:blip r:embed="rId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739034" y="680890"/>
            <a:ext cx="147955" cy="147320"/>
          </a:xfrm>
          <a:custGeom>
            <a:avLst/>
            <a:gdLst/>
            <a:ahLst/>
            <a:cxnLst/>
            <a:rect l="l" t="t" r="r" b="b"/>
            <a:pathLst>
              <a:path w="147955" h="147319">
                <a:moveTo>
                  <a:pt x="70580" y="0"/>
                </a:moveTo>
                <a:lnTo>
                  <a:pt x="30992" y="13603"/>
                </a:lnTo>
                <a:lnTo>
                  <a:pt x="5506" y="45701"/>
                </a:lnTo>
                <a:lnTo>
                  <a:pt x="0" y="73718"/>
                </a:lnTo>
                <a:lnTo>
                  <a:pt x="607" y="83202"/>
                </a:lnTo>
                <a:lnTo>
                  <a:pt x="16504" y="119453"/>
                </a:lnTo>
                <a:lnTo>
                  <a:pt x="50737" y="142370"/>
                </a:lnTo>
                <a:lnTo>
                  <a:pt x="81611" y="147093"/>
                </a:lnTo>
                <a:lnTo>
                  <a:pt x="95088" y="144348"/>
                </a:lnTo>
                <a:lnTo>
                  <a:pt x="128455" y="122358"/>
                </a:lnTo>
                <a:lnTo>
                  <a:pt x="146095" y="83679"/>
                </a:lnTo>
                <a:lnTo>
                  <a:pt x="147339" y="67953"/>
                </a:lnTo>
                <a:lnTo>
                  <a:pt x="144911" y="54106"/>
                </a:lnTo>
                <a:lnTo>
                  <a:pt x="123554" y="19684"/>
                </a:lnTo>
                <a:lnTo>
                  <a:pt x="85778" y="1340"/>
                </a:lnTo>
                <a:lnTo>
                  <a:pt x="7058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739034" y="680890"/>
            <a:ext cx="147339" cy="147093"/>
          </a:xfrm>
          <a:prstGeom prst="rect">
            <a:avLst/>
          </a:prstGeom>
          <a:blipFill>
            <a:blip r:embed="rId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740546" y="682298"/>
            <a:ext cx="144780" cy="144780"/>
          </a:xfrm>
          <a:custGeom>
            <a:avLst/>
            <a:gdLst/>
            <a:ahLst/>
            <a:cxnLst/>
            <a:rect l="l" t="t" r="r" b="b"/>
            <a:pathLst>
              <a:path w="144780" h="144780">
                <a:moveTo>
                  <a:pt x="71494" y="0"/>
                </a:moveTo>
                <a:lnTo>
                  <a:pt x="31472" y="12600"/>
                </a:lnTo>
                <a:lnTo>
                  <a:pt x="5573" y="44329"/>
                </a:lnTo>
                <a:lnTo>
                  <a:pt x="0" y="74697"/>
                </a:lnTo>
                <a:lnTo>
                  <a:pt x="1868" y="88852"/>
                </a:lnTo>
                <a:lnTo>
                  <a:pt x="22195" y="124220"/>
                </a:lnTo>
                <a:lnTo>
                  <a:pt x="59304" y="143194"/>
                </a:lnTo>
                <a:lnTo>
                  <a:pt x="74225" y="144597"/>
                </a:lnTo>
                <a:lnTo>
                  <a:pt x="88454" y="142802"/>
                </a:lnTo>
                <a:lnTo>
                  <a:pt x="124040" y="122612"/>
                </a:lnTo>
                <a:lnTo>
                  <a:pt x="143156" y="85693"/>
                </a:lnTo>
                <a:lnTo>
                  <a:pt x="144575" y="70887"/>
                </a:lnTo>
                <a:lnTo>
                  <a:pt x="142867" y="56562"/>
                </a:lnTo>
                <a:lnTo>
                  <a:pt x="122834" y="20710"/>
                </a:lnTo>
                <a:lnTo>
                  <a:pt x="86152" y="1433"/>
                </a:lnTo>
                <a:lnTo>
                  <a:pt x="714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740546" y="682298"/>
            <a:ext cx="144575" cy="144597"/>
          </a:xfrm>
          <a:prstGeom prst="rect">
            <a:avLst/>
          </a:prstGeom>
          <a:blipFill>
            <a:blip r:embed="rId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741942" y="684923"/>
            <a:ext cx="141605" cy="140335"/>
          </a:xfrm>
          <a:custGeom>
            <a:avLst/>
            <a:gdLst/>
            <a:ahLst/>
            <a:cxnLst/>
            <a:rect l="l" t="t" r="r" b="b"/>
            <a:pathLst>
              <a:path w="141605" h="140334">
                <a:moveTo>
                  <a:pt x="57925" y="0"/>
                </a:moveTo>
                <a:lnTo>
                  <a:pt x="21290" y="19054"/>
                </a:lnTo>
                <a:lnTo>
                  <a:pt x="1479" y="55216"/>
                </a:lnTo>
                <a:lnTo>
                  <a:pt x="0" y="69684"/>
                </a:lnTo>
                <a:lnTo>
                  <a:pt x="97" y="73423"/>
                </a:lnTo>
                <a:lnTo>
                  <a:pt x="13745" y="111082"/>
                </a:lnTo>
                <a:lnTo>
                  <a:pt x="46850" y="135201"/>
                </a:lnTo>
                <a:lnTo>
                  <a:pt x="77174" y="140273"/>
                </a:lnTo>
                <a:lnTo>
                  <a:pt x="90333" y="137797"/>
                </a:lnTo>
                <a:lnTo>
                  <a:pt x="122937" y="116301"/>
                </a:lnTo>
                <a:lnTo>
                  <a:pt x="140032" y="76823"/>
                </a:lnTo>
                <a:lnTo>
                  <a:pt x="141129" y="60360"/>
                </a:lnTo>
                <a:lnTo>
                  <a:pt x="138184" y="47754"/>
                </a:lnTo>
                <a:lnTo>
                  <a:pt x="115738" y="16754"/>
                </a:lnTo>
                <a:lnTo>
                  <a:pt x="75055" y="857"/>
                </a:lnTo>
                <a:lnTo>
                  <a:pt x="5792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2741945" y="684923"/>
            <a:ext cx="141126" cy="140273"/>
          </a:xfrm>
          <a:prstGeom prst="rect">
            <a:avLst/>
          </a:prstGeom>
          <a:blipFill>
            <a:blip r:embed="rId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743377" y="685971"/>
            <a:ext cx="139065" cy="138430"/>
          </a:xfrm>
          <a:custGeom>
            <a:avLst/>
            <a:gdLst/>
            <a:ahLst/>
            <a:cxnLst/>
            <a:rect l="l" t="t" r="r" b="b"/>
            <a:pathLst>
              <a:path w="139064" h="138430">
                <a:moveTo>
                  <a:pt x="58745" y="0"/>
                </a:moveTo>
                <a:lnTo>
                  <a:pt x="21654" y="18244"/>
                </a:lnTo>
                <a:lnTo>
                  <a:pt x="1507" y="54174"/>
                </a:lnTo>
                <a:lnTo>
                  <a:pt x="0" y="68637"/>
                </a:lnTo>
                <a:lnTo>
                  <a:pt x="893" y="79806"/>
                </a:lnTo>
                <a:lnTo>
                  <a:pt x="19311" y="116618"/>
                </a:lnTo>
                <a:lnTo>
                  <a:pt x="55485" y="136585"/>
                </a:lnTo>
                <a:lnTo>
                  <a:pt x="70106" y="138077"/>
                </a:lnTo>
                <a:lnTo>
                  <a:pt x="83985" y="136544"/>
                </a:lnTo>
                <a:lnTo>
                  <a:pt x="118739" y="116849"/>
                </a:lnTo>
                <a:lnTo>
                  <a:pt x="137356" y="78974"/>
                </a:lnTo>
                <a:lnTo>
                  <a:pt x="138684" y="63300"/>
                </a:lnTo>
                <a:lnTo>
                  <a:pt x="136378" y="50252"/>
                </a:lnTo>
                <a:lnTo>
                  <a:pt x="115217" y="17910"/>
                </a:lnTo>
                <a:lnTo>
                  <a:pt x="75491" y="1024"/>
                </a:lnTo>
                <a:lnTo>
                  <a:pt x="587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743377" y="685971"/>
            <a:ext cx="138684" cy="138077"/>
          </a:xfrm>
          <a:prstGeom prst="rect">
            <a:avLst/>
          </a:prstGeom>
          <a:blipFill>
            <a:blip r:embed="rId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744794" y="687072"/>
            <a:ext cx="136525" cy="135255"/>
          </a:xfrm>
          <a:custGeom>
            <a:avLst/>
            <a:gdLst/>
            <a:ahLst/>
            <a:cxnLst/>
            <a:rect l="l" t="t" r="r" b="b"/>
            <a:pathLst>
              <a:path w="136525" h="135255">
                <a:moveTo>
                  <a:pt x="59551" y="0"/>
                </a:moveTo>
                <a:lnTo>
                  <a:pt x="22001" y="17404"/>
                </a:lnTo>
                <a:lnTo>
                  <a:pt x="1505" y="53085"/>
                </a:lnTo>
                <a:lnTo>
                  <a:pt x="0" y="69661"/>
                </a:lnTo>
                <a:lnTo>
                  <a:pt x="1759" y="83003"/>
                </a:lnTo>
                <a:lnTo>
                  <a:pt x="21855" y="116271"/>
                </a:lnTo>
                <a:lnTo>
                  <a:pt x="60929" y="133826"/>
                </a:lnTo>
                <a:lnTo>
                  <a:pt x="77451" y="134947"/>
                </a:lnTo>
                <a:lnTo>
                  <a:pt x="91131" y="131561"/>
                </a:lnTo>
                <a:lnTo>
                  <a:pt x="123437" y="106776"/>
                </a:lnTo>
                <a:lnTo>
                  <a:pt x="136074" y="66259"/>
                </a:lnTo>
                <a:lnTo>
                  <a:pt x="134458" y="52770"/>
                </a:lnTo>
                <a:lnTo>
                  <a:pt x="114636" y="19064"/>
                </a:lnTo>
                <a:lnTo>
                  <a:pt x="75887" y="1181"/>
                </a:lnTo>
                <a:lnTo>
                  <a:pt x="595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744794" y="687072"/>
            <a:ext cx="136074" cy="134947"/>
          </a:xfrm>
          <a:prstGeom prst="rect">
            <a:avLst/>
          </a:prstGeom>
          <a:blipFill>
            <a:blip r:embed="rId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746120" y="688200"/>
            <a:ext cx="132715" cy="133350"/>
          </a:xfrm>
          <a:custGeom>
            <a:avLst/>
            <a:gdLst/>
            <a:ahLst/>
            <a:cxnLst/>
            <a:rect l="l" t="t" r="r" b="b"/>
            <a:pathLst>
              <a:path w="132714" h="133350">
                <a:moveTo>
                  <a:pt x="60413" y="0"/>
                </a:moveTo>
                <a:lnTo>
                  <a:pt x="22406" y="16538"/>
                </a:lnTo>
                <a:lnTo>
                  <a:pt x="1567" y="51966"/>
                </a:lnTo>
                <a:lnTo>
                  <a:pt x="0" y="66407"/>
                </a:lnTo>
                <a:lnTo>
                  <a:pt x="417" y="73906"/>
                </a:lnTo>
                <a:lnTo>
                  <a:pt x="17429" y="111190"/>
                </a:lnTo>
                <a:lnTo>
                  <a:pt x="53454" y="131565"/>
                </a:lnTo>
                <a:lnTo>
                  <a:pt x="68285" y="133089"/>
                </a:lnTo>
                <a:lnTo>
                  <a:pt x="81445" y="131443"/>
                </a:lnTo>
                <a:lnTo>
                  <a:pt x="114259" y="111602"/>
                </a:lnTo>
                <a:lnTo>
                  <a:pt x="131458" y="72183"/>
                </a:lnTo>
                <a:lnTo>
                  <a:pt x="132474" y="55309"/>
                </a:lnTo>
                <a:lnTo>
                  <a:pt x="128829" y="42298"/>
                </a:lnTo>
                <a:lnTo>
                  <a:pt x="103335" y="11725"/>
                </a:lnTo>
                <a:lnTo>
                  <a:pt x="604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2746120" y="688200"/>
            <a:ext cx="132474" cy="133089"/>
          </a:xfrm>
          <a:prstGeom prst="rect">
            <a:avLst/>
          </a:prstGeom>
          <a:blipFill>
            <a:blip r:embed="rId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747454" y="689369"/>
            <a:ext cx="130810" cy="130175"/>
          </a:xfrm>
          <a:custGeom>
            <a:avLst/>
            <a:gdLst/>
            <a:ahLst/>
            <a:cxnLst/>
            <a:rect l="l" t="t" r="r" b="b"/>
            <a:pathLst>
              <a:path w="130810" h="130175">
                <a:moveTo>
                  <a:pt x="61247" y="0"/>
                </a:moveTo>
                <a:lnTo>
                  <a:pt x="22788" y="15640"/>
                </a:lnTo>
                <a:lnTo>
                  <a:pt x="1598" y="50807"/>
                </a:lnTo>
                <a:lnTo>
                  <a:pt x="0" y="65239"/>
                </a:lnTo>
                <a:lnTo>
                  <a:pt x="1099" y="77162"/>
                </a:lnTo>
                <a:lnTo>
                  <a:pt x="19840" y="110874"/>
                </a:lnTo>
                <a:lnTo>
                  <a:pt x="58621" y="128739"/>
                </a:lnTo>
                <a:lnTo>
                  <a:pt x="75289" y="129851"/>
                </a:lnTo>
                <a:lnTo>
                  <a:pt x="88239" y="126408"/>
                </a:lnTo>
                <a:lnTo>
                  <a:pt x="118700" y="101224"/>
                </a:lnTo>
                <a:lnTo>
                  <a:pt x="130321" y="57873"/>
                </a:lnTo>
                <a:lnTo>
                  <a:pt x="127301" y="44388"/>
                </a:lnTo>
                <a:lnTo>
                  <a:pt x="102993" y="12455"/>
                </a:lnTo>
                <a:lnTo>
                  <a:pt x="6124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747458" y="689369"/>
            <a:ext cx="130317" cy="129851"/>
          </a:xfrm>
          <a:prstGeom prst="rect">
            <a:avLst/>
          </a:prstGeom>
          <a:blipFill>
            <a:blip r:embed="rId3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748762" y="690579"/>
            <a:ext cx="128270" cy="128270"/>
          </a:xfrm>
          <a:custGeom>
            <a:avLst/>
            <a:gdLst/>
            <a:ahLst/>
            <a:cxnLst/>
            <a:rect l="l" t="t" r="r" b="b"/>
            <a:pathLst>
              <a:path w="128269" h="128269">
                <a:moveTo>
                  <a:pt x="62082" y="0"/>
                </a:moveTo>
                <a:lnTo>
                  <a:pt x="23177" y="14710"/>
                </a:lnTo>
                <a:lnTo>
                  <a:pt x="1630" y="49608"/>
                </a:lnTo>
                <a:lnTo>
                  <a:pt x="0" y="64028"/>
                </a:lnTo>
                <a:lnTo>
                  <a:pt x="273" y="69977"/>
                </a:lnTo>
                <a:lnTo>
                  <a:pt x="16607" y="106515"/>
                </a:lnTo>
                <a:lnTo>
                  <a:pt x="53338" y="126471"/>
                </a:lnTo>
                <a:lnTo>
                  <a:pt x="68943" y="127916"/>
                </a:lnTo>
                <a:lnTo>
                  <a:pt x="82639" y="125339"/>
                </a:lnTo>
                <a:lnTo>
                  <a:pt x="115225" y="101807"/>
                </a:lnTo>
                <a:lnTo>
                  <a:pt x="128019" y="60453"/>
                </a:lnTo>
                <a:lnTo>
                  <a:pt x="125675" y="46489"/>
                </a:lnTo>
                <a:lnTo>
                  <a:pt x="102596" y="13168"/>
                </a:lnTo>
                <a:lnTo>
                  <a:pt x="620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2748762" y="690579"/>
            <a:ext cx="128019" cy="127916"/>
          </a:xfrm>
          <a:prstGeom prst="rect">
            <a:avLst/>
          </a:prstGeom>
          <a:blipFill>
            <a:blip r:embed="rId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2750045" y="693463"/>
            <a:ext cx="124460" cy="123189"/>
          </a:xfrm>
          <a:custGeom>
            <a:avLst/>
            <a:gdLst/>
            <a:ahLst/>
            <a:cxnLst/>
            <a:rect l="l" t="t" r="r" b="b"/>
            <a:pathLst>
              <a:path w="124460" h="123190">
                <a:moveTo>
                  <a:pt x="48499" y="0"/>
                </a:moveTo>
                <a:lnTo>
                  <a:pt x="13830" y="21837"/>
                </a:lnTo>
                <a:lnTo>
                  <a:pt x="0" y="61144"/>
                </a:lnTo>
                <a:lnTo>
                  <a:pt x="485" y="68953"/>
                </a:lnTo>
                <a:lnTo>
                  <a:pt x="17537" y="103520"/>
                </a:lnTo>
                <a:lnTo>
                  <a:pt x="55685" y="122024"/>
                </a:lnTo>
                <a:lnTo>
                  <a:pt x="72314" y="123191"/>
                </a:lnTo>
                <a:lnTo>
                  <a:pt x="84743" y="119836"/>
                </a:lnTo>
                <a:lnTo>
                  <a:pt x="113838" y="94653"/>
                </a:lnTo>
                <a:lnTo>
                  <a:pt x="124452" y="49501"/>
                </a:lnTo>
                <a:lnTo>
                  <a:pt x="120747" y="37524"/>
                </a:lnTo>
                <a:lnTo>
                  <a:pt x="81521" y="4093"/>
                </a:lnTo>
                <a:lnTo>
                  <a:pt x="484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2750045" y="693463"/>
            <a:ext cx="124452" cy="123191"/>
          </a:xfrm>
          <a:prstGeom prst="rect">
            <a:avLst/>
          </a:prstGeom>
          <a:blipFill>
            <a:blip r:embed="rId3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2751302" y="694312"/>
            <a:ext cx="122555" cy="121920"/>
          </a:xfrm>
          <a:custGeom>
            <a:avLst/>
            <a:gdLst/>
            <a:ahLst/>
            <a:cxnLst/>
            <a:rect l="l" t="t" r="r" b="b"/>
            <a:pathLst>
              <a:path w="122555" h="121919">
                <a:moveTo>
                  <a:pt x="49191" y="0"/>
                </a:moveTo>
                <a:lnTo>
                  <a:pt x="14067" y="21132"/>
                </a:lnTo>
                <a:lnTo>
                  <a:pt x="0" y="60295"/>
                </a:lnTo>
                <a:lnTo>
                  <a:pt x="30" y="62255"/>
                </a:lnTo>
                <a:lnTo>
                  <a:pt x="14585" y="99567"/>
                </a:lnTo>
                <a:lnTo>
                  <a:pt x="50776" y="120129"/>
                </a:lnTo>
                <a:lnTo>
                  <a:pt x="66400" y="121623"/>
                </a:lnTo>
                <a:lnTo>
                  <a:pt x="79515" y="119089"/>
                </a:lnTo>
                <a:lnTo>
                  <a:pt x="110611" y="95508"/>
                </a:lnTo>
                <a:lnTo>
                  <a:pt x="122477" y="52009"/>
                </a:lnTo>
                <a:lnTo>
                  <a:pt x="119348" y="39607"/>
                </a:lnTo>
                <a:lnTo>
                  <a:pt x="94572" y="10533"/>
                </a:lnTo>
                <a:lnTo>
                  <a:pt x="491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2751302" y="694312"/>
            <a:ext cx="122555" cy="121920"/>
          </a:xfrm>
          <a:custGeom>
            <a:avLst/>
            <a:gdLst/>
            <a:ahLst/>
            <a:cxnLst/>
            <a:rect l="l" t="t" r="r" b="b"/>
            <a:pathLst>
              <a:path w="122555" h="121919">
                <a:moveTo>
                  <a:pt x="49191" y="0"/>
                </a:moveTo>
                <a:lnTo>
                  <a:pt x="14067" y="21132"/>
                </a:lnTo>
                <a:lnTo>
                  <a:pt x="0" y="60295"/>
                </a:lnTo>
                <a:lnTo>
                  <a:pt x="30" y="62255"/>
                </a:lnTo>
                <a:lnTo>
                  <a:pt x="14585" y="99567"/>
                </a:lnTo>
                <a:lnTo>
                  <a:pt x="50776" y="120129"/>
                </a:lnTo>
                <a:lnTo>
                  <a:pt x="66400" y="121623"/>
                </a:lnTo>
                <a:lnTo>
                  <a:pt x="79515" y="119089"/>
                </a:lnTo>
                <a:lnTo>
                  <a:pt x="110611" y="95508"/>
                </a:lnTo>
                <a:lnTo>
                  <a:pt x="122477" y="52009"/>
                </a:lnTo>
                <a:lnTo>
                  <a:pt x="119348" y="39607"/>
                </a:lnTo>
                <a:lnTo>
                  <a:pt x="94572" y="10533"/>
                </a:lnTo>
                <a:lnTo>
                  <a:pt x="491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2751302" y="694312"/>
            <a:ext cx="122477" cy="121623"/>
          </a:xfrm>
          <a:prstGeom prst="rect">
            <a:avLst/>
          </a:prstGeom>
          <a:blipFill>
            <a:blip r:embed="rId3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2752521" y="695202"/>
            <a:ext cx="120650" cy="120014"/>
          </a:xfrm>
          <a:custGeom>
            <a:avLst/>
            <a:gdLst/>
            <a:ahLst/>
            <a:cxnLst/>
            <a:rect l="l" t="t" r="r" b="b"/>
            <a:pathLst>
              <a:path w="120650" h="120015">
                <a:moveTo>
                  <a:pt x="49902" y="0"/>
                </a:moveTo>
                <a:lnTo>
                  <a:pt x="14318" y="20397"/>
                </a:lnTo>
                <a:lnTo>
                  <a:pt x="0" y="59406"/>
                </a:lnTo>
                <a:lnTo>
                  <a:pt x="892" y="69800"/>
                </a:lnTo>
                <a:lnTo>
                  <a:pt x="21280" y="105383"/>
                </a:lnTo>
                <a:lnTo>
                  <a:pt x="60300" y="119706"/>
                </a:lnTo>
                <a:lnTo>
                  <a:pt x="74123" y="118099"/>
                </a:lnTo>
                <a:lnTo>
                  <a:pt x="107307" y="96213"/>
                </a:lnTo>
                <a:lnTo>
                  <a:pt x="120392" y="54549"/>
                </a:lnTo>
                <a:lnTo>
                  <a:pt x="117881" y="41717"/>
                </a:lnTo>
                <a:lnTo>
                  <a:pt x="94303" y="11347"/>
                </a:lnTo>
                <a:lnTo>
                  <a:pt x="499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2752523" y="695202"/>
            <a:ext cx="120391" cy="119706"/>
          </a:xfrm>
          <a:prstGeom prst="rect">
            <a:avLst/>
          </a:prstGeom>
          <a:blipFill>
            <a:blip r:embed="rId3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2753769" y="696130"/>
            <a:ext cx="118110" cy="116839"/>
          </a:xfrm>
          <a:custGeom>
            <a:avLst/>
            <a:gdLst/>
            <a:ahLst/>
            <a:cxnLst/>
            <a:rect l="l" t="t" r="r" b="b"/>
            <a:pathLst>
              <a:path w="118110" h="116840">
                <a:moveTo>
                  <a:pt x="50583" y="0"/>
                </a:moveTo>
                <a:lnTo>
                  <a:pt x="14535" y="19622"/>
                </a:lnTo>
                <a:lnTo>
                  <a:pt x="122" y="57137"/>
                </a:lnTo>
                <a:lnTo>
                  <a:pt x="0" y="60712"/>
                </a:lnTo>
                <a:lnTo>
                  <a:pt x="2007" y="73810"/>
                </a:lnTo>
                <a:lnTo>
                  <a:pt x="24644" y="104995"/>
                </a:lnTo>
                <a:lnTo>
                  <a:pt x="68492" y="116819"/>
                </a:lnTo>
                <a:lnTo>
                  <a:pt x="81940" y="112952"/>
                </a:lnTo>
                <a:lnTo>
                  <a:pt x="111510" y="85218"/>
                </a:lnTo>
                <a:lnTo>
                  <a:pt x="118117" y="57137"/>
                </a:lnTo>
                <a:lnTo>
                  <a:pt x="116278" y="43863"/>
                </a:lnTo>
                <a:lnTo>
                  <a:pt x="93954" y="12161"/>
                </a:lnTo>
                <a:lnTo>
                  <a:pt x="505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2753769" y="696130"/>
            <a:ext cx="118117" cy="116819"/>
          </a:xfrm>
          <a:prstGeom prst="rect">
            <a:avLst/>
          </a:prstGeom>
          <a:blipFill>
            <a:blip r:embed="rId3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2754909" y="697066"/>
            <a:ext cx="114935" cy="115570"/>
          </a:xfrm>
          <a:custGeom>
            <a:avLst/>
            <a:gdLst/>
            <a:ahLst/>
            <a:cxnLst/>
            <a:rect l="l" t="t" r="r" b="b"/>
            <a:pathLst>
              <a:path w="114935" h="115570">
                <a:moveTo>
                  <a:pt x="51329" y="0"/>
                </a:moveTo>
                <a:lnTo>
                  <a:pt x="14834" y="18839"/>
                </a:lnTo>
                <a:lnTo>
                  <a:pt x="0" y="57541"/>
                </a:lnTo>
                <a:lnTo>
                  <a:pt x="601" y="65904"/>
                </a:lnTo>
                <a:lnTo>
                  <a:pt x="20231" y="101178"/>
                </a:lnTo>
                <a:lnTo>
                  <a:pt x="60283" y="115406"/>
                </a:lnTo>
                <a:lnTo>
                  <a:pt x="73077" y="113394"/>
                </a:lnTo>
                <a:lnTo>
                  <a:pt x="109779" y="78107"/>
                </a:lnTo>
                <a:lnTo>
                  <a:pt x="114664" y="46017"/>
                </a:lnTo>
                <a:lnTo>
                  <a:pt x="110433" y="33400"/>
                </a:lnTo>
                <a:lnTo>
                  <a:pt x="81565" y="5907"/>
                </a:lnTo>
                <a:lnTo>
                  <a:pt x="513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2754917" y="697066"/>
            <a:ext cx="114656" cy="115406"/>
          </a:xfrm>
          <a:prstGeom prst="rect">
            <a:avLst/>
          </a:prstGeom>
          <a:blipFill>
            <a:blip r:embed="rId3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2756065" y="698045"/>
            <a:ext cx="113030" cy="112395"/>
          </a:xfrm>
          <a:custGeom>
            <a:avLst/>
            <a:gdLst/>
            <a:ahLst/>
            <a:cxnLst/>
            <a:rect l="l" t="t" r="r" b="b"/>
            <a:pathLst>
              <a:path w="113030" h="112395">
                <a:moveTo>
                  <a:pt x="52041" y="0"/>
                </a:moveTo>
                <a:lnTo>
                  <a:pt x="15094" y="18021"/>
                </a:lnTo>
                <a:lnTo>
                  <a:pt x="0" y="56563"/>
                </a:lnTo>
                <a:lnTo>
                  <a:pt x="0" y="56902"/>
                </a:lnTo>
                <a:lnTo>
                  <a:pt x="23462" y="100725"/>
                </a:lnTo>
                <a:lnTo>
                  <a:pt x="67911" y="112208"/>
                </a:lnTo>
                <a:lnTo>
                  <a:pt x="80305" y="108050"/>
                </a:lnTo>
                <a:lnTo>
                  <a:pt x="107241" y="79119"/>
                </a:lnTo>
                <a:lnTo>
                  <a:pt x="112885" y="48208"/>
                </a:lnTo>
                <a:lnTo>
                  <a:pt x="109241" y="35117"/>
                </a:lnTo>
                <a:lnTo>
                  <a:pt x="81485" y="6335"/>
                </a:lnTo>
                <a:lnTo>
                  <a:pt x="520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2756065" y="698045"/>
            <a:ext cx="112885" cy="112208"/>
          </a:xfrm>
          <a:prstGeom prst="rect">
            <a:avLst/>
          </a:prstGeom>
          <a:blipFill>
            <a:blip r:embed="rId3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2757208" y="699067"/>
            <a:ext cx="111125" cy="111125"/>
          </a:xfrm>
          <a:custGeom>
            <a:avLst/>
            <a:gdLst/>
            <a:ahLst/>
            <a:cxnLst/>
            <a:rect l="l" t="t" r="r" b="b"/>
            <a:pathLst>
              <a:path w="111125" h="111125">
                <a:moveTo>
                  <a:pt x="52762" y="0"/>
                </a:moveTo>
                <a:lnTo>
                  <a:pt x="15361" y="17170"/>
                </a:lnTo>
                <a:lnTo>
                  <a:pt x="0" y="55541"/>
                </a:lnTo>
                <a:lnTo>
                  <a:pt x="634" y="63928"/>
                </a:lnTo>
                <a:lnTo>
                  <a:pt x="20324" y="97502"/>
                </a:lnTo>
                <a:lnTo>
                  <a:pt x="62555" y="110735"/>
                </a:lnTo>
                <a:lnTo>
                  <a:pt x="75683" y="107368"/>
                </a:lnTo>
                <a:lnTo>
                  <a:pt x="104627" y="79996"/>
                </a:lnTo>
                <a:lnTo>
                  <a:pt x="110993" y="50419"/>
                </a:lnTo>
                <a:lnTo>
                  <a:pt x="107978" y="36850"/>
                </a:lnTo>
                <a:lnTo>
                  <a:pt x="81359" y="6750"/>
                </a:lnTo>
                <a:lnTo>
                  <a:pt x="527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2757208" y="699067"/>
            <a:ext cx="110993" cy="110735"/>
          </a:xfrm>
          <a:prstGeom prst="rect">
            <a:avLst/>
          </a:prstGeom>
          <a:blipFill>
            <a:blip r:embed="rId3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2758313" y="700122"/>
            <a:ext cx="109220" cy="109220"/>
          </a:xfrm>
          <a:custGeom>
            <a:avLst/>
            <a:gdLst/>
            <a:ahLst/>
            <a:cxnLst/>
            <a:rect l="l" t="t" r="r" b="b"/>
            <a:pathLst>
              <a:path w="109219" h="109220">
                <a:moveTo>
                  <a:pt x="53482" y="0"/>
                </a:moveTo>
                <a:lnTo>
                  <a:pt x="15631" y="16289"/>
                </a:lnTo>
                <a:lnTo>
                  <a:pt x="0" y="54486"/>
                </a:lnTo>
                <a:lnTo>
                  <a:pt x="88" y="57619"/>
                </a:lnTo>
                <a:lnTo>
                  <a:pt x="17369" y="94039"/>
                </a:lnTo>
                <a:lnTo>
                  <a:pt x="57068" y="108935"/>
                </a:lnTo>
                <a:lnTo>
                  <a:pt x="70951" y="106455"/>
                </a:lnTo>
                <a:lnTo>
                  <a:pt x="101961" y="80724"/>
                </a:lnTo>
                <a:lnTo>
                  <a:pt x="108985" y="52621"/>
                </a:lnTo>
                <a:lnTo>
                  <a:pt x="106648" y="38572"/>
                </a:lnTo>
                <a:lnTo>
                  <a:pt x="81194" y="7141"/>
                </a:lnTo>
                <a:lnTo>
                  <a:pt x="534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2758313" y="700122"/>
            <a:ext cx="108985" cy="108935"/>
          </a:xfrm>
          <a:prstGeom prst="rect">
            <a:avLst/>
          </a:prstGeom>
          <a:blipFill>
            <a:blip r:embed="rId3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2759405" y="702950"/>
            <a:ext cx="106045" cy="104775"/>
          </a:xfrm>
          <a:custGeom>
            <a:avLst/>
            <a:gdLst/>
            <a:ahLst/>
            <a:cxnLst/>
            <a:rect l="l" t="t" r="r" b="b"/>
            <a:pathLst>
              <a:path w="106044" h="104775">
                <a:moveTo>
                  <a:pt x="39811" y="0"/>
                </a:moveTo>
                <a:lnTo>
                  <a:pt x="7413" y="24491"/>
                </a:lnTo>
                <a:lnTo>
                  <a:pt x="0" y="51657"/>
                </a:lnTo>
                <a:lnTo>
                  <a:pt x="335" y="57653"/>
                </a:lnTo>
                <a:lnTo>
                  <a:pt x="18911" y="91268"/>
                </a:lnTo>
                <a:lnTo>
                  <a:pt x="61460" y="104451"/>
                </a:lnTo>
                <a:lnTo>
                  <a:pt x="73725" y="100908"/>
                </a:lnTo>
                <a:lnTo>
                  <a:pt x="100417" y="72812"/>
                </a:lnTo>
                <a:lnTo>
                  <a:pt x="105772" y="41141"/>
                </a:lnTo>
                <a:lnTo>
                  <a:pt x="101756" y="29501"/>
                </a:lnTo>
                <a:lnTo>
                  <a:pt x="72607" y="4554"/>
                </a:lnTo>
                <a:lnTo>
                  <a:pt x="398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2759406" y="702950"/>
            <a:ext cx="105770" cy="104451"/>
          </a:xfrm>
          <a:prstGeom prst="rect">
            <a:avLst/>
          </a:prstGeom>
          <a:blipFill>
            <a:blip r:embed="rId4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2760484" y="703639"/>
            <a:ext cx="104139" cy="103505"/>
          </a:xfrm>
          <a:custGeom>
            <a:avLst/>
            <a:gdLst/>
            <a:ahLst/>
            <a:cxnLst/>
            <a:rect l="l" t="t" r="r" b="b"/>
            <a:pathLst>
              <a:path w="104139" h="103504">
                <a:moveTo>
                  <a:pt x="40400" y="0"/>
                </a:moveTo>
                <a:lnTo>
                  <a:pt x="7552" y="23870"/>
                </a:lnTo>
                <a:lnTo>
                  <a:pt x="0" y="50969"/>
                </a:lnTo>
                <a:lnTo>
                  <a:pt x="9" y="51956"/>
                </a:lnTo>
                <a:lnTo>
                  <a:pt x="16183" y="88286"/>
                </a:lnTo>
                <a:lnTo>
                  <a:pt x="56428" y="103160"/>
                </a:lnTo>
                <a:lnTo>
                  <a:pt x="69369" y="100414"/>
                </a:lnTo>
                <a:lnTo>
                  <a:pt x="97983" y="73830"/>
                </a:lnTo>
                <a:lnTo>
                  <a:pt x="104105" y="43293"/>
                </a:lnTo>
                <a:lnTo>
                  <a:pt x="100646" y="31230"/>
                </a:lnTo>
                <a:lnTo>
                  <a:pt x="72585" y="5059"/>
                </a:lnTo>
                <a:lnTo>
                  <a:pt x="40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2760484" y="703639"/>
            <a:ext cx="104105" cy="103160"/>
          </a:xfrm>
          <a:prstGeom prst="rect">
            <a:avLst/>
          </a:prstGeom>
          <a:blipFill>
            <a:blip r:embed="rId4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2761526" y="704349"/>
            <a:ext cx="102870" cy="99695"/>
          </a:xfrm>
          <a:custGeom>
            <a:avLst/>
            <a:gdLst/>
            <a:ahLst/>
            <a:cxnLst/>
            <a:rect l="l" t="t" r="r" b="b"/>
            <a:pathLst>
              <a:path w="102869" h="99695">
                <a:moveTo>
                  <a:pt x="40984" y="0"/>
                </a:moveTo>
                <a:lnTo>
                  <a:pt x="7690" y="23227"/>
                </a:lnTo>
                <a:lnTo>
                  <a:pt x="0" y="50259"/>
                </a:lnTo>
                <a:lnTo>
                  <a:pt x="575" y="57901"/>
                </a:lnTo>
                <a:lnTo>
                  <a:pt x="32139" y="95101"/>
                </a:lnTo>
                <a:lnTo>
                  <a:pt x="64911" y="99705"/>
                </a:lnTo>
                <a:lnTo>
                  <a:pt x="77163" y="94382"/>
                </a:lnTo>
                <a:lnTo>
                  <a:pt x="87531" y="85939"/>
                </a:lnTo>
                <a:lnTo>
                  <a:pt x="95517" y="74731"/>
                </a:lnTo>
                <a:lnTo>
                  <a:pt x="100627" y="61114"/>
                </a:lnTo>
                <a:lnTo>
                  <a:pt x="102365" y="45443"/>
                </a:lnTo>
                <a:lnTo>
                  <a:pt x="99495" y="32957"/>
                </a:lnTo>
                <a:lnTo>
                  <a:pt x="72542" y="5553"/>
                </a:lnTo>
                <a:lnTo>
                  <a:pt x="409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2761527" y="704349"/>
            <a:ext cx="102364" cy="99705"/>
          </a:xfrm>
          <a:prstGeom prst="rect">
            <a:avLst/>
          </a:prstGeom>
          <a:blipFill>
            <a:blip r:embed="rId4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2762554" y="705101"/>
            <a:ext cx="100965" cy="99060"/>
          </a:xfrm>
          <a:custGeom>
            <a:avLst/>
            <a:gdLst/>
            <a:ahLst/>
            <a:cxnLst/>
            <a:rect l="l" t="t" r="r" b="b"/>
            <a:pathLst>
              <a:path w="100964" h="99059">
                <a:moveTo>
                  <a:pt x="41586" y="0"/>
                </a:moveTo>
                <a:lnTo>
                  <a:pt x="7834" y="22555"/>
                </a:lnTo>
                <a:lnTo>
                  <a:pt x="0" y="49507"/>
                </a:lnTo>
                <a:lnTo>
                  <a:pt x="91" y="52562"/>
                </a:lnTo>
                <a:lnTo>
                  <a:pt x="28857" y="93074"/>
                </a:lnTo>
                <a:lnTo>
                  <a:pt x="60269" y="98775"/>
                </a:lnTo>
                <a:lnTo>
                  <a:pt x="73276" y="94160"/>
                </a:lnTo>
                <a:lnTo>
                  <a:pt x="84361" y="86242"/>
                </a:lnTo>
                <a:lnTo>
                  <a:pt x="92966" y="75520"/>
                </a:lnTo>
                <a:lnTo>
                  <a:pt x="98531" y="62489"/>
                </a:lnTo>
                <a:lnTo>
                  <a:pt x="100499" y="47649"/>
                </a:lnTo>
                <a:lnTo>
                  <a:pt x="98268" y="34732"/>
                </a:lnTo>
                <a:lnTo>
                  <a:pt x="72475" y="6053"/>
                </a:lnTo>
                <a:lnTo>
                  <a:pt x="415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2762554" y="705101"/>
            <a:ext cx="100499" cy="98775"/>
          </a:xfrm>
          <a:prstGeom prst="rect">
            <a:avLst/>
          </a:prstGeom>
          <a:blipFill>
            <a:blip r:embed="rId4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2763558" y="705852"/>
            <a:ext cx="97155" cy="98425"/>
          </a:xfrm>
          <a:custGeom>
            <a:avLst/>
            <a:gdLst/>
            <a:ahLst/>
            <a:cxnLst/>
            <a:rect l="l" t="t" r="r" b="b"/>
            <a:pathLst>
              <a:path w="97155" h="98425">
                <a:moveTo>
                  <a:pt x="42167" y="0"/>
                </a:moveTo>
                <a:lnTo>
                  <a:pt x="7973" y="21873"/>
                </a:lnTo>
                <a:lnTo>
                  <a:pt x="0" y="48756"/>
                </a:lnTo>
                <a:lnTo>
                  <a:pt x="969" y="58495"/>
                </a:lnTo>
                <a:lnTo>
                  <a:pt x="24238" y="90562"/>
                </a:lnTo>
                <a:lnTo>
                  <a:pt x="52890" y="97886"/>
                </a:lnTo>
                <a:lnTo>
                  <a:pt x="65114" y="95303"/>
                </a:lnTo>
                <a:lnTo>
                  <a:pt x="95978" y="54012"/>
                </a:lnTo>
                <a:lnTo>
                  <a:pt x="96954" y="36514"/>
                </a:lnTo>
                <a:lnTo>
                  <a:pt x="91892" y="24507"/>
                </a:lnTo>
                <a:lnTo>
                  <a:pt x="83599" y="14348"/>
                </a:lnTo>
                <a:lnTo>
                  <a:pt x="72358" y="6541"/>
                </a:lnTo>
                <a:lnTo>
                  <a:pt x="58453" y="1590"/>
                </a:lnTo>
                <a:lnTo>
                  <a:pt x="4216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2763558" y="705852"/>
            <a:ext cx="96954" cy="97886"/>
          </a:xfrm>
          <a:prstGeom prst="rect">
            <a:avLst/>
          </a:prstGeom>
          <a:blipFill>
            <a:blip r:embed="rId4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2764548" y="706646"/>
            <a:ext cx="95885" cy="94615"/>
          </a:xfrm>
          <a:custGeom>
            <a:avLst/>
            <a:gdLst/>
            <a:ahLst/>
            <a:cxnLst/>
            <a:rect l="l" t="t" r="r" b="b"/>
            <a:pathLst>
              <a:path w="95885" h="94615">
                <a:moveTo>
                  <a:pt x="42764" y="0"/>
                </a:moveTo>
                <a:lnTo>
                  <a:pt x="8119" y="21154"/>
                </a:lnTo>
                <a:lnTo>
                  <a:pt x="0" y="47962"/>
                </a:lnTo>
                <a:lnTo>
                  <a:pt x="72" y="50621"/>
                </a:lnTo>
                <a:lnTo>
                  <a:pt x="28575" y="89519"/>
                </a:lnTo>
                <a:lnTo>
                  <a:pt x="60955" y="94506"/>
                </a:lnTo>
                <a:lnTo>
                  <a:pt x="72498" y="89350"/>
                </a:lnTo>
                <a:lnTo>
                  <a:pt x="82222" y="80960"/>
                </a:lnTo>
                <a:lnTo>
                  <a:pt x="89636" y="69529"/>
                </a:lnTo>
                <a:lnTo>
                  <a:pt x="94250" y="55251"/>
                </a:lnTo>
                <a:lnTo>
                  <a:pt x="95571" y="38322"/>
                </a:lnTo>
                <a:lnTo>
                  <a:pt x="91041" y="25849"/>
                </a:lnTo>
                <a:lnTo>
                  <a:pt x="83137" y="15235"/>
                </a:lnTo>
                <a:lnTo>
                  <a:pt x="72219" y="7025"/>
                </a:lnTo>
                <a:lnTo>
                  <a:pt x="58642" y="1765"/>
                </a:lnTo>
                <a:lnTo>
                  <a:pt x="427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2764548" y="706646"/>
            <a:ext cx="95571" cy="94506"/>
          </a:xfrm>
          <a:prstGeom prst="rect">
            <a:avLst/>
          </a:prstGeom>
          <a:blipFill>
            <a:blip r:embed="rId4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2765501" y="707464"/>
            <a:ext cx="94615" cy="93980"/>
          </a:xfrm>
          <a:custGeom>
            <a:avLst/>
            <a:gdLst/>
            <a:ahLst/>
            <a:cxnLst/>
            <a:rect l="l" t="t" r="r" b="b"/>
            <a:pathLst>
              <a:path w="94614" h="93979">
                <a:moveTo>
                  <a:pt x="43362" y="0"/>
                </a:moveTo>
                <a:lnTo>
                  <a:pt x="8269" y="20418"/>
                </a:lnTo>
                <a:lnTo>
                  <a:pt x="0" y="47144"/>
                </a:lnTo>
                <a:lnTo>
                  <a:pt x="1348" y="58278"/>
                </a:lnTo>
                <a:lnTo>
                  <a:pt x="39791" y="92147"/>
                </a:lnTo>
                <a:lnTo>
                  <a:pt x="56676" y="93514"/>
                </a:lnTo>
                <a:lnTo>
                  <a:pt x="68924" y="89050"/>
                </a:lnTo>
                <a:lnTo>
                  <a:pt x="79334" y="81181"/>
                </a:lnTo>
                <a:lnTo>
                  <a:pt x="87362" y="70207"/>
                </a:lnTo>
                <a:lnTo>
                  <a:pt x="92468" y="56425"/>
                </a:lnTo>
                <a:lnTo>
                  <a:pt x="94109" y="40136"/>
                </a:lnTo>
                <a:lnTo>
                  <a:pt x="90146" y="27192"/>
                </a:lnTo>
                <a:lnTo>
                  <a:pt x="82648" y="16116"/>
                </a:lnTo>
                <a:lnTo>
                  <a:pt x="72057" y="7497"/>
                </a:lnTo>
                <a:lnTo>
                  <a:pt x="58815" y="1928"/>
                </a:lnTo>
                <a:lnTo>
                  <a:pt x="433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2765502" y="707464"/>
            <a:ext cx="94108" cy="93514"/>
          </a:xfrm>
          <a:prstGeom prst="rect">
            <a:avLst/>
          </a:prstGeom>
          <a:blipFill>
            <a:blip r:embed="rId4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2766453" y="708302"/>
            <a:ext cx="92710" cy="92710"/>
          </a:xfrm>
          <a:custGeom>
            <a:avLst/>
            <a:gdLst/>
            <a:ahLst/>
            <a:cxnLst/>
            <a:rect l="l" t="t" r="r" b="b"/>
            <a:pathLst>
              <a:path w="92710" h="92709">
                <a:moveTo>
                  <a:pt x="43953" y="0"/>
                </a:moveTo>
                <a:lnTo>
                  <a:pt x="8420" y="19657"/>
                </a:lnTo>
                <a:lnTo>
                  <a:pt x="0" y="46305"/>
                </a:lnTo>
                <a:lnTo>
                  <a:pt x="542" y="53387"/>
                </a:lnTo>
                <a:lnTo>
                  <a:pt x="22718" y="85155"/>
                </a:lnTo>
                <a:lnTo>
                  <a:pt x="52234" y="92303"/>
                </a:lnTo>
                <a:lnTo>
                  <a:pt x="65211" y="88603"/>
                </a:lnTo>
                <a:lnTo>
                  <a:pt x="76337" y="81283"/>
                </a:lnTo>
                <a:lnTo>
                  <a:pt x="85005" y="70779"/>
                </a:lnTo>
                <a:lnTo>
                  <a:pt x="90606" y="57530"/>
                </a:lnTo>
                <a:lnTo>
                  <a:pt x="92534" y="41970"/>
                </a:lnTo>
                <a:lnTo>
                  <a:pt x="89175" y="28548"/>
                </a:lnTo>
                <a:lnTo>
                  <a:pt x="82094" y="16997"/>
                </a:lnTo>
                <a:lnTo>
                  <a:pt x="71834" y="7959"/>
                </a:lnTo>
                <a:lnTo>
                  <a:pt x="58939" y="2079"/>
                </a:lnTo>
                <a:lnTo>
                  <a:pt x="4395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2766453" y="708302"/>
            <a:ext cx="92534" cy="92303"/>
          </a:xfrm>
          <a:prstGeom prst="rect">
            <a:avLst/>
          </a:prstGeom>
          <a:blipFill>
            <a:blip r:embed="rId4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2767368" y="709189"/>
            <a:ext cx="91440" cy="90805"/>
          </a:xfrm>
          <a:custGeom>
            <a:avLst/>
            <a:gdLst/>
            <a:ahLst/>
            <a:cxnLst/>
            <a:rect l="l" t="t" r="r" b="b"/>
            <a:pathLst>
              <a:path w="91439" h="90804">
                <a:moveTo>
                  <a:pt x="44561" y="0"/>
                </a:moveTo>
                <a:lnTo>
                  <a:pt x="8576" y="18855"/>
                </a:lnTo>
                <a:lnTo>
                  <a:pt x="0" y="45419"/>
                </a:lnTo>
                <a:lnTo>
                  <a:pt x="79" y="48128"/>
                </a:lnTo>
                <a:lnTo>
                  <a:pt x="19949" y="82670"/>
                </a:lnTo>
                <a:lnTo>
                  <a:pt x="47661" y="90807"/>
                </a:lnTo>
                <a:lnTo>
                  <a:pt x="61400" y="87964"/>
                </a:lnTo>
                <a:lnTo>
                  <a:pt x="73275" y="81229"/>
                </a:lnTo>
                <a:lnTo>
                  <a:pt x="82601" y="71216"/>
                </a:lnTo>
                <a:lnTo>
                  <a:pt x="88693" y="58538"/>
                </a:lnTo>
                <a:lnTo>
                  <a:pt x="90865" y="43809"/>
                </a:lnTo>
                <a:lnTo>
                  <a:pt x="88165" y="29902"/>
                </a:lnTo>
                <a:lnTo>
                  <a:pt x="81523" y="17867"/>
                </a:lnTo>
                <a:lnTo>
                  <a:pt x="71601" y="8404"/>
                </a:lnTo>
                <a:lnTo>
                  <a:pt x="59060" y="2215"/>
                </a:lnTo>
                <a:lnTo>
                  <a:pt x="445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2767368" y="709189"/>
            <a:ext cx="90865" cy="90807"/>
          </a:xfrm>
          <a:prstGeom prst="rect">
            <a:avLst/>
          </a:prstGeom>
          <a:blipFill>
            <a:blip r:embed="rId4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2768295" y="712206"/>
            <a:ext cx="88265" cy="86360"/>
          </a:xfrm>
          <a:custGeom>
            <a:avLst/>
            <a:gdLst/>
            <a:ahLst/>
            <a:cxnLst/>
            <a:rect l="l" t="t" r="r" b="b"/>
            <a:pathLst>
              <a:path w="88264" h="86359">
                <a:moveTo>
                  <a:pt x="30897" y="0"/>
                </a:moveTo>
                <a:lnTo>
                  <a:pt x="18505" y="6264"/>
                </a:lnTo>
                <a:lnTo>
                  <a:pt x="8725" y="15921"/>
                </a:lnTo>
                <a:lnTo>
                  <a:pt x="2306" y="28218"/>
                </a:lnTo>
                <a:lnTo>
                  <a:pt x="0" y="42402"/>
                </a:lnTo>
                <a:lnTo>
                  <a:pt x="442" y="48672"/>
                </a:lnTo>
                <a:lnTo>
                  <a:pt x="36083" y="84605"/>
                </a:lnTo>
                <a:lnTo>
                  <a:pt x="52730" y="86158"/>
                </a:lnTo>
                <a:lnTo>
                  <a:pt x="64413" y="81974"/>
                </a:lnTo>
                <a:lnTo>
                  <a:pt x="74311" y="74293"/>
                </a:lnTo>
                <a:lnTo>
                  <a:pt x="81867" y="63271"/>
                </a:lnTo>
                <a:lnTo>
                  <a:pt x="86529" y="49064"/>
                </a:lnTo>
                <a:lnTo>
                  <a:pt x="87742" y="31829"/>
                </a:lnTo>
                <a:lnTo>
                  <a:pt x="83033" y="20880"/>
                </a:lnTo>
                <a:lnTo>
                  <a:pt x="74945" y="11705"/>
                </a:lnTo>
                <a:lnTo>
                  <a:pt x="63527" y="4823"/>
                </a:lnTo>
                <a:lnTo>
                  <a:pt x="48828" y="749"/>
                </a:lnTo>
                <a:lnTo>
                  <a:pt x="3089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2768295" y="712206"/>
            <a:ext cx="87742" cy="86158"/>
          </a:xfrm>
          <a:prstGeom prst="rect">
            <a:avLst/>
          </a:prstGeom>
          <a:blipFill>
            <a:blip r:embed="rId4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2769184" y="712721"/>
            <a:ext cx="86995" cy="85725"/>
          </a:xfrm>
          <a:custGeom>
            <a:avLst/>
            <a:gdLst/>
            <a:ahLst/>
            <a:cxnLst/>
            <a:rect l="l" t="t" r="r" b="b"/>
            <a:pathLst>
              <a:path w="86994" h="85725">
                <a:moveTo>
                  <a:pt x="31361" y="0"/>
                </a:moveTo>
                <a:lnTo>
                  <a:pt x="18814" y="5993"/>
                </a:lnTo>
                <a:lnTo>
                  <a:pt x="8883" y="15495"/>
                </a:lnTo>
                <a:lnTo>
                  <a:pt x="2351" y="27721"/>
                </a:lnTo>
                <a:lnTo>
                  <a:pt x="0" y="41886"/>
                </a:lnTo>
                <a:lnTo>
                  <a:pt x="60" y="44210"/>
                </a:lnTo>
                <a:lnTo>
                  <a:pt x="19743" y="77552"/>
                </a:lnTo>
                <a:lnTo>
                  <a:pt x="48733" y="85238"/>
                </a:lnTo>
                <a:lnTo>
                  <a:pt x="61057" y="81769"/>
                </a:lnTo>
                <a:lnTo>
                  <a:pt x="71600" y="74611"/>
                </a:lnTo>
                <a:lnTo>
                  <a:pt x="79752" y="64019"/>
                </a:lnTo>
                <a:lnTo>
                  <a:pt x="84908" y="50250"/>
                </a:lnTo>
                <a:lnTo>
                  <a:pt x="86459" y="33558"/>
                </a:lnTo>
                <a:lnTo>
                  <a:pt x="82255" y="22206"/>
                </a:lnTo>
                <a:lnTo>
                  <a:pt x="74553" y="12623"/>
                </a:lnTo>
                <a:lnTo>
                  <a:pt x="63444" y="5360"/>
                </a:lnTo>
                <a:lnTo>
                  <a:pt x="49017" y="968"/>
                </a:lnTo>
                <a:lnTo>
                  <a:pt x="313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2769186" y="712721"/>
            <a:ext cx="86456" cy="85238"/>
          </a:xfrm>
          <a:prstGeom prst="rect">
            <a:avLst/>
          </a:prstGeom>
          <a:blipFill>
            <a:blip r:embed="rId5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2770047" y="713249"/>
            <a:ext cx="85725" cy="84455"/>
          </a:xfrm>
          <a:custGeom>
            <a:avLst/>
            <a:gdLst/>
            <a:ahLst/>
            <a:cxnLst/>
            <a:rect l="l" t="t" r="r" b="b"/>
            <a:pathLst>
              <a:path w="85725" h="84454">
                <a:moveTo>
                  <a:pt x="31825" y="0"/>
                </a:moveTo>
                <a:lnTo>
                  <a:pt x="19124" y="5713"/>
                </a:lnTo>
                <a:lnTo>
                  <a:pt x="9043" y="15054"/>
                </a:lnTo>
                <a:lnTo>
                  <a:pt x="2396" y="27208"/>
                </a:lnTo>
                <a:lnTo>
                  <a:pt x="0" y="41359"/>
                </a:lnTo>
                <a:lnTo>
                  <a:pt x="1756" y="53495"/>
                </a:lnTo>
                <a:lnTo>
                  <a:pt x="7739" y="65752"/>
                </a:lnTo>
                <a:lnTo>
                  <a:pt x="17321" y="75448"/>
                </a:lnTo>
                <a:lnTo>
                  <a:pt x="29836" y="81816"/>
                </a:lnTo>
                <a:lnTo>
                  <a:pt x="44616" y="84093"/>
                </a:lnTo>
                <a:lnTo>
                  <a:pt x="57607" y="81421"/>
                </a:lnTo>
                <a:lnTo>
                  <a:pt x="68823" y="74823"/>
                </a:lnTo>
                <a:lnTo>
                  <a:pt x="77594" y="64682"/>
                </a:lnTo>
                <a:lnTo>
                  <a:pt x="83248" y="51379"/>
                </a:lnTo>
                <a:lnTo>
                  <a:pt x="85113" y="35297"/>
                </a:lnTo>
                <a:lnTo>
                  <a:pt x="81439" y="23538"/>
                </a:lnTo>
                <a:lnTo>
                  <a:pt x="74135" y="13540"/>
                </a:lnTo>
                <a:lnTo>
                  <a:pt x="63340" y="5893"/>
                </a:lnTo>
                <a:lnTo>
                  <a:pt x="49190" y="1184"/>
                </a:lnTo>
                <a:lnTo>
                  <a:pt x="3182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2770047" y="713249"/>
            <a:ext cx="85113" cy="84093"/>
          </a:xfrm>
          <a:prstGeom prst="rect">
            <a:avLst/>
          </a:prstGeom>
          <a:blipFill>
            <a:blip r:embed="rId5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2770911" y="713805"/>
            <a:ext cx="83820" cy="81280"/>
          </a:xfrm>
          <a:custGeom>
            <a:avLst/>
            <a:gdLst/>
            <a:ahLst/>
            <a:cxnLst/>
            <a:rect l="l" t="t" r="r" b="b"/>
            <a:pathLst>
              <a:path w="83819" h="81279">
                <a:moveTo>
                  <a:pt x="32295" y="0"/>
                </a:moveTo>
                <a:lnTo>
                  <a:pt x="19438" y="5417"/>
                </a:lnTo>
                <a:lnTo>
                  <a:pt x="9204" y="14588"/>
                </a:lnTo>
                <a:lnTo>
                  <a:pt x="2442" y="26666"/>
                </a:lnTo>
                <a:lnTo>
                  <a:pt x="0" y="40802"/>
                </a:lnTo>
                <a:lnTo>
                  <a:pt x="411" y="46649"/>
                </a:lnTo>
                <a:lnTo>
                  <a:pt x="36325" y="79943"/>
                </a:lnTo>
                <a:lnTo>
                  <a:pt x="53983" y="80924"/>
                </a:lnTo>
                <a:lnTo>
                  <a:pt x="65917" y="74939"/>
                </a:lnTo>
                <a:lnTo>
                  <a:pt x="75339" y="65274"/>
                </a:lnTo>
                <a:lnTo>
                  <a:pt x="81502" y="52477"/>
                </a:lnTo>
                <a:lnTo>
                  <a:pt x="83656" y="37096"/>
                </a:lnTo>
                <a:lnTo>
                  <a:pt x="80559" y="24915"/>
                </a:lnTo>
                <a:lnTo>
                  <a:pt x="73679" y="14486"/>
                </a:lnTo>
                <a:lnTo>
                  <a:pt x="63213" y="6438"/>
                </a:lnTo>
                <a:lnTo>
                  <a:pt x="49353" y="1400"/>
                </a:lnTo>
                <a:lnTo>
                  <a:pt x="3229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2770912" y="713805"/>
            <a:ext cx="83655" cy="80924"/>
          </a:xfrm>
          <a:prstGeom prst="rect">
            <a:avLst/>
          </a:prstGeom>
          <a:blipFill>
            <a:blip r:embed="rId5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2771749" y="714376"/>
            <a:ext cx="82550" cy="80645"/>
          </a:xfrm>
          <a:custGeom>
            <a:avLst/>
            <a:gdLst/>
            <a:ahLst/>
            <a:cxnLst/>
            <a:rect l="l" t="t" r="r" b="b"/>
            <a:pathLst>
              <a:path w="82550" h="80645">
                <a:moveTo>
                  <a:pt x="32764" y="0"/>
                </a:moveTo>
                <a:lnTo>
                  <a:pt x="19752" y="5116"/>
                </a:lnTo>
                <a:lnTo>
                  <a:pt x="9366" y="14116"/>
                </a:lnTo>
                <a:lnTo>
                  <a:pt x="2488" y="26116"/>
                </a:lnTo>
                <a:lnTo>
                  <a:pt x="0" y="40231"/>
                </a:lnTo>
                <a:lnTo>
                  <a:pt x="55" y="42372"/>
                </a:lnTo>
                <a:lnTo>
                  <a:pt x="33294" y="78794"/>
                </a:lnTo>
                <a:lnTo>
                  <a:pt x="50268" y="80266"/>
                </a:lnTo>
                <a:lnTo>
                  <a:pt x="62945" y="74941"/>
                </a:lnTo>
                <a:lnTo>
                  <a:pt x="73040" y="65766"/>
                </a:lnTo>
                <a:lnTo>
                  <a:pt x="79709" y="53504"/>
                </a:lnTo>
                <a:lnTo>
                  <a:pt x="82110" y="38915"/>
                </a:lnTo>
                <a:lnTo>
                  <a:pt x="79627" y="26312"/>
                </a:lnTo>
                <a:lnTo>
                  <a:pt x="73190" y="15444"/>
                </a:lnTo>
                <a:lnTo>
                  <a:pt x="63060" y="6985"/>
                </a:lnTo>
                <a:lnTo>
                  <a:pt x="49498" y="1611"/>
                </a:lnTo>
                <a:lnTo>
                  <a:pt x="327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2771749" y="714376"/>
            <a:ext cx="82110" cy="80266"/>
          </a:xfrm>
          <a:prstGeom prst="rect">
            <a:avLst/>
          </a:prstGeom>
          <a:blipFill>
            <a:blip r:embed="rId5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2772575" y="714969"/>
            <a:ext cx="78740" cy="80010"/>
          </a:xfrm>
          <a:custGeom>
            <a:avLst/>
            <a:gdLst/>
            <a:ahLst/>
            <a:cxnLst/>
            <a:rect l="l" t="t" r="r" b="b"/>
            <a:pathLst>
              <a:path w="78739" h="80009">
                <a:moveTo>
                  <a:pt x="33240" y="0"/>
                </a:moveTo>
                <a:lnTo>
                  <a:pt x="20075" y="4802"/>
                </a:lnTo>
                <a:lnTo>
                  <a:pt x="9534" y="13623"/>
                </a:lnTo>
                <a:lnTo>
                  <a:pt x="2536" y="25543"/>
                </a:lnTo>
                <a:lnTo>
                  <a:pt x="0" y="39639"/>
                </a:lnTo>
                <a:lnTo>
                  <a:pt x="1131" y="49110"/>
                </a:lnTo>
                <a:lnTo>
                  <a:pt x="6523" y="61363"/>
                </a:lnTo>
                <a:lnTo>
                  <a:pt x="15820" y="71098"/>
                </a:lnTo>
                <a:lnTo>
                  <a:pt x="28421" y="77497"/>
                </a:lnTo>
                <a:lnTo>
                  <a:pt x="43725" y="79747"/>
                </a:lnTo>
                <a:lnTo>
                  <a:pt x="55436" y="76752"/>
                </a:lnTo>
                <a:lnTo>
                  <a:pt x="65422" y="69973"/>
                </a:lnTo>
                <a:lnTo>
                  <a:pt x="73044" y="59489"/>
                </a:lnTo>
                <a:lnTo>
                  <a:pt x="77667" y="45379"/>
                </a:lnTo>
                <a:lnTo>
                  <a:pt x="78652" y="27722"/>
                </a:lnTo>
                <a:lnTo>
                  <a:pt x="72675" y="16406"/>
                </a:lnTo>
                <a:lnTo>
                  <a:pt x="62885" y="7529"/>
                </a:lnTo>
                <a:lnTo>
                  <a:pt x="49627" y="1818"/>
                </a:lnTo>
                <a:lnTo>
                  <a:pt x="332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2772575" y="714969"/>
            <a:ext cx="78652" cy="79747"/>
          </a:xfrm>
          <a:prstGeom prst="rect">
            <a:avLst/>
          </a:prstGeom>
          <a:blipFill>
            <a:blip r:embed="rId5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2773375" y="715575"/>
            <a:ext cx="78105" cy="78740"/>
          </a:xfrm>
          <a:custGeom>
            <a:avLst/>
            <a:gdLst/>
            <a:ahLst/>
            <a:cxnLst/>
            <a:rect l="l" t="t" r="r" b="b"/>
            <a:pathLst>
              <a:path w="78105" h="78740">
                <a:moveTo>
                  <a:pt x="33715" y="0"/>
                </a:moveTo>
                <a:lnTo>
                  <a:pt x="20403" y="4481"/>
                </a:lnTo>
                <a:lnTo>
                  <a:pt x="9707" y="13119"/>
                </a:lnTo>
                <a:lnTo>
                  <a:pt x="2586" y="24956"/>
                </a:lnTo>
                <a:lnTo>
                  <a:pt x="0" y="39032"/>
                </a:lnTo>
                <a:lnTo>
                  <a:pt x="466" y="45111"/>
                </a:lnTo>
                <a:lnTo>
                  <a:pt x="5033" y="58296"/>
                </a:lnTo>
                <a:lnTo>
                  <a:pt x="13738" y="68880"/>
                </a:lnTo>
                <a:lnTo>
                  <a:pt x="25671" y="75921"/>
                </a:lnTo>
                <a:lnTo>
                  <a:pt x="39924" y="78475"/>
                </a:lnTo>
                <a:lnTo>
                  <a:pt x="52245" y="76264"/>
                </a:lnTo>
                <a:lnTo>
                  <a:pt x="62871" y="70053"/>
                </a:lnTo>
                <a:lnTo>
                  <a:pt x="71106" y="60015"/>
                </a:lnTo>
                <a:lnTo>
                  <a:pt x="76254" y="46321"/>
                </a:lnTo>
                <a:lnTo>
                  <a:pt x="77619" y="29143"/>
                </a:lnTo>
                <a:lnTo>
                  <a:pt x="72118" y="17374"/>
                </a:lnTo>
                <a:lnTo>
                  <a:pt x="62675" y="8070"/>
                </a:lnTo>
                <a:lnTo>
                  <a:pt x="49727" y="2017"/>
                </a:lnTo>
                <a:lnTo>
                  <a:pt x="337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2773375" y="715575"/>
            <a:ext cx="77619" cy="78475"/>
          </a:xfrm>
          <a:prstGeom prst="rect">
            <a:avLst/>
          </a:prstGeom>
          <a:blipFill>
            <a:blip r:embed="rId5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2774162" y="716217"/>
            <a:ext cx="76835" cy="76200"/>
          </a:xfrm>
          <a:custGeom>
            <a:avLst/>
            <a:gdLst/>
            <a:ahLst/>
            <a:cxnLst/>
            <a:rect l="l" t="t" r="r" b="b"/>
            <a:pathLst>
              <a:path w="76835" h="76200">
                <a:moveTo>
                  <a:pt x="34198" y="0"/>
                </a:moveTo>
                <a:lnTo>
                  <a:pt x="20734" y="4143"/>
                </a:lnTo>
                <a:lnTo>
                  <a:pt x="9881" y="12589"/>
                </a:lnTo>
                <a:lnTo>
                  <a:pt x="2636" y="24338"/>
                </a:lnTo>
                <a:lnTo>
                  <a:pt x="0" y="38391"/>
                </a:lnTo>
                <a:lnTo>
                  <a:pt x="1983" y="50402"/>
                </a:lnTo>
                <a:lnTo>
                  <a:pt x="8013" y="61010"/>
                </a:lnTo>
                <a:lnTo>
                  <a:pt x="17942" y="69228"/>
                </a:lnTo>
                <a:lnTo>
                  <a:pt x="31624" y="74342"/>
                </a:lnTo>
                <a:lnTo>
                  <a:pt x="48911" y="75638"/>
                </a:lnTo>
                <a:lnTo>
                  <a:pt x="60214" y="70045"/>
                </a:lnTo>
                <a:lnTo>
                  <a:pt x="69090" y="60475"/>
                </a:lnTo>
                <a:lnTo>
                  <a:pt x="74776" y="47227"/>
                </a:lnTo>
                <a:lnTo>
                  <a:pt x="76509" y="30599"/>
                </a:lnTo>
                <a:lnTo>
                  <a:pt x="71527" y="18361"/>
                </a:lnTo>
                <a:lnTo>
                  <a:pt x="62446" y="8616"/>
                </a:lnTo>
                <a:lnTo>
                  <a:pt x="49819" y="2212"/>
                </a:lnTo>
                <a:lnTo>
                  <a:pt x="341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2774162" y="716217"/>
            <a:ext cx="76509" cy="75638"/>
          </a:xfrm>
          <a:prstGeom prst="rect">
            <a:avLst/>
          </a:prstGeom>
          <a:blipFill>
            <a:blip r:embed="rId5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2774937" y="716859"/>
            <a:ext cx="75565" cy="74930"/>
          </a:xfrm>
          <a:custGeom>
            <a:avLst/>
            <a:gdLst/>
            <a:ahLst/>
            <a:cxnLst/>
            <a:rect l="l" t="t" r="r" b="b"/>
            <a:pathLst>
              <a:path w="75564" h="74929">
                <a:moveTo>
                  <a:pt x="34664" y="0"/>
                </a:moveTo>
                <a:lnTo>
                  <a:pt x="21054" y="3798"/>
                </a:lnTo>
                <a:lnTo>
                  <a:pt x="10049" y="12050"/>
                </a:lnTo>
                <a:lnTo>
                  <a:pt x="2685" y="23713"/>
                </a:lnTo>
                <a:lnTo>
                  <a:pt x="0" y="37749"/>
                </a:lnTo>
                <a:lnTo>
                  <a:pt x="1113" y="46798"/>
                </a:lnTo>
                <a:lnTo>
                  <a:pt x="6405" y="58250"/>
                </a:lnTo>
                <a:lnTo>
                  <a:pt x="15773" y="67275"/>
                </a:lnTo>
                <a:lnTo>
                  <a:pt x="28906" y="73076"/>
                </a:lnTo>
                <a:lnTo>
                  <a:pt x="45496" y="74856"/>
                </a:lnTo>
                <a:lnTo>
                  <a:pt x="57495" y="69924"/>
                </a:lnTo>
                <a:lnTo>
                  <a:pt x="67032" y="60837"/>
                </a:lnTo>
                <a:lnTo>
                  <a:pt x="73262" y="48057"/>
                </a:lnTo>
                <a:lnTo>
                  <a:pt x="75338" y="32044"/>
                </a:lnTo>
                <a:lnTo>
                  <a:pt x="70890" y="19337"/>
                </a:lnTo>
                <a:lnTo>
                  <a:pt x="62171" y="9147"/>
                </a:lnTo>
                <a:lnTo>
                  <a:pt x="49867" y="2394"/>
                </a:lnTo>
                <a:lnTo>
                  <a:pt x="346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2774937" y="716859"/>
            <a:ext cx="75338" cy="74856"/>
          </a:xfrm>
          <a:prstGeom prst="rect">
            <a:avLst/>
          </a:prstGeom>
          <a:blipFill>
            <a:blip r:embed="rId5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2775699" y="717526"/>
            <a:ext cx="74295" cy="74295"/>
          </a:xfrm>
          <a:custGeom>
            <a:avLst/>
            <a:gdLst/>
            <a:ahLst/>
            <a:cxnLst/>
            <a:rect l="l" t="t" r="r" b="b"/>
            <a:pathLst>
              <a:path w="74294" h="74295">
                <a:moveTo>
                  <a:pt x="35133" y="0"/>
                </a:moveTo>
                <a:lnTo>
                  <a:pt x="21381" y="3439"/>
                </a:lnTo>
                <a:lnTo>
                  <a:pt x="10222" y="11487"/>
                </a:lnTo>
                <a:lnTo>
                  <a:pt x="2735" y="23062"/>
                </a:lnTo>
                <a:lnTo>
                  <a:pt x="0" y="37082"/>
                </a:lnTo>
                <a:lnTo>
                  <a:pt x="457" y="42904"/>
                </a:lnTo>
                <a:lnTo>
                  <a:pt x="4916" y="55272"/>
                </a:lnTo>
                <a:lnTo>
                  <a:pt x="13681" y="65163"/>
                </a:lnTo>
                <a:lnTo>
                  <a:pt x="26206" y="71674"/>
                </a:lnTo>
                <a:lnTo>
                  <a:pt x="41947" y="73904"/>
                </a:lnTo>
                <a:lnTo>
                  <a:pt x="54674" y="69702"/>
                </a:lnTo>
                <a:lnTo>
                  <a:pt x="64901" y="61123"/>
                </a:lnTo>
                <a:lnTo>
                  <a:pt x="71682" y="48837"/>
                </a:lnTo>
                <a:lnTo>
                  <a:pt x="74074" y="33513"/>
                </a:lnTo>
                <a:lnTo>
                  <a:pt x="70206" y="20323"/>
                </a:lnTo>
                <a:lnTo>
                  <a:pt x="61865" y="9674"/>
                </a:lnTo>
                <a:lnTo>
                  <a:pt x="49894" y="2566"/>
                </a:lnTo>
                <a:lnTo>
                  <a:pt x="351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2775699" y="717526"/>
            <a:ext cx="74074" cy="73904"/>
          </a:xfrm>
          <a:prstGeom prst="rect">
            <a:avLst/>
          </a:prstGeom>
          <a:blipFill>
            <a:blip r:embed="rId5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2776435" y="718231"/>
            <a:ext cx="73025" cy="73025"/>
          </a:xfrm>
          <a:custGeom>
            <a:avLst/>
            <a:gdLst/>
            <a:ahLst/>
            <a:cxnLst/>
            <a:rect l="l" t="t" r="r" b="b"/>
            <a:pathLst>
              <a:path w="73025" h="73025">
                <a:moveTo>
                  <a:pt x="35617" y="0"/>
                </a:moveTo>
                <a:lnTo>
                  <a:pt x="21726" y="3067"/>
                </a:lnTo>
                <a:lnTo>
                  <a:pt x="10407" y="10903"/>
                </a:lnTo>
                <a:lnTo>
                  <a:pt x="2789" y="22383"/>
                </a:lnTo>
                <a:lnTo>
                  <a:pt x="0" y="36377"/>
                </a:lnTo>
                <a:lnTo>
                  <a:pt x="72" y="38690"/>
                </a:lnTo>
                <a:lnTo>
                  <a:pt x="3574" y="52039"/>
                </a:lnTo>
                <a:lnTo>
                  <a:pt x="11697" y="62854"/>
                </a:lnTo>
                <a:lnTo>
                  <a:pt x="23558" y="70093"/>
                </a:lnTo>
                <a:lnTo>
                  <a:pt x="38273" y="72714"/>
                </a:lnTo>
                <a:lnTo>
                  <a:pt x="51767" y="69332"/>
                </a:lnTo>
                <a:lnTo>
                  <a:pt x="62717" y="61289"/>
                </a:lnTo>
                <a:lnTo>
                  <a:pt x="70060" y="49528"/>
                </a:lnTo>
                <a:lnTo>
                  <a:pt x="72732" y="34994"/>
                </a:lnTo>
                <a:lnTo>
                  <a:pt x="69492" y="21319"/>
                </a:lnTo>
                <a:lnTo>
                  <a:pt x="61544" y="10200"/>
                </a:lnTo>
                <a:lnTo>
                  <a:pt x="49911" y="2729"/>
                </a:lnTo>
                <a:lnTo>
                  <a:pt x="3561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2776435" y="718231"/>
            <a:ext cx="72732" cy="72714"/>
          </a:xfrm>
          <a:prstGeom prst="rect">
            <a:avLst/>
          </a:prstGeom>
          <a:blipFill>
            <a:blip r:embed="rId5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2777159" y="721641"/>
            <a:ext cx="69850" cy="67945"/>
          </a:xfrm>
          <a:custGeom>
            <a:avLst/>
            <a:gdLst/>
            <a:ahLst/>
            <a:cxnLst/>
            <a:rect l="l" t="t" r="r" b="b"/>
            <a:pathLst>
              <a:path w="69850" h="67945">
                <a:moveTo>
                  <a:pt x="22066" y="0"/>
                </a:moveTo>
                <a:lnTo>
                  <a:pt x="10588" y="7616"/>
                </a:lnTo>
                <a:lnTo>
                  <a:pt x="2842" y="18996"/>
                </a:lnTo>
                <a:lnTo>
                  <a:pt x="0" y="32966"/>
                </a:lnTo>
                <a:lnTo>
                  <a:pt x="589" y="39398"/>
                </a:lnTo>
                <a:lnTo>
                  <a:pt x="5182" y="50941"/>
                </a:lnTo>
                <a:lnTo>
                  <a:pt x="14106" y="60072"/>
                </a:lnTo>
                <a:lnTo>
                  <a:pt x="27098" y="65923"/>
                </a:lnTo>
                <a:lnTo>
                  <a:pt x="43896" y="67628"/>
                </a:lnTo>
                <a:lnTo>
                  <a:pt x="54739" y="62560"/>
                </a:lnTo>
                <a:lnTo>
                  <a:pt x="63189" y="53278"/>
                </a:lnTo>
                <a:lnTo>
                  <a:pt x="68430" y="39880"/>
                </a:lnTo>
                <a:lnTo>
                  <a:pt x="69646" y="22467"/>
                </a:lnTo>
                <a:lnTo>
                  <a:pt x="63969" y="12542"/>
                </a:lnTo>
                <a:lnTo>
                  <a:pt x="54194" y="4985"/>
                </a:lnTo>
                <a:lnTo>
                  <a:pt x="40249" y="553"/>
                </a:lnTo>
                <a:lnTo>
                  <a:pt x="2206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2777159" y="721641"/>
            <a:ext cx="69646" cy="67628"/>
          </a:xfrm>
          <a:prstGeom prst="rect">
            <a:avLst/>
          </a:prstGeom>
          <a:blipFill>
            <a:blip r:embed="rId6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2777883" y="721986"/>
            <a:ext cx="69215" cy="67310"/>
          </a:xfrm>
          <a:custGeom>
            <a:avLst/>
            <a:gdLst/>
            <a:ahLst/>
            <a:cxnLst/>
            <a:rect l="l" t="t" r="r" b="b"/>
            <a:pathLst>
              <a:path w="69214" h="67309">
                <a:moveTo>
                  <a:pt x="22402" y="0"/>
                </a:moveTo>
                <a:lnTo>
                  <a:pt x="10769" y="7391"/>
                </a:lnTo>
                <a:lnTo>
                  <a:pt x="2895" y="18672"/>
                </a:lnTo>
                <a:lnTo>
                  <a:pt x="0" y="32622"/>
                </a:lnTo>
                <a:lnTo>
                  <a:pt x="174" y="36120"/>
                </a:lnTo>
                <a:lnTo>
                  <a:pt x="3950" y="48468"/>
                </a:lnTo>
                <a:lnTo>
                  <a:pt x="12303" y="58389"/>
                </a:lnTo>
                <a:lnTo>
                  <a:pt x="24766" y="64910"/>
                </a:lnTo>
                <a:lnTo>
                  <a:pt x="40871" y="67060"/>
                </a:lnTo>
                <a:lnTo>
                  <a:pt x="52312" y="62613"/>
                </a:lnTo>
                <a:lnTo>
                  <a:pt x="61353" y="53777"/>
                </a:lnTo>
                <a:lnTo>
                  <a:pt x="67110" y="40767"/>
                </a:lnTo>
                <a:lnTo>
                  <a:pt x="68699" y="23798"/>
                </a:lnTo>
                <a:lnTo>
                  <a:pt x="63473" y="13491"/>
                </a:lnTo>
                <a:lnTo>
                  <a:pt x="54036" y="5555"/>
                </a:lnTo>
                <a:lnTo>
                  <a:pt x="40356" y="791"/>
                </a:lnTo>
                <a:lnTo>
                  <a:pt x="224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2777883" y="721986"/>
            <a:ext cx="68699" cy="67060"/>
          </a:xfrm>
          <a:prstGeom prst="rect">
            <a:avLst/>
          </a:prstGeom>
          <a:blipFill>
            <a:blip r:embed="rId6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2778569" y="722346"/>
            <a:ext cx="67945" cy="66675"/>
          </a:xfrm>
          <a:custGeom>
            <a:avLst/>
            <a:gdLst/>
            <a:ahLst/>
            <a:cxnLst/>
            <a:rect l="l" t="t" r="r" b="b"/>
            <a:pathLst>
              <a:path w="67944" h="66675">
                <a:moveTo>
                  <a:pt x="22752" y="0"/>
                </a:moveTo>
                <a:lnTo>
                  <a:pt x="10961" y="7154"/>
                </a:lnTo>
                <a:lnTo>
                  <a:pt x="2952" y="18330"/>
                </a:lnTo>
                <a:lnTo>
                  <a:pt x="0" y="32262"/>
                </a:lnTo>
                <a:lnTo>
                  <a:pt x="1" y="32583"/>
                </a:lnTo>
                <a:lnTo>
                  <a:pt x="2839" y="45795"/>
                </a:lnTo>
                <a:lnTo>
                  <a:pt x="10585" y="56555"/>
                </a:lnTo>
                <a:lnTo>
                  <a:pt x="22479" y="63764"/>
                </a:lnTo>
                <a:lnTo>
                  <a:pt x="37756" y="66322"/>
                </a:lnTo>
                <a:lnTo>
                  <a:pt x="49822" y="62567"/>
                </a:lnTo>
                <a:lnTo>
                  <a:pt x="59482" y="54213"/>
                </a:lnTo>
                <a:lnTo>
                  <a:pt x="65772" y="41617"/>
                </a:lnTo>
                <a:lnTo>
                  <a:pt x="67723" y="25134"/>
                </a:lnTo>
                <a:lnTo>
                  <a:pt x="62966" y="14440"/>
                </a:lnTo>
                <a:lnTo>
                  <a:pt x="53874" y="6122"/>
                </a:lnTo>
                <a:lnTo>
                  <a:pt x="40465" y="1026"/>
                </a:lnTo>
                <a:lnTo>
                  <a:pt x="2275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2778569" y="722346"/>
            <a:ext cx="67723" cy="66322"/>
          </a:xfrm>
          <a:prstGeom prst="rect">
            <a:avLst/>
          </a:prstGeom>
          <a:blipFill>
            <a:blip r:embed="rId6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2779267" y="722717"/>
            <a:ext cx="66675" cy="66040"/>
          </a:xfrm>
          <a:custGeom>
            <a:avLst/>
            <a:gdLst/>
            <a:ahLst/>
            <a:cxnLst/>
            <a:rect l="l" t="t" r="r" b="b"/>
            <a:pathLst>
              <a:path w="66675" h="66040">
                <a:moveTo>
                  <a:pt x="23090" y="0"/>
                </a:moveTo>
                <a:lnTo>
                  <a:pt x="11142" y="6915"/>
                </a:lnTo>
                <a:lnTo>
                  <a:pt x="3005" y="17987"/>
                </a:lnTo>
                <a:lnTo>
                  <a:pt x="0" y="31890"/>
                </a:lnTo>
                <a:lnTo>
                  <a:pt x="1861" y="42923"/>
                </a:lnTo>
                <a:lnTo>
                  <a:pt x="8951" y="54600"/>
                </a:lnTo>
                <a:lnTo>
                  <a:pt x="20202" y="62515"/>
                </a:lnTo>
                <a:lnTo>
                  <a:pt x="34500" y="65431"/>
                </a:lnTo>
                <a:lnTo>
                  <a:pt x="47224" y="62444"/>
                </a:lnTo>
                <a:lnTo>
                  <a:pt x="57540" y="54590"/>
                </a:lnTo>
                <a:lnTo>
                  <a:pt x="64369" y="42442"/>
                </a:lnTo>
                <a:lnTo>
                  <a:pt x="66668" y="26513"/>
                </a:lnTo>
                <a:lnTo>
                  <a:pt x="62410" y="15427"/>
                </a:lnTo>
                <a:lnTo>
                  <a:pt x="53681" y="6710"/>
                </a:lnTo>
                <a:lnTo>
                  <a:pt x="40551" y="1266"/>
                </a:lnTo>
                <a:lnTo>
                  <a:pt x="2309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2779267" y="722717"/>
            <a:ext cx="66668" cy="65431"/>
          </a:xfrm>
          <a:prstGeom prst="rect">
            <a:avLst/>
          </a:prstGeom>
          <a:blipFill>
            <a:blip r:embed="rId6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2779928" y="723096"/>
            <a:ext cx="66040" cy="62230"/>
          </a:xfrm>
          <a:custGeom>
            <a:avLst/>
            <a:gdLst/>
            <a:ahLst/>
            <a:cxnLst/>
            <a:rect l="l" t="t" r="r" b="b"/>
            <a:pathLst>
              <a:path w="66039" h="62229">
                <a:moveTo>
                  <a:pt x="23433" y="0"/>
                </a:moveTo>
                <a:lnTo>
                  <a:pt x="11331" y="6673"/>
                </a:lnTo>
                <a:lnTo>
                  <a:pt x="3062" y="17639"/>
                </a:lnTo>
                <a:lnTo>
                  <a:pt x="0" y="31511"/>
                </a:lnTo>
                <a:lnTo>
                  <a:pt x="482" y="37075"/>
                </a:lnTo>
                <a:lnTo>
                  <a:pt x="4775" y="47814"/>
                </a:lnTo>
                <a:lnTo>
                  <a:pt x="13537" y="56190"/>
                </a:lnTo>
                <a:lnTo>
                  <a:pt x="26796" y="61296"/>
                </a:lnTo>
                <a:lnTo>
                  <a:pt x="44581" y="62222"/>
                </a:lnTo>
                <a:lnTo>
                  <a:pt x="55560" y="54904"/>
                </a:lnTo>
                <a:lnTo>
                  <a:pt x="62950" y="43197"/>
                </a:lnTo>
                <a:lnTo>
                  <a:pt x="65572" y="27890"/>
                </a:lnTo>
                <a:lnTo>
                  <a:pt x="61832" y="16414"/>
                </a:lnTo>
                <a:lnTo>
                  <a:pt x="53470" y="7296"/>
                </a:lnTo>
                <a:lnTo>
                  <a:pt x="40624" y="1502"/>
                </a:lnTo>
                <a:lnTo>
                  <a:pt x="234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2779928" y="723096"/>
            <a:ext cx="65572" cy="62222"/>
          </a:xfrm>
          <a:prstGeom prst="rect">
            <a:avLst/>
          </a:prstGeom>
          <a:blipFill>
            <a:blip r:embed="rId6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2780576" y="723505"/>
            <a:ext cx="64769" cy="62230"/>
          </a:xfrm>
          <a:custGeom>
            <a:avLst/>
            <a:gdLst/>
            <a:ahLst/>
            <a:cxnLst/>
            <a:rect l="l" t="t" r="r" b="b"/>
            <a:pathLst>
              <a:path w="64769" h="62229">
                <a:moveTo>
                  <a:pt x="23796" y="0"/>
                </a:moveTo>
                <a:lnTo>
                  <a:pt x="11534" y="6404"/>
                </a:lnTo>
                <a:lnTo>
                  <a:pt x="3123" y="17248"/>
                </a:lnTo>
                <a:lnTo>
                  <a:pt x="0" y="31103"/>
                </a:lnTo>
                <a:lnTo>
                  <a:pt x="128" y="33983"/>
                </a:lnTo>
                <a:lnTo>
                  <a:pt x="3629" y="45475"/>
                </a:lnTo>
                <a:lnTo>
                  <a:pt x="11827" y="54615"/>
                </a:lnTo>
                <a:lnTo>
                  <a:pt x="24605" y="60410"/>
                </a:lnTo>
                <a:lnTo>
                  <a:pt x="41847" y="61868"/>
                </a:lnTo>
                <a:lnTo>
                  <a:pt x="53535" y="55123"/>
                </a:lnTo>
                <a:lnTo>
                  <a:pt x="61504" y="43898"/>
                </a:lnTo>
                <a:lnTo>
                  <a:pt x="64427" y="29291"/>
                </a:lnTo>
                <a:lnTo>
                  <a:pt x="61242" y="17408"/>
                </a:lnTo>
                <a:lnTo>
                  <a:pt x="53260" y="7881"/>
                </a:lnTo>
                <a:lnTo>
                  <a:pt x="40704" y="1736"/>
                </a:lnTo>
                <a:lnTo>
                  <a:pt x="237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2780577" y="723505"/>
            <a:ext cx="64426" cy="61868"/>
          </a:xfrm>
          <a:prstGeom prst="rect">
            <a:avLst/>
          </a:prstGeom>
          <a:blipFill>
            <a:blip r:embed="rId6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2781223" y="723918"/>
            <a:ext cx="60960" cy="62230"/>
          </a:xfrm>
          <a:custGeom>
            <a:avLst/>
            <a:gdLst/>
            <a:ahLst/>
            <a:cxnLst/>
            <a:rect l="l" t="t" r="r" b="b"/>
            <a:pathLst>
              <a:path w="60960" h="62229">
                <a:moveTo>
                  <a:pt x="24148" y="0"/>
                </a:moveTo>
                <a:lnTo>
                  <a:pt x="11729" y="6138"/>
                </a:lnTo>
                <a:lnTo>
                  <a:pt x="3181" y="16866"/>
                </a:lnTo>
                <a:lnTo>
                  <a:pt x="0" y="30689"/>
                </a:lnTo>
                <a:lnTo>
                  <a:pt x="1780" y="41054"/>
                </a:lnTo>
                <a:lnTo>
                  <a:pt x="8783" y="52015"/>
                </a:lnTo>
                <a:lnTo>
                  <a:pt x="20432" y="59393"/>
                </a:lnTo>
                <a:lnTo>
                  <a:pt x="36018" y="61960"/>
                </a:lnTo>
                <a:lnTo>
                  <a:pt x="46661" y="58035"/>
                </a:lnTo>
                <a:lnTo>
                  <a:pt x="54945" y="49541"/>
                </a:lnTo>
                <a:lnTo>
                  <a:pt x="59909" y="36377"/>
                </a:lnTo>
                <a:lnTo>
                  <a:pt x="60595" y="18438"/>
                </a:lnTo>
                <a:lnTo>
                  <a:pt x="53017" y="8487"/>
                </a:lnTo>
                <a:lnTo>
                  <a:pt x="40762" y="1974"/>
                </a:lnTo>
                <a:lnTo>
                  <a:pt x="2414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/>
          <p:nvPr/>
        </p:nvSpPr>
        <p:spPr>
          <a:xfrm>
            <a:off x="2781225" y="723918"/>
            <a:ext cx="60594" cy="61960"/>
          </a:xfrm>
          <a:prstGeom prst="rect">
            <a:avLst/>
          </a:prstGeom>
          <a:blipFill>
            <a:blip r:embed="rId6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" name="object 157"/>
          <p:cNvSpPr/>
          <p:nvPr/>
        </p:nvSpPr>
        <p:spPr>
          <a:xfrm>
            <a:off x="2781858" y="724334"/>
            <a:ext cx="60325" cy="61594"/>
          </a:xfrm>
          <a:custGeom>
            <a:avLst/>
            <a:gdLst/>
            <a:ahLst/>
            <a:cxnLst/>
            <a:rect l="l" t="t" r="r" b="b"/>
            <a:pathLst>
              <a:path w="60325" h="61595">
                <a:moveTo>
                  <a:pt x="24496" y="0"/>
                </a:moveTo>
                <a:lnTo>
                  <a:pt x="11926" y="5864"/>
                </a:lnTo>
                <a:lnTo>
                  <a:pt x="3241" y="16473"/>
                </a:lnTo>
                <a:lnTo>
                  <a:pt x="0" y="30273"/>
                </a:lnTo>
                <a:lnTo>
                  <a:pt x="1063" y="38307"/>
                </a:lnTo>
                <a:lnTo>
                  <a:pt x="7397" y="50112"/>
                </a:lnTo>
                <a:lnTo>
                  <a:pt x="18490" y="58193"/>
                </a:lnTo>
                <a:lnTo>
                  <a:pt x="33254" y="61151"/>
                </a:lnTo>
                <a:lnTo>
                  <a:pt x="44446" y="57881"/>
                </a:lnTo>
                <a:lnTo>
                  <a:pt x="53305" y="49853"/>
                </a:lnTo>
                <a:lnTo>
                  <a:pt x="58801" y="37056"/>
                </a:lnTo>
                <a:lnTo>
                  <a:pt x="59903" y="19477"/>
                </a:lnTo>
                <a:lnTo>
                  <a:pt x="52737" y="9092"/>
                </a:lnTo>
                <a:lnTo>
                  <a:pt x="40790" y="2206"/>
                </a:lnTo>
                <a:lnTo>
                  <a:pt x="24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" name="object 158"/>
          <p:cNvSpPr/>
          <p:nvPr/>
        </p:nvSpPr>
        <p:spPr>
          <a:xfrm>
            <a:off x="2781858" y="724334"/>
            <a:ext cx="59903" cy="61151"/>
          </a:xfrm>
          <a:prstGeom prst="rect">
            <a:avLst/>
          </a:prstGeom>
          <a:blipFill>
            <a:blip r:embed="rId6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2782481" y="724765"/>
            <a:ext cx="59690" cy="60325"/>
          </a:xfrm>
          <a:custGeom>
            <a:avLst/>
            <a:gdLst/>
            <a:ahLst/>
            <a:cxnLst/>
            <a:rect l="l" t="t" r="r" b="b"/>
            <a:pathLst>
              <a:path w="59689" h="60325">
                <a:moveTo>
                  <a:pt x="24843" y="0"/>
                </a:moveTo>
                <a:lnTo>
                  <a:pt x="12122" y="5581"/>
                </a:lnTo>
                <a:lnTo>
                  <a:pt x="3301" y="16070"/>
                </a:lnTo>
                <a:lnTo>
                  <a:pt x="0" y="29843"/>
                </a:lnTo>
                <a:lnTo>
                  <a:pt x="504" y="35381"/>
                </a:lnTo>
                <a:lnTo>
                  <a:pt x="6099" y="48081"/>
                </a:lnTo>
                <a:lnTo>
                  <a:pt x="16599" y="56888"/>
                </a:lnTo>
                <a:lnTo>
                  <a:pt x="30398" y="60183"/>
                </a:lnTo>
                <a:lnTo>
                  <a:pt x="42162" y="57635"/>
                </a:lnTo>
                <a:lnTo>
                  <a:pt x="51623" y="50106"/>
                </a:lnTo>
                <a:lnTo>
                  <a:pt x="57667" y="37702"/>
                </a:lnTo>
                <a:lnTo>
                  <a:pt x="59180" y="20524"/>
                </a:lnTo>
                <a:lnTo>
                  <a:pt x="52439" y="9701"/>
                </a:lnTo>
                <a:lnTo>
                  <a:pt x="40802" y="2436"/>
                </a:lnTo>
                <a:lnTo>
                  <a:pt x="2484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2782481" y="724765"/>
            <a:ext cx="59180" cy="60183"/>
          </a:xfrm>
          <a:prstGeom prst="rect">
            <a:avLst/>
          </a:prstGeom>
          <a:blipFill>
            <a:blip r:embed="rId6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2783090" y="725232"/>
            <a:ext cx="58419" cy="57785"/>
          </a:xfrm>
          <a:custGeom>
            <a:avLst/>
            <a:gdLst/>
            <a:ahLst/>
            <a:cxnLst/>
            <a:rect l="l" t="t" r="r" b="b"/>
            <a:pathLst>
              <a:path w="58419" h="57784">
                <a:moveTo>
                  <a:pt x="25207" y="0"/>
                </a:moveTo>
                <a:lnTo>
                  <a:pt x="12328" y="5279"/>
                </a:lnTo>
                <a:lnTo>
                  <a:pt x="3363" y="15634"/>
                </a:lnTo>
                <a:lnTo>
                  <a:pt x="0" y="29376"/>
                </a:lnTo>
                <a:lnTo>
                  <a:pt x="2477" y="40888"/>
                </a:lnTo>
                <a:lnTo>
                  <a:pt x="9940" y="50157"/>
                </a:lnTo>
                <a:lnTo>
                  <a:pt x="22371" y="56002"/>
                </a:lnTo>
                <a:lnTo>
                  <a:pt x="39754" y="57294"/>
                </a:lnTo>
                <a:lnTo>
                  <a:pt x="49856" y="50310"/>
                </a:lnTo>
                <a:lnTo>
                  <a:pt x="56475" y="38328"/>
                </a:lnTo>
                <a:lnTo>
                  <a:pt x="58403" y="21608"/>
                </a:lnTo>
                <a:lnTo>
                  <a:pt x="52126" y="10327"/>
                </a:lnTo>
                <a:lnTo>
                  <a:pt x="40816" y="2667"/>
                </a:lnTo>
                <a:lnTo>
                  <a:pt x="252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2783090" y="725232"/>
            <a:ext cx="58403" cy="57294"/>
          </a:xfrm>
          <a:prstGeom prst="rect">
            <a:avLst/>
          </a:prstGeom>
          <a:blipFill>
            <a:blip r:embed="rId6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2783687" y="725692"/>
            <a:ext cx="57785" cy="57150"/>
          </a:xfrm>
          <a:custGeom>
            <a:avLst/>
            <a:gdLst/>
            <a:ahLst/>
            <a:cxnLst/>
            <a:rect l="l" t="t" r="r" b="b"/>
            <a:pathLst>
              <a:path w="57785" h="57150">
                <a:moveTo>
                  <a:pt x="25556" y="0"/>
                </a:moveTo>
                <a:lnTo>
                  <a:pt x="12529" y="4973"/>
                </a:lnTo>
                <a:lnTo>
                  <a:pt x="3425" y="15198"/>
                </a:lnTo>
                <a:lnTo>
                  <a:pt x="0" y="28916"/>
                </a:lnTo>
                <a:lnTo>
                  <a:pt x="1665" y="38432"/>
                </a:lnTo>
                <a:lnTo>
                  <a:pt x="8508" y="48473"/>
                </a:lnTo>
                <a:lnTo>
                  <a:pt x="20451" y="55027"/>
                </a:lnTo>
                <a:lnTo>
                  <a:pt x="37291" y="56857"/>
                </a:lnTo>
                <a:lnTo>
                  <a:pt x="48051" y="50445"/>
                </a:lnTo>
                <a:lnTo>
                  <a:pt x="55255" y="38899"/>
                </a:lnTo>
                <a:lnTo>
                  <a:pt x="57579" y="22686"/>
                </a:lnTo>
                <a:lnTo>
                  <a:pt x="51775" y="10943"/>
                </a:lnTo>
                <a:lnTo>
                  <a:pt x="40792" y="2888"/>
                </a:lnTo>
                <a:lnTo>
                  <a:pt x="255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2783687" y="725692"/>
            <a:ext cx="57579" cy="56857"/>
          </a:xfrm>
          <a:prstGeom prst="rect">
            <a:avLst/>
          </a:prstGeom>
          <a:blipFill>
            <a:blip r:embed="rId7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2784271" y="726190"/>
            <a:ext cx="57150" cy="56515"/>
          </a:xfrm>
          <a:custGeom>
            <a:avLst/>
            <a:gdLst/>
            <a:ahLst/>
            <a:cxnLst/>
            <a:rect l="l" t="t" r="r" b="b"/>
            <a:pathLst>
              <a:path w="57150" h="56515">
                <a:moveTo>
                  <a:pt x="25923" y="0"/>
                </a:moveTo>
                <a:lnTo>
                  <a:pt x="12739" y="4647"/>
                </a:lnTo>
                <a:lnTo>
                  <a:pt x="3489" y="14727"/>
                </a:lnTo>
                <a:lnTo>
                  <a:pt x="0" y="28417"/>
                </a:lnTo>
                <a:lnTo>
                  <a:pt x="974" y="35750"/>
                </a:lnTo>
                <a:lnTo>
                  <a:pt x="7128" y="46627"/>
                </a:lnTo>
                <a:lnTo>
                  <a:pt x="18538" y="53929"/>
                </a:lnTo>
                <a:lnTo>
                  <a:pt x="34730" y="56285"/>
                </a:lnTo>
                <a:lnTo>
                  <a:pt x="46186" y="50498"/>
                </a:lnTo>
                <a:lnTo>
                  <a:pt x="54006" y="39417"/>
                </a:lnTo>
                <a:lnTo>
                  <a:pt x="56720" y="23774"/>
                </a:lnTo>
                <a:lnTo>
                  <a:pt x="51416" y="11560"/>
                </a:lnTo>
                <a:lnTo>
                  <a:pt x="40762" y="3102"/>
                </a:lnTo>
                <a:lnTo>
                  <a:pt x="2592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2784273" y="726190"/>
            <a:ext cx="56719" cy="56285"/>
          </a:xfrm>
          <a:prstGeom prst="rect">
            <a:avLst/>
          </a:prstGeom>
          <a:blipFill>
            <a:blip r:embed="rId7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2784830" y="726682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79">
                <a:moveTo>
                  <a:pt x="26274" y="0"/>
                </a:moveTo>
                <a:lnTo>
                  <a:pt x="12948" y="4327"/>
                </a:lnTo>
                <a:lnTo>
                  <a:pt x="3554" y="14270"/>
                </a:lnTo>
                <a:lnTo>
                  <a:pt x="0" y="27926"/>
                </a:lnTo>
                <a:lnTo>
                  <a:pt x="447" y="32907"/>
                </a:lnTo>
                <a:lnTo>
                  <a:pt x="5850" y="44665"/>
                </a:lnTo>
                <a:lnTo>
                  <a:pt x="16694" y="52752"/>
                </a:lnTo>
                <a:lnTo>
                  <a:pt x="32122" y="55611"/>
                </a:lnTo>
                <a:lnTo>
                  <a:pt x="44288" y="50482"/>
                </a:lnTo>
                <a:lnTo>
                  <a:pt x="52727" y="39868"/>
                </a:lnTo>
                <a:lnTo>
                  <a:pt x="55802" y="24863"/>
                </a:lnTo>
                <a:lnTo>
                  <a:pt x="51023" y="12178"/>
                </a:lnTo>
                <a:lnTo>
                  <a:pt x="40704" y="3310"/>
                </a:lnTo>
                <a:lnTo>
                  <a:pt x="2627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2784836" y="726682"/>
            <a:ext cx="55796" cy="55611"/>
          </a:xfrm>
          <a:prstGeom prst="rect">
            <a:avLst/>
          </a:prstGeom>
          <a:blipFill>
            <a:blip r:embed="rId7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2785389" y="727213"/>
            <a:ext cx="55244" cy="55244"/>
          </a:xfrm>
          <a:custGeom>
            <a:avLst/>
            <a:gdLst/>
            <a:ahLst/>
            <a:cxnLst/>
            <a:rect l="l" t="t" r="r" b="b"/>
            <a:pathLst>
              <a:path w="55244" h="55245">
                <a:moveTo>
                  <a:pt x="26641" y="0"/>
                </a:moveTo>
                <a:lnTo>
                  <a:pt x="13163" y="3982"/>
                </a:lnTo>
                <a:lnTo>
                  <a:pt x="3621" y="13775"/>
                </a:lnTo>
                <a:lnTo>
                  <a:pt x="0" y="27395"/>
                </a:lnTo>
                <a:lnTo>
                  <a:pt x="102" y="29777"/>
                </a:lnTo>
                <a:lnTo>
                  <a:pt x="4632" y="42502"/>
                </a:lnTo>
                <a:lnTo>
                  <a:pt x="14860" y="51420"/>
                </a:lnTo>
                <a:lnTo>
                  <a:pt x="29376" y="54746"/>
                </a:lnTo>
                <a:lnTo>
                  <a:pt x="42304" y="50366"/>
                </a:lnTo>
                <a:lnTo>
                  <a:pt x="51397" y="40259"/>
                </a:lnTo>
                <a:lnTo>
                  <a:pt x="54815" y="25974"/>
                </a:lnTo>
                <a:lnTo>
                  <a:pt x="50609" y="12803"/>
                </a:lnTo>
                <a:lnTo>
                  <a:pt x="40637" y="3512"/>
                </a:lnTo>
                <a:lnTo>
                  <a:pt x="266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2785394" y="727213"/>
            <a:ext cx="54809" cy="54746"/>
          </a:xfrm>
          <a:prstGeom prst="rect">
            <a:avLst/>
          </a:prstGeom>
          <a:blipFill>
            <a:blip r:embed="rId7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2785935" y="731380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69" h="48895">
                <a:moveTo>
                  <a:pt x="13382" y="0"/>
                </a:moveTo>
                <a:lnTo>
                  <a:pt x="3691" y="9641"/>
                </a:lnTo>
                <a:lnTo>
                  <a:pt x="0" y="23228"/>
                </a:lnTo>
                <a:lnTo>
                  <a:pt x="852" y="29844"/>
                </a:lnTo>
                <a:lnTo>
                  <a:pt x="6782" y="40162"/>
                </a:lnTo>
                <a:lnTo>
                  <a:pt x="18241" y="46936"/>
                </a:lnTo>
                <a:lnTo>
                  <a:pt x="35085" y="48747"/>
                </a:lnTo>
                <a:lnTo>
                  <a:pt x="44523" y="42290"/>
                </a:lnTo>
                <a:lnTo>
                  <a:pt x="50440" y="30397"/>
                </a:lnTo>
                <a:lnTo>
                  <a:pt x="51491" y="12944"/>
                </a:lnTo>
                <a:lnTo>
                  <a:pt x="44275" y="4742"/>
                </a:lnTo>
                <a:lnTo>
                  <a:pt x="31707" y="21"/>
                </a:lnTo>
                <a:lnTo>
                  <a:pt x="133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2785935" y="731380"/>
            <a:ext cx="51491" cy="48747"/>
          </a:xfrm>
          <a:prstGeom prst="rect">
            <a:avLst/>
          </a:prstGeom>
          <a:blipFill>
            <a:blip r:embed="rId7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2786494" y="731556"/>
            <a:ext cx="51435" cy="48895"/>
          </a:xfrm>
          <a:custGeom>
            <a:avLst/>
            <a:gdLst/>
            <a:ahLst/>
            <a:cxnLst/>
            <a:rect l="l" t="t" r="r" b="b"/>
            <a:pathLst>
              <a:path w="51435" h="48895">
                <a:moveTo>
                  <a:pt x="13582" y="0"/>
                </a:moveTo>
                <a:lnTo>
                  <a:pt x="3753" y="9491"/>
                </a:lnTo>
                <a:lnTo>
                  <a:pt x="0" y="23052"/>
                </a:lnTo>
                <a:lnTo>
                  <a:pt x="423" y="27730"/>
                </a:lnTo>
                <a:lnTo>
                  <a:pt x="5686" y="38758"/>
                </a:lnTo>
                <a:lnTo>
                  <a:pt x="16672" y="46200"/>
                </a:lnTo>
                <a:lnTo>
                  <a:pt x="33015" y="48495"/>
                </a:lnTo>
                <a:lnTo>
                  <a:pt x="42980" y="42547"/>
                </a:lnTo>
                <a:lnTo>
                  <a:pt x="49404" y="31011"/>
                </a:lnTo>
                <a:lnTo>
                  <a:pt x="50854" y="13870"/>
                </a:lnTo>
                <a:lnTo>
                  <a:pt x="44024" y="5319"/>
                </a:lnTo>
                <a:lnTo>
                  <a:pt x="31729" y="267"/>
                </a:lnTo>
                <a:lnTo>
                  <a:pt x="135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2786494" y="731556"/>
            <a:ext cx="50854" cy="48495"/>
          </a:xfrm>
          <a:prstGeom prst="rect">
            <a:avLst/>
          </a:prstGeom>
          <a:blipFill>
            <a:blip r:embed="rId7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2787002" y="731761"/>
            <a:ext cx="50800" cy="48260"/>
          </a:xfrm>
          <a:custGeom>
            <a:avLst/>
            <a:gdLst/>
            <a:ahLst/>
            <a:cxnLst/>
            <a:rect l="l" t="t" r="r" b="b"/>
            <a:pathLst>
              <a:path w="50800" h="48259">
                <a:moveTo>
                  <a:pt x="13803" y="0"/>
                </a:moveTo>
                <a:lnTo>
                  <a:pt x="3823" y="9326"/>
                </a:lnTo>
                <a:lnTo>
                  <a:pt x="0" y="22847"/>
                </a:lnTo>
                <a:lnTo>
                  <a:pt x="132" y="25465"/>
                </a:lnTo>
                <a:lnTo>
                  <a:pt x="4669" y="37241"/>
                </a:lnTo>
                <a:lnTo>
                  <a:pt x="15163" y="45368"/>
                </a:lnTo>
                <a:lnTo>
                  <a:pt x="30928" y="48132"/>
                </a:lnTo>
                <a:lnTo>
                  <a:pt x="41442" y="42737"/>
                </a:lnTo>
                <a:lnTo>
                  <a:pt x="48391" y="31583"/>
                </a:lnTo>
                <a:lnTo>
                  <a:pt x="50239" y="14784"/>
                </a:lnTo>
                <a:lnTo>
                  <a:pt x="43796" y="5892"/>
                </a:lnTo>
                <a:lnTo>
                  <a:pt x="31771" y="512"/>
                </a:lnTo>
                <a:lnTo>
                  <a:pt x="138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2787002" y="731761"/>
            <a:ext cx="50239" cy="48132"/>
          </a:xfrm>
          <a:prstGeom prst="rect">
            <a:avLst/>
          </a:prstGeom>
          <a:blipFill>
            <a:blip r:embed="rId7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2787535" y="731961"/>
            <a:ext cx="50165" cy="48260"/>
          </a:xfrm>
          <a:custGeom>
            <a:avLst/>
            <a:gdLst/>
            <a:ahLst/>
            <a:cxnLst/>
            <a:rect l="l" t="t" r="r" b="b"/>
            <a:pathLst>
              <a:path w="50164" h="48259">
                <a:moveTo>
                  <a:pt x="14023" y="0"/>
                </a:moveTo>
                <a:lnTo>
                  <a:pt x="3893" y="9155"/>
                </a:lnTo>
                <a:lnTo>
                  <a:pt x="0" y="22647"/>
                </a:lnTo>
                <a:lnTo>
                  <a:pt x="2" y="23012"/>
                </a:lnTo>
                <a:lnTo>
                  <a:pt x="3701" y="35601"/>
                </a:lnTo>
                <a:lnTo>
                  <a:pt x="13652" y="44477"/>
                </a:lnTo>
                <a:lnTo>
                  <a:pt x="28727" y="47709"/>
                </a:lnTo>
                <a:lnTo>
                  <a:pt x="39816" y="42906"/>
                </a:lnTo>
                <a:lnTo>
                  <a:pt x="47311" y="32150"/>
                </a:lnTo>
                <a:lnTo>
                  <a:pt x="49558" y="15745"/>
                </a:lnTo>
                <a:lnTo>
                  <a:pt x="43531" y="6492"/>
                </a:lnTo>
                <a:lnTo>
                  <a:pt x="31796" y="768"/>
                </a:lnTo>
                <a:lnTo>
                  <a:pt x="1402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2787535" y="731961"/>
            <a:ext cx="49558" cy="47709"/>
          </a:xfrm>
          <a:prstGeom prst="rect">
            <a:avLst/>
          </a:prstGeom>
          <a:blipFill>
            <a:blip r:embed="rId7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2788030" y="732177"/>
            <a:ext cx="48895" cy="47625"/>
          </a:xfrm>
          <a:custGeom>
            <a:avLst/>
            <a:gdLst/>
            <a:ahLst/>
            <a:cxnLst/>
            <a:rect l="l" t="t" r="r" b="b"/>
            <a:pathLst>
              <a:path w="48894" h="47625">
                <a:moveTo>
                  <a:pt x="14243" y="0"/>
                </a:moveTo>
                <a:lnTo>
                  <a:pt x="3963" y="8984"/>
                </a:lnTo>
                <a:lnTo>
                  <a:pt x="0" y="22431"/>
                </a:lnTo>
                <a:lnTo>
                  <a:pt x="2823" y="33846"/>
                </a:lnTo>
                <a:lnTo>
                  <a:pt x="12206" y="43498"/>
                </a:lnTo>
                <a:lnTo>
                  <a:pt x="26492" y="47163"/>
                </a:lnTo>
                <a:lnTo>
                  <a:pt x="38173" y="43008"/>
                </a:lnTo>
                <a:lnTo>
                  <a:pt x="46230" y="32671"/>
                </a:lnTo>
                <a:lnTo>
                  <a:pt x="48867" y="16695"/>
                </a:lnTo>
                <a:lnTo>
                  <a:pt x="43263" y="7090"/>
                </a:lnTo>
                <a:lnTo>
                  <a:pt x="31818" y="1020"/>
                </a:lnTo>
                <a:lnTo>
                  <a:pt x="1424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2788036" y="732177"/>
            <a:ext cx="48862" cy="47163"/>
          </a:xfrm>
          <a:prstGeom prst="rect">
            <a:avLst/>
          </a:prstGeom>
          <a:blipFill>
            <a:blip r:embed="rId7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2788526" y="732385"/>
            <a:ext cx="48260" cy="43180"/>
          </a:xfrm>
          <a:custGeom>
            <a:avLst/>
            <a:gdLst/>
            <a:ahLst/>
            <a:cxnLst/>
            <a:rect l="l" t="t" r="r" b="b"/>
            <a:pathLst>
              <a:path w="48260" h="43179">
                <a:moveTo>
                  <a:pt x="14462" y="0"/>
                </a:moveTo>
                <a:lnTo>
                  <a:pt x="4035" y="8809"/>
                </a:lnTo>
                <a:lnTo>
                  <a:pt x="0" y="22223"/>
                </a:lnTo>
                <a:lnTo>
                  <a:pt x="946" y="28738"/>
                </a:lnTo>
                <a:lnTo>
                  <a:pt x="6824" y="37606"/>
                </a:lnTo>
                <a:lnTo>
                  <a:pt x="18503" y="42885"/>
                </a:lnTo>
                <a:lnTo>
                  <a:pt x="36478" y="43066"/>
                </a:lnTo>
                <a:lnTo>
                  <a:pt x="45114" y="33164"/>
                </a:lnTo>
                <a:lnTo>
                  <a:pt x="48133" y="17661"/>
                </a:lnTo>
                <a:lnTo>
                  <a:pt x="42967" y="7695"/>
                </a:lnTo>
                <a:lnTo>
                  <a:pt x="31820" y="1275"/>
                </a:lnTo>
                <a:lnTo>
                  <a:pt x="144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2788526" y="732385"/>
            <a:ext cx="48133" cy="43066"/>
          </a:xfrm>
          <a:prstGeom prst="rect">
            <a:avLst/>
          </a:prstGeom>
          <a:blipFill>
            <a:blip r:embed="rId7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2789021" y="732612"/>
            <a:ext cx="47625" cy="43180"/>
          </a:xfrm>
          <a:custGeom>
            <a:avLst/>
            <a:gdLst/>
            <a:ahLst/>
            <a:cxnLst/>
            <a:rect l="l" t="t" r="r" b="b"/>
            <a:pathLst>
              <a:path w="47625" h="43179">
                <a:moveTo>
                  <a:pt x="14689" y="0"/>
                </a:moveTo>
                <a:lnTo>
                  <a:pt x="4109" y="8618"/>
                </a:lnTo>
                <a:lnTo>
                  <a:pt x="0" y="21996"/>
                </a:lnTo>
                <a:lnTo>
                  <a:pt x="531" y="26910"/>
                </a:lnTo>
                <a:lnTo>
                  <a:pt x="5806" y="36406"/>
                </a:lnTo>
                <a:lnTo>
                  <a:pt x="17065" y="42328"/>
                </a:lnTo>
                <a:lnTo>
                  <a:pt x="34717" y="43066"/>
                </a:lnTo>
                <a:lnTo>
                  <a:pt x="43964" y="33626"/>
                </a:lnTo>
                <a:lnTo>
                  <a:pt x="47361" y="18656"/>
                </a:lnTo>
                <a:lnTo>
                  <a:pt x="42660" y="8319"/>
                </a:lnTo>
                <a:lnTo>
                  <a:pt x="31823" y="1537"/>
                </a:lnTo>
                <a:lnTo>
                  <a:pt x="146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2789021" y="732612"/>
            <a:ext cx="47361" cy="43066"/>
          </a:xfrm>
          <a:prstGeom prst="rect">
            <a:avLst/>
          </a:prstGeom>
          <a:blipFill>
            <a:blip r:embed="rId8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2789504" y="732837"/>
            <a:ext cx="46990" cy="43180"/>
          </a:xfrm>
          <a:custGeom>
            <a:avLst/>
            <a:gdLst/>
            <a:ahLst/>
            <a:cxnLst/>
            <a:rect l="l" t="t" r="r" b="b"/>
            <a:pathLst>
              <a:path w="46989" h="43179">
                <a:moveTo>
                  <a:pt x="14912" y="0"/>
                </a:moveTo>
                <a:lnTo>
                  <a:pt x="4182" y="8427"/>
                </a:lnTo>
                <a:lnTo>
                  <a:pt x="0" y="21771"/>
                </a:lnTo>
                <a:lnTo>
                  <a:pt x="219" y="24948"/>
                </a:lnTo>
                <a:lnTo>
                  <a:pt x="4831" y="35111"/>
                </a:lnTo>
                <a:lnTo>
                  <a:pt x="15632" y="41705"/>
                </a:lnTo>
                <a:lnTo>
                  <a:pt x="32899" y="43007"/>
                </a:lnTo>
                <a:lnTo>
                  <a:pt x="42780" y="34056"/>
                </a:lnTo>
                <a:lnTo>
                  <a:pt x="46539" y="19665"/>
                </a:lnTo>
                <a:lnTo>
                  <a:pt x="42325" y="8951"/>
                </a:lnTo>
                <a:lnTo>
                  <a:pt x="31808" y="1799"/>
                </a:lnTo>
                <a:lnTo>
                  <a:pt x="1491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2789504" y="732837"/>
            <a:ext cx="46539" cy="43007"/>
          </a:xfrm>
          <a:prstGeom prst="rect">
            <a:avLst/>
          </a:prstGeom>
          <a:blipFill>
            <a:blip r:embed="rId8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2789961" y="733081"/>
            <a:ext cx="45720" cy="43180"/>
          </a:xfrm>
          <a:custGeom>
            <a:avLst/>
            <a:gdLst/>
            <a:ahLst/>
            <a:cxnLst/>
            <a:rect l="l" t="t" r="r" b="b"/>
            <a:pathLst>
              <a:path w="45719" h="43179">
                <a:moveTo>
                  <a:pt x="15149" y="0"/>
                </a:moveTo>
                <a:lnTo>
                  <a:pt x="4263" y="8230"/>
                </a:lnTo>
                <a:lnTo>
                  <a:pt x="0" y="21526"/>
                </a:lnTo>
                <a:lnTo>
                  <a:pt x="38" y="22856"/>
                </a:lnTo>
                <a:lnTo>
                  <a:pt x="3928" y="33704"/>
                </a:lnTo>
                <a:lnTo>
                  <a:pt x="14247" y="40995"/>
                </a:lnTo>
                <a:lnTo>
                  <a:pt x="31067" y="42858"/>
                </a:lnTo>
                <a:lnTo>
                  <a:pt x="41603" y="34410"/>
                </a:lnTo>
                <a:lnTo>
                  <a:pt x="45704" y="20670"/>
                </a:lnTo>
                <a:lnTo>
                  <a:pt x="41996" y="9587"/>
                </a:lnTo>
                <a:lnTo>
                  <a:pt x="31802" y="2062"/>
                </a:lnTo>
                <a:lnTo>
                  <a:pt x="1514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2789962" y="733081"/>
            <a:ext cx="45702" cy="42858"/>
          </a:xfrm>
          <a:prstGeom prst="rect">
            <a:avLst/>
          </a:prstGeom>
          <a:blipFill>
            <a:blip r:embed="rId8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2790418" y="733329"/>
            <a:ext cx="41910" cy="43815"/>
          </a:xfrm>
          <a:custGeom>
            <a:avLst/>
            <a:gdLst/>
            <a:ahLst/>
            <a:cxnLst/>
            <a:rect l="l" t="t" r="r" b="b"/>
            <a:pathLst>
              <a:path w="41910" h="43815">
                <a:moveTo>
                  <a:pt x="15375" y="0"/>
                </a:moveTo>
                <a:lnTo>
                  <a:pt x="4337" y="8026"/>
                </a:lnTo>
                <a:lnTo>
                  <a:pt x="0" y="21279"/>
                </a:lnTo>
                <a:lnTo>
                  <a:pt x="1980" y="30361"/>
                </a:lnTo>
                <a:lnTo>
                  <a:pt x="10905" y="39896"/>
                </a:lnTo>
                <a:lnTo>
                  <a:pt x="25859" y="43407"/>
                </a:lnTo>
                <a:lnTo>
                  <a:pt x="35343" y="38735"/>
                </a:lnTo>
                <a:lnTo>
                  <a:pt x="41197" y="27862"/>
                </a:lnTo>
                <a:lnTo>
                  <a:pt x="41632" y="10236"/>
                </a:lnTo>
                <a:lnTo>
                  <a:pt x="31772" y="2328"/>
                </a:lnTo>
                <a:lnTo>
                  <a:pt x="153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2790418" y="733329"/>
            <a:ext cx="41632" cy="43407"/>
          </a:xfrm>
          <a:prstGeom prst="rect">
            <a:avLst/>
          </a:prstGeom>
          <a:blipFill>
            <a:blip r:embed="rId8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2790863" y="733582"/>
            <a:ext cx="41275" cy="43180"/>
          </a:xfrm>
          <a:custGeom>
            <a:avLst/>
            <a:gdLst/>
            <a:ahLst/>
            <a:cxnLst/>
            <a:rect l="l" t="t" r="r" b="b"/>
            <a:pathLst>
              <a:path w="41275" h="43179">
                <a:moveTo>
                  <a:pt x="15607" y="0"/>
                </a:moveTo>
                <a:lnTo>
                  <a:pt x="4417" y="7814"/>
                </a:lnTo>
                <a:lnTo>
                  <a:pt x="0" y="21026"/>
                </a:lnTo>
                <a:lnTo>
                  <a:pt x="1388" y="28667"/>
                </a:lnTo>
                <a:lnTo>
                  <a:pt x="9761" y="38938"/>
                </a:lnTo>
                <a:lnTo>
                  <a:pt x="24045" y="42884"/>
                </a:lnTo>
                <a:lnTo>
                  <a:pt x="34011" y="38767"/>
                </a:lnTo>
                <a:lnTo>
                  <a:pt x="40379" y="28264"/>
                </a:lnTo>
                <a:lnTo>
                  <a:pt x="41251" y="10890"/>
                </a:lnTo>
                <a:lnTo>
                  <a:pt x="31733" y="2594"/>
                </a:lnTo>
                <a:lnTo>
                  <a:pt x="156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2790863" y="733582"/>
            <a:ext cx="41251" cy="42884"/>
          </a:xfrm>
          <a:prstGeom prst="rect">
            <a:avLst/>
          </a:prstGeom>
          <a:blipFill>
            <a:blip r:embed="rId8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2791307" y="733849"/>
            <a:ext cx="41275" cy="42545"/>
          </a:xfrm>
          <a:custGeom>
            <a:avLst/>
            <a:gdLst/>
            <a:ahLst/>
            <a:cxnLst/>
            <a:rect l="l" t="t" r="r" b="b"/>
            <a:pathLst>
              <a:path w="41275" h="42545">
                <a:moveTo>
                  <a:pt x="15842" y="0"/>
                </a:moveTo>
                <a:lnTo>
                  <a:pt x="4496" y="7590"/>
                </a:lnTo>
                <a:lnTo>
                  <a:pt x="0" y="20759"/>
                </a:lnTo>
                <a:lnTo>
                  <a:pt x="871" y="26827"/>
                </a:lnTo>
                <a:lnTo>
                  <a:pt x="8634" y="37894"/>
                </a:lnTo>
                <a:lnTo>
                  <a:pt x="22142" y="42263"/>
                </a:lnTo>
                <a:lnTo>
                  <a:pt x="32621" y="38754"/>
                </a:lnTo>
                <a:lnTo>
                  <a:pt x="39525" y="28648"/>
                </a:lnTo>
                <a:lnTo>
                  <a:pt x="40844" y="11567"/>
                </a:lnTo>
                <a:lnTo>
                  <a:pt x="31691" y="2866"/>
                </a:lnTo>
                <a:lnTo>
                  <a:pt x="1584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2791307" y="733849"/>
            <a:ext cx="40844" cy="42263"/>
          </a:xfrm>
          <a:prstGeom prst="rect">
            <a:avLst/>
          </a:prstGeom>
          <a:blipFill>
            <a:blip r:embed="rId8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2791726" y="734125"/>
            <a:ext cx="40640" cy="38735"/>
          </a:xfrm>
          <a:custGeom>
            <a:avLst/>
            <a:gdLst/>
            <a:ahLst/>
            <a:cxnLst/>
            <a:rect l="l" t="t" r="r" b="b"/>
            <a:pathLst>
              <a:path w="40639" h="38734">
                <a:moveTo>
                  <a:pt x="16077" y="0"/>
                </a:moveTo>
                <a:lnTo>
                  <a:pt x="4576" y="7365"/>
                </a:lnTo>
                <a:lnTo>
                  <a:pt x="0" y="20482"/>
                </a:lnTo>
                <a:lnTo>
                  <a:pt x="28" y="21591"/>
                </a:lnTo>
                <a:lnTo>
                  <a:pt x="3689" y="31592"/>
                </a:lnTo>
                <a:lnTo>
                  <a:pt x="13890" y="37976"/>
                </a:lnTo>
                <a:lnTo>
                  <a:pt x="31215" y="38702"/>
                </a:lnTo>
                <a:lnTo>
                  <a:pt x="38663" y="29008"/>
                </a:lnTo>
                <a:lnTo>
                  <a:pt x="40424" y="12242"/>
                </a:lnTo>
                <a:lnTo>
                  <a:pt x="31640" y="3134"/>
                </a:lnTo>
                <a:lnTo>
                  <a:pt x="1607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2791726" y="734125"/>
            <a:ext cx="40424" cy="38702"/>
          </a:xfrm>
          <a:prstGeom prst="rect">
            <a:avLst/>
          </a:prstGeom>
          <a:blipFill>
            <a:blip r:embed="rId8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2792158" y="734414"/>
            <a:ext cx="40005" cy="38735"/>
          </a:xfrm>
          <a:custGeom>
            <a:avLst/>
            <a:gdLst/>
            <a:ahLst/>
            <a:cxnLst/>
            <a:rect l="l" t="t" r="r" b="b"/>
            <a:pathLst>
              <a:path w="40005" h="38734">
                <a:moveTo>
                  <a:pt x="16319" y="0"/>
                </a:moveTo>
                <a:lnTo>
                  <a:pt x="4661" y="7121"/>
                </a:lnTo>
                <a:lnTo>
                  <a:pt x="0" y="20194"/>
                </a:lnTo>
                <a:lnTo>
                  <a:pt x="2965" y="30269"/>
                </a:lnTo>
                <a:lnTo>
                  <a:pt x="12714" y="37298"/>
                </a:lnTo>
                <a:lnTo>
                  <a:pt x="29713" y="38589"/>
                </a:lnTo>
                <a:lnTo>
                  <a:pt x="37745" y="29347"/>
                </a:lnTo>
                <a:lnTo>
                  <a:pt x="39965" y="12940"/>
                </a:lnTo>
                <a:lnTo>
                  <a:pt x="31560" y="3408"/>
                </a:lnTo>
                <a:lnTo>
                  <a:pt x="1631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2792158" y="734414"/>
            <a:ext cx="39965" cy="38589"/>
          </a:xfrm>
          <a:prstGeom prst="rect">
            <a:avLst/>
          </a:prstGeom>
          <a:blipFill>
            <a:blip r:embed="rId8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2792564" y="734702"/>
            <a:ext cx="40005" cy="38735"/>
          </a:xfrm>
          <a:custGeom>
            <a:avLst/>
            <a:gdLst/>
            <a:ahLst/>
            <a:cxnLst/>
            <a:rect l="l" t="t" r="r" b="b"/>
            <a:pathLst>
              <a:path w="40005" h="38734">
                <a:moveTo>
                  <a:pt x="16552" y="0"/>
                </a:moveTo>
                <a:lnTo>
                  <a:pt x="4744" y="6883"/>
                </a:lnTo>
                <a:lnTo>
                  <a:pt x="0" y="19906"/>
                </a:lnTo>
                <a:lnTo>
                  <a:pt x="2300" y="28872"/>
                </a:lnTo>
                <a:lnTo>
                  <a:pt x="11569" y="36569"/>
                </a:lnTo>
                <a:lnTo>
                  <a:pt x="28192" y="38428"/>
                </a:lnTo>
                <a:lnTo>
                  <a:pt x="36814" y="29656"/>
                </a:lnTo>
                <a:lnTo>
                  <a:pt x="39483" y="13640"/>
                </a:lnTo>
                <a:lnTo>
                  <a:pt x="31474" y="3678"/>
                </a:lnTo>
                <a:lnTo>
                  <a:pt x="1655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2792564" y="734702"/>
            <a:ext cx="39483" cy="38428"/>
          </a:xfrm>
          <a:prstGeom prst="rect">
            <a:avLst/>
          </a:prstGeom>
          <a:blipFill>
            <a:blip r:embed="rId8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2792971" y="735005"/>
            <a:ext cx="39370" cy="38735"/>
          </a:xfrm>
          <a:custGeom>
            <a:avLst/>
            <a:gdLst/>
            <a:ahLst/>
            <a:cxnLst/>
            <a:rect l="l" t="t" r="r" b="b"/>
            <a:pathLst>
              <a:path w="39369" h="38734">
                <a:moveTo>
                  <a:pt x="16791" y="0"/>
                </a:moveTo>
                <a:lnTo>
                  <a:pt x="4829" y="6632"/>
                </a:lnTo>
                <a:lnTo>
                  <a:pt x="0" y="19603"/>
                </a:lnTo>
                <a:lnTo>
                  <a:pt x="1691" y="27361"/>
                </a:lnTo>
                <a:lnTo>
                  <a:pt x="10437" y="35766"/>
                </a:lnTo>
                <a:lnTo>
                  <a:pt x="26620" y="38200"/>
                </a:lnTo>
                <a:lnTo>
                  <a:pt x="35861" y="29924"/>
                </a:lnTo>
                <a:lnTo>
                  <a:pt x="38981" y="14347"/>
                </a:lnTo>
                <a:lnTo>
                  <a:pt x="31379" y="3950"/>
                </a:lnTo>
                <a:lnTo>
                  <a:pt x="167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2792973" y="735005"/>
            <a:ext cx="38979" cy="38200"/>
          </a:xfrm>
          <a:prstGeom prst="rect">
            <a:avLst/>
          </a:prstGeom>
          <a:blipFill>
            <a:blip r:embed="rId8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2793377" y="735302"/>
            <a:ext cx="38735" cy="38100"/>
          </a:xfrm>
          <a:custGeom>
            <a:avLst/>
            <a:gdLst/>
            <a:ahLst/>
            <a:cxnLst/>
            <a:rect l="l" t="t" r="r" b="b"/>
            <a:pathLst>
              <a:path w="38735" h="38100">
                <a:moveTo>
                  <a:pt x="17014" y="0"/>
                </a:moveTo>
                <a:lnTo>
                  <a:pt x="4908" y="6385"/>
                </a:lnTo>
                <a:lnTo>
                  <a:pt x="0" y="19305"/>
                </a:lnTo>
                <a:lnTo>
                  <a:pt x="1146" y="25746"/>
                </a:lnTo>
                <a:lnTo>
                  <a:pt x="9311" y="34914"/>
                </a:lnTo>
                <a:lnTo>
                  <a:pt x="24975" y="37936"/>
                </a:lnTo>
                <a:lnTo>
                  <a:pt x="34851" y="30174"/>
                </a:lnTo>
                <a:lnTo>
                  <a:pt x="38419" y="15076"/>
                </a:lnTo>
                <a:lnTo>
                  <a:pt x="31245" y="4226"/>
                </a:lnTo>
                <a:lnTo>
                  <a:pt x="170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2793377" y="735302"/>
            <a:ext cx="38419" cy="37936"/>
          </a:xfrm>
          <a:prstGeom prst="rect">
            <a:avLst/>
          </a:prstGeom>
          <a:blipFill>
            <a:blip r:embed="rId9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2793758" y="735641"/>
            <a:ext cx="38100" cy="38100"/>
          </a:xfrm>
          <a:custGeom>
            <a:avLst/>
            <a:gdLst/>
            <a:ahLst/>
            <a:cxnLst/>
            <a:rect l="l" t="t" r="r" b="b"/>
            <a:pathLst>
              <a:path w="38100" h="38100">
                <a:moveTo>
                  <a:pt x="17265" y="0"/>
                </a:moveTo>
                <a:lnTo>
                  <a:pt x="4996" y="6101"/>
                </a:lnTo>
                <a:lnTo>
                  <a:pt x="0" y="18966"/>
                </a:lnTo>
                <a:lnTo>
                  <a:pt x="680" y="23970"/>
                </a:lnTo>
                <a:lnTo>
                  <a:pt x="8215" y="33946"/>
                </a:lnTo>
                <a:lnTo>
                  <a:pt x="23284" y="37552"/>
                </a:lnTo>
                <a:lnTo>
                  <a:pt x="33842" y="30368"/>
                </a:lnTo>
                <a:lnTo>
                  <a:pt x="37860" y="15794"/>
                </a:lnTo>
                <a:lnTo>
                  <a:pt x="31137" y="4488"/>
                </a:lnTo>
                <a:lnTo>
                  <a:pt x="172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2793762" y="735641"/>
            <a:ext cx="37856" cy="37552"/>
          </a:xfrm>
          <a:prstGeom prst="rect">
            <a:avLst/>
          </a:prstGeom>
          <a:blipFill>
            <a:blip r:embed="rId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2794139" y="735975"/>
            <a:ext cx="37465" cy="37465"/>
          </a:xfrm>
          <a:custGeom>
            <a:avLst/>
            <a:gdLst/>
            <a:ahLst/>
            <a:cxnLst/>
            <a:rect l="l" t="t" r="r" b="b"/>
            <a:pathLst>
              <a:path w="37464" h="37465">
                <a:moveTo>
                  <a:pt x="17505" y="0"/>
                </a:moveTo>
                <a:lnTo>
                  <a:pt x="5086" y="5824"/>
                </a:lnTo>
                <a:lnTo>
                  <a:pt x="0" y="18632"/>
                </a:lnTo>
                <a:lnTo>
                  <a:pt x="314" y="22040"/>
                </a:lnTo>
                <a:lnTo>
                  <a:pt x="7148" y="32898"/>
                </a:lnTo>
                <a:lnTo>
                  <a:pt x="21509" y="37100"/>
                </a:lnTo>
                <a:lnTo>
                  <a:pt x="32778" y="30521"/>
                </a:lnTo>
                <a:lnTo>
                  <a:pt x="37234" y="16539"/>
                </a:lnTo>
                <a:lnTo>
                  <a:pt x="30995" y="4759"/>
                </a:lnTo>
                <a:lnTo>
                  <a:pt x="175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2794139" y="735975"/>
            <a:ext cx="37234" cy="37100"/>
          </a:xfrm>
          <a:prstGeom prst="rect">
            <a:avLst/>
          </a:prstGeom>
          <a:blipFill>
            <a:blip r:embed="rId9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2794520" y="736316"/>
            <a:ext cx="36830" cy="36830"/>
          </a:xfrm>
          <a:custGeom>
            <a:avLst/>
            <a:gdLst/>
            <a:ahLst/>
            <a:cxnLst/>
            <a:rect l="l" t="t" r="r" b="b"/>
            <a:pathLst>
              <a:path w="36830" h="36829">
                <a:moveTo>
                  <a:pt x="17738" y="0"/>
                </a:moveTo>
                <a:lnTo>
                  <a:pt x="5171" y="5536"/>
                </a:lnTo>
                <a:lnTo>
                  <a:pt x="0" y="18292"/>
                </a:lnTo>
                <a:lnTo>
                  <a:pt x="75" y="19967"/>
                </a:lnTo>
                <a:lnTo>
                  <a:pt x="6121" y="31773"/>
                </a:lnTo>
                <a:lnTo>
                  <a:pt x="19670" y="36542"/>
                </a:lnTo>
                <a:lnTo>
                  <a:pt x="31676" y="30634"/>
                </a:lnTo>
                <a:lnTo>
                  <a:pt x="36561" y="17284"/>
                </a:lnTo>
                <a:lnTo>
                  <a:pt x="30822" y="5024"/>
                </a:lnTo>
                <a:lnTo>
                  <a:pt x="177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2794520" y="736316"/>
            <a:ext cx="36561" cy="36542"/>
          </a:xfrm>
          <a:prstGeom prst="rect">
            <a:avLst/>
          </a:prstGeom>
          <a:blipFill>
            <a:blip r:embed="rId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2794876" y="736676"/>
            <a:ext cx="36195" cy="36195"/>
          </a:xfrm>
          <a:custGeom>
            <a:avLst/>
            <a:gdLst/>
            <a:ahLst/>
            <a:cxnLst/>
            <a:rect l="l" t="t" r="r" b="b"/>
            <a:pathLst>
              <a:path w="36194" h="36195">
                <a:moveTo>
                  <a:pt x="27851" y="0"/>
                </a:moveTo>
                <a:lnTo>
                  <a:pt x="8026" y="0"/>
                </a:lnTo>
                <a:lnTo>
                  <a:pt x="0" y="8026"/>
                </a:lnTo>
                <a:lnTo>
                  <a:pt x="0" y="27838"/>
                </a:lnTo>
                <a:lnTo>
                  <a:pt x="8026" y="35877"/>
                </a:lnTo>
                <a:lnTo>
                  <a:pt x="27851" y="35877"/>
                </a:lnTo>
                <a:lnTo>
                  <a:pt x="35877" y="27838"/>
                </a:lnTo>
                <a:lnTo>
                  <a:pt x="35877" y="8026"/>
                </a:lnTo>
                <a:lnTo>
                  <a:pt x="278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2830753" y="75460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9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2794882" y="736676"/>
            <a:ext cx="35867" cy="35877"/>
          </a:xfrm>
          <a:prstGeom prst="rect">
            <a:avLst/>
          </a:prstGeom>
          <a:blipFill>
            <a:blip r:embed="rId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2795244" y="737031"/>
            <a:ext cx="35560" cy="35560"/>
          </a:xfrm>
          <a:custGeom>
            <a:avLst/>
            <a:gdLst/>
            <a:ahLst/>
            <a:cxnLst/>
            <a:rect l="l" t="t" r="r" b="b"/>
            <a:pathLst>
              <a:path w="35560" h="35559">
                <a:moveTo>
                  <a:pt x="27279" y="0"/>
                </a:moveTo>
                <a:lnTo>
                  <a:pt x="7861" y="0"/>
                </a:lnTo>
                <a:lnTo>
                  <a:pt x="0" y="7861"/>
                </a:lnTo>
                <a:lnTo>
                  <a:pt x="0" y="27292"/>
                </a:lnTo>
                <a:lnTo>
                  <a:pt x="7861" y="35153"/>
                </a:lnTo>
                <a:lnTo>
                  <a:pt x="27279" y="35153"/>
                </a:lnTo>
                <a:lnTo>
                  <a:pt x="35153" y="27292"/>
                </a:lnTo>
                <a:lnTo>
                  <a:pt x="35153" y="7861"/>
                </a:lnTo>
                <a:lnTo>
                  <a:pt x="272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2795244" y="737031"/>
            <a:ext cx="35149" cy="35153"/>
          </a:xfrm>
          <a:prstGeom prst="rect">
            <a:avLst/>
          </a:prstGeom>
          <a:blipFill>
            <a:blip r:embed="rId9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2795600" y="737387"/>
            <a:ext cx="34925" cy="34925"/>
          </a:xfrm>
          <a:custGeom>
            <a:avLst/>
            <a:gdLst/>
            <a:ahLst/>
            <a:cxnLst/>
            <a:rect l="l" t="t" r="r" b="b"/>
            <a:pathLst>
              <a:path w="34925" h="34925">
                <a:moveTo>
                  <a:pt x="26733" y="0"/>
                </a:moveTo>
                <a:lnTo>
                  <a:pt x="7708" y="0"/>
                </a:lnTo>
                <a:lnTo>
                  <a:pt x="0" y="7708"/>
                </a:lnTo>
                <a:lnTo>
                  <a:pt x="0" y="26746"/>
                </a:lnTo>
                <a:lnTo>
                  <a:pt x="7708" y="34455"/>
                </a:lnTo>
                <a:lnTo>
                  <a:pt x="26733" y="34455"/>
                </a:lnTo>
                <a:lnTo>
                  <a:pt x="34442" y="26746"/>
                </a:lnTo>
                <a:lnTo>
                  <a:pt x="34442" y="7708"/>
                </a:lnTo>
                <a:lnTo>
                  <a:pt x="267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2830042" y="7546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90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2795603" y="737387"/>
            <a:ext cx="34434" cy="34455"/>
          </a:xfrm>
          <a:prstGeom prst="rect">
            <a:avLst/>
          </a:prstGeom>
          <a:blipFill>
            <a:blip r:embed="rId9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2795917" y="737730"/>
            <a:ext cx="34290" cy="34290"/>
          </a:xfrm>
          <a:custGeom>
            <a:avLst/>
            <a:gdLst/>
            <a:ahLst/>
            <a:cxnLst/>
            <a:rect l="l" t="t" r="r" b="b"/>
            <a:pathLst>
              <a:path w="34289" h="34290">
                <a:moveTo>
                  <a:pt x="26225" y="0"/>
                </a:moveTo>
                <a:lnTo>
                  <a:pt x="7569" y="0"/>
                </a:lnTo>
                <a:lnTo>
                  <a:pt x="0" y="7556"/>
                </a:lnTo>
                <a:lnTo>
                  <a:pt x="0" y="26200"/>
                </a:lnTo>
                <a:lnTo>
                  <a:pt x="7569" y="33756"/>
                </a:lnTo>
                <a:lnTo>
                  <a:pt x="26225" y="33756"/>
                </a:lnTo>
                <a:lnTo>
                  <a:pt x="33781" y="26200"/>
                </a:lnTo>
                <a:lnTo>
                  <a:pt x="33781" y="7556"/>
                </a:lnTo>
                <a:lnTo>
                  <a:pt x="2622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2829699" y="75460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86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2795917" y="737730"/>
            <a:ext cx="33778" cy="33756"/>
          </a:xfrm>
          <a:prstGeom prst="rect">
            <a:avLst/>
          </a:prstGeom>
          <a:blipFill>
            <a:blip r:embed="rId9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2796273" y="738060"/>
            <a:ext cx="33655" cy="33655"/>
          </a:xfrm>
          <a:custGeom>
            <a:avLst/>
            <a:gdLst/>
            <a:ahLst/>
            <a:cxnLst/>
            <a:rect l="l" t="t" r="r" b="b"/>
            <a:pathLst>
              <a:path w="33655" h="33654">
                <a:moveTo>
                  <a:pt x="25692" y="0"/>
                </a:moveTo>
                <a:lnTo>
                  <a:pt x="7404" y="0"/>
                </a:lnTo>
                <a:lnTo>
                  <a:pt x="0" y="7404"/>
                </a:lnTo>
                <a:lnTo>
                  <a:pt x="0" y="25679"/>
                </a:lnTo>
                <a:lnTo>
                  <a:pt x="7404" y="33096"/>
                </a:lnTo>
                <a:lnTo>
                  <a:pt x="25692" y="33096"/>
                </a:lnTo>
                <a:lnTo>
                  <a:pt x="33096" y="25679"/>
                </a:lnTo>
                <a:lnTo>
                  <a:pt x="33096" y="7404"/>
                </a:lnTo>
                <a:lnTo>
                  <a:pt x="256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2829369" y="75460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82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2796275" y="738060"/>
            <a:ext cx="33089" cy="33096"/>
          </a:xfrm>
          <a:prstGeom prst="rect">
            <a:avLst/>
          </a:prstGeom>
          <a:blipFill>
            <a:blip r:embed="rId9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2796590" y="738390"/>
            <a:ext cx="33020" cy="33020"/>
          </a:xfrm>
          <a:custGeom>
            <a:avLst/>
            <a:gdLst/>
            <a:ahLst/>
            <a:cxnLst/>
            <a:rect l="l" t="t" r="r" b="b"/>
            <a:pathLst>
              <a:path w="33019" h="33020">
                <a:moveTo>
                  <a:pt x="25184" y="0"/>
                </a:moveTo>
                <a:lnTo>
                  <a:pt x="7264" y="0"/>
                </a:lnTo>
                <a:lnTo>
                  <a:pt x="0" y="7264"/>
                </a:lnTo>
                <a:lnTo>
                  <a:pt x="0" y="25184"/>
                </a:lnTo>
                <a:lnTo>
                  <a:pt x="7264" y="32435"/>
                </a:lnTo>
                <a:lnTo>
                  <a:pt x="25184" y="32435"/>
                </a:lnTo>
                <a:lnTo>
                  <a:pt x="32448" y="25184"/>
                </a:lnTo>
                <a:lnTo>
                  <a:pt x="32448" y="7264"/>
                </a:lnTo>
                <a:lnTo>
                  <a:pt x="251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2829039" y="7546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9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2796590" y="738390"/>
            <a:ext cx="32444" cy="32435"/>
          </a:xfrm>
          <a:prstGeom prst="rect">
            <a:avLst/>
          </a:prstGeom>
          <a:blipFill>
            <a:blip r:embed="rId9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2796933" y="738720"/>
            <a:ext cx="32384" cy="32384"/>
          </a:xfrm>
          <a:custGeom>
            <a:avLst/>
            <a:gdLst/>
            <a:ahLst/>
            <a:cxnLst/>
            <a:rect l="l" t="t" r="r" b="b"/>
            <a:pathLst>
              <a:path w="32385" h="32384">
                <a:moveTo>
                  <a:pt x="24663" y="0"/>
                </a:moveTo>
                <a:lnTo>
                  <a:pt x="7099" y="0"/>
                </a:lnTo>
                <a:lnTo>
                  <a:pt x="0" y="7111"/>
                </a:lnTo>
                <a:lnTo>
                  <a:pt x="0" y="24663"/>
                </a:lnTo>
                <a:lnTo>
                  <a:pt x="7099" y="31788"/>
                </a:lnTo>
                <a:lnTo>
                  <a:pt x="24663" y="31788"/>
                </a:lnTo>
                <a:lnTo>
                  <a:pt x="31775" y="24663"/>
                </a:lnTo>
                <a:lnTo>
                  <a:pt x="31775" y="7111"/>
                </a:lnTo>
                <a:lnTo>
                  <a:pt x="2466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2828709" y="75460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55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2796933" y="738720"/>
            <a:ext cx="31771" cy="31788"/>
          </a:xfrm>
          <a:prstGeom prst="rect">
            <a:avLst/>
          </a:prstGeom>
          <a:blipFill>
            <a:blip r:embed="rId9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2796933" y="75460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551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2797238" y="739038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24180" y="0"/>
                </a:moveTo>
                <a:lnTo>
                  <a:pt x="6972" y="0"/>
                </a:lnTo>
                <a:lnTo>
                  <a:pt x="0" y="6972"/>
                </a:lnTo>
                <a:lnTo>
                  <a:pt x="0" y="24168"/>
                </a:lnTo>
                <a:lnTo>
                  <a:pt x="6972" y="31140"/>
                </a:lnTo>
                <a:lnTo>
                  <a:pt x="24180" y="31140"/>
                </a:lnTo>
                <a:lnTo>
                  <a:pt x="31153" y="24168"/>
                </a:lnTo>
                <a:lnTo>
                  <a:pt x="31153" y="6972"/>
                </a:lnTo>
                <a:lnTo>
                  <a:pt x="2418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2828391" y="75460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19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2797239" y="739038"/>
            <a:ext cx="31148" cy="31140"/>
          </a:xfrm>
          <a:prstGeom prst="rect">
            <a:avLst/>
          </a:prstGeom>
          <a:blipFill>
            <a:blip r:embed="rId9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2797555" y="739355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23698" y="0"/>
                </a:moveTo>
                <a:lnTo>
                  <a:pt x="6832" y="0"/>
                </a:lnTo>
                <a:lnTo>
                  <a:pt x="0" y="6832"/>
                </a:lnTo>
                <a:lnTo>
                  <a:pt x="0" y="23672"/>
                </a:lnTo>
                <a:lnTo>
                  <a:pt x="6832" y="30505"/>
                </a:lnTo>
                <a:lnTo>
                  <a:pt x="23698" y="30505"/>
                </a:lnTo>
                <a:lnTo>
                  <a:pt x="30530" y="23672"/>
                </a:lnTo>
                <a:lnTo>
                  <a:pt x="30530" y="6832"/>
                </a:lnTo>
                <a:lnTo>
                  <a:pt x="236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2797555" y="739355"/>
            <a:ext cx="30526" cy="30505"/>
          </a:xfrm>
          <a:prstGeom prst="rect">
            <a:avLst/>
          </a:prstGeom>
          <a:blipFill>
            <a:blip r:embed="rId9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2797873" y="739660"/>
            <a:ext cx="30480" cy="30480"/>
          </a:xfrm>
          <a:custGeom>
            <a:avLst/>
            <a:gdLst/>
            <a:ahLst/>
            <a:cxnLst/>
            <a:rect l="l" t="t" r="r" b="b"/>
            <a:pathLst>
              <a:path w="30480" h="30479">
                <a:moveTo>
                  <a:pt x="23202" y="0"/>
                </a:moveTo>
                <a:lnTo>
                  <a:pt x="6680" y="0"/>
                </a:lnTo>
                <a:lnTo>
                  <a:pt x="0" y="6692"/>
                </a:lnTo>
                <a:lnTo>
                  <a:pt x="0" y="23215"/>
                </a:lnTo>
                <a:lnTo>
                  <a:pt x="6680" y="29895"/>
                </a:lnTo>
                <a:lnTo>
                  <a:pt x="23202" y="29895"/>
                </a:lnTo>
                <a:lnTo>
                  <a:pt x="29895" y="23215"/>
                </a:lnTo>
                <a:lnTo>
                  <a:pt x="29895" y="6692"/>
                </a:lnTo>
                <a:lnTo>
                  <a:pt x="232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2827769" y="7546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652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2797873" y="739660"/>
            <a:ext cx="29891" cy="29895"/>
          </a:xfrm>
          <a:prstGeom prst="rect">
            <a:avLst/>
          </a:prstGeom>
          <a:blipFill>
            <a:blip r:embed="rId9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2797873" y="7546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652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2798152" y="739940"/>
            <a:ext cx="29845" cy="29845"/>
          </a:xfrm>
          <a:custGeom>
            <a:avLst/>
            <a:gdLst/>
            <a:ahLst/>
            <a:cxnLst/>
            <a:rect l="l" t="t" r="r" b="b"/>
            <a:pathLst>
              <a:path w="29844" h="29845">
                <a:moveTo>
                  <a:pt x="22758" y="0"/>
                </a:moveTo>
                <a:lnTo>
                  <a:pt x="6565" y="0"/>
                </a:lnTo>
                <a:lnTo>
                  <a:pt x="0" y="6578"/>
                </a:lnTo>
                <a:lnTo>
                  <a:pt x="0" y="22758"/>
                </a:lnTo>
                <a:lnTo>
                  <a:pt x="6565" y="29336"/>
                </a:lnTo>
                <a:lnTo>
                  <a:pt x="22758" y="29336"/>
                </a:lnTo>
                <a:lnTo>
                  <a:pt x="29324" y="22758"/>
                </a:lnTo>
                <a:lnTo>
                  <a:pt x="29324" y="6578"/>
                </a:lnTo>
                <a:lnTo>
                  <a:pt x="227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2798154" y="739940"/>
            <a:ext cx="29319" cy="29336"/>
          </a:xfrm>
          <a:prstGeom prst="rect">
            <a:avLst/>
          </a:prstGeom>
          <a:blipFill>
            <a:blip r:embed="rId9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2798445" y="740244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10" h="29209">
                <a:moveTo>
                  <a:pt x="22313" y="0"/>
                </a:moveTo>
                <a:lnTo>
                  <a:pt x="6438" y="0"/>
                </a:lnTo>
                <a:lnTo>
                  <a:pt x="0" y="6426"/>
                </a:lnTo>
                <a:lnTo>
                  <a:pt x="0" y="22301"/>
                </a:lnTo>
                <a:lnTo>
                  <a:pt x="6438" y="28727"/>
                </a:lnTo>
                <a:lnTo>
                  <a:pt x="22313" y="28727"/>
                </a:lnTo>
                <a:lnTo>
                  <a:pt x="28740" y="22301"/>
                </a:lnTo>
                <a:lnTo>
                  <a:pt x="28740" y="6426"/>
                </a:lnTo>
                <a:lnTo>
                  <a:pt x="223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2798445" y="740244"/>
            <a:ext cx="28736" cy="28727"/>
          </a:xfrm>
          <a:prstGeom prst="rect">
            <a:avLst/>
          </a:prstGeom>
          <a:blipFill>
            <a:blip r:embed="rId9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2798737" y="740524"/>
            <a:ext cx="28575" cy="28575"/>
          </a:xfrm>
          <a:custGeom>
            <a:avLst/>
            <a:gdLst/>
            <a:ahLst/>
            <a:cxnLst/>
            <a:rect l="l" t="t" r="r" b="b"/>
            <a:pathLst>
              <a:path w="28575" h="28575">
                <a:moveTo>
                  <a:pt x="21856" y="0"/>
                </a:moveTo>
                <a:lnTo>
                  <a:pt x="6299" y="0"/>
                </a:lnTo>
                <a:lnTo>
                  <a:pt x="0" y="6324"/>
                </a:lnTo>
                <a:lnTo>
                  <a:pt x="0" y="21856"/>
                </a:lnTo>
                <a:lnTo>
                  <a:pt x="6299" y="28168"/>
                </a:lnTo>
                <a:lnTo>
                  <a:pt x="21856" y="28168"/>
                </a:lnTo>
                <a:lnTo>
                  <a:pt x="28155" y="21856"/>
                </a:lnTo>
                <a:lnTo>
                  <a:pt x="28155" y="6324"/>
                </a:lnTo>
                <a:lnTo>
                  <a:pt x="218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2826892" y="7546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553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2798737" y="740524"/>
            <a:ext cx="28152" cy="28168"/>
          </a:xfrm>
          <a:prstGeom prst="rect">
            <a:avLst/>
          </a:prstGeom>
          <a:blipFill>
            <a:blip r:embed="rId9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2799029" y="740816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40">
                <a:moveTo>
                  <a:pt x="21412" y="0"/>
                </a:moveTo>
                <a:lnTo>
                  <a:pt x="6172" y="0"/>
                </a:lnTo>
                <a:lnTo>
                  <a:pt x="0" y="6172"/>
                </a:lnTo>
                <a:lnTo>
                  <a:pt x="0" y="21412"/>
                </a:lnTo>
                <a:lnTo>
                  <a:pt x="6172" y="27584"/>
                </a:lnTo>
                <a:lnTo>
                  <a:pt x="21412" y="27584"/>
                </a:lnTo>
                <a:lnTo>
                  <a:pt x="27571" y="21412"/>
                </a:lnTo>
                <a:lnTo>
                  <a:pt x="27571" y="6172"/>
                </a:lnTo>
                <a:lnTo>
                  <a:pt x="2141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2826600" y="75460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2799029" y="740816"/>
            <a:ext cx="27567" cy="27584"/>
          </a:xfrm>
          <a:prstGeom prst="rect">
            <a:avLst/>
          </a:prstGeom>
          <a:blipFill>
            <a:blip r:embed="rId9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2799295" y="741095"/>
            <a:ext cx="27305" cy="27305"/>
          </a:xfrm>
          <a:custGeom>
            <a:avLst/>
            <a:gdLst/>
            <a:ahLst/>
            <a:cxnLst/>
            <a:rect l="l" t="t" r="r" b="b"/>
            <a:pathLst>
              <a:path w="27305" h="27304">
                <a:moveTo>
                  <a:pt x="20993" y="0"/>
                </a:moveTo>
                <a:lnTo>
                  <a:pt x="6057" y="0"/>
                </a:lnTo>
                <a:lnTo>
                  <a:pt x="0" y="6045"/>
                </a:lnTo>
                <a:lnTo>
                  <a:pt x="0" y="20993"/>
                </a:lnTo>
                <a:lnTo>
                  <a:pt x="6057" y="27025"/>
                </a:lnTo>
                <a:lnTo>
                  <a:pt x="20993" y="27025"/>
                </a:lnTo>
                <a:lnTo>
                  <a:pt x="27038" y="20993"/>
                </a:lnTo>
                <a:lnTo>
                  <a:pt x="27038" y="6045"/>
                </a:lnTo>
                <a:lnTo>
                  <a:pt x="2099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2799295" y="741095"/>
            <a:ext cx="27034" cy="27025"/>
          </a:xfrm>
          <a:prstGeom prst="rect">
            <a:avLst/>
          </a:prstGeom>
          <a:blipFill>
            <a:blip r:embed="rId9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2799575" y="741362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69" h="26670">
                <a:moveTo>
                  <a:pt x="20561" y="0"/>
                </a:moveTo>
                <a:lnTo>
                  <a:pt x="5930" y="0"/>
                </a:lnTo>
                <a:lnTo>
                  <a:pt x="0" y="5930"/>
                </a:lnTo>
                <a:lnTo>
                  <a:pt x="0" y="20561"/>
                </a:lnTo>
                <a:lnTo>
                  <a:pt x="5930" y="26504"/>
                </a:lnTo>
                <a:lnTo>
                  <a:pt x="20561" y="26504"/>
                </a:lnTo>
                <a:lnTo>
                  <a:pt x="26492" y="20561"/>
                </a:lnTo>
                <a:lnTo>
                  <a:pt x="26492" y="5930"/>
                </a:lnTo>
                <a:lnTo>
                  <a:pt x="205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2826067" y="75460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463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2799575" y="741362"/>
            <a:ext cx="26488" cy="26504"/>
          </a:xfrm>
          <a:prstGeom prst="rect">
            <a:avLst/>
          </a:prstGeom>
          <a:blipFill>
            <a:blip r:embed="rId9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2799829" y="741629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4">
                <a:moveTo>
                  <a:pt x="20154" y="0"/>
                </a:moveTo>
                <a:lnTo>
                  <a:pt x="5816" y="0"/>
                </a:lnTo>
                <a:lnTo>
                  <a:pt x="0" y="5803"/>
                </a:lnTo>
                <a:lnTo>
                  <a:pt x="0" y="20154"/>
                </a:lnTo>
                <a:lnTo>
                  <a:pt x="5816" y="25971"/>
                </a:lnTo>
                <a:lnTo>
                  <a:pt x="20154" y="25971"/>
                </a:lnTo>
                <a:lnTo>
                  <a:pt x="25971" y="20154"/>
                </a:lnTo>
                <a:lnTo>
                  <a:pt x="25971" y="5803"/>
                </a:lnTo>
                <a:lnTo>
                  <a:pt x="201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2825800" y="75460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4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2799829" y="741629"/>
            <a:ext cx="25967" cy="25971"/>
          </a:xfrm>
          <a:prstGeom prst="rect">
            <a:avLst/>
          </a:prstGeom>
          <a:blipFill>
            <a:blip r:embed="rId10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2799829" y="75460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4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2800083" y="741883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4">
                <a:moveTo>
                  <a:pt x="19761" y="0"/>
                </a:moveTo>
                <a:lnTo>
                  <a:pt x="5702" y="0"/>
                </a:lnTo>
                <a:lnTo>
                  <a:pt x="0" y="5702"/>
                </a:lnTo>
                <a:lnTo>
                  <a:pt x="0" y="19761"/>
                </a:lnTo>
                <a:lnTo>
                  <a:pt x="5702" y="25450"/>
                </a:lnTo>
                <a:lnTo>
                  <a:pt x="19761" y="25450"/>
                </a:lnTo>
                <a:lnTo>
                  <a:pt x="25463" y="19761"/>
                </a:lnTo>
                <a:lnTo>
                  <a:pt x="25463" y="5702"/>
                </a:lnTo>
                <a:lnTo>
                  <a:pt x="197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2800083" y="741883"/>
            <a:ext cx="25459" cy="25450"/>
          </a:xfrm>
          <a:prstGeom prst="rect">
            <a:avLst/>
          </a:prstGeom>
          <a:blipFill>
            <a:blip r:embed="rId10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2800350" y="742149"/>
            <a:ext cx="25400" cy="25400"/>
          </a:xfrm>
          <a:custGeom>
            <a:avLst/>
            <a:gdLst/>
            <a:ahLst/>
            <a:cxnLst/>
            <a:rect l="l" t="t" r="r" b="b"/>
            <a:pathLst>
              <a:path w="25400" h="25400">
                <a:moveTo>
                  <a:pt x="19354" y="0"/>
                </a:moveTo>
                <a:lnTo>
                  <a:pt x="5587" y="0"/>
                </a:lnTo>
                <a:lnTo>
                  <a:pt x="0" y="5575"/>
                </a:lnTo>
                <a:lnTo>
                  <a:pt x="0" y="19354"/>
                </a:lnTo>
                <a:lnTo>
                  <a:pt x="5587" y="24930"/>
                </a:lnTo>
                <a:lnTo>
                  <a:pt x="19354" y="24930"/>
                </a:lnTo>
                <a:lnTo>
                  <a:pt x="24942" y="19354"/>
                </a:lnTo>
                <a:lnTo>
                  <a:pt x="24942" y="5575"/>
                </a:lnTo>
                <a:lnTo>
                  <a:pt x="193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2825292" y="7546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3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2800350" y="742149"/>
            <a:ext cx="24938" cy="24930"/>
          </a:xfrm>
          <a:prstGeom prst="rect">
            <a:avLst/>
          </a:prstGeom>
          <a:blipFill>
            <a:blip r:embed="rId10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2800604" y="742391"/>
            <a:ext cx="24765" cy="24765"/>
          </a:xfrm>
          <a:custGeom>
            <a:avLst/>
            <a:gdLst/>
            <a:ahLst/>
            <a:cxnLst/>
            <a:rect l="l" t="t" r="r" b="b"/>
            <a:pathLst>
              <a:path w="24764" h="24765">
                <a:moveTo>
                  <a:pt x="18961" y="0"/>
                </a:moveTo>
                <a:lnTo>
                  <a:pt x="5460" y="0"/>
                </a:lnTo>
                <a:lnTo>
                  <a:pt x="0" y="5460"/>
                </a:lnTo>
                <a:lnTo>
                  <a:pt x="0" y="18973"/>
                </a:lnTo>
                <a:lnTo>
                  <a:pt x="5460" y="24434"/>
                </a:lnTo>
                <a:lnTo>
                  <a:pt x="18961" y="24434"/>
                </a:lnTo>
                <a:lnTo>
                  <a:pt x="24434" y="18973"/>
                </a:lnTo>
                <a:lnTo>
                  <a:pt x="24434" y="5460"/>
                </a:lnTo>
                <a:lnTo>
                  <a:pt x="189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2825038" y="75460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351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2800604" y="742391"/>
            <a:ext cx="24430" cy="24434"/>
          </a:xfrm>
          <a:prstGeom prst="rect">
            <a:avLst/>
          </a:prstGeom>
          <a:blipFill>
            <a:blip r:embed="rId10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2800832" y="742632"/>
            <a:ext cx="24130" cy="24130"/>
          </a:xfrm>
          <a:custGeom>
            <a:avLst/>
            <a:gdLst/>
            <a:ahLst/>
            <a:cxnLst/>
            <a:rect l="l" t="t" r="r" b="b"/>
            <a:pathLst>
              <a:path w="24130" h="24129">
                <a:moveTo>
                  <a:pt x="18592" y="0"/>
                </a:moveTo>
                <a:lnTo>
                  <a:pt x="5384" y="0"/>
                </a:lnTo>
                <a:lnTo>
                  <a:pt x="0" y="5359"/>
                </a:lnTo>
                <a:lnTo>
                  <a:pt x="0" y="18592"/>
                </a:lnTo>
                <a:lnTo>
                  <a:pt x="5384" y="23964"/>
                </a:lnTo>
                <a:lnTo>
                  <a:pt x="18592" y="23964"/>
                </a:lnTo>
                <a:lnTo>
                  <a:pt x="23964" y="18592"/>
                </a:lnTo>
                <a:lnTo>
                  <a:pt x="23964" y="5359"/>
                </a:lnTo>
                <a:lnTo>
                  <a:pt x="185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2824797" y="75460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323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2800832" y="742632"/>
            <a:ext cx="23961" cy="23964"/>
          </a:xfrm>
          <a:prstGeom prst="rect">
            <a:avLst/>
          </a:prstGeom>
          <a:blipFill>
            <a:blip r:embed="rId10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2800832" y="75460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3233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2801073" y="742873"/>
            <a:ext cx="23495" cy="23495"/>
          </a:xfrm>
          <a:custGeom>
            <a:avLst/>
            <a:gdLst/>
            <a:ahLst/>
            <a:cxnLst/>
            <a:rect l="l" t="t" r="r" b="b"/>
            <a:pathLst>
              <a:path w="23494" h="23495">
                <a:moveTo>
                  <a:pt x="18224" y="0"/>
                </a:moveTo>
                <a:lnTo>
                  <a:pt x="5257" y="0"/>
                </a:lnTo>
                <a:lnTo>
                  <a:pt x="0" y="5257"/>
                </a:lnTo>
                <a:lnTo>
                  <a:pt x="0" y="18211"/>
                </a:lnTo>
                <a:lnTo>
                  <a:pt x="5257" y="23469"/>
                </a:lnTo>
                <a:lnTo>
                  <a:pt x="18224" y="23469"/>
                </a:lnTo>
                <a:lnTo>
                  <a:pt x="23482" y="18211"/>
                </a:lnTo>
                <a:lnTo>
                  <a:pt x="23482" y="5257"/>
                </a:lnTo>
                <a:lnTo>
                  <a:pt x="182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2801073" y="742873"/>
            <a:ext cx="23478" cy="23469"/>
          </a:xfrm>
          <a:prstGeom prst="rect">
            <a:avLst/>
          </a:prstGeom>
          <a:blipFill>
            <a:blip r:embed="rId10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2801315" y="743115"/>
            <a:ext cx="23495" cy="23495"/>
          </a:xfrm>
          <a:custGeom>
            <a:avLst/>
            <a:gdLst/>
            <a:ahLst/>
            <a:cxnLst/>
            <a:rect l="l" t="t" r="r" b="b"/>
            <a:pathLst>
              <a:path w="23494" h="23495">
                <a:moveTo>
                  <a:pt x="17856" y="0"/>
                </a:moveTo>
                <a:lnTo>
                  <a:pt x="5156" y="0"/>
                </a:lnTo>
                <a:lnTo>
                  <a:pt x="0" y="5143"/>
                </a:lnTo>
                <a:lnTo>
                  <a:pt x="0" y="17856"/>
                </a:lnTo>
                <a:lnTo>
                  <a:pt x="5156" y="22986"/>
                </a:lnTo>
                <a:lnTo>
                  <a:pt x="17856" y="22986"/>
                </a:lnTo>
                <a:lnTo>
                  <a:pt x="23012" y="17856"/>
                </a:lnTo>
                <a:lnTo>
                  <a:pt x="23012" y="5143"/>
                </a:lnTo>
                <a:lnTo>
                  <a:pt x="178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2824327" y="7546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1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2801315" y="743115"/>
            <a:ext cx="23008" cy="22986"/>
          </a:xfrm>
          <a:prstGeom prst="rect">
            <a:avLst/>
          </a:prstGeom>
          <a:blipFill>
            <a:blip r:embed="rId10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2801543" y="743343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59">
                <a:moveTo>
                  <a:pt x="17500" y="0"/>
                </a:moveTo>
                <a:lnTo>
                  <a:pt x="5054" y="0"/>
                </a:lnTo>
                <a:lnTo>
                  <a:pt x="0" y="5041"/>
                </a:lnTo>
                <a:lnTo>
                  <a:pt x="0" y="17487"/>
                </a:lnTo>
                <a:lnTo>
                  <a:pt x="5054" y="22542"/>
                </a:lnTo>
                <a:lnTo>
                  <a:pt x="17500" y="22542"/>
                </a:lnTo>
                <a:lnTo>
                  <a:pt x="22542" y="17487"/>
                </a:lnTo>
                <a:lnTo>
                  <a:pt x="22542" y="5041"/>
                </a:lnTo>
                <a:lnTo>
                  <a:pt x="175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2801543" y="743343"/>
            <a:ext cx="22538" cy="22542"/>
          </a:xfrm>
          <a:prstGeom prst="rect">
            <a:avLst/>
          </a:prstGeom>
          <a:blipFill>
            <a:blip r:embed="rId10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2801772" y="743559"/>
            <a:ext cx="22225" cy="22225"/>
          </a:xfrm>
          <a:custGeom>
            <a:avLst/>
            <a:gdLst/>
            <a:ahLst/>
            <a:cxnLst/>
            <a:rect l="l" t="t" r="r" b="b"/>
            <a:pathLst>
              <a:path w="22225" h="22225">
                <a:moveTo>
                  <a:pt x="17144" y="0"/>
                </a:moveTo>
                <a:lnTo>
                  <a:pt x="4940" y="0"/>
                </a:lnTo>
                <a:lnTo>
                  <a:pt x="0" y="4952"/>
                </a:lnTo>
                <a:lnTo>
                  <a:pt x="0" y="17157"/>
                </a:lnTo>
                <a:lnTo>
                  <a:pt x="4940" y="22098"/>
                </a:lnTo>
                <a:lnTo>
                  <a:pt x="17144" y="22098"/>
                </a:lnTo>
                <a:lnTo>
                  <a:pt x="22085" y="17157"/>
                </a:lnTo>
                <a:lnTo>
                  <a:pt x="22085" y="4952"/>
                </a:lnTo>
                <a:lnTo>
                  <a:pt x="1714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2823857" y="7546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20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2801772" y="743559"/>
            <a:ext cx="22081" cy="22098"/>
          </a:xfrm>
          <a:prstGeom prst="rect">
            <a:avLst/>
          </a:prstGeom>
          <a:blipFill>
            <a:blip r:embed="rId10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2801772" y="7546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204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2801988" y="743788"/>
            <a:ext cx="22225" cy="22225"/>
          </a:xfrm>
          <a:custGeom>
            <a:avLst/>
            <a:gdLst/>
            <a:ahLst/>
            <a:cxnLst/>
            <a:rect l="l" t="t" r="r" b="b"/>
            <a:pathLst>
              <a:path w="22225" h="22225">
                <a:moveTo>
                  <a:pt x="16802" y="0"/>
                </a:moveTo>
                <a:lnTo>
                  <a:pt x="4851" y="0"/>
                </a:lnTo>
                <a:lnTo>
                  <a:pt x="0" y="4838"/>
                </a:lnTo>
                <a:lnTo>
                  <a:pt x="0" y="16802"/>
                </a:lnTo>
                <a:lnTo>
                  <a:pt x="4851" y="21653"/>
                </a:lnTo>
                <a:lnTo>
                  <a:pt x="16802" y="21653"/>
                </a:lnTo>
                <a:lnTo>
                  <a:pt x="21666" y="16802"/>
                </a:lnTo>
                <a:lnTo>
                  <a:pt x="21666" y="4838"/>
                </a:lnTo>
                <a:lnTo>
                  <a:pt x="168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2801988" y="743788"/>
            <a:ext cx="21662" cy="21653"/>
          </a:xfrm>
          <a:prstGeom prst="rect">
            <a:avLst/>
          </a:prstGeom>
          <a:blipFill>
            <a:blip r:embed="rId10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2802204" y="744004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90">
                <a:moveTo>
                  <a:pt x="16471" y="0"/>
                </a:moveTo>
                <a:lnTo>
                  <a:pt x="4749" y="0"/>
                </a:lnTo>
                <a:lnTo>
                  <a:pt x="0" y="4749"/>
                </a:lnTo>
                <a:lnTo>
                  <a:pt x="0" y="16459"/>
                </a:lnTo>
                <a:lnTo>
                  <a:pt x="4749" y="21221"/>
                </a:lnTo>
                <a:lnTo>
                  <a:pt x="16471" y="21221"/>
                </a:lnTo>
                <a:lnTo>
                  <a:pt x="21221" y="16459"/>
                </a:lnTo>
                <a:lnTo>
                  <a:pt x="21221" y="4749"/>
                </a:lnTo>
                <a:lnTo>
                  <a:pt x="164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2802204" y="744004"/>
            <a:ext cx="21217" cy="21221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2802432" y="744207"/>
            <a:ext cx="20955" cy="20955"/>
          </a:xfrm>
          <a:custGeom>
            <a:avLst/>
            <a:gdLst/>
            <a:ahLst/>
            <a:cxnLst/>
            <a:rect l="l" t="t" r="r" b="b"/>
            <a:pathLst>
              <a:path w="20955" h="20954">
                <a:moveTo>
                  <a:pt x="16129" y="0"/>
                </a:moveTo>
                <a:lnTo>
                  <a:pt x="4635" y="0"/>
                </a:lnTo>
                <a:lnTo>
                  <a:pt x="0" y="4648"/>
                </a:lnTo>
                <a:lnTo>
                  <a:pt x="0" y="16141"/>
                </a:lnTo>
                <a:lnTo>
                  <a:pt x="4635" y="20802"/>
                </a:lnTo>
                <a:lnTo>
                  <a:pt x="16129" y="20802"/>
                </a:lnTo>
                <a:lnTo>
                  <a:pt x="20777" y="16141"/>
                </a:lnTo>
                <a:lnTo>
                  <a:pt x="20777" y="4648"/>
                </a:lnTo>
                <a:lnTo>
                  <a:pt x="161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2823210" y="75460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149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2802432" y="744207"/>
            <a:ext cx="20773" cy="20802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2802623" y="744423"/>
            <a:ext cx="20955" cy="20955"/>
          </a:xfrm>
          <a:custGeom>
            <a:avLst/>
            <a:gdLst/>
            <a:ahLst/>
            <a:cxnLst/>
            <a:rect l="l" t="t" r="r" b="b"/>
            <a:pathLst>
              <a:path w="20955" h="20954">
                <a:moveTo>
                  <a:pt x="15824" y="0"/>
                </a:moveTo>
                <a:lnTo>
                  <a:pt x="4559" y="0"/>
                </a:lnTo>
                <a:lnTo>
                  <a:pt x="0" y="4559"/>
                </a:lnTo>
                <a:lnTo>
                  <a:pt x="0" y="15811"/>
                </a:lnTo>
                <a:lnTo>
                  <a:pt x="4559" y="20370"/>
                </a:lnTo>
                <a:lnTo>
                  <a:pt x="15824" y="20370"/>
                </a:lnTo>
                <a:lnTo>
                  <a:pt x="20383" y="15811"/>
                </a:lnTo>
                <a:lnTo>
                  <a:pt x="20383" y="4559"/>
                </a:lnTo>
                <a:lnTo>
                  <a:pt x="158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2823006" y="75460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125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2802623" y="744423"/>
            <a:ext cx="20379" cy="20370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2802839" y="744626"/>
            <a:ext cx="20320" cy="20320"/>
          </a:xfrm>
          <a:custGeom>
            <a:avLst/>
            <a:gdLst/>
            <a:ahLst/>
            <a:cxnLst/>
            <a:rect l="l" t="t" r="r" b="b"/>
            <a:pathLst>
              <a:path w="20319" h="20320">
                <a:moveTo>
                  <a:pt x="15493" y="0"/>
                </a:moveTo>
                <a:lnTo>
                  <a:pt x="4457" y="0"/>
                </a:lnTo>
                <a:lnTo>
                  <a:pt x="0" y="4457"/>
                </a:lnTo>
                <a:lnTo>
                  <a:pt x="0" y="15506"/>
                </a:lnTo>
                <a:lnTo>
                  <a:pt x="4457" y="19964"/>
                </a:lnTo>
                <a:lnTo>
                  <a:pt x="15493" y="19964"/>
                </a:lnTo>
                <a:lnTo>
                  <a:pt x="19964" y="15506"/>
                </a:lnTo>
                <a:lnTo>
                  <a:pt x="19964" y="4457"/>
                </a:lnTo>
                <a:lnTo>
                  <a:pt x="1549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2802839" y="744626"/>
            <a:ext cx="19960" cy="19964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2802839" y="75460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10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2803029" y="744829"/>
            <a:ext cx="19685" cy="19685"/>
          </a:xfrm>
          <a:custGeom>
            <a:avLst/>
            <a:gdLst/>
            <a:ahLst/>
            <a:cxnLst/>
            <a:rect l="l" t="t" r="r" b="b"/>
            <a:pathLst>
              <a:path w="19685" h="19684">
                <a:moveTo>
                  <a:pt x="15189" y="0"/>
                </a:moveTo>
                <a:lnTo>
                  <a:pt x="4381" y="0"/>
                </a:lnTo>
                <a:lnTo>
                  <a:pt x="0" y="4381"/>
                </a:lnTo>
                <a:lnTo>
                  <a:pt x="0" y="15189"/>
                </a:lnTo>
                <a:lnTo>
                  <a:pt x="4381" y="19570"/>
                </a:lnTo>
                <a:lnTo>
                  <a:pt x="15189" y="19570"/>
                </a:lnTo>
                <a:lnTo>
                  <a:pt x="19570" y="15189"/>
                </a:lnTo>
                <a:lnTo>
                  <a:pt x="19570" y="4381"/>
                </a:lnTo>
                <a:lnTo>
                  <a:pt x="151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2822600" y="7546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080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2803029" y="744829"/>
            <a:ext cx="19566" cy="19570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2803232" y="745020"/>
            <a:ext cx="19685" cy="19685"/>
          </a:xfrm>
          <a:custGeom>
            <a:avLst/>
            <a:gdLst/>
            <a:ahLst/>
            <a:cxnLst/>
            <a:rect l="l" t="t" r="r" b="b"/>
            <a:pathLst>
              <a:path w="19685" h="19684">
                <a:moveTo>
                  <a:pt x="14884" y="0"/>
                </a:moveTo>
                <a:lnTo>
                  <a:pt x="4292" y="0"/>
                </a:lnTo>
                <a:lnTo>
                  <a:pt x="0" y="4292"/>
                </a:lnTo>
                <a:lnTo>
                  <a:pt x="0" y="14884"/>
                </a:lnTo>
                <a:lnTo>
                  <a:pt x="4292" y="19176"/>
                </a:lnTo>
                <a:lnTo>
                  <a:pt x="14884" y="19176"/>
                </a:lnTo>
                <a:lnTo>
                  <a:pt x="19176" y="14884"/>
                </a:lnTo>
                <a:lnTo>
                  <a:pt x="19176" y="4292"/>
                </a:lnTo>
                <a:lnTo>
                  <a:pt x="148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2822409" y="75460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059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2803232" y="745020"/>
            <a:ext cx="19173" cy="19176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2803423" y="745210"/>
            <a:ext cx="19050" cy="19050"/>
          </a:xfrm>
          <a:custGeom>
            <a:avLst/>
            <a:gdLst/>
            <a:ahLst/>
            <a:cxnLst/>
            <a:rect l="l" t="t" r="r" b="b"/>
            <a:pathLst>
              <a:path w="19050" h="19050">
                <a:moveTo>
                  <a:pt x="14592" y="0"/>
                </a:moveTo>
                <a:lnTo>
                  <a:pt x="4203" y="0"/>
                </a:lnTo>
                <a:lnTo>
                  <a:pt x="0" y="4203"/>
                </a:lnTo>
                <a:lnTo>
                  <a:pt x="0" y="14592"/>
                </a:lnTo>
                <a:lnTo>
                  <a:pt x="4203" y="18796"/>
                </a:lnTo>
                <a:lnTo>
                  <a:pt x="14592" y="18796"/>
                </a:lnTo>
                <a:lnTo>
                  <a:pt x="18796" y="14592"/>
                </a:lnTo>
                <a:lnTo>
                  <a:pt x="18796" y="4203"/>
                </a:lnTo>
                <a:lnTo>
                  <a:pt x="145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2822219" y="75460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03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2803423" y="745210"/>
            <a:ext cx="18792" cy="18796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2803613" y="745401"/>
            <a:ext cx="18415" cy="18415"/>
          </a:xfrm>
          <a:custGeom>
            <a:avLst/>
            <a:gdLst/>
            <a:ahLst/>
            <a:cxnLst/>
            <a:rect l="l" t="t" r="r" b="b"/>
            <a:pathLst>
              <a:path w="18414" h="18415">
                <a:moveTo>
                  <a:pt x="14287" y="0"/>
                </a:moveTo>
                <a:lnTo>
                  <a:pt x="4127" y="0"/>
                </a:lnTo>
                <a:lnTo>
                  <a:pt x="0" y="4127"/>
                </a:lnTo>
                <a:lnTo>
                  <a:pt x="0" y="14287"/>
                </a:lnTo>
                <a:lnTo>
                  <a:pt x="4127" y="18415"/>
                </a:lnTo>
                <a:lnTo>
                  <a:pt x="14287" y="18415"/>
                </a:lnTo>
                <a:lnTo>
                  <a:pt x="18414" y="14287"/>
                </a:lnTo>
                <a:lnTo>
                  <a:pt x="18414" y="4127"/>
                </a:lnTo>
                <a:lnTo>
                  <a:pt x="142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2822028" y="75460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015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2803613" y="745401"/>
            <a:ext cx="18411" cy="18415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2803791" y="745578"/>
            <a:ext cx="18415" cy="18415"/>
          </a:xfrm>
          <a:custGeom>
            <a:avLst/>
            <a:gdLst/>
            <a:ahLst/>
            <a:cxnLst/>
            <a:rect l="l" t="t" r="r" b="b"/>
            <a:pathLst>
              <a:path w="18414" h="18415">
                <a:moveTo>
                  <a:pt x="14008" y="0"/>
                </a:moveTo>
                <a:lnTo>
                  <a:pt x="4038" y="0"/>
                </a:lnTo>
                <a:lnTo>
                  <a:pt x="0" y="4051"/>
                </a:lnTo>
                <a:lnTo>
                  <a:pt x="0" y="14020"/>
                </a:lnTo>
                <a:lnTo>
                  <a:pt x="4038" y="18072"/>
                </a:lnTo>
                <a:lnTo>
                  <a:pt x="14008" y="18072"/>
                </a:lnTo>
                <a:lnTo>
                  <a:pt x="18046" y="14020"/>
                </a:lnTo>
                <a:lnTo>
                  <a:pt x="18046" y="4051"/>
                </a:lnTo>
                <a:lnTo>
                  <a:pt x="140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2821838" y="7546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96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2803791" y="745578"/>
            <a:ext cx="18042" cy="18072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2803982" y="745756"/>
            <a:ext cx="17780" cy="17780"/>
          </a:xfrm>
          <a:custGeom>
            <a:avLst/>
            <a:gdLst/>
            <a:ahLst/>
            <a:cxnLst/>
            <a:rect l="l" t="t" r="r" b="b"/>
            <a:pathLst>
              <a:path w="17780" h="17779">
                <a:moveTo>
                  <a:pt x="13728" y="0"/>
                </a:moveTo>
                <a:lnTo>
                  <a:pt x="3949" y="0"/>
                </a:lnTo>
                <a:lnTo>
                  <a:pt x="0" y="3962"/>
                </a:lnTo>
                <a:lnTo>
                  <a:pt x="0" y="13741"/>
                </a:lnTo>
                <a:lnTo>
                  <a:pt x="3949" y="17703"/>
                </a:lnTo>
                <a:lnTo>
                  <a:pt x="13728" y="17703"/>
                </a:lnTo>
                <a:lnTo>
                  <a:pt x="17678" y="13741"/>
                </a:lnTo>
                <a:lnTo>
                  <a:pt x="17678" y="3962"/>
                </a:lnTo>
                <a:lnTo>
                  <a:pt x="1372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2821660" y="75460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77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2803982" y="745756"/>
            <a:ext cx="17674" cy="17703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2804147" y="745947"/>
            <a:ext cx="17780" cy="17780"/>
          </a:xfrm>
          <a:custGeom>
            <a:avLst/>
            <a:gdLst/>
            <a:ahLst/>
            <a:cxnLst/>
            <a:rect l="l" t="t" r="r" b="b"/>
            <a:pathLst>
              <a:path w="17780" h="17779">
                <a:moveTo>
                  <a:pt x="13462" y="0"/>
                </a:moveTo>
                <a:lnTo>
                  <a:pt x="3886" y="0"/>
                </a:lnTo>
                <a:lnTo>
                  <a:pt x="0" y="3873"/>
                </a:lnTo>
                <a:lnTo>
                  <a:pt x="0" y="13462"/>
                </a:lnTo>
                <a:lnTo>
                  <a:pt x="3886" y="17335"/>
                </a:lnTo>
                <a:lnTo>
                  <a:pt x="13462" y="17335"/>
                </a:lnTo>
                <a:lnTo>
                  <a:pt x="17335" y="13462"/>
                </a:lnTo>
                <a:lnTo>
                  <a:pt x="17335" y="3873"/>
                </a:lnTo>
                <a:lnTo>
                  <a:pt x="134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2804147" y="745947"/>
            <a:ext cx="17331" cy="17335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2804325" y="74612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4" h="17145">
                <a:moveTo>
                  <a:pt x="13182" y="0"/>
                </a:moveTo>
                <a:lnTo>
                  <a:pt x="3797" y="0"/>
                </a:lnTo>
                <a:lnTo>
                  <a:pt x="0" y="3797"/>
                </a:lnTo>
                <a:lnTo>
                  <a:pt x="0" y="13169"/>
                </a:lnTo>
                <a:lnTo>
                  <a:pt x="3797" y="16979"/>
                </a:lnTo>
                <a:lnTo>
                  <a:pt x="13182" y="16979"/>
                </a:lnTo>
                <a:lnTo>
                  <a:pt x="16992" y="13169"/>
                </a:lnTo>
                <a:lnTo>
                  <a:pt x="16992" y="3797"/>
                </a:lnTo>
                <a:lnTo>
                  <a:pt x="131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2821317" y="75460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37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2804325" y="746125"/>
            <a:ext cx="16988" cy="16979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2804490" y="74629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4" h="17145">
                <a:moveTo>
                  <a:pt x="12928" y="0"/>
                </a:moveTo>
                <a:lnTo>
                  <a:pt x="3733" y="0"/>
                </a:lnTo>
                <a:lnTo>
                  <a:pt x="0" y="3721"/>
                </a:lnTo>
                <a:lnTo>
                  <a:pt x="0" y="12915"/>
                </a:lnTo>
                <a:lnTo>
                  <a:pt x="3733" y="16636"/>
                </a:lnTo>
                <a:lnTo>
                  <a:pt x="12928" y="16636"/>
                </a:lnTo>
                <a:lnTo>
                  <a:pt x="16649" y="12915"/>
                </a:lnTo>
                <a:lnTo>
                  <a:pt x="16649" y="3721"/>
                </a:lnTo>
                <a:lnTo>
                  <a:pt x="1292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2821139" y="75460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19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2804490" y="746290"/>
            <a:ext cx="16645" cy="16636"/>
          </a:xfrm>
          <a:prstGeom prst="rect">
            <a:avLst/>
          </a:prstGeom>
          <a:blipFill>
            <a:blip r:embed="rId10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2804655" y="746455"/>
            <a:ext cx="16510" cy="16510"/>
          </a:xfrm>
          <a:custGeom>
            <a:avLst/>
            <a:gdLst/>
            <a:ahLst/>
            <a:cxnLst/>
            <a:rect l="l" t="t" r="r" b="b"/>
            <a:pathLst>
              <a:path w="16510" h="16509">
                <a:moveTo>
                  <a:pt x="12661" y="0"/>
                </a:moveTo>
                <a:lnTo>
                  <a:pt x="3657" y="0"/>
                </a:lnTo>
                <a:lnTo>
                  <a:pt x="0" y="3657"/>
                </a:lnTo>
                <a:lnTo>
                  <a:pt x="0" y="12661"/>
                </a:lnTo>
                <a:lnTo>
                  <a:pt x="3657" y="16319"/>
                </a:lnTo>
                <a:lnTo>
                  <a:pt x="12661" y="16319"/>
                </a:lnTo>
                <a:lnTo>
                  <a:pt x="16319" y="12661"/>
                </a:lnTo>
                <a:lnTo>
                  <a:pt x="16319" y="3657"/>
                </a:lnTo>
                <a:lnTo>
                  <a:pt x="126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2804655" y="746455"/>
            <a:ext cx="16315" cy="16319"/>
          </a:xfrm>
          <a:prstGeom prst="rect">
            <a:avLst/>
          </a:prstGeom>
          <a:blipFill>
            <a:blip r:embed="rId10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2804820" y="746607"/>
            <a:ext cx="16510" cy="16510"/>
          </a:xfrm>
          <a:custGeom>
            <a:avLst/>
            <a:gdLst/>
            <a:ahLst/>
            <a:cxnLst/>
            <a:rect l="l" t="t" r="r" b="b"/>
            <a:pathLst>
              <a:path w="16510" h="16509">
                <a:moveTo>
                  <a:pt x="12407" y="0"/>
                </a:moveTo>
                <a:lnTo>
                  <a:pt x="3581" y="0"/>
                </a:lnTo>
                <a:lnTo>
                  <a:pt x="0" y="3581"/>
                </a:lnTo>
                <a:lnTo>
                  <a:pt x="0" y="12420"/>
                </a:lnTo>
                <a:lnTo>
                  <a:pt x="3581" y="16001"/>
                </a:lnTo>
                <a:lnTo>
                  <a:pt x="12407" y="16001"/>
                </a:lnTo>
                <a:lnTo>
                  <a:pt x="15989" y="12420"/>
                </a:lnTo>
                <a:lnTo>
                  <a:pt x="15989" y="3581"/>
                </a:lnTo>
                <a:lnTo>
                  <a:pt x="124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2820809" y="75460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8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2804820" y="746607"/>
            <a:ext cx="15985" cy="16001"/>
          </a:xfrm>
          <a:prstGeom prst="rect">
            <a:avLst/>
          </a:prstGeom>
          <a:blipFill>
            <a:blip r:embed="rId10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2804985" y="746772"/>
            <a:ext cx="15875" cy="15875"/>
          </a:xfrm>
          <a:custGeom>
            <a:avLst/>
            <a:gdLst/>
            <a:ahLst/>
            <a:cxnLst/>
            <a:rect l="l" t="t" r="r" b="b"/>
            <a:pathLst>
              <a:path w="15875" h="15875">
                <a:moveTo>
                  <a:pt x="12166" y="0"/>
                </a:moveTo>
                <a:lnTo>
                  <a:pt x="3505" y="0"/>
                </a:lnTo>
                <a:lnTo>
                  <a:pt x="0" y="3517"/>
                </a:lnTo>
                <a:lnTo>
                  <a:pt x="0" y="12166"/>
                </a:lnTo>
                <a:lnTo>
                  <a:pt x="3505" y="15671"/>
                </a:lnTo>
                <a:lnTo>
                  <a:pt x="12166" y="15671"/>
                </a:lnTo>
                <a:lnTo>
                  <a:pt x="15671" y="12166"/>
                </a:lnTo>
                <a:lnTo>
                  <a:pt x="15671" y="3517"/>
                </a:lnTo>
                <a:lnTo>
                  <a:pt x="1216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2820657" y="7546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64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object 329"/>
          <p:cNvSpPr/>
          <p:nvPr/>
        </p:nvSpPr>
        <p:spPr>
          <a:xfrm>
            <a:off x="2804985" y="746772"/>
            <a:ext cx="15667" cy="15671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object 330"/>
          <p:cNvSpPr/>
          <p:nvPr/>
        </p:nvSpPr>
        <p:spPr>
          <a:xfrm>
            <a:off x="2805137" y="746937"/>
            <a:ext cx="15875" cy="15875"/>
          </a:xfrm>
          <a:custGeom>
            <a:avLst/>
            <a:gdLst/>
            <a:ahLst/>
            <a:cxnLst/>
            <a:rect l="l" t="t" r="r" b="b"/>
            <a:pathLst>
              <a:path w="15875" h="15875">
                <a:moveTo>
                  <a:pt x="11925" y="0"/>
                </a:moveTo>
                <a:lnTo>
                  <a:pt x="3441" y="0"/>
                </a:lnTo>
                <a:lnTo>
                  <a:pt x="0" y="3428"/>
                </a:lnTo>
                <a:lnTo>
                  <a:pt x="0" y="11912"/>
                </a:lnTo>
                <a:lnTo>
                  <a:pt x="3441" y="15341"/>
                </a:lnTo>
                <a:lnTo>
                  <a:pt x="11925" y="15341"/>
                </a:lnTo>
                <a:lnTo>
                  <a:pt x="15366" y="11912"/>
                </a:lnTo>
                <a:lnTo>
                  <a:pt x="15366" y="3428"/>
                </a:lnTo>
                <a:lnTo>
                  <a:pt x="1192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2805140" y="746937"/>
            <a:ext cx="15360" cy="15341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2805137" y="75460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483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2805290" y="747077"/>
            <a:ext cx="15240" cy="15240"/>
          </a:xfrm>
          <a:custGeom>
            <a:avLst/>
            <a:gdLst/>
            <a:ahLst/>
            <a:cxnLst/>
            <a:rect l="l" t="t" r="r" b="b"/>
            <a:pathLst>
              <a:path w="15239" h="15240">
                <a:moveTo>
                  <a:pt x="11683" y="0"/>
                </a:moveTo>
                <a:lnTo>
                  <a:pt x="3378" y="0"/>
                </a:lnTo>
                <a:lnTo>
                  <a:pt x="0" y="3378"/>
                </a:lnTo>
                <a:lnTo>
                  <a:pt x="0" y="11696"/>
                </a:lnTo>
                <a:lnTo>
                  <a:pt x="3378" y="15062"/>
                </a:lnTo>
                <a:lnTo>
                  <a:pt x="11683" y="15062"/>
                </a:lnTo>
                <a:lnTo>
                  <a:pt x="15049" y="11696"/>
                </a:lnTo>
                <a:lnTo>
                  <a:pt x="15049" y="3378"/>
                </a:lnTo>
                <a:lnTo>
                  <a:pt x="116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2820339" y="7546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31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2805290" y="747077"/>
            <a:ext cx="15045" cy="15062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2805442" y="747242"/>
            <a:ext cx="15240" cy="15240"/>
          </a:xfrm>
          <a:custGeom>
            <a:avLst/>
            <a:gdLst/>
            <a:ahLst/>
            <a:cxnLst/>
            <a:rect l="l" t="t" r="r" b="b"/>
            <a:pathLst>
              <a:path w="15239" h="15240">
                <a:moveTo>
                  <a:pt x="11442" y="0"/>
                </a:moveTo>
                <a:lnTo>
                  <a:pt x="3301" y="0"/>
                </a:lnTo>
                <a:lnTo>
                  <a:pt x="0" y="3289"/>
                </a:lnTo>
                <a:lnTo>
                  <a:pt x="0" y="11442"/>
                </a:lnTo>
                <a:lnTo>
                  <a:pt x="3301" y="14732"/>
                </a:lnTo>
                <a:lnTo>
                  <a:pt x="11442" y="14732"/>
                </a:lnTo>
                <a:lnTo>
                  <a:pt x="14744" y="11442"/>
                </a:lnTo>
                <a:lnTo>
                  <a:pt x="14744" y="3289"/>
                </a:lnTo>
                <a:lnTo>
                  <a:pt x="1144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2820187" y="75460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15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2805449" y="747242"/>
            <a:ext cx="14734" cy="14732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" name="object 339"/>
          <p:cNvSpPr/>
          <p:nvPr/>
        </p:nvSpPr>
        <p:spPr>
          <a:xfrm>
            <a:off x="2805582" y="74738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5" h="14604">
                <a:moveTo>
                  <a:pt x="11226" y="0"/>
                </a:moveTo>
                <a:lnTo>
                  <a:pt x="3238" y="0"/>
                </a:lnTo>
                <a:lnTo>
                  <a:pt x="0" y="3251"/>
                </a:lnTo>
                <a:lnTo>
                  <a:pt x="0" y="11214"/>
                </a:lnTo>
                <a:lnTo>
                  <a:pt x="3238" y="14452"/>
                </a:lnTo>
                <a:lnTo>
                  <a:pt x="11226" y="14452"/>
                </a:lnTo>
                <a:lnTo>
                  <a:pt x="14465" y="11214"/>
                </a:lnTo>
                <a:lnTo>
                  <a:pt x="14465" y="3251"/>
                </a:lnTo>
                <a:lnTo>
                  <a:pt x="1122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" name="object 340"/>
          <p:cNvSpPr/>
          <p:nvPr/>
        </p:nvSpPr>
        <p:spPr>
          <a:xfrm>
            <a:off x="2820047" y="7546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96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2805582" y="747382"/>
            <a:ext cx="14461" cy="14452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object 342"/>
          <p:cNvSpPr/>
          <p:nvPr/>
        </p:nvSpPr>
        <p:spPr>
          <a:xfrm>
            <a:off x="2805734" y="74752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5" h="14604">
                <a:moveTo>
                  <a:pt x="10998" y="0"/>
                </a:moveTo>
                <a:lnTo>
                  <a:pt x="3175" y="0"/>
                </a:lnTo>
                <a:lnTo>
                  <a:pt x="0" y="3187"/>
                </a:lnTo>
                <a:lnTo>
                  <a:pt x="0" y="10998"/>
                </a:lnTo>
                <a:lnTo>
                  <a:pt x="3175" y="14173"/>
                </a:lnTo>
                <a:lnTo>
                  <a:pt x="10998" y="14173"/>
                </a:lnTo>
                <a:lnTo>
                  <a:pt x="14173" y="10998"/>
                </a:lnTo>
                <a:lnTo>
                  <a:pt x="14173" y="3187"/>
                </a:lnTo>
                <a:lnTo>
                  <a:pt x="109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" name="object 343"/>
          <p:cNvSpPr/>
          <p:nvPr/>
        </p:nvSpPr>
        <p:spPr>
          <a:xfrm>
            <a:off x="2819907" y="7546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81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" name="object 344"/>
          <p:cNvSpPr/>
          <p:nvPr/>
        </p:nvSpPr>
        <p:spPr>
          <a:xfrm>
            <a:off x="2805734" y="747522"/>
            <a:ext cx="14169" cy="14173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" name="object 345"/>
          <p:cNvSpPr/>
          <p:nvPr/>
        </p:nvSpPr>
        <p:spPr>
          <a:xfrm>
            <a:off x="2805734" y="7546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81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" name="object 346"/>
          <p:cNvSpPr/>
          <p:nvPr/>
        </p:nvSpPr>
        <p:spPr>
          <a:xfrm>
            <a:off x="2805887" y="747661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69" h="13970">
                <a:moveTo>
                  <a:pt x="10756" y="0"/>
                </a:moveTo>
                <a:lnTo>
                  <a:pt x="3098" y="0"/>
                </a:lnTo>
                <a:lnTo>
                  <a:pt x="0" y="3111"/>
                </a:lnTo>
                <a:lnTo>
                  <a:pt x="0" y="10782"/>
                </a:lnTo>
                <a:lnTo>
                  <a:pt x="3098" y="13881"/>
                </a:lnTo>
                <a:lnTo>
                  <a:pt x="10756" y="13881"/>
                </a:lnTo>
                <a:lnTo>
                  <a:pt x="13868" y="10782"/>
                </a:lnTo>
                <a:lnTo>
                  <a:pt x="13868" y="3111"/>
                </a:lnTo>
                <a:lnTo>
                  <a:pt x="107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" name="object 347"/>
          <p:cNvSpPr/>
          <p:nvPr/>
        </p:nvSpPr>
        <p:spPr>
          <a:xfrm>
            <a:off x="2819755" y="75460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67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" name="object 348"/>
          <p:cNvSpPr/>
          <p:nvPr/>
        </p:nvSpPr>
        <p:spPr>
          <a:xfrm>
            <a:off x="2805887" y="747661"/>
            <a:ext cx="13864" cy="13881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" name="object 349"/>
          <p:cNvSpPr/>
          <p:nvPr/>
        </p:nvSpPr>
        <p:spPr>
          <a:xfrm>
            <a:off x="2806014" y="747814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69" h="13970">
                <a:moveTo>
                  <a:pt x="10553" y="0"/>
                </a:moveTo>
                <a:lnTo>
                  <a:pt x="3048" y="0"/>
                </a:lnTo>
                <a:lnTo>
                  <a:pt x="0" y="3035"/>
                </a:lnTo>
                <a:lnTo>
                  <a:pt x="0" y="10553"/>
                </a:lnTo>
                <a:lnTo>
                  <a:pt x="3048" y="13601"/>
                </a:lnTo>
                <a:lnTo>
                  <a:pt x="10553" y="13601"/>
                </a:lnTo>
                <a:lnTo>
                  <a:pt x="13601" y="10553"/>
                </a:lnTo>
                <a:lnTo>
                  <a:pt x="13601" y="3035"/>
                </a:lnTo>
                <a:lnTo>
                  <a:pt x="1055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" name="object 350"/>
          <p:cNvSpPr/>
          <p:nvPr/>
        </p:nvSpPr>
        <p:spPr>
          <a:xfrm>
            <a:off x="2819615" y="75460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51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" name="object 351"/>
          <p:cNvSpPr/>
          <p:nvPr/>
        </p:nvSpPr>
        <p:spPr>
          <a:xfrm>
            <a:off x="2806014" y="747814"/>
            <a:ext cx="13597" cy="13601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" name="object 352"/>
          <p:cNvSpPr/>
          <p:nvPr/>
        </p:nvSpPr>
        <p:spPr>
          <a:xfrm>
            <a:off x="2806014" y="75460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51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" name="object 353"/>
          <p:cNvSpPr/>
          <p:nvPr/>
        </p:nvSpPr>
        <p:spPr>
          <a:xfrm>
            <a:off x="2806153" y="747928"/>
            <a:ext cx="13335" cy="13970"/>
          </a:xfrm>
          <a:custGeom>
            <a:avLst/>
            <a:gdLst/>
            <a:ahLst/>
            <a:cxnLst/>
            <a:rect l="l" t="t" r="r" b="b"/>
            <a:pathLst>
              <a:path w="13335" h="13970">
                <a:moveTo>
                  <a:pt x="10350" y="0"/>
                </a:moveTo>
                <a:lnTo>
                  <a:pt x="2984" y="0"/>
                </a:lnTo>
                <a:lnTo>
                  <a:pt x="0" y="3009"/>
                </a:lnTo>
                <a:lnTo>
                  <a:pt x="0" y="10363"/>
                </a:lnTo>
                <a:lnTo>
                  <a:pt x="2984" y="13360"/>
                </a:lnTo>
                <a:lnTo>
                  <a:pt x="10350" y="13360"/>
                </a:lnTo>
                <a:lnTo>
                  <a:pt x="13335" y="10363"/>
                </a:lnTo>
                <a:lnTo>
                  <a:pt x="13335" y="3009"/>
                </a:lnTo>
                <a:lnTo>
                  <a:pt x="103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" name="object 354"/>
          <p:cNvSpPr/>
          <p:nvPr/>
        </p:nvSpPr>
        <p:spPr>
          <a:xfrm>
            <a:off x="2819488" y="7546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35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" name="object 355"/>
          <p:cNvSpPr/>
          <p:nvPr/>
        </p:nvSpPr>
        <p:spPr>
          <a:xfrm>
            <a:off x="2806153" y="747928"/>
            <a:ext cx="13331" cy="13360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" name="object 356"/>
          <p:cNvSpPr/>
          <p:nvPr/>
        </p:nvSpPr>
        <p:spPr>
          <a:xfrm>
            <a:off x="2806293" y="748080"/>
            <a:ext cx="13335" cy="13335"/>
          </a:xfrm>
          <a:custGeom>
            <a:avLst/>
            <a:gdLst/>
            <a:ahLst/>
            <a:cxnLst/>
            <a:rect l="l" t="t" r="r" b="b"/>
            <a:pathLst>
              <a:path w="13335" h="13334">
                <a:moveTo>
                  <a:pt x="10121" y="0"/>
                </a:moveTo>
                <a:lnTo>
                  <a:pt x="2908" y="0"/>
                </a:lnTo>
                <a:lnTo>
                  <a:pt x="0" y="2933"/>
                </a:lnTo>
                <a:lnTo>
                  <a:pt x="0" y="10147"/>
                </a:lnTo>
                <a:lnTo>
                  <a:pt x="2908" y="13055"/>
                </a:lnTo>
                <a:lnTo>
                  <a:pt x="10121" y="13055"/>
                </a:lnTo>
                <a:lnTo>
                  <a:pt x="13055" y="10147"/>
                </a:lnTo>
                <a:lnTo>
                  <a:pt x="13055" y="2933"/>
                </a:lnTo>
                <a:lnTo>
                  <a:pt x="1012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" name="object 357"/>
          <p:cNvSpPr/>
          <p:nvPr/>
        </p:nvSpPr>
        <p:spPr>
          <a:xfrm>
            <a:off x="2819349" y="75462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21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" name="object 358"/>
          <p:cNvSpPr/>
          <p:nvPr/>
        </p:nvSpPr>
        <p:spPr>
          <a:xfrm>
            <a:off x="2806293" y="748080"/>
            <a:ext cx="13051" cy="13055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" name="object 359"/>
          <p:cNvSpPr/>
          <p:nvPr/>
        </p:nvSpPr>
        <p:spPr>
          <a:xfrm>
            <a:off x="2806293" y="75462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213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" name="object 360"/>
          <p:cNvSpPr/>
          <p:nvPr/>
        </p:nvSpPr>
        <p:spPr>
          <a:xfrm>
            <a:off x="2806420" y="748207"/>
            <a:ext cx="13335" cy="13335"/>
          </a:xfrm>
          <a:custGeom>
            <a:avLst/>
            <a:gdLst/>
            <a:ahLst/>
            <a:cxnLst/>
            <a:rect l="l" t="t" r="r" b="b"/>
            <a:pathLst>
              <a:path w="13335" h="13334">
                <a:moveTo>
                  <a:pt x="9931" y="0"/>
                </a:moveTo>
                <a:lnTo>
                  <a:pt x="2857" y="0"/>
                </a:lnTo>
                <a:lnTo>
                  <a:pt x="0" y="2870"/>
                </a:lnTo>
                <a:lnTo>
                  <a:pt x="0" y="9944"/>
                </a:lnTo>
                <a:lnTo>
                  <a:pt x="2857" y="12801"/>
                </a:lnTo>
                <a:lnTo>
                  <a:pt x="9931" y="12801"/>
                </a:lnTo>
                <a:lnTo>
                  <a:pt x="12788" y="9944"/>
                </a:lnTo>
                <a:lnTo>
                  <a:pt x="12788" y="2870"/>
                </a:lnTo>
                <a:lnTo>
                  <a:pt x="99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" name="object 361"/>
          <p:cNvSpPr/>
          <p:nvPr/>
        </p:nvSpPr>
        <p:spPr>
          <a:xfrm>
            <a:off x="2819209" y="7546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07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2" name="object 362"/>
          <p:cNvSpPr/>
          <p:nvPr/>
        </p:nvSpPr>
        <p:spPr>
          <a:xfrm>
            <a:off x="2806420" y="748207"/>
            <a:ext cx="12785" cy="12801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3" name="object 363"/>
          <p:cNvSpPr/>
          <p:nvPr/>
        </p:nvSpPr>
        <p:spPr>
          <a:xfrm>
            <a:off x="2806534" y="748334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9740" y="0"/>
                </a:moveTo>
                <a:lnTo>
                  <a:pt x="2819" y="0"/>
                </a:lnTo>
                <a:lnTo>
                  <a:pt x="0" y="2806"/>
                </a:lnTo>
                <a:lnTo>
                  <a:pt x="0" y="9740"/>
                </a:lnTo>
                <a:lnTo>
                  <a:pt x="2819" y="12547"/>
                </a:lnTo>
                <a:lnTo>
                  <a:pt x="9740" y="12547"/>
                </a:lnTo>
                <a:lnTo>
                  <a:pt x="12560" y="9740"/>
                </a:lnTo>
                <a:lnTo>
                  <a:pt x="12560" y="2806"/>
                </a:lnTo>
                <a:lnTo>
                  <a:pt x="97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4" name="object 364"/>
          <p:cNvSpPr/>
          <p:nvPr/>
        </p:nvSpPr>
        <p:spPr>
          <a:xfrm>
            <a:off x="2819095" y="75460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93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5" name="object 365"/>
          <p:cNvSpPr/>
          <p:nvPr/>
        </p:nvSpPr>
        <p:spPr>
          <a:xfrm>
            <a:off x="2806534" y="748334"/>
            <a:ext cx="12556" cy="12547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6" name="object 366"/>
          <p:cNvSpPr/>
          <p:nvPr/>
        </p:nvSpPr>
        <p:spPr>
          <a:xfrm>
            <a:off x="2806534" y="75460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934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7" name="object 367"/>
          <p:cNvSpPr/>
          <p:nvPr/>
        </p:nvSpPr>
        <p:spPr>
          <a:xfrm>
            <a:off x="2806674" y="748461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9537" y="0"/>
                </a:moveTo>
                <a:lnTo>
                  <a:pt x="2743" y="0"/>
                </a:lnTo>
                <a:lnTo>
                  <a:pt x="0" y="2755"/>
                </a:lnTo>
                <a:lnTo>
                  <a:pt x="0" y="9537"/>
                </a:lnTo>
                <a:lnTo>
                  <a:pt x="2743" y="12293"/>
                </a:lnTo>
                <a:lnTo>
                  <a:pt x="9537" y="12293"/>
                </a:lnTo>
                <a:lnTo>
                  <a:pt x="12293" y="9537"/>
                </a:lnTo>
                <a:lnTo>
                  <a:pt x="12293" y="2755"/>
                </a:lnTo>
                <a:lnTo>
                  <a:pt x="953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8" name="object 368"/>
          <p:cNvSpPr/>
          <p:nvPr/>
        </p:nvSpPr>
        <p:spPr>
          <a:xfrm>
            <a:off x="2818968" y="75460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78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9" name="object 369"/>
          <p:cNvSpPr/>
          <p:nvPr/>
        </p:nvSpPr>
        <p:spPr>
          <a:xfrm>
            <a:off x="2806674" y="748461"/>
            <a:ext cx="12289" cy="12293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0" name="object 370"/>
          <p:cNvSpPr/>
          <p:nvPr/>
        </p:nvSpPr>
        <p:spPr>
          <a:xfrm>
            <a:off x="2702801" y="753541"/>
            <a:ext cx="224154" cy="2540"/>
          </a:xfrm>
          <a:custGeom>
            <a:avLst/>
            <a:gdLst/>
            <a:ahLst/>
            <a:cxnLst/>
            <a:rect l="l" t="t" r="r" b="b"/>
            <a:pathLst>
              <a:path w="224155" h="2540">
                <a:moveTo>
                  <a:pt x="0" y="2311"/>
                </a:moveTo>
                <a:lnTo>
                  <a:pt x="223659" y="0"/>
                </a:lnTo>
              </a:path>
            </a:pathLst>
          </a:custGeom>
          <a:ln w="381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1" name="object 371"/>
          <p:cNvSpPr/>
          <p:nvPr/>
        </p:nvSpPr>
        <p:spPr>
          <a:xfrm>
            <a:off x="2813469" y="642873"/>
            <a:ext cx="2540" cy="224154"/>
          </a:xfrm>
          <a:custGeom>
            <a:avLst/>
            <a:gdLst/>
            <a:ahLst/>
            <a:cxnLst/>
            <a:rect l="l" t="t" r="r" b="b"/>
            <a:pathLst>
              <a:path w="2539" h="224155">
                <a:moveTo>
                  <a:pt x="2311" y="0"/>
                </a:moveTo>
                <a:lnTo>
                  <a:pt x="0" y="223659"/>
                </a:lnTo>
              </a:path>
            </a:pathLst>
          </a:custGeom>
          <a:ln w="381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2" name="object 372"/>
          <p:cNvSpPr/>
          <p:nvPr/>
        </p:nvSpPr>
        <p:spPr>
          <a:xfrm>
            <a:off x="1592897" y="1295120"/>
            <a:ext cx="324485" cy="0"/>
          </a:xfrm>
          <a:custGeom>
            <a:avLst/>
            <a:gdLst/>
            <a:ahLst/>
            <a:cxnLst/>
            <a:rect l="l" t="t" r="r" b="b"/>
            <a:pathLst>
              <a:path w="324485">
                <a:moveTo>
                  <a:pt x="323989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" name="object 373"/>
          <p:cNvSpPr/>
          <p:nvPr/>
        </p:nvSpPr>
        <p:spPr>
          <a:xfrm>
            <a:off x="1538211" y="1257007"/>
            <a:ext cx="66040" cy="76200"/>
          </a:xfrm>
          <a:custGeom>
            <a:avLst/>
            <a:gdLst/>
            <a:ahLst/>
            <a:cxnLst/>
            <a:rect l="l" t="t" r="r" b="b"/>
            <a:pathLst>
              <a:path w="66040" h="76200">
                <a:moveTo>
                  <a:pt x="65811" y="0"/>
                </a:moveTo>
                <a:lnTo>
                  <a:pt x="0" y="37998"/>
                </a:lnTo>
                <a:lnTo>
                  <a:pt x="65811" y="75996"/>
                </a:lnTo>
                <a:lnTo>
                  <a:pt x="65811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4" name="object 374"/>
          <p:cNvSpPr/>
          <p:nvPr/>
        </p:nvSpPr>
        <p:spPr>
          <a:xfrm>
            <a:off x="2813278" y="2335098"/>
            <a:ext cx="0" cy="133350"/>
          </a:xfrm>
          <a:custGeom>
            <a:avLst/>
            <a:gdLst/>
            <a:ahLst/>
            <a:cxnLst/>
            <a:rect l="l" t="t" r="r" b="b"/>
            <a:pathLst>
              <a:path h="133350">
                <a:moveTo>
                  <a:pt x="0" y="132892"/>
                </a:moveTo>
                <a:lnTo>
                  <a:pt x="0" y="0"/>
                </a:lnTo>
              </a:path>
            </a:pathLst>
          </a:custGeom>
          <a:ln w="127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5" name="object 375"/>
          <p:cNvSpPr/>
          <p:nvPr/>
        </p:nvSpPr>
        <p:spPr>
          <a:xfrm>
            <a:off x="2775394" y="2280411"/>
            <a:ext cx="76200" cy="66040"/>
          </a:xfrm>
          <a:custGeom>
            <a:avLst/>
            <a:gdLst/>
            <a:ahLst/>
            <a:cxnLst/>
            <a:rect l="l" t="t" r="r" b="b"/>
            <a:pathLst>
              <a:path w="76200" h="66039">
                <a:moveTo>
                  <a:pt x="37998" y="0"/>
                </a:moveTo>
                <a:lnTo>
                  <a:pt x="0" y="65798"/>
                </a:lnTo>
                <a:lnTo>
                  <a:pt x="75996" y="65798"/>
                </a:lnTo>
                <a:lnTo>
                  <a:pt x="37998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6" name="object 376"/>
          <p:cNvSpPr/>
          <p:nvPr/>
        </p:nvSpPr>
        <p:spPr>
          <a:xfrm>
            <a:off x="2639479" y="2831376"/>
            <a:ext cx="36830" cy="0"/>
          </a:xfrm>
          <a:custGeom>
            <a:avLst/>
            <a:gdLst/>
            <a:ahLst/>
            <a:cxnLst/>
            <a:rect l="l" t="t" r="r" b="b"/>
            <a:pathLst>
              <a:path w="36830">
                <a:moveTo>
                  <a:pt x="0" y="0"/>
                </a:moveTo>
                <a:lnTo>
                  <a:pt x="36791" y="0"/>
                </a:lnTo>
              </a:path>
            </a:pathLst>
          </a:custGeom>
          <a:ln w="36791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7" name="object 377"/>
          <p:cNvSpPr/>
          <p:nvPr/>
        </p:nvSpPr>
        <p:spPr>
          <a:xfrm>
            <a:off x="2639479" y="3619963"/>
            <a:ext cx="36830" cy="0"/>
          </a:xfrm>
          <a:custGeom>
            <a:avLst/>
            <a:gdLst/>
            <a:ahLst/>
            <a:cxnLst/>
            <a:rect l="l" t="t" r="r" b="b"/>
            <a:pathLst>
              <a:path w="36830">
                <a:moveTo>
                  <a:pt x="0" y="0"/>
                </a:moveTo>
                <a:lnTo>
                  <a:pt x="36791" y="0"/>
                </a:lnTo>
              </a:path>
            </a:pathLst>
          </a:custGeom>
          <a:ln w="36791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8" name="object 378"/>
          <p:cNvSpPr/>
          <p:nvPr/>
        </p:nvSpPr>
        <p:spPr>
          <a:xfrm>
            <a:off x="2058542" y="2534411"/>
            <a:ext cx="1330325" cy="1388110"/>
          </a:xfrm>
          <a:custGeom>
            <a:avLst/>
            <a:gdLst/>
            <a:ahLst/>
            <a:cxnLst/>
            <a:rect l="l" t="t" r="r" b="b"/>
            <a:pathLst>
              <a:path w="1330325" h="1388110">
                <a:moveTo>
                  <a:pt x="1151331" y="1096162"/>
                </a:moveTo>
                <a:lnTo>
                  <a:pt x="0" y="1096162"/>
                </a:lnTo>
                <a:lnTo>
                  <a:pt x="0" y="289153"/>
                </a:lnTo>
                <a:lnTo>
                  <a:pt x="1151331" y="289153"/>
                </a:lnTo>
                <a:lnTo>
                  <a:pt x="1151331" y="0"/>
                </a:lnTo>
                <a:lnTo>
                  <a:pt x="1330083" y="0"/>
                </a:lnTo>
                <a:lnTo>
                  <a:pt x="1330083" y="1387919"/>
                </a:lnTo>
                <a:lnTo>
                  <a:pt x="1148714" y="1387919"/>
                </a:lnTo>
                <a:lnTo>
                  <a:pt x="1151331" y="1096162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9" name="object 379"/>
          <p:cNvSpPr/>
          <p:nvPr/>
        </p:nvSpPr>
        <p:spPr>
          <a:xfrm>
            <a:off x="1331556" y="3194215"/>
            <a:ext cx="807720" cy="60960"/>
          </a:xfrm>
          <a:custGeom>
            <a:avLst/>
            <a:gdLst/>
            <a:ahLst/>
            <a:cxnLst/>
            <a:rect l="l" t="t" r="r" b="b"/>
            <a:pathLst>
              <a:path w="807719" h="60960">
                <a:moveTo>
                  <a:pt x="0" y="60451"/>
                </a:moveTo>
                <a:lnTo>
                  <a:pt x="807326" y="60451"/>
                </a:lnTo>
                <a:lnTo>
                  <a:pt x="807326" y="0"/>
                </a:lnTo>
                <a:lnTo>
                  <a:pt x="0" y="0"/>
                </a:lnTo>
                <a:lnTo>
                  <a:pt x="0" y="60451"/>
                </a:lnTo>
                <a:close/>
              </a:path>
            </a:pathLst>
          </a:custGeom>
          <a:solidFill>
            <a:srgbClr val="D1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0" name="object 380"/>
          <p:cNvSpPr/>
          <p:nvPr/>
        </p:nvSpPr>
        <p:spPr>
          <a:xfrm>
            <a:off x="1331556" y="3194215"/>
            <a:ext cx="1331595" cy="60960"/>
          </a:xfrm>
          <a:custGeom>
            <a:avLst/>
            <a:gdLst/>
            <a:ahLst/>
            <a:cxnLst/>
            <a:rect l="l" t="t" r="r" b="b"/>
            <a:pathLst>
              <a:path w="1331595" h="60960">
                <a:moveTo>
                  <a:pt x="0" y="0"/>
                </a:moveTo>
                <a:lnTo>
                  <a:pt x="1331569" y="0"/>
                </a:lnTo>
                <a:lnTo>
                  <a:pt x="1331569" y="60451"/>
                </a:lnTo>
                <a:lnTo>
                  <a:pt x="0" y="60451"/>
                </a:lnTo>
                <a:lnTo>
                  <a:pt x="0" y="0"/>
                </a:lnTo>
                <a:close/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1" name="object 381"/>
          <p:cNvSpPr/>
          <p:nvPr/>
        </p:nvSpPr>
        <p:spPr>
          <a:xfrm>
            <a:off x="2138883" y="2841815"/>
            <a:ext cx="562610" cy="767715"/>
          </a:xfrm>
          <a:custGeom>
            <a:avLst/>
            <a:gdLst/>
            <a:ahLst/>
            <a:cxnLst/>
            <a:rect l="l" t="t" r="r" b="b"/>
            <a:pathLst>
              <a:path w="562610" h="767714">
                <a:moveTo>
                  <a:pt x="0" y="0"/>
                </a:moveTo>
                <a:lnTo>
                  <a:pt x="562533" y="0"/>
                </a:lnTo>
                <a:lnTo>
                  <a:pt x="562533" y="767549"/>
                </a:lnTo>
                <a:lnTo>
                  <a:pt x="0" y="76754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2" name="object 382"/>
          <p:cNvSpPr/>
          <p:nvPr/>
        </p:nvSpPr>
        <p:spPr>
          <a:xfrm>
            <a:off x="2138883" y="2841815"/>
            <a:ext cx="562610" cy="0"/>
          </a:xfrm>
          <a:custGeom>
            <a:avLst/>
            <a:gdLst/>
            <a:ahLst/>
            <a:cxnLst/>
            <a:rect l="l" t="t" r="r" b="b"/>
            <a:pathLst>
              <a:path w="562610">
                <a:moveTo>
                  <a:pt x="0" y="0"/>
                </a:moveTo>
                <a:lnTo>
                  <a:pt x="562533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3" name="object 383"/>
          <p:cNvSpPr/>
          <p:nvPr/>
        </p:nvSpPr>
        <p:spPr>
          <a:xfrm>
            <a:off x="2138883" y="3607652"/>
            <a:ext cx="562610" cy="0"/>
          </a:xfrm>
          <a:custGeom>
            <a:avLst/>
            <a:gdLst/>
            <a:ahLst/>
            <a:cxnLst/>
            <a:rect l="l" t="t" r="r" b="b"/>
            <a:pathLst>
              <a:path w="562610">
                <a:moveTo>
                  <a:pt x="25393" y="0"/>
                </a:moveTo>
                <a:lnTo>
                  <a:pt x="587927" y="0"/>
                </a:lnTo>
              </a:path>
            </a:pathLst>
          </a:custGeom>
          <a:ln w="8653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4" name="object 384"/>
          <p:cNvSpPr/>
          <p:nvPr/>
        </p:nvSpPr>
        <p:spPr>
          <a:xfrm>
            <a:off x="2138883" y="2841816"/>
            <a:ext cx="562533" cy="767548"/>
          </a:xfrm>
          <a:prstGeom prst="rect">
            <a:avLst/>
          </a:prstGeom>
          <a:blipFill>
            <a:blip r:embed="rId10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5" name="object 385"/>
          <p:cNvSpPr/>
          <p:nvPr/>
        </p:nvSpPr>
        <p:spPr>
          <a:xfrm>
            <a:off x="2138883" y="2841815"/>
            <a:ext cx="562610" cy="767715"/>
          </a:xfrm>
          <a:custGeom>
            <a:avLst/>
            <a:gdLst/>
            <a:ahLst/>
            <a:cxnLst/>
            <a:rect l="l" t="t" r="r" b="b"/>
            <a:pathLst>
              <a:path w="562610" h="767714">
                <a:moveTo>
                  <a:pt x="0" y="0"/>
                </a:moveTo>
                <a:lnTo>
                  <a:pt x="562533" y="0"/>
                </a:lnTo>
                <a:lnTo>
                  <a:pt x="562533" y="767549"/>
                </a:lnTo>
                <a:lnTo>
                  <a:pt x="0" y="767549"/>
                </a:lnTo>
                <a:lnTo>
                  <a:pt x="0" y="0"/>
                </a:lnTo>
                <a:close/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6" name="object 386"/>
          <p:cNvSpPr/>
          <p:nvPr/>
        </p:nvSpPr>
        <p:spPr>
          <a:xfrm>
            <a:off x="3210164" y="3725248"/>
            <a:ext cx="175895" cy="175895"/>
          </a:xfrm>
          <a:custGeom>
            <a:avLst/>
            <a:gdLst/>
            <a:ahLst/>
            <a:cxnLst/>
            <a:rect l="l" t="t" r="r" b="b"/>
            <a:pathLst>
              <a:path w="175895" h="175895">
                <a:moveTo>
                  <a:pt x="175833" y="88015"/>
                </a:moveTo>
                <a:lnTo>
                  <a:pt x="165628" y="129197"/>
                </a:lnTo>
                <a:lnTo>
                  <a:pt x="138472" y="160017"/>
                </a:lnTo>
                <a:lnTo>
                  <a:pt x="99555" y="175282"/>
                </a:lnTo>
                <a:lnTo>
                  <a:pt x="82916" y="174443"/>
                </a:lnTo>
                <a:lnTo>
                  <a:pt x="40770" y="160449"/>
                </a:lnTo>
                <a:lnTo>
                  <a:pt x="12276" y="132596"/>
                </a:lnTo>
                <a:lnTo>
                  <a:pt x="0" y="95192"/>
                </a:lnTo>
                <a:lnTo>
                  <a:pt x="1025" y="79314"/>
                </a:lnTo>
                <a:lnTo>
                  <a:pt x="16055" y="38608"/>
                </a:lnTo>
                <a:lnTo>
                  <a:pt x="45422" y="11007"/>
                </a:lnTo>
                <a:lnTo>
                  <a:pt x="84508" y="0"/>
                </a:lnTo>
                <a:lnTo>
                  <a:pt x="99688" y="1138"/>
                </a:lnTo>
                <a:lnTo>
                  <a:pt x="139107" y="16968"/>
                </a:lnTo>
                <a:lnTo>
                  <a:pt x="165946" y="47597"/>
                </a:lnTo>
                <a:lnTo>
                  <a:pt x="175833" y="88015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7" name="object 387"/>
          <p:cNvSpPr/>
          <p:nvPr/>
        </p:nvSpPr>
        <p:spPr>
          <a:xfrm>
            <a:off x="3235794" y="3752367"/>
            <a:ext cx="124460" cy="123189"/>
          </a:xfrm>
          <a:custGeom>
            <a:avLst/>
            <a:gdLst/>
            <a:ahLst/>
            <a:cxnLst/>
            <a:rect l="l" t="t" r="r" b="b"/>
            <a:pathLst>
              <a:path w="124460" h="123189">
                <a:moveTo>
                  <a:pt x="0" y="0"/>
                </a:moveTo>
                <a:lnTo>
                  <a:pt x="123913" y="122656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8" name="object 388"/>
          <p:cNvSpPr/>
          <p:nvPr/>
        </p:nvSpPr>
        <p:spPr>
          <a:xfrm>
            <a:off x="3230892" y="3748836"/>
            <a:ext cx="128905" cy="126364"/>
          </a:xfrm>
          <a:custGeom>
            <a:avLst/>
            <a:gdLst/>
            <a:ahLst/>
            <a:cxnLst/>
            <a:rect l="l" t="t" r="r" b="b"/>
            <a:pathLst>
              <a:path w="128904" h="126364">
                <a:moveTo>
                  <a:pt x="128816" y="0"/>
                </a:moveTo>
                <a:lnTo>
                  <a:pt x="0" y="126187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9" name="object 389"/>
          <p:cNvSpPr/>
          <p:nvPr/>
        </p:nvSpPr>
        <p:spPr>
          <a:xfrm>
            <a:off x="3209667" y="2626224"/>
            <a:ext cx="177622" cy="176895"/>
          </a:xfrm>
          <a:prstGeom prst="rect">
            <a:avLst/>
          </a:prstGeom>
          <a:blipFill>
            <a:blip r:embed="rId10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0" name="object 390"/>
          <p:cNvSpPr/>
          <p:nvPr/>
        </p:nvSpPr>
        <p:spPr>
          <a:xfrm>
            <a:off x="3209658" y="2626224"/>
            <a:ext cx="177800" cy="177165"/>
          </a:xfrm>
          <a:custGeom>
            <a:avLst/>
            <a:gdLst/>
            <a:ahLst/>
            <a:cxnLst/>
            <a:rect l="l" t="t" r="r" b="b"/>
            <a:pathLst>
              <a:path w="177800" h="177164">
                <a:moveTo>
                  <a:pt x="0" y="88082"/>
                </a:moveTo>
                <a:lnTo>
                  <a:pt x="10096" y="46851"/>
                </a:lnTo>
                <a:lnTo>
                  <a:pt x="37006" y="15799"/>
                </a:lnTo>
                <a:lnTo>
                  <a:pt x="75657" y="0"/>
                </a:lnTo>
                <a:lnTo>
                  <a:pt x="92540" y="755"/>
                </a:lnTo>
                <a:lnTo>
                  <a:pt x="135269" y="14239"/>
                </a:lnTo>
                <a:lnTo>
                  <a:pt x="164377" y="41344"/>
                </a:lnTo>
                <a:lnTo>
                  <a:pt x="177631" y="77950"/>
                </a:lnTo>
                <a:lnTo>
                  <a:pt x="176727" y="94310"/>
                </a:lnTo>
                <a:lnTo>
                  <a:pt x="162483" y="136030"/>
                </a:lnTo>
                <a:lnTo>
                  <a:pt x="134298" y="164504"/>
                </a:lnTo>
                <a:lnTo>
                  <a:pt x="96491" y="176895"/>
                </a:lnTo>
                <a:lnTo>
                  <a:pt x="80587" y="175886"/>
                </a:lnTo>
                <a:lnTo>
                  <a:pt x="39731" y="161039"/>
                </a:lnTo>
                <a:lnTo>
                  <a:pt x="11790" y="131962"/>
                </a:lnTo>
                <a:lnTo>
                  <a:pt x="142" y="93158"/>
                </a:lnTo>
                <a:lnTo>
                  <a:pt x="0" y="88082"/>
                </a:lnTo>
                <a:close/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1" name="object 391"/>
          <p:cNvSpPr/>
          <p:nvPr/>
        </p:nvSpPr>
        <p:spPr>
          <a:xfrm>
            <a:off x="3211448" y="2627630"/>
            <a:ext cx="174625" cy="174625"/>
          </a:xfrm>
          <a:custGeom>
            <a:avLst/>
            <a:gdLst/>
            <a:ahLst/>
            <a:cxnLst/>
            <a:rect l="l" t="t" r="r" b="b"/>
            <a:pathLst>
              <a:path w="174625" h="174625">
                <a:moveTo>
                  <a:pt x="76722" y="0"/>
                </a:moveTo>
                <a:lnTo>
                  <a:pt x="37619" y="14871"/>
                </a:lnTo>
                <a:lnTo>
                  <a:pt x="10284" y="45522"/>
                </a:lnTo>
                <a:lnTo>
                  <a:pt x="0" y="86677"/>
                </a:lnTo>
                <a:lnTo>
                  <a:pt x="660" y="97471"/>
                </a:lnTo>
                <a:lnTo>
                  <a:pt x="15598" y="136489"/>
                </a:lnTo>
                <a:lnTo>
                  <a:pt x="46301" y="163757"/>
                </a:lnTo>
                <a:lnTo>
                  <a:pt x="87558" y="174014"/>
                </a:lnTo>
                <a:lnTo>
                  <a:pt x="101689" y="172831"/>
                </a:lnTo>
                <a:lnTo>
                  <a:pt x="138989" y="156757"/>
                </a:lnTo>
                <a:lnTo>
                  <a:pt x="164874" y="125020"/>
                </a:lnTo>
                <a:lnTo>
                  <a:pt x="174494" y="81639"/>
                </a:lnTo>
                <a:lnTo>
                  <a:pt x="172652" y="68186"/>
                </a:lnTo>
                <a:lnTo>
                  <a:pt x="155293" y="32902"/>
                </a:lnTo>
                <a:lnTo>
                  <a:pt x="122378" y="8690"/>
                </a:lnTo>
                <a:lnTo>
                  <a:pt x="767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2" name="object 392"/>
          <p:cNvSpPr/>
          <p:nvPr/>
        </p:nvSpPr>
        <p:spPr>
          <a:xfrm>
            <a:off x="3211460" y="2627630"/>
            <a:ext cx="174482" cy="174014"/>
          </a:xfrm>
          <a:prstGeom prst="rect">
            <a:avLst/>
          </a:prstGeom>
          <a:blipFill>
            <a:blip r:embed="rId10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3" name="object 393"/>
          <p:cNvSpPr/>
          <p:nvPr/>
        </p:nvSpPr>
        <p:spPr>
          <a:xfrm>
            <a:off x="3213188" y="2629095"/>
            <a:ext cx="170180" cy="170815"/>
          </a:xfrm>
          <a:custGeom>
            <a:avLst/>
            <a:gdLst/>
            <a:ahLst/>
            <a:cxnLst/>
            <a:rect l="l" t="t" r="r" b="b"/>
            <a:pathLst>
              <a:path w="170179" h="170814">
                <a:moveTo>
                  <a:pt x="77800" y="0"/>
                </a:moveTo>
                <a:lnTo>
                  <a:pt x="38245" y="13917"/>
                </a:lnTo>
                <a:lnTo>
                  <a:pt x="10478" y="44153"/>
                </a:lnTo>
                <a:lnTo>
                  <a:pt x="0" y="85211"/>
                </a:lnTo>
                <a:lnTo>
                  <a:pt x="803" y="96964"/>
                </a:lnTo>
                <a:lnTo>
                  <a:pt x="16013" y="134629"/>
                </a:lnTo>
                <a:lnTo>
                  <a:pt x="47368" y="160862"/>
                </a:lnTo>
                <a:lnTo>
                  <a:pt x="90737" y="170630"/>
                </a:lnTo>
                <a:lnTo>
                  <a:pt x="103886" y="168787"/>
                </a:lnTo>
                <a:lnTo>
                  <a:pt x="138338" y="151490"/>
                </a:lnTo>
                <a:lnTo>
                  <a:pt x="161866" y="118294"/>
                </a:lnTo>
                <a:lnTo>
                  <a:pt x="170050" y="71458"/>
                </a:lnTo>
                <a:lnTo>
                  <a:pt x="166767" y="58274"/>
                </a:lnTo>
                <a:lnTo>
                  <a:pt x="145165" y="24801"/>
                </a:lnTo>
                <a:lnTo>
                  <a:pt x="108669" y="4200"/>
                </a:lnTo>
                <a:lnTo>
                  <a:pt x="778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4" name="object 394"/>
          <p:cNvSpPr/>
          <p:nvPr/>
        </p:nvSpPr>
        <p:spPr>
          <a:xfrm>
            <a:off x="3213192" y="2629095"/>
            <a:ext cx="170046" cy="170630"/>
          </a:xfrm>
          <a:prstGeom prst="rect">
            <a:avLst/>
          </a:prstGeom>
          <a:blipFill>
            <a:blip r:embed="rId10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5" name="object 395"/>
          <p:cNvSpPr/>
          <p:nvPr/>
        </p:nvSpPr>
        <p:spPr>
          <a:xfrm>
            <a:off x="3214916" y="2630595"/>
            <a:ext cx="167640" cy="167005"/>
          </a:xfrm>
          <a:custGeom>
            <a:avLst/>
            <a:gdLst/>
            <a:ahLst/>
            <a:cxnLst/>
            <a:rect l="l" t="t" r="r" b="b"/>
            <a:pathLst>
              <a:path w="167639" h="167005">
                <a:moveTo>
                  <a:pt x="78862" y="0"/>
                </a:moveTo>
                <a:lnTo>
                  <a:pt x="38867" y="12931"/>
                </a:lnTo>
                <a:lnTo>
                  <a:pt x="10671" y="42746"/>
                </a:lnTo>
                <a:lnTo>
                  <a:pt x="0" y="83712"/>
                </a:lnTo>
                <a:lnTo>
                  <a:pt x="7" y="84812"/>
                </a:lnTo>
                <a:lnTo>
                  <a:pt x="10038" y="122871"/>
                </a:lnTo>
                <a:lnTo>
                  <a:pt x="37313" y="151458"/>
                </a:lnTo>
                <a:lnTo>
                  <a:pt x="79190" y="165877"/>
                </a:lnTo>
                <a:lnTo>
                  <a:pt x="95939" y="166723"/>
                </a:lnTo>
                <a:lnTo>
                  <a:pt x="109087" y="163666"/>
                </a:lnTo>
                <a:lnTo>
                  <a:pt x="142516" y="142517"/>
                </a:lnTo>
                <a:lnTo>
                  <a:pt x="163094" y="106000"/>
                </a:lnTo>
                <a:lnTo>
                  <a:pt x="167243" y="74769"/>
                </a:lnTo>
                <a:lnTo>
                  <a:pt x="164609" y="61113"/>
                </a:lnTo>
                <a:lnTo>
                  <a:pt x="144328" y="26219"/>
                </a:lnTo>
                <a:lnTo>
                  <a:pt x="108838" y="4529"/>
                </a:lnTo>
                <a:lnTo>
                  <a:pt x="788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6" name="object 396"/>
          <p:cNvSpPr/>
          <p:nvPr/>
        </p:nvSpPr>
        <p:spPr>
          <a:xfrm>
            <a:off x="3214919" y="2630595"/>
            <a:ext cx="167239" cy="166723"/>
          </a:xfrm>
          <a:prstGeom prst="rect">
            <a:avLst/>
          </a:prstGeom>
          <a:blipFill>
            <a:blip r:embed="rId10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7" name="object 397"/>
          <p:cNvSpPr/>
          <p:nvPr/>
        </p:nvSpPr>
        <p:spPr>
          <a:xfrm>
            <a:off x="3216579" y="2632143"/>
            <a:ext cx="164465" cy="164465"/>
          </a:xfrm>
          <a:custGeom>
            <a:avLst/>
            <a:gdLst/>
            <a:ahLst/>
            <a:cxnLst/>
            <a:rect l="l" t="t" r="r" b="b"/>
            <a:pathLst>
              <a:path w="164464" h="164464">
                <a:moveTo>
                  <a:pt x="79926" y="0"/>
                </a:moveTo>
                <a:lnTo>
                  <a:pt x="39500" y="11913"/>
                </a:lnTo>
                <a:lnTo>
                  <a:pt x="10869" y="41289"/>
                </a:lnTo>
                <a:lnTo>
                  <a:pt x="0" y="82164"/>
                </a:lnTo>
                <a:lnTo>
                  <a:pt x="280" y="88990"/>
                </a:lnTo>
                <a:lnTo>
                  <a:pt x="13760" y="127279"/>
                </a:lnTo>
                <a:lnTo>
                  <a:pt x="44363" y="154145"/>
                </a:lnTo>
                <a:lnTo>
                  <a:pt x="87786" y="164182"/>
                </a:lnTo>
                <a:lnTo>
                  <a:pt x="101676" y="162029"/>
                </a:lnTo>
                <a:lnTo>
                  <a:pt x="137313" y="142697"/>
                </a:lnTo>
                <a:lnTo>
                  <a:pt x="159589" y="107731"/>
                </a:lnTo>
                <a:lnTo>
                  <a:pt x="164275" y="78067"/>
                </a:lnTo>
                <a:lnTo>
                  <a:pt x="162340" y="63936"/>
                </a:lnTo>
                <a:lnTo>
                  <a:pt x="143428" y="27607"/>
                </a:lnTo>
                <a:lnTo>
                  <a:pt x="108953" y="4829"/>
                </a:lnTo>
                <a:lnTo>
                  <a:pt x="7992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8" name="object 398"/>
          <p:cNvSpPr/>
          <p:nvPr/>
        </p:nvSpPr>
        <p:spPr>
          <a:xfrm>
            <a:off x="3216579" y="2632143"/>
            <a:ext cx="164275" cy="164182"/>
          </a:xfrm>
          <a:prstGeom prst="rect">
            <a:avLst/>
          </a:prstGeom>
          <a:blipFill>
            <a:blip r:embed="rId1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9" name="object 399"/>
          <p:cNvSpPr/>
          <p:nvPr/>
        </p:nvSpPr>
        <p:spPr>
          <a:xfrm>
            <a:off x="3218230" y="2635001"/>
            <a:ext cx="160655" cy="159385"/>
          </a:xfrm>
          <a:custGeom>
            <a:avLst/>
            <a:gdLst/>
            <a:ahLst/>
            <a:cxnLst/>
            <a:rect l="l" t="t" r="r" b="b"/>
            <a:pathLst>
              <a:path w="160654" h="159385">
                <a:moveTo>
                  <a:pt x="66463" y="0"/>
                </a:moveTo>
                <a:lnTo>
                  <a:pt x="28836" y="17559"/>
                </a:lnTo>
                <a:lnTo>
                  <a:pt x="5073" y="51116"/>
                </a:lnTo>
                <a:lnTo>
                  <a:pt x="0" y="79305"/>
                </a:lnTo>
                <a:lnTo>
                  <a:pt x="304" y="86351"/>
                </a:lnTo>
                <a:lnTo>
                  <a:pt x="13782" y="123691"/>
                </a:lnTo>
                <a:lnTo>
                  <a:pt x="44688" y="149790"/>
                </a:lnTo>
                <a:lnTo>
                  <a:pt x="89503" y="159352"/>
                </a:lnTo>
                <a:lnTo>
                  <a:pt x="102562" y="156744"/>
                </a:lnTo>
                <a:lnTo>
                  <a:pt x="135840" y="136527"/>
                </a:lnTo>
                <a:lnTo>
                  <a:pt x="156299" y="100003"/>
                </a:lnTo>
                <a:lnTo>
                  <a:pt x="160296" y="68043"/>
                </a:lnTo>
                <a:lnTo>
                  <a:pt x="157372" y="55368"/>
                </a:lnTo>
                <a:lnTo>
                  <a:pt x="136497" y="23198"/>
                </a:lnTo>
                <a:lnTo>
                  <a:pt x="99252" y="3627"/>
                </a:lnTo>
                <a:lnTo>
                  <a:pt x="6646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0" name="object 400"/>
          <p:cNvSpPr/>
          <p:nvPr/>
        </p:nvSpPr>
        <p:spPr>
          <a:xfrm>
            <a:off x="3218234" y="2635001"/>
            <a:ext cx="160292" cy="159352"/>
          </a:xfrm>
          <a:prstGeom prst="rect">
            <a:avLst/>
          </a:prstGeom>
          <a:blipFill>
            <a:blip r:embed="rId1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1" name="object 401"/>
          <p:cNvSpPr/>
          <p:nvPr/>
        </p:nvSpPr>
        <p:spPr>
          <a:xfrm>
            <a:off x="3219843" y="2636222"/>
            <a:ext cx="158115" cy="157480"/>
          </a:xfrm>
          <a:custGeom>
            <a:avLst/>
            <a:gdLst/>
            <a:ahLst/>
            <a:cxnLst/>
            <a:rect l="l" t="t" r="r" b="b"/>
            <a:pathLst>
              <a:path w="158114" h="157480">
                <a:moveTo>
                  <a:pt x="67412" y="0"/>
                </a:moveTo>
                <a:lnTo>
                  <a:pt x="29325" y="16695"/>
                </a:lnTo>
                <a:lnTo>
                  <a:pt x="5170" y="49933"/>
                </a:lnTo>
                <a:lnTo>
                  <a:pt x="0" y="78084"/>
                </a:lnTo>
                <a:lnTo>
                  <a:pt x="1146" y="91548"/>
                </a:lnTo>
                <a:lnTo>
                  <a:pt x="18504" y="128604"/>
                </a:lnTo>
                <a:lnTo>
                  <a:pt x="52458" y="152005"/>
                </a:lnTo>
                <a:lnTo>
                  <a:pt x="81582" y="156983"/>
                </a:lnTo>
                <a:lnTo>
                  <a:pt x="95354" y="155299"/>
                </a:lnTo>
                <a:lnTo>
                  <a:pt x="130793" y="136926"/>
                </a:lnTo>
                <a:lnTo>
                  <a:pt x="152968" y="101879"/>
                </a:lnTo>
                <a:lnTo>
                  <a:pt x="157563" y="71350"/>
                </a:lnTo>
                <a:lnTo>
                  <a:pt x="155283" y="58232"/>
                </a:lnTo>
                <a:lnTo>
                  <a:pt x="135747" y="24702"/>
                </a:lnTo>
                <a:lnTo>
                  <a:pt x="99458" y="4028"/>
                </a:lnTo>
                <a:lnTo>
                  <a:pt x="6741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2" name="object 402"/>
          <p:cNvSpPr/>
          <p:nvPr/>
        </p:nvSpPr>
        <p:spPr>
          <a:xfrm>
            <a:off x="3219846" y="2636222"/>
            <a:ext cx="157560" cy="156983"/>
          </a:xfrm>
          <a:prstGeom prst="rect">
            <a:avLst/>
          </a:prstGeom>
          <a:blipFill>
            <a:blip r:embed="rId1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3" name="object 403"/>
          <p:cNvSpPr/>
          <p:nvPr/>
        </p:nvSpPr>
        <p:spPr>
          <a:xfrm>
            <a:off x="3221502" y="2637480"/>
            <a:ext cx="154940" cy="153670"/>
          </a:xfrm>
          <a:custGeom>
            <a:avLst/>
            <a:gdLst/>
            <a:ahLst/>
            <a:cxnLst/>
            <a:rect l="l" t="t" r="r" b="b"/>
            <a:pathLst>
              <a:path w="154939" h="153669">
                <a:moveTo>
                  <a:pt x="68277" y="0"/>
                </a:moveTo>
                <a:lnTo>
                  <a:pt x="29737" y="15800"/>
                </a:lnTo>
                <a:lnTo>
                  <a:pt x="5185" y="48706"/>
                </a:lnTo>
                <a:lnTo>
                  <a:pt x="0" y="80466"/>
                </a:lnTo>
                <a:lnTo>
                  <a:pt x="1810" y="93804"/>
                </a:lnTo>
                <a:lnTo>
                  <a:pt x="20378" y="128037"/>
                </a:lnTo>
                <a:lnTo>
                  <a:pt x="56128" y="149280"/>
                </a:lnTo>
                <a:lnTo>
                  <a:pt x="87907" y="153479"/>
                </a:lnTo>
                <a:lnTo>
                  <a:pt x="101593" y="150284"/>
                </a:lnTo>
                <a:lnTo>
                  <a:pt x="135394" y="127533"/>
                </a:lnTo>
                <a:lnTo>
                  <a:pt x="153285" y="89638"/>
                </a:lnTo>
                <a:lnTo>
                  <a:pt x="154597" y="74664"/>
                </a:lnTo>
                <a:lnTo>
                  <a:pt x="153008" y="61099"/>
                </a:lnTo>
                <a:lnTo>
                  <a:pt x="134862" y="26192"/>
                </a:lnTo>
                <a:lnTo>
                  <a:pt x="99537" y="4410"/>
                </a:lnTo>
                <a:lnTo>
                  <a:pt x="6827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4" name="object 404"/>
          <p:cNvSpPr/>
          <p:nvPr/>
        </p:nvSpPr>
        <p:spPr>
          <a:xfrm>
            <a:off x="3221502" y="2637480"/>
            <a:ext cx="154597" cy="153479"/>
          </a:xfrm>
          <a:prstGeom prst="rect">
            <a:avLst/>
          </a:prstGeom>
          <a:blipFill>
            <a:blip r:embed="rId1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5" name="object 405"/>
          <p:cNvSpPr/>
          <p:nvPr/>
        </p:nvSpPr>
        <p:spPr>
          <a:xfrm>
            <a:off x="3222955" y="2638775"/>
            <a:ext cx="151130" cy="151765"/>
          </a:xfrm>
          <a:custGeom>
            <a:avLst/>
            <a:gdLst/>
            <a:ahLst/>
            <a:cxnLst/>
            <a:rect l="l" t="t" r="r" b="b"/>
            <a:pathLst>
              <a:path w="151129" h="151764">
                <a:moveTo>
                  <a:pt x="69309" y="0"/>
                </a:moveTo>
                <a:lnTo>
                  <a:pt x="30325" y="14887"/>
                </a:lnTo>
                <a:lnTo>
                  <a:pt x="5372" y="47457"/>
                </a:lnTo>
                <a:lnTo>
                  <a:pt x="0" y="75531"/>
                </a:lnTo>
                <a:lnTo>
                  <a:pt x="430" y="83647"/>
                </a:lnTo>
                <a:lnTo>
                  <a:pt x="15898" y="121791"/>
                </a:lnTo>
                <a:lnTo>
                  <a:pt x="49039" y="146110"/>
                </a:lnTo>
                <a:lnTo>
                  <a:pt x="77891" y="151322"/>
                </a:lnTo>
                <a:lnTo>
                  <a:pt x="91192" y="149764"/>
                </a:lnTo>
                <a:lnTo>
                  <a:pt x="125391" y="131741"/>
                </a:lnTo>
                <a:lnTo>
                  <a:pt x="146615" y="96075"/>
                </a:lnTo>
                <a:lnTo>
                  <a:pt x="150749" y="64008"/>
                </a:lnTo>
                <a:lnTo>
                  <a:pt x="147439" y="50799"/>
                </a:lnTo>
                <a:lnTo>
                  <a:pt x="124368" y="18264"/>
                </a:lnTo>
                <a:lnTo>
                  <a:pt x="85166" y="1186"/>
                </a:lnTo>
                <a:lnTo>
                  <a:pt x="6930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6" name="object 406"/>
          <p:cNvSpPr/>
          <p:nvPr/>
        </p:nvSpPr>
        <p:spPr>
          <a:xfrm>
            <a:off x="3222955" y="2638775"/>
            <a:ext cx="150749" cy="151322"/>
          </a:xfrm>
          <a:prstGeom prst="rect">
            <a:avLst/>
          </a:prstGeom>
          <a:blipFill>
            <a:blip r:embed="rId1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7" name="object 407"/>
          <p:cNvSpPr/>
          <p:nvPr/>
        </p:nvSpPr>
        <p:spPr>
          <a:xfrm>
            <a:off x="3224466" y="2640132"/>
            <a:ext cx="148590" cy="147955"/>
          </a:xfrm>
          <a:custGeom>
            <a:avLst/>
            <a:gdLst/>
            <a:ahLst/>
            <a:cxnLst/>
            <a:rect l="l" t="t" r="r" b="b"/>
            <a:pathLst>
              <a:path w="148589" h="147955">
                <a:moveTo>
                  <a:pt x="70267" y="0"/>
                </a:moveTo>
                <a:lnTo>
                  <a:pt x="30824" y="13932"/>
                </a:lnTo>
                <a:lnTo>
                  <a:pt x="5472" y="46148"/>
                </a:lnTo>
                <a:lnTo>
                  <a:pt x="0" y="74174"/>
                </a:lnTo>
                <a:lnTo>
                  <a:pt x="939" y="85966"/>
                </a:lnTo>
                <a:lnTo>
                  <a:pt x="17673" y="121263"/>
                </a:lnTo>
                <a:lnTo>
                  <a:pt x="52542" y="143390"/>
                </a:lnTo>
                <a:lnTo>
                  <a:pt x="84058" y="147830"/>
                </a:lnTo>
                <a:lnTo>
                  <a:pt x="97284" y="144791"/>
                </a:lnTo>
                <a:lnTo>
                  <a:pt x="129919" y="122225"/>
                </a:lnTo>
                <a:lnTo>
                  <a:pt x="147058" y="82975"/>
                </a:lnTo>
                <a:lnTo>
                  <a:pt x="148230" y="66960"/>
                </a:lnTo>
                <a:lnTo>
                  <a:pt x="145573" y="53276"/>
                </a:lnTo>
                <a:lnTo>
                  <a:pt x="123778" y="19332"/>
                </a:lnTo>
                <a:lnTo>
                  <a:pt x="85637" y="1304"/>
                </a:lnTo>
                <a:lnTo>
                  <a:pt x="7026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8" name="object 408"/>
          <p:cNvSpPr/>
          <p:nvPr/>
        </p:nvSpPr>
        <p:spPr>
          <a:xfrm>
            <a:off x="3224475" y="2640132"/>
            <a:ext cx="148221" cy="147830"/>
          </a:xfrm>
          <a:prstGeom prst="rect">
            <a:avLst/>
          </a:prstGeom>
          <a:blipFill>
            <a:blip r:embed="rId1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9" name="object 409"/>
          <p:cNvSpPr/>
          <p:nvPr/>
        </p:nvSpPr>
        <p:spPr>
          <a:xfrm>
            <a:off x="3225952" y="2641528"/>
            <a:ext cx="146050" cy="146050"/>
          </a:xfrm>
          <a:custGeom>
            <a:avLst/>
            <a:gdLst/>
            <a:ahLst/>
            <a:cxnLst/>
            <a:rect l="l" t="t" r="r" b="b"/>
            <a:pathLst>
              <a:path w="146050" h="146050">
                <a:moveTo>
                  <a:pt x="71222" y="0"/>
                </a:moveTo>
                <a:lnTo>
                  <a:pt x="31350" y="12940"/>
                </a:lnTo>
                <a:lnTo>
                  <a:pt x="5580" y="44792"/>
                </a:lnTo>
                <a:lnTo>
                  <a:pt x="0" y="72779"/>
                </a:lnTo>
                <a:lnTo>
                  <a:pt x="157" y="77607"/>
                </a:lnTo>
                <a:lnTo>
                  <a:pt x="14323" y="115795"/>
                </a:lnTo>
                <a:lnTo>
                  <a:pt x="47273" y="140259"/>
                </a:lnTo>
                <a:lnTo>
                  <a:pt x="76759" y="145483"/>
                </a:lnTo>
                <a:lnTo>
                  <a:pt x="90735" y="143355"/>
                </a:lnTo>
                <a:lnTo>
                  <a:pt x="125570" y="122550"/>
                </a:lnTo>
                <a:lnTo>
                  <a:pt x="144195" y="85029"/>
                </a:lnTo>
                <a:lnTo>
                  <a:pt x="145562" y="69898"/>
                </a:lnTo>
                <a:lnTo>
                  <a:pt x="143606" y="55737"/>
                </a:lnTo>
                <a:lnTo>
                  <a:pt x="123121" y="20370"/>
                </a:lnTo>
                <a:lnTo>
                  <a:pt x="86066" y="1404"/>
                </a:lnTo>
                <a:lnTo>
                  <a:pt x="712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0" name="object 410"/>
          <p:cNvSpPr/>
          <p:nvPr/>
        </p:nvSpPr>
        <p:spPr>
          <a:xfrm>
            <a:off x="3225966" y="2641528"/>
            <a:ext cx="145548" cy="145483"/>
          </a:xfrm>
          <a:prstGeom prst="rect">
            <a:avLst/>
          </a:prstGeom>
          <a:blipFill>
            <a:blip r:embed="rId1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1" name="object 411"/>
          <p:cNvSpPr/>
          <p:nvPr/>
        </p:nvSpPr>
        <p:spPr>
          <a:xfrm>
            <a:off x="3227412" y="2644284"/>
            <a:ext cx="142240" cy="140970"/>
          </a:xfrm>
          <a:custGeom>
            <a:avLst/>
            <a:gdLst/>
            <a:ahLst/>
            <a:cxnLst/>
            <a:rect l="l" t="t" r="r" b="b"/>
            <a:pathLst>
              <a:path w="142239" h="140969">
                <a:moveTo>
                  <a:pt x="57656" y="0"/>
                </a:moveTo>
                <a:lnTo>
                  <a:pt x="21173" y="19311"/>
                </a:lnTo>
                <a:lnTo>
                  <a:pt x="1469" y="55549"/>
                </a:lnTo>
                <a:lnTo>
                  <a:pt x="0" y="70023"/>
                </a:lnTo>
                <a:lnTo>
                  <a:pt x="262" y="76105"/>
                </a:lnTo>
                <a:lnTo>
                  <a:pt x="14785" y="112772"/>
                </a:lnTo>
                <a:lnTo>
                  <a:pt x="48508" y="136117"/>
                </a:lnTo>
                <a:lnTo>
                  <a:pt x="79464" y="140924"/>
                </a:lnTo>
                <a:lnTo>
                  <a:pt x="92394" y="138160"/>
                </a:lnTo>
                <a:lnTo>
                  <a:pt x="124303" y="116093"/>
                </a:lnTo>
                <a:lnTo>
                  <a:pt x="140894" y="76046"/>
                </a:lnTo>
                <a:lnTo>
                  <a:pt x="141901" y="59402"/>
                </a:lnTo>
                <a:lnTo>
                  <a:pt x="138756" y="46939"/>
                </a:lnTo>
                <a:lnTo>
                  <a:pt x="115904" y="16373"/>
                </a:lnTo>
                <a:lnTo>
                  <a:pt x="74910" y="801"/>
                </a:lnTo>
                <a:lnTo>
                  <a:pt x="576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2" name="object 412"/>
          <p:cNvSpPr/>
          <p:nvPr/>
        </p:nvSpPr>
        <p:spPr>
          <a:xfrm>
            <a:off x="3227420" y="2644284"/>
            <a:ext cx="141893" cy="140924"/>
          </a:xfrm>
          <a:prstGeom prst="rect">
            <a:avLst/>
          </a:prstGeom>
          <a:blipFill>
            <a:blip r:embed="rId1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3" name="object 413"/>
          <p:cNvSpPr/>
          <p:nvPr/>
        </p:nvSpPr>
        <p:spPr>
          <a:xfrm>
            <a:off x="3228835" y="2645326"/>
            <a:ext cx="139700" cy="139065"/>
          </a:xfrm>
          <a:custGeom>
            <a:avLst/>
            <a:gdLst/>
            <a:ahLst/>
            <a:cxnLst/>
            <a:rect l="l" t="t" r="r" b="b"/>
            <a:pathLst>
              <a:path w="139700" h="139064">
                <a:moveTo>
                  <a:pt x="58481" y="0"/>
                </a:moveTo>
                <a:lnTo>
                  <a:pt x="21539" y="18518"/>
                </a:lnTo>
                <a:lnTo>
                  <a:pt x="1498" y="54520"/>
                </a:lnTo>
                <a:lnTo>
                  <a:pt x="0" y="68980"/>
                </a:lnTo>
                <a:lnTo>
                  <a:pt x="1268" y="82282"/>
                </a:lnTo>
                <a:lnTo>
                  <a:pt x="20487" y="118106"/>
                </a:lnTo>
                <a:lnTo>
                  <a:pt x="57450" y="137431"/>
                </a:lnTo>
                <a:lnTo>
                  <a:pt x="72511" y="138860"/>
                </a:lnTo>
                <a:lnTo>
                  <a:pt x="86148" y="136995"/>
                </a:lnTo>
                <a:lnTo>
                  <a:pt x="120173" y="116677"/>
                </a:lnTo>
                <a:lnTo>
                  <a:pt x="138279" y="78255"/>
                </a:lnTo>
                <a:lnTo>
                  <a:pt x="139535" y="62309"/>
                </a:lnTo>
                <a:lnTo>
                  <a:pt x="137011" y="49413"/>
                </a:lnTo>
                <a:lnTo>
                  <a:pt x="115414" y="17525"/>
                </a:lnTo>
                <a:lnTo>
                  <a:pt x="75361" y="970"/>
                </a:lnTo>
                <a:lnTo>
                  <a:pt x="584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4" name="object 414"/>
          <p:cNvSpPr/>
          <p:nvPr/>
        </p:nvSpPr>
        <p:spPr>
          <a:xfrm>
            <a:off x="3228837" y="2645326"/>
            <a:ext cx="139533" cy="138860"/>
          </a:xfrm>
          <a:prstGeom prst="rect">
            <a:avLst/>
          </a:prstGeom>
          <a:blipFill>
            <a:blip r:embed="rId1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5" name="object 415"/>
          <p:cNvSpPr/>
          <p:nvPr/>
        </p:nvSpPr>
        <p:spPr>
          <a:xfrm>
            <a:off x="3230245" y="2646415"/>
            <a:ext cx="137160" cy="135890"/>
          </a:xfrm>
          <a:custGeom>
            <a:avLst/>
            <a:gdLst/>
            <a:ahLst/>
            <a:cxnLst/>
            <a:rect l="l" t="t" r="r" b="b"/>
            <a:pathLst>
              <a:path w="137160" h="135889">
                <a:moveTo>
                  <a:pt x="59315" y="0"/>
                </a:moveTo>
                <a:lnTo>
                  <a:pt x="21908" y="17677"/>
                </a:lnTo>
                <a:lnTo>
                  <a:pt x="1528" y="53436"/>
                </a:lnTo>
                <a:lnTo>
                  <a:pt x="0" y="67891"/>
                </a:lnTo>
                <a:lnTo>
                  <a:pt x="138" y="72280"/>
                </a:lnTo>
                <a:lnTo>
                  <a:pt x="13889" y="108254"/>
                </a:lnTo>
                <a:lnTo>
                  <a:pt x="47711" y="131044"/>
                </a:lnTo>
                <a:lnTo>
                  <a:pt x="79703" y="135522"/>
                </a:lnTo>
                <a:lnTo>
                  <a:pt x="93124" y="131851"/>
                </a:lnTo>
                <a:lnTo>
                  <a:pt x="124717" y="106507"/>
                </a:lnTo>
                <a:lnTo>
                  <a:pt x="137008" y="65258"/>
                </a:lnTo>
                <a:lnTo>
                  <a:pt x="135156" y="51918"/>
                </a:lnTo>
                <a:lnTo>
                  <a:pt x="114877" y="18675"/>
                </a:lnTo>
                <a:lnTo>
                  <a:pt x="75793" y="1130"/>
                </a:lnTo>
                <a:lnTo>
                  <a:pt x="593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6" name="object 416"/>
          <p:cNvSpPr/>
          <p:nvPr/>
        </p:nvSpPr>
        <p:spPr>
          <a:xfrm>
            <a:off x="3230250" y="2646415"/>
            <a:ext cx="137003" cy="135522"/>
          </a:xfrm>
          <a:prstGeom prst="rect">
            <a:avLst/>
          </a:prstGeom>
          <a:blipFill>
            <a:blip r:embed="rId1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7" name="object 417"/>
          <p:cNvSpPr/>
          <p:nvPr/>
        </p:nvSpPr>
        <p:spPr>
          <a:xfrm>
            <a:off x="3231616" y="2647535"/>
            <a:ext cx="133350" cy="133985"/>
          </a:xfrm>
          <a:custGeom>
            <a:avLst/>
            <a:gdLst/>
            <a:ahLst/>
            <a:cxnLst/>
            <a:rect l="l" t="t" r="r" b="b"/>
            <a:pathLst>
              <a:path w="133350" h="133985">
                <a:moveTo>
                  <a:pt x="60151" y="0"/>
                </a:moveTo>
                <a:lnTo>
                  <a:pt x="22291" y="16820"/>
                </a:lnTo>
                <a:lnTo>
                  <a:pt x="1558" y="52328"/>
                </a:lnTo>
                <a:lnTo>
                  <a:pt x="0" y="66772"/>
                </a:lnTo>
                <a:lnTo>
                  <a:pt x="681" y="76360"/>
                </a:lnTo>
                <a:lnTo>
                  <a:pt x="18515" y="112682"/>
                </a:lnTo>
                <a:lnTo>
                  <a:pt x="55282" y="132406"/>
                </a:lnTo>
                <a:lnTo>
                  <a:pt x="70525" y="133858"/>
                </a:lnTo>
                <a:lnTo>
                  <a:pt x="83462" y="131902"/>
                </a:lnTo>
                <a:lnTo>
                  <a:pt x="123205" y="100164"/>
                </a:lnTo>
                <a:lnTo>
                  <a:pt x="133177" y="54459"/>
                </a:lnTo>
                <a:lnTo>
                  <a:pt x="129336" y="41605"/>
                </a:lnTo>
                <a:lnTo>
                  <a:pt x="103456" y="11480"/>
                </a:lnTo>
                <a:lnTo>
                  <a:pt x="601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8" name="object 418"/>
          <p:cNvSpPr/>
          <p:nvPr/>
        </p:nvSpPr>
        <p:spPr>
          <a:xfrm>
            <a:off x="3231616" y="2647535"/>
            <a:ext cx="133177" cy="133858"/>
          </a:xfrm>
          <a:prstGeom prst="rect">
            <a:avLst/>
          </a:prstGeom>
          <a:blipFill>
            <a:blip r:embed="rId1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9" name="object 419"/>
          <p:cNvSpPr/>
          <p:nvPr/>
        </p:nvSpPr>
        <p:spPr>
          <a:xfrm>
            <a:off x="3232950" y="2648671"/>
            <a:ext cx="131445" cy="130810"/>
          </a:xfrm>
          <a:custGeom>
            <a:avLst/>
            <a:gdLst/>
            <a:ahLst/>
            <a:cxnLst/>
            <a:rect l="l" t="t" r="r" b="b"/>
            <a:pathLst>
              <a:path w="131445" h="130810">
                <a:moveTo>
                  <a:pt x="60970" y="0"/>
                </a:moveTo>
                <a:lnTo>
                  <a:pt x="22671" y="15946"/>
                </a:lnTo>
                <a:lnTo>
                  <a:pt x="1589" y="51202"/>
                </a:lnTo>
                <a:lnTo>
                  <a:pt x="0" y="65635"/>
                </a:lnTo>
                <a:lnTo>
                  <a:pt x="3" y="66358"/>
                </a:lnTo>
                <a:lnTo>
                  <a:pt x="12114" y="102727"/>
                </a:lnTo>
                <a:lnTo>
                  <a:pt x="45285" y="125915"/>
                </a:lnTo>
                <a:lnTo>
                  <a:pt x="77405" y="130430"/>
                </a:lnTo>
                <a:lnTo>
                  <a:pt x="90109" y="126713"/>
                </a:lnTo>
                <a:lnTo>
                  <a:pt x="119865" y="100979"/>
                </a:lnTo>
                <a:lnTo>
                  <a:pt x="131071" y="57005"/>
                </a:lnTo>
                <a:lnTo>
                  <a:pt x="127836" y="43681"/>
                </a:lnTo>
                <a:lnTo>
                  <a:pt x="103125" y="12211"/>
                </a:lnTo>
                <a:lnTo>
                  <a:pt x="609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0" name="object 420"/>
          <p:cNvSpPr/>
          <p:nvPr/>
        </p:nvSpPr>
        <p:spPr>
          <a:xfrm>
            <a:off x="3232959" y="2648671"/>
            <a:ext cx="131062" cy="130430"/>
          </a:xfrm>
          <a:prstGeom prst="rect">
            <a:avLst/>
          </a:prstGeom>
          <a:blipFill>
            <a:blip r:embed="rId1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1" name="object 421"/>
          <p:cNvSpPr/>
          <p:nvPr/>
        </p:nvSpPr>
        <p:spPr>
          <a:xfrm>
            <a:off x="3234270" y="2649883"/>
            <a:ext cx="128905" cy="128905"/>
          </a:xfrm>
          <a:custGeom>
            <a:avLst/>
            <a:gdLst/>
            <a:ahLst/>
            <a:cxnLst/>
            <a:rect l="l" t="t" r="r" b="b"/>
            <a:pathLst>
              <a:path w="128904" h="128905">
                <a:moveTo>
                  <a:pt x="61814" y="0"/>
                </a:moveTo>
                <a:lnTo>
                  <a:pt x="23050" y="15014"/>
                </a:lnTo>
                <a:lnTo>
                  <a:pt x="1619" y="49997"/>
                </a:lnTo>
                <a:lnTo>
                  <a:pt x="0" y="64423"/>
                </a:lnTo>
                <a:lnTo>
                  <a:pt x="495" y="72433"/>
                </a:lnTo>
                <a:lnTo>
                  <a:pt x="17668" y="108007"/>
                </a:lnTo>
                <a:lnTo>
                  <a:pt x="55106" y="127261"/>
                </a:lnTo>
                <a:lnTo>
                  <a:pt x="71090" y="128604"/>
                </a:lnTo>
                <a:lnTo>
                  <a:pt x="84537" y="125725"/>
                </a:lnTo>
                <a:lnTo>
                  <a:pt x="116406" y="101628"/>
                </a:lnTo>
                <a:lnTo>
                  <a:pt x="128815" y="59590"/>
                </a:lnTo>
                <a:lnTo>
                  <a:pt x="126241" y="45784"/>
                </a:lnTo>
                <a:lnTo>
                  <a:pt x="102749" y="12930"/>
                </a:lnTo>
                <a:lnTo>
                  <a:pt x="618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2" name="object 422"/>
          <p:cNvSpPr/>
          <p:nvPr/>
        </p:nvSpPr>
        <p:spPr>
          <a:xfrm>
            <a:off x="3234273" y="2649883"/>
            <a:ext cx="128812" cy="128604"/>
          </a:xfrm>
          <a:prstGeom prst="rect">
            <a:avLst/>
          </a:prstGeom>
          <a:blipFill>
            <a:blip r:embed="rId1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3" name="object 423"/>
          <p:cNvSpPr/>
          <p:nvPr/>
        </p:nvSpPr>
        <p:spPr>
          <a:xfrm>
            <a:off x="3235578" y="2651114"/>
            <a:ext cx="127000" cy="127000"/>
          </a:xfrm>
          <a:custGeom>
            <a:avLst/>
            <a:gdLst/>
            <a:ahLst/>
            <a:cxnLst/>
            <a:rect l="l" t="t" r="r" b="b"/>
            <a:pathLst>
              <a:path w="127000" h="127000">
                <a:moveTo>
                  <a:pt x="62621" y="0"/>
                </a:moveTo>
                <a:lnTo>
                  <a:pt x="23421" y="14072"/>
                </a:lnTo>
                <a:lnTo>
                  <a:pt x="1627" y="48782"/>
                </a:lnTo>
                <a:lnTo>
                  <a:pt x="0" y="64968"/>
                </a:lnTo>
                <a:lnTo>
                  <a:pt x="2001" y="79106"/>
                </a:lnTo>
                <a:lnTo>
                  <a:pt x="24489" y="112960"/>
                </a:lnTo>
                <a:lnTo>
                  <a:pt x="64630" y="126397"/>
                </a:lnTo>
                <a:lnTo>
                  <a:pt x="78838" y="124456"/>
                </a:lnTo>
                <a:lnTo>
                  <a:pt x="112875" y="102081"/>
                </a:lnTo>
                <a:lnTo>
                  <a:pt x="126395" y="62157"/>
                </a:lnTo>
                <a:lnTo>
                  <a:pt x="124532" y="47879"/>
                </a:lnTo>
                <a:lnTo>
                  <a:pt x="102298" y="13628"/>
                </a:lnTo>
                <a:lnTo>
                  <a:pt x="6262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4" name="object 424"/>
          <p:cNvSpPr/>
          <p:nvPr/>
        </p:nvSpPr>
        <p:spPr>
          <a:xfrm>
            <a:off x="3235578" y="2651114"/>
            <a:ext cx="126395" cy="126397"/>
          </a:xfrm>
          <a:prstGeom prst="rect">
            <a:avLst/>
          </a:prstGeom>
          <a:blipFill>
            <a:blip r:embed="rId1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5" name="object 425"/>
          <p:cNvSpPr/>
          <p:nvPr/>
        </p:nvSpPr>
        <p:spPr>
          <a:xfrm>
            <a:off x="3236823" y="2653740"/>
            <a:ext cx="123189" cy="122555"/>
          </a:xfrm>
          <a:custGeom>
            <a:avLst/>
            <a:gdLst/>
            <a:ahLst/>
            <a:cxnLst/>
            <a:rect l="l" t="t" r="r" b="b"/>
            <a:pathLst>
              <a:path w="123189" h="122555">
                <a:moveTo>
                  <a:pt x="48975" y="0"/>
                </a:moveTo>
                <a:lnTo>
                  <a:pt x="13995" y="21359"/>
                </a:lnTo>
                <a:lnTo>
                  <a:pt x="0" y="60566"/>
                </a:lnTo>
                <a:lnTo>
                  <a:pt x="125" y="64535"/>
                </a:lnTo>
                <a:lnTo>
                  <a:pt x="15555" y="100913"/>
                </a:lnTo>
                <a:lnTo>
                  <a:pt x="52417" y="120788"/>
                </a:lnTo>
                <a:lnTo>
                  <a:pt x="68393" y="122182"/>
                </a:lnTo>
                <a:lnTo>
                  <a:pt x="81278" y="119363"/>
                </a:lnTo>
                <a:lnTo>
                  <a:pt x="111701" y="95234"/>
                </a:lnTo>
                <a:lnTo>
                  <a:pt x="123157" y="51174"/>
                </a:lnTo>
                <a:lnTo>
                  <a:pt x="119835" y="38913"/>
                </a:lnTo>
                <a:lnTo>
                  <a:pt x="94671" y="10262"/>
                </a:lnTo>
                <a:lnTo>
                  <a:pt x="489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6" name="object 426"/>
          <p:cNvSpPr/>
          <p:nvPr/>
        </p:nvSpPr>
        <p:spPr>
          <a:xfrm>
            <a:off x="3236823" y="2653740"/>
            <a:ext cx="123189" cy="122555"/>
          </a:xfrm>
          <a:custGeom>
            <a:avLst/>
            <a:gdLst/>
            <a:ahLst/>
            <a:cxnLst/>
            <a:rect l="l" t="t" r="r" b="b"/>
            <a:pathLst>
              <a:path w="123189" h="122555">
                <a:moveTo>
                  <a:pt x="48975" y="0"/>
                </a:moveTo>
                <a:lnTo>
                  <a:pt x="13995" y="21359"/>
                </a:lnTo>
                <a:lnTo>
                  <a:pt x="0" y="60566"/>
                </a:lnTo>
                <a:lnTo>
                  <a:pt x="125" y="64535"/>
                </a:lnTo>
                <a:lnTo>
                  <a:pt x="15555" y="100913"/>
                </a:lnTo>
                <a:lnTo>
                  <a:pt x="52417" y="120788"/>
                </a:lnTo>
                <a:lnTo>
                  <a:pt x="68393" y="122182"/>
                </a:lnTo>
                <a:lnTo>
                  <a:pt x="81278" y="119363"/>
                </a:lnTo>
                <a:lnTo>
                  <a:pt x="111701" y="95234"/>
                </a:lnTo>
                <a:lnTo>
                  <a:pt x="123157" y="51174"/>
                </a:lnTo>
                <a:lnTo>
                  <a:pt x="119835" y="38913"/>
                </a:lnTo>
                <a:lnTo>
                  <a:pt x="94671" y="10262"/>
                </a:lnTo>
                <a:lnTo>
                  <a:pt x="489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7" name="object 427"/>
          <p:cNvSpPr/>
          <p:nvPr/>
        </p:nvSpPr>
        <p:spPr>
          <a:xfrm>
            <a:off x="3236823" y="2653740"/>
            <a:ext cx="123157" cy="122182"/>
          </a:xfrm>
          <a:prstGeom prst="rect">
            <a:avLst/>
          </a:prstGeom>
          <a:blipFill>
            <a:blip r:embed="rId1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8" name="object 428"/>
          <p:cNvSpPr/>
          <p:nvPr/>
        </p:nvSpPr>
        <p:spPr>
          <a:xfrm>
            <a:off x="3238068" y="2654611"/>
            <a:ext cx="121285" cy="120650"/>
          </a:xfrm>
          <a:custGeom>
            <a:avLst/>
            <a:gdLst/>
            <a:ahLst/>
            <a:cxnLst/>
            <a:rect l="l" t="t" r="r" b="b"/>
            <a:pathLst>
              <a:path w="121285" h="120650">
                <a:moveTo>
                  <a:pt x="49674" y="0"/>
                </a:moveTo>
                <a:lnTo>
                  <a:pt x="14237" y="20633"/>
                </a:lnTo>
                <a:lnTo>
                  <a:pt x="0" y="59695"/>
                </a:lnTo>
                <a:lnTo>
                  <a:pt x="1221" y="71868"/>
                </a:lnTo>
                <a:lnTo>
                  <a:pt x="22348" y="106515"/>
                </a:lnTo>
                <a:lnTo>
                  <a:pt x="62330" y="120367"/>
                </a:lnTo>
                <a:lnTo>
                  <a:pt x="75919" y="118442"/>
                </a:lnTo>
                <a:lnTo>
                  <a:pt x="108412" y="95999"/>
                </a:lnTo>
                <a:lnTo>
                  <a:pt x="121104" y="53705"/>
                </a:lnTo>
                <a:lnTo>
                  <a:pt x="118385" y="41014"/>
                </a:lnTo>
                <a:lnTo>
                  <a:pt x="94403" y="11077"/>
                </a:lnTo>
                <a:lnTo>
                  <a:pt x="4967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9" name="object 429"/>
          <p:cNvSpPr/>
          <p:nvPr/>
        </p:nvSpPr>
        <p:spPr>
          <a:xfrm>
            <a:off x="3238078" y="2654611"/>
            <a:ext cx="121094" cy="120367"/>
          </a:xfrm>
          <a:prstGeom prst="rect">
            <a:avLst/>
          </a:prstGeom>
          <a:blipFill>
            <a:blip r:embed="rId1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0" name="object 430"/>
          <p:cNvSpPr/>
          <p:nvPr/>
        </p:nvSpPr>
        <p:spPr>
          <a:xfrm>
            <a:off x="3239287" y="2655512"/>
            <a:ext cx="119380" cy="117475"/>
          </a:xfrm>
          <a:custGeom>
            <a:avLst/>
            <a:gdLst/>
            <a:ahLst/>
            <a:cxnLst/>
            <a:rect l="l" t="t" r="r" b="b"/>
            <a:pathLst>
              <a:path w="119379" h="117475">
                <a:moveTo>
                  <a:pt x="50378" y="0"/>
                </a:moveTo>
                <a:lnTo>
                  <a:pt x="14488" y="19888"/>
                </a:lnTo>
                <a:lnTo>
                  <a:pt x="0" y="58795"/>
                </a:lnTo>
                <a:lnTo>
                  <a:pt x="142" y="62933"/>
                </a:lnTo>
                <a:lnTo>
                  <a:pt x="25820" y="106036"/>
                </a:lnTo>
                <a:lnTo>
                  <a:pt x="70403" y="117288"/>
                </a:lnTo>
                <a:lnTo>
                  <a:pt x="83594" y="113154"/>
                </a:lnTo>
                <a:lnTo>
                  <a:pt x="112494" y="84884"/>
                </a:lnTo>
                <a:lnTo>
                  <a:pt x="118908" y="56280"/>
                </a:lnTo>
                <a:lnTo>
                  <a:pt x="116840" y="43157"/>
                </a:lnTo>
                <a:lnTo>
                  <a:pt x="94094" y="11898"/>
                </a:lnTo>
                <a:lnTo>
                  <a:pt x="503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1" name="object 431"/>
          <p:cNvSpPr/>
          <p:nvPr/>
        </p:nvSpPr>
        <p:spPr>
          <a:xfrm>
            <a:off x="3239289" y="2655512"/>
            <a:ext cx="118905" cy="117288"/>
          </a:xfrm>
          <a:prstGeom prst="rect">
            <a:avLst/>
          </a:prstGeom>
          <a:blipFill>
            <a:blip r:embed="rId1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2" name="object 432"/>
          <p:cNvSpPr/>
          <p:nvPr/>
        </p:nvSpPr>
        <p:spPr>
          <a:xfrm>
            <a:off x="3240468" y="2656454"/>
            <a:ext cx="115570" cy="116205"/>
          </a:xfrm>
          <a:custGeom>
            <a:avLst/>
            <a:gdLst/>
            <a:ahLst/>
            <a:cxnLst/>
            <a:rect l="l" t="t" r="r" b="b"/>
            <a:pathLst>
              <a:path w="115570" h="116205">
                <a:moveTo>
                  <a:pt x="51099" y="0"/>
                </a:moveTo>
                <a:lnTo>
                  <a:pt x="14753" y="19096"/>
                </a:lnTo>
                <a:lnTo>
                  <a:pt x="0" y="57853"/>
                </a:lnTo>
                <a:lnTo>
                  <a:pt x="876" y="67952"/>
                </a:lnTo>
                <a:lnTo>
                  <a:pt x="21257" y="102306"/>
                </a:lnTo>
                <a:lnTo>
                  <a:pt x="62176" y="116030"/>
                </a:lnTo>
                <a:lnTo>
                  <a:pt x="74752" y="113730"/>
                </a:lnTo>
                <a:lnTo>
                  <a:pt x="110609" y="77748"/>
                </a:lnTo>
                <a:lnTo>
                  <a:pt x="115236" y="45293"/>
                </a:lnTo>
                <a:lnTo>
                  <a:pt x="110819" y="32832"/>
                </a:lnTo>
                <a:lnTo>
                  <a:pt x="81586" y="5762"/>
                </a:lnTo>
                <a:lnTo>
                  <a:pt x="510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3" name="object 433"/>
          <p:cNvSpPr/>
          <p:nvPr/>
        </p:nvSpPr>
        <p:spPr>
          <a:xfrm>
            <a:off x="3240471" y="2656454"/>
            <a:ext cx="115233" cy="116030"/>
          </a:xfrm>
          <a:prstGeom prst="rect">
            <a:avLst/>
          </a:prstGeom>
          <a:blipFill>
            <a:blip r:embed="rId1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4" name="object 434"/>
          <p:cNvSpPr/>
          <p:nvPr/>
        </p:nvSpPr>
        <p:spPr>
          <a:xfrm>
            <a:off x="3241624" y="2657439"/>
            <a:ext cx="113664" cy="113030"/>
          </a:xfrm>
          <a:custGeom>
            <a:avLst/>
            <a:gdLst/>
            <a:ahLst/>
            <a:cxnLst/>
            <a:rect l="l" t="t" r="r" b="b"/>
            <a:pathLst>
              <a:path w="113664" h="113030">
                <a:moveTo>
                  <a:pt x="51825" y="0"/>
                </a:moveTo>
                <a:lnTo>
                  <a:pt x="15015" y="18285"/>
                </a:lnTo>
                <a:lnTo>
                  <a:pt x="0" y="56868"/>
                </a:lnTo>
                <a:lnTo>
                  <a:pt x="39" y="59019"/>
                </a:lnTo>
                <a:lnTo>
                  <a:pt x="24532" y="101716"/>
                </a:lnTo>
                <a:lnTo>
                  <a:pt x="69635" y="112621"/>
                </a:lnTo>
                <a:lnTo>
                  <a:pt x="81794" y="108218"/>
                </a:lnTo>
                <a:lnTo>
                  <a:pt x="108098" y="78786"/>
                </a:lnTo>
                <a:lnTo>
                  <a:pt x="113501" y="47487"/>
                </a:lnTo>
                <a:lnTo>
                  <a:pt x="109660" y="34554"/>
                </a:lnTo>
                <a:lnTo>
                  <a:pt x="81531" y="6198"/>
                </a:lnTo>
                <a:lnTo>
                  <a:pt x="5182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5" name="object 435"/>
          <p:cNvSpPr/>
          <p:nvPr/>
        </p:nvSpPr>
        <p:spPr>
          <a:xfrm>
            <a:off x="3241629" y="2657439"/>
            <a:ext cx="113496" cy="112621"/>
          </a:xfrm>
          <a:prstGeom prst="rect">
            <a:avLst/>
          </a:prstGeom>
          <a:blipFill>
            <a:blip r:embed="rId1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6" name="object 436"/>
          <p:cNvSpPr/>
          <p:nvPr/>
        </p:nvSpPr>
        <p:spPr>
          <a:xfrm>
            <a:off x="3242779" y="2658430"/>
            <a:ext cx="111760" cy="111760"/>
          </a:xfrm>
          <a:custGeom>
            <a:avLst/>
            <a:gdLst/>
            <a:ahLst/>
            <a:cxnLst/>
            <a:rect l="l" t="t" r="r" b="b"/>
            <a:pathLst>
              <a:path w="111760" h="111760">
                <a:moveTo>
                  <a:pt x="52528" y="0"/>
                </a:moveTo>
                <a:lnTo>
                  <a:pt x="15275" y="17450"/>
                </a:lnTo>
                <a:lnTo>
                  <a:pt x="0" y="55876"/>
                </a:lnTo>
                <a:lnTo>
                  <a:pt x="912" y="65944"/>
                </a:lnTo>
                <a:lnTo>
                  <a:pt x="21349" y="98609"/>
                </a:lnTo>
                <a:lnTo>
                  <a:pt x="64349" y="111258"/>
                </a:lnTo>
                <a:lnTo>
                  <a:pt x="77235" y="107621"/>
                </a:lnTo>
                <a:lnTo>
                  <a:pt x="105505" y="79732"/>
                </a:lnTo>
                <a:lnTo>
                  <a:pt x="111636" y="49689"/>
                </a:lnTo>
                <a:lnTo>
                  <a:pt x="108410" y="36279"/>
                </a:lnTo>
                <a:lnTo>
                  <a:pt x="81415" y="6616"/>
                </a:lnTo>
                <a:lnTo>
                  <a:pt x="5252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7" name="object 437"/>
          <p:cNvSpPr/>
          <p:nvPr/>
        </p:nvSpPr>
        <p:spPr>
          <a:xfrm>
            <a:off x="3242787" y="2658430"/>
            <a:ext cx="111629" cy="111258"/>
          </a:xfrm>
          <a:prstGeom prst="rect">
            <a:avLst/>
          </a:prstGeom>
          <a:blipFill>
            <a:blip r:embed="rId1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8" name="object 438"/>
          <p:cNvSpPr/>
          <p:nvPr/>
        </p:nvSpPr>
        <p:spPr>
          <a:xfrm>
            <a:off x="3243910" y="2659479"/>
            <a:ext cx="109855" cy="109855"/>
          </a:xfrm>
          <a:custGeom>
            <a:avLst/>
            <a:gdLst/>
            <a:ahLst/>
            <a:cxnLst/>
            <a:rect l="l" t="t" r="r" b="b"/>
            <a:pathLst>
              <a:path w="109854" h="109855">
                <a:moveTo>
                  <a:pt x="53250" y="0"/>
                </a:moveTo>
                <a:lnTo>
                  <a:pt x="15544" y="16574"/>
                </a:lnTo>
                <a:lnTo>
                  <a:pt x="0" y="54828"/>
                </a:lnTo>
                <a:lnTo>
                  <a:pt x="214" y="59711"/>
                </a:lnTo>
                <a:lnTo>
                  <a:pt x="18304" y="95197"/>
                </a:lnTo>
                <a:lnTo>
                  <a:pt x="58863" y="109560"/>
                </a:lnTo>
                <a:lnTo>
                  <a:pt x="72501" y="106779"/>
                </a:lnTo>
                <a:lnTo>
                  <a:pt x="102834" y="80511"/>
                </a:lnTo>
                <a:lnTo>
                  <a:pt x="109651" y="51909"/>
                </a:lnTo>
                <a:lnTo>
                  <a:pt x="107089" y="38016"/>
                </a:lnTo>
                <a:lnTo>
                  <a:pt x="81255" y="7018"/>
                </a:lnTo>
                <a:lnTo>
                  <a:pt x="532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9" name="object 439"/>
          <p:cNvSpPr/>
          <p:nvPr/>
        </p:nvSpPr>
        <p:spPr>
          <a:xfrm>
            <a:off x="3243910" y="2659479"/>
            <a:ext cx="109651" cy="109560"/>
          </a:xfrm>
          <a:prstGeom prst="rect">
            <a:avLst/>
          </a:prstGeom>
          <a:blipFill>
            <a:blip r:embed="rId13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0" name="object 440"/>
          <p:cNvSpPr/>
          <p:nvPr/>
        </p:nvSpPr>
        <p:spPr>
          <a:xfrm>
            <a:off x="3244989" y="2662437"/>
            <a:ext cx="106680" cy="105410"/>
          </a:xfrm>
          <a:custGeom>
            <a:avLst/>
            <a:gdLst/>
            <a:ahLst/>
            <a:cxnLst/>
            <a:rect l="l" t="t" r="r" b="b"/>
            <a:pathLst>
              <a:path w="106679" h="105410">
                <a:moveTo>
                  <a:pt x="39638" y="0"/>
                </a:moveTo>
                <a:lnTo>
                  <a:pt x="7377" y="24684"/>
                </a:lnTo>
                <a:lnTo>
                  <a:pt x="0" y="51869"/>
                </a:lnTo>
                <a:lnTo>
                  <a:pt x="535" y="59442"/>
                </a:lnTo>
                <a:lnTo>
                  <a:pt x="31864" y="99203"/>
                </a:lnTo>
                <a:lnTo>
                  <a:pt x="63067" y="104839"/>
                </a:lnTo>
                <a:lnTo>
                  <a:pt x="75117" y="101051"/>
                </a:lnTo>
                <a:lnTo>
                  <a:pt x="101197" y="72469"/>
                </a:lnTo>
                <a:lnTo>
                  <a:pt x="106297" y="40460"/>
                </a:lnTo>
                <a:lnTo>
                  <a:pt x="102111" y="28955"/>
                </a:lnTo>
                <a:lnTo>
                  <a:pt x="72624" y="4392"/>
                </a:lnTo>
                <a:lnTo>
                  <a:pt x="396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1" name="object 441"/>
          <p:cNvSpPr/>
          <p:nvPr/>
        </p:nvSpPr>
        <p:spPr>
          <a:xfrm>
            <a:off x="3244990" y="2662437"/>
            <a:ext cx="106296" cy="104839"/>
          </a:xfrm>
          <a:prstGeom prst="rect">
            <a:avLst/>
          </a:prstGeom>
          <a:blipFill>
            <a:blip r:embed="rId1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2" name="object 442"/>
          <p:cNvSpPr/>
          <p:nvPr/>
        </p:nvSpPr>
        <p:spPr>
          <a:xfrm>
            <a:off x="3246069" y="2663104"/>
            <a:ext cx="104775" cy="104139"/>
          </a:xfrm>
          <a:custGeom>
            <a:avLst/>
            <a:gdLst/>
            <a:ahLst/>
            <a:cxnLst/>
            <a:rect l="l" t="t" r="r" b="b"/>
            <a:pathLst>
              <a:path w="104775" h="104139">
                <a:moveTo>
                  <a:pt x="40205" y="0"/>
                </a:moveTo>
                <a:lnTo>
                  <a:pt x="7507" y="24084"/>
                </a:lnTo>
                <a:lnTo>
                  <a:pt x="0" y="51203"/>
                </a:lnTo>
                <a:lnTo>
                  <a:pt x="67" y="53890"/>
                </a:lnTo>
                <a:lnTo>
                  <a:pt x="17073" y="89306"/>
                </a:lnTo>
                <a:lnTo>
                  <a:pt x="58115" y="103617"/>
                </a:lnTo>
                <a:lnTo>
                  <a:pt x="70831" y="100599"/>
                </a:lnTo>
                <a:lnTo>
                  <a:pt x="98799" y="73513"/>
                </a:lnTo>
                <a:lnTo>
                  <a:pt x="104668" y="42577"/>
                </a:lnTo>
                <a:lnTo>
                  <a:pt x="101021" y="30657"/>
                </a:lnTo>
                <a:lnTo>
                  <a:pt x="72598" y="4892"/>
                </a:lnTo>
                <a:lnTo>
                  <a:pt x="402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3" name="object 443"/>
          <p:cNvSpPr/>
          <p:nvPr/>
        </p:nvSpPr>
        <p:spPr>
          <a:xfrm>
            <a:off x="3246081" y="2663104"/>
            <a:ext cx="104656" cy="103617"/>
          </a:xfrm>
          <a:prstGeom prst="rect">
            <a:avLst/>
          </a:prstGeom>
          <a:blipFill>
            <a:blip r:embed="rId13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4" name="object 444"/>
          <p:cNvSpPr/>
          <p:nvPr/>
        </p:nvSpPr>
        <p:spPr>
          <a:xfrm>
            <a:off x="3247110" y="2663813"/>
            <a:ext cx="103505" cy="102235"/>
          </a:xfrm>
          <a:custGeom>
            <a:avLst/>
            <a:gdLst/>
            <a:ahLst/>
            <a:cxnLst/>
            <a:rect l="l" t="t" r="r" b="b"/>
            <a:pathLst>
              <a:path w="103504" h="102235">
                <a:moveTo>
                  <a:pt x="40796" y="0"/>
                </a:moveTo>
                <a:lnTo>
                  <a:pt x="7648" y="23453"/>
                </a:lnTo>
                <a:lnTo>
                  <a:pt x="0" y="50494"/>
                </a:lnTo>
                <a:lnTo>
                  <a:pt x="1360" y="62305"/>
                </a:lnTo>
                <a:lnTo>
                  <a:pt x="25316" y="94694"/>
                </a:lnTo>
                <a:lnTo>
                  <a:pt x="53037" y="102126"/>
                </a:lnTo>
                <a:lnTo>
                  <a:pt x="66444" y="99963"/>
                </a:lnTo>
                <a:lnTo>
                  <a:pt x="96370" y="74439"/>
                </a:lnTo>
                <a:lnTo>
                  <a:pt x="102977" y="44713"/>
                </a:lnTo>
                <a:lnTo>
                  <a:pt x="99905" y="32377"/>
                </a:lnTo>
                <a:lnTo>
                  <a:pt x="72575" y="5390"/>
                </a:lnTo>
                <a:lnTo>
                  <a:pt x="407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5" name="object 445"/>
          <p:cNvSpPr/>
          <p:nvPr/>
        </p:nvSpPr>
        <p:spPr>
          <a:xfrm>
            <a:off x="3247111" y="2663813"/>
            <a:ext cx="102976" cy="102126"/>
          </a:xfrm>
          <a:prstGeom prst="rect">
            <a:avLst/>
          </a:prstGeom>
          <a:blipFill>
            <a:blip r:embed="rId13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6" name="object 446"/>
          <p:cNvSpPr/>
          <p:nvPr/>
        </p:nvSpPr>
        <p:spPr>
          <a:xfrm>
            <a:off x="3248151" y="2664538"/>
            <a:ext cx="101600" cy="99695"/>
          </a:xfrm>
          <a:custGeom>
            <a:avLst/>
            <a:gdLst/>
            <a:ahLst/>
            <a:cxnLst/>
            <a:rect l="l" t="t" r="r" b="b"/>
            <a:pathLst>
              <a:path w="101600" h="99694">
                <a:moveTo>
                  <a:pt x="41381" y="0"/>
                </a:moveTo>
                <a:lnTo>
                  <a:pt x="7787" y="22791"/>
                </a:lnTo>
                <a:lnTo>
                  <a:pt x="0" y="49769"/>
                </a:lnTo>
                <a:lnTo>
                  <a:pt x="212" y="54410"/>
                </a:lnTo>
                <a:lnTo>
                  <a:pt x="29958" y="93783"/>
                </a:lnTo>
                <a:lnTo>
                  <a:pt x="61847" y="99119"/>
                </a:lnTo>
                <a:lnTo>
                  <a:pt x="74596" y="94258"/>
                </a:lnTo>
                <a:lnTo>
                  <a:pt x="85436" y="86160"/>
                </a:lnTo>
                <a:lnTo>
                  <a:pt x="93830" y="75272"/>
                </a:lnTo>
                <a:lnTo>
                  <a:pt x="99243" y="62038"/>
                </a:lnTo>
                <a:lnTo>
                  <a:pt x="101138" y="46904"/>
                </a:lnTo>
                <a:lnTo>
                  <a:pt x="98686" y="34135"/>
                </a:lnTo>
                <a:lnTo>
                  <a:pt x="72497" y="5887"/>
                </a:lnTo>
                <a:lnTo>
                  <a:pt x="413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7" name="object 447"/>
          <p:cNvSpPr/>
          <p:nvPr/>
        </p:nvSpPr>
        <p:spPr>
          <a:xfrm>
            <a:off x="3248151" y="2664538"/>
            <a:ext cx="101138" cy="99119"/>
          </a:xfrm>
          <a:prstGeom prst="rect">
            <a:avLst/>
          </a:prstGeom>
          <a:blipFill>
            <a:blip r:embed="rId13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8" name="object 448"/>
          <p:cNvSpPr/>
          <p:nvPr/>
        </p:nvSpPr>
        <p:spPr>
          <a:xfrm>
            <a:off x="3249167" y="2665296"/>
            <a:ext cx="97790" cy="98425"/>
          </a:xfrm>
          <a:custGeom>
            <a:avLst/>
            <a:gdLst/>
            <a:ahLst/>
            <a:cxnLst/>
            <a:rect l="l" t="t" r="r" b="b"/>
            <a:pathLst>
              <a:path w="97789" h="98425">
                <a:moveTo>
                  <a:pt x="41971" y="0"/>
                </a:moveTo>
                <a:lnTo>
                  <a:pt x="7927" y="22106"/>
                </a:lnTo>
                <a:lnTo>
                  <a:pt x="0" y="49011"/>
                </a:lnTo>
                <a:lnTo>
                  <a:pt x="1270" y="60161"/>
                </a:lnTo>
                <a:lnTo>
                  <a:pt x="25230" y="91359"/>
                </a:lnTo>
                <a:lnTo>
                  <a:pt x="54462" y="98378"/>
                </a:lnTo>
                <a:lnTo>
                  <a:pt x="66475" y="95531"/>
                </a:lnTo>
                <a:lnTo>
                  <a:pt x="96548" y="53589"/>
                </a:lnTo>
                <a:lnTo>
                  <a:pt x="97403" y="35916"/>
                </a:lnTo>
                <a:lnTo>
                  <a:pt x="92170" y="24063"/>
                </a:lnTo>
                <a:lnTo>
                  <a:pt x="83749" y="14054"/>
                </a:lnTo>
                <a:lnTo>
                  <a:pt x="72401" y="6379"/>
                </a:lnTo>
                <a:lnTo>
                  <a:pt x="58388" y="1531"/>
                </a:lnTo>
                <a:lnTo>
                  <a:pt x="419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9" name="object 449"/>
          <p:cNvSpPr/>
          <p:nvPr/>
        </p:nvSpPr>
        <p:spPr>
          <a:xfrm>
            <a:off x="3249167" y="2665296"/>
            <a:ext cx="97403" cy="98378"/>
          </a:xfrm>
          <a:prstGeom prst="rect">
            <a:avLst/>
          </a:prstGeom>
          <a:blipFill>
            <a:blip r:embed="rId13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0" name="object 450"/>
          <p:cNvSpPr/>
          <p:nvPr/>
        </p:nvSpPr>
        <p:spPr>
          <a:xfrm>
            <a:off x="3250171" y="2666074"/>
            <a:ext cx="96520" cy="97155"/>
          </a:xfrm>
          <a:custGeom>
            <a:avLst/>
            <a:gdLst/>
            <a:ahLst/>
            <a:cxnLst/>
            <a:rect l="l" t="t" r="r" b="b"/>
            <a:pathLst>
              <a:path w="96520" h="97155">
                <a:moveTo>
                  <a:pt x="42561" y="0"/>
                </a:moveTo>
                <a:lnTo>
                  <a:pt x="8069" y="21398"/>
                </a:lnTo>
                <a:lnTo>
                  <a:pt x="0" y="48232"/>
                </a:lnTo>
                <a:lnTo>
                  <a:pt x="486" y="55132"/>
                </a:lnTo>
                <a:lnTo>
                  <a:pt x="22328" y="88960"/>
                </a:lnTo>
                <a:lnTo>
                  <a:pt x="49737" y="96847"/>
                </a:lnTo>
                <a:lnTo>
                  <a:pt x="62385" y="94812"/>
                </a:lnTo>
                <a:lnTo>
                  <a:pt x="94841" y="54839"/>
                </a:lnTo>
                <a:lnTo>
                  <a:pt x="96048" y="37712"/>
                </a:lnTo>
                <a:lnTo>
                  <a:pt x="91333" y="25398"/>
                </a:lnTo>
                <a:lnTo>
                  <a:pt x="83295" y="14938"/>
                </a:lnTo>
                <a:lnTo>
                  <a:pt x="72267" y="6865"/>
                </a:lnTo>
                <a:lnTo>
                  <a:pt x="58578" y="1708"/>
                </a:lnTo>
                <a:lnTo>
                  <a:pt x="425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1" name="object 451"/>
          <p:cNvSpPr/>
          <p:nvPr/>
        </p:nvSpPr>
        <p:spPr>
          <a:xfrm>
            <a:off x="3250177" y="2666074"/>
            <a:ext cx="96041" cy="96847"/>
          </a:xfrm>
          <a:prstGeom prst="rect">
            <a:avLst/>
          </a:prstGeom>
          <a:blipFill>
            <a:blip r:embed="rId13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2" name="object 452"/>
          <p:cNvSpPr/>
          <p:nvPr/>
        </p:nvSpPr>
        <p:spPr>
          <a:xfrm>
            <a:off x="3251136" y="2666877"/>
            <a:ext cx="94615" cy="93980"/>
          </a:xfrm>
          <a:custGeom>
            <a:avLst/>
            <a:gdLst/>
            <a:ahLst/>
            <a:cxnLst/>
            <a:rect l="l" t="t" r="r" b="b"/>
            <a:pathLst>
              <a:path w="94614" h="93980">
                <a:moveTo>
                  <a:pt x="43154" y="0"/>
                </a:moveTo>
                <a:lnTo>
                  <a:pt x="8219" y="20678"/>
                </a:lnTo>
                <a:lnTo>
                  <a:pt x="0" y="47430"/>
                </a:lnTo>
                <a:lnTo>
                  <a:pt x="1684" y="59861"/>
                </a:lnTo>
                <a:lnTo>
                  <a:pt x="40985" y="92671"/>
                </a:lnTo>
                <a:lnTo>
                  <a:pt x="58132" y="93885"/>
                </a:lnTo>
                <a:lnTo>
                  <a:pt x="70138" y="89179"/>
                </a:lnTo>
                <a:lnTo>
                  <a:pt x="80312" y="81131"/>
                </a:lnTo>
                <a:lnTo>
                  <a:pt x="88130" y="70000"/>
                </a:lnTo>
                <a:lnTo>
                  <a:pt x="93069" y="56046"/>
                </a:lnTo>
                <a:lnTo>
                  <a:pt x="94605" y="39529"/>
                </a:lnTo>
                <a:lnTo>
                  <a:pt x="90445" y="26748"/>
                </a:lnTo>
                <a:lnTo>
                  <a:pt x="82808" y="15827"/>
                </a:lnTo>
                <a:lnTo>
                  <a:pt x="72106" y="7344"/>
                </a:lnTo>
                <a:lnTo>
                  <a:pt x="58751" y="1876"/>
                </a:lnTo>
                <a:lnTo>
                  <a:pt x="431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3" name="object 453"/>
          <p:cNvSpPr/>
          <p:nvPr/>
        </p:nvSpPr>
        <p:spPr>
          <a:xfrm>
            <a:off x="3251146" y="2666877"/>
            <a:ext cx="94594" cy="93885"/>
          </a:xfrm>
          <a:prstGeom prst="rect">
            <a:avLst/>
          </a:prstGeom>
          <a:blipFill>
            <a:blip r:embed="rId13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4" name="object 454"/>
          <p:cNvSpPr/>
          <p:nvPr/>
        </p:nvSpPr>
        <p:spPr>
          <a:xfrm>
            <a:off x="3252089" y="2667712"/>
            <a:ext cx="93345" cy="93345"/>
          </a:xfrm>
          <a:custGeom>
            <a:avLst/>
            <a:gdLst/>
            <a:ahLst/>
            <a:cxnLst/>
            <a:rect l="l" t="t" r="r" b="b"/>
            <a:pathLst>
              <a:path w="93345" h="93344">
                <a:moveTo>
                  <a:pt x="43750" y="0"/>
                </a:moveTo>
                <a:lnTo>
                  <a:pt x="8370" y="19920"/>
                </a:lnTo>
                <a:lnTo>
                  <a:pt x="0" y="46595"/>
                </a:lnTo>
                <a:lnTo>
                  <a:pt x="777" y="55075"/>
                </a:lnTo>
                <a:lnTo>
                  <a:pt x="23674" y="85950"/>
                </a:lnTo>
                <a:lnTo>
                  <a:pt x="53732" y="92745"/>
                </a:lnTo>
                <a:lnTo>
                  <a:pt x="66461" y="88781"/>
                </a:lnTo>
                <a:lnTo>
                  <a:pt x="77343" y="81275"/>
                </a:lnTo>
                <a:lnTo>
                  <a:pt x="85794" y="70613"/>
                </a:lnTo>
                <a:lnTo>
                  <a:pt x="91230" y="57179"/>
                </a:lnTo>
                <a:lnTo>
                  <a:pt x="93066" y="41360"/>
                </a:lnTo>
                <a:lnTo>
                  <a:pt x="89499" y="28100"/>
                </a:lnTo>
                <a:lnTo>
                  <a:pt x="82275" y="16708"/>
                </a:lnTo>
                <a:lnTo>
                  <a:pt x="71904" y="7810"/>
                </a:lnTo>
                <a:lnTo>
                  <a:pt x="58893" y="2031"/>
                </a:lnTo>
                <a:lnTo>
                  <a:pt x="437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5" name="object 455"/>
          <p:cNvSpPr/>
          <p:nvPr/>
        </p:nvSpPr>
        <p:spPr>
          <a:xfrm>
            <a:off x="3252094" y="2667712"/>
            <a:ext cx="93061" cy="92745"/>
          </a:xfrm>
          <a:prstGeom prst="rect">
            <a:avLst/>
          </a:prstGeom>
          <a:blipFill>
            <a:blip r:embed="rId13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6" name="object 456"/>
          <p:cNvSpPr/>
          <p:nvPr/>
        </p:nvSpPr>
        <p:spPr>
          <a:xfrm>
            <a:off x="3253028" y="2668582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39" h="91439">
                <a:moveTo>
                  <a:pt x="44348" y="0"/>
                </a:moveTo>
                <a:lnTo>
                  <a:pt x="8516" y="19122"/>
                </a:lnTo>
                <a:lnTo>
                  <a:pt x="0" y="45724"/>
                </a:lnTo>
                <a:lnTo>
                  <a:pt x="193" y="49961"/>
                </a:lnTo>
                <a:lnTo>
                  <a:pt x="20858" y="83550"/>
                </a:lnTo>
                <a:lnTo>
                  <a:pt x="49221" y="91364"/>
                </a:lnTo>
                <a:lnTo>
                  <a:pt x="62693" y="88212"/>
                </a:lnTo>
                <a:lnTo>
                  <a:pt x="74308" y="81270"/>
                </a:lnTo>
                <a:lnTo>
                  <a:pt x="83410" y="71086"/>
                </a:lnTo>
                <a:lnTo>
                  <a:pt x="89338" y="58210"/>
                </a:lnTo>
                <a:lnTo>
                  <a:pt x="91434" y="43189"/>
                </a:lnTo>
                <a:lnTo>
                  <a:pt x="88502" y="29444"/>
                </a:lnTo>
                <a:lnTo>
                  <a:pt x="81705" y="17573"/>
                </a:lnTo>
                <a:lnTo>
                  <a:pt x="71665" y="8255"/>
                </a:lnTo>
                <a:lnTo>
                  <a:pt x="59006" y="2171"/>
                </a:lnTo>
                <a:lnTo>
                  <a:pt x="4434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7" name="object 457"/>
          <p:cNvSpPr/>
          <p:nvPr/>
        </p:nvSpPr>
        <p:spPr>
          <a:xfrm>
            <a:off x="3253032" y="2668582"/>
            <a:ext cx="91430" cy="91364"/>
          </a:xfrm>
          <a:prstGeom prst="rect">
            <a:avLst/>
          </a:prstGeom>
          <a:blipFill>
            <a:blip r:embed="rId13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8" name="object 458"/>
          <p:cNvSpPr/>
          <p:nvPr/>
        </p:nvSpPr>
        <p:spPr>
          <a:xfrm>
            <a:off x="3253930" y="2671736"/>
            <a:ext cx="88265" cy="86995"/>
          </a:xfrm>
          <a:custGeom>
            <a:avLst/>
            <a:gdLst/>
            <a:ahLst/>
            <a:cxnLst/>
            <a:rect l="l" t="t" r="r" b="b"/>
            <a:pathLst>
              <a:path w="88264" h="86994">
                <a:moveTo>
                  <a:pt x="30747" y="0"/>
                </a:moveTo>
                <a:lnTo>
                  <a:pt x="18409" y="6357"/>
                </a:lnTo>
                <a:lnTo>
                  <a:pt x="8677" y="16068"/>
                </a:lnTo>
                <a:lnTo>
                  <a:pt x="2293" y="28388"/>
                </a:lnTo>
                <a:lnTo>
                  <a:pt x="0" y="42571"/>
                </a:lnTo>
                <a:lnTo>
                  <a:pt x="645" y="50135"/>
                </a:lnTo>
                <a:lnTo>
                  <a:pt x="37174" y="85030"/>
                </a:lnTo>
                <a:lnTo>
                  <a:pt x="54071" y="86437"/>
                </a:lnTo>
                <a:lnTo>
                  <a:pt x="65542" y="82023"/>
                </a:lnTo>
                <a:lnTo>
                  <a:pt x="75226" y="74168"/>
                </a:lnTo>
                <a:lnTo>
                  <a:pt x="82584" y="63002"/>
                </a:lnTo>
                <a:lnTo>
                  <a:pt x="87078" y="48653"/>
                </a:lnTo>
                <a:lnTo>
                  <a:pt x="88172" y="31250"/>
                </a:lnTo>
                <a:lnTo>
                  <a:pt x="83297" y="20439"/>
                </a:lnTo>
                <a:lnTo>
                  <a:pt x="75079" y="11401"/>
                </a:lnTo>
                <a:lnTo>
                  <a:pt x="63557" y="4644"/>
                </a:lnTo>
                <a:lnTo>
                  <a:pt x="48767" y="674"/>
                </a:lnTo>
                <a:lnTo>
                  <a:pt x="3074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9" name="object 459"/>
          <p:cNvSpPr/>
          <p:nvPr/>
        </p:nvSpPr>
        <p:spPr>
          <a:xfrm>
            <a:off x="3253930" y="2671736"/>
            <a:ext cx="88172" cy="86437"/>
          </a:xfrm>
          <a:prstGeom prst="rect">
            <a:avLst/>
          </a:prstGeom>
          <a:blipFill>
            <a:blip r:embed="rId14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0" name="object 460"/>
          <p:cNvSpPr/>
          <p:nvPr/>
        </p:nvSpPr>
        <p:spPr>
          <a:xfrm>
            <a:off x="3254832" y="2672248"/>
            <a:ext cx="86995" cy="85725"/>
          </a:xfrm>
          <a:custGeom>
            <a:avLst/>
            <a:gdLst/>
            <a:ahLst/>
            <a:cxnLst/>
            <a:rect l="l" t="t" r="r" b="b"/>
            <a:pathLst>
              <a:path w="86995" h="85725">
                <a:moveTo>
                  <a:pt x="31207" y="0"/>
                </a:moveTo>
                <a:lnTo>
                  <a:pt x="18711" y="6083"/>
                </a:lnTo>
                <a:lnTo>
                  <a:pt x="8830" y="15637"/>
                </a:lnTo>
                <a:lnTo>
                  <a:pt x="2336" y="27886"/>
                </a:lnTo>
                <a:lnTo>
                  <a:pt x="0" y="42059"/>
                </a:lnTo>
                <a:lnTo>
                  <a:pt x="152" y="45743"/>
                </a:lnTo>
                <a:lnTo>
                  <a:pt x="20580" y="78223"/>
                </a:lnTo>
                <a:lnTo>
                  <a:pt x="50089" y="85566"/>
                </a:lnTo>
                <a:lnTo>
                  <a:pt x="62196" y="81850"/>
                </a:lnTo>
                <a:lnTo>
                  <a:pt x="72520" y="74515"/>
                </a:lnTo>
                <a:lnTo>
                  <a:pt x="80471" y="63778"/>
                </a:lnTo>
                <a:lnTo>
                  <a:pt x="85461" y="49859"/>
                </a:lnTo>
                <a:lnTo>
                  <a:pt x="86901" y="32974"/>
                </a:lnTo>
                <a:lnTo>
                  <a:pt x="82524" y="21758"/>
                </a:lnTo>
                <a:lnTo>
                  <a:pt x="74690" y="12314"/>
                </a:lnTo>
                <a:lnTo>
                  <a:pt x="63475" y="5180"/>
                </a:lnTo>
                <a:lnTo>
                  <a:pt x="48955" y="895"/>
                </a:lnTo>
                <a:lnTo>
                  <a:pt x="312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1" name="object 461"/>
          <p:cNvSpPr/>
          <p:nvPr/>
        </p:nvSpPr>
        <p:spPr>
          <a:xfrm>
            <a:off x="3254832" y="2672248"/>
            <a:ext cx="86901" cy="85566"/>
          </a:xfrm>
          <a:prstGeom prst="rect">
            <a:avLst/>
          </a:prstGeom>
          <a:blipFill>
            <a:blip r:embed="rId14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2" name="object 462"/>
          <p:cNvSpPr/>
          <p:nvPr/>
        </p:nvSpPr>
        <p:spPr>
          <a:xfrm>
            <a:off x="3255708" y="2672784"/>
            <a:ext cx="85725" cy="85090"/>
          </a:xfrm>
          <a:custGeom>
            <a:avLst/>
            <a:gdLst/>
            <a:ahLst/>
            <a:cxnLst/>
            <a:rect l="l" t="t" r="r" b="b"/>
            <a:pathLst>
              <a:path w="85725" h="85089">
                <a:moveTo>
                  <a:pt x="31683" y="0"/>
                </a:moveTo>
                <a:lnTo>
                  <a:pt x="19029" y="5803"/>
                </a:lnTo>
                <a:lnTo>
                  <a:pt x="8994" y="15196"/>
                </a:lnTo>
                <a:lnTo>
                  <a:pt x="2382" y="27371"/>
                </a:lnTo>
                <a:lnTo>
                  <a:pt x="0" y="41522"/>
                </a:lnTo>
                <a:lnTo>
                  <a:pt x="2104" y="54792"/>
                </a:lnTo>
                <a:lnTo>
                  <a:pt x="8334" y="66737"/>
                </a:lnTo>
                <a:lnTo>
                  <a:pt x="18113" y="76154"/>
                </a:lnTo>
                <a:lnTo>
                  <a:pt x="30861" y="82313"/>
                </a:lnTo>
                <a:lnTo>
                  <a:pt x="45998" y="84488"/>
                </a:lnTo>
                <a:lnTo>
                  <a:pt x="58772" y="81541"/>
                </a:lnTo>
                <a:lnTo>
                  <a:pt x="69766" y="74754"/>
                </a:lnTo>
                <a:lnTo>
                  <a:pt x="78331" y="64463"/>
                </a:lnTo>
                <a:lnTo>
                  <a:pt x="83820" y="51006"/>
                </a:lnTo>
                <a:lnTo>
                  <a:pt x="85584" y="34718"/>
                </a:lnTo>
                <a:lnTo>
                  <a:pt x="81733" y="23097"/>
                </a:lnTo>
                <a:lnTo>
                  <a:pt x="74296" y="13239"/>
                </a:lnTo>
                <a:lnTo>
                  <a:pt x="63395" y="5720"/>
                </a:lnTo>
                <a:lnTo>
                  <a:pt x="49150" y="1115"/>
                </a:lnTo>
                <a:lnTo>
                  <a:pt x="316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3" name="object 463"/>
          <p:cNvSpPr/>
          <p:nvPr/>
        </p:nvSpPr>
        <p:spPr>
          <a:xfrm>
            <a:off x="3255716" y="2672784"/>
            <a:ext cx="85577" cy="84488"/>
          </a:xfrm>
          <a:prstGeom prst="rect">
            <a:avLst/>
          </a:prstGeom>
          <a:blipFill>
            <a:blip r:embed="rId14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4" name="object 464"/>
          <p:cNvSpPr/>
          <p:nvPr/>
        </p:nvSpPr>
        <p:spPr>
          <a:xfrm>
            <a:off x="3256559" y="2673324"/>
            <a:ext cx="84455" cy="81280"/>
          </a:xfrm>
          <a:custGeom>
            <a:avLst/>
            <a:gdLst/>
            <a:ahLst/>
            <a:cxnLst/>
            <a:rect l="l" t="t" r="r" b="b"/>
            <a:pathLst>
              <a:path w="84454" h="81280">
                <a:moveTo>
                  <a:pt x="32145" y="0"/>
                </a:moveTo>
                <a:lnTo>
                  <a:pt x="19339" y="5518"/>
                </a:lnTo>
                <a:lnTo>
                  <a:pt x="9153" y="14747"/>
                </a:lnTo>
                <a:lnTo>
                  <a:pt x="2428" y="26849"/>
                </a:lnTo>
                <a:lnTo>
                  <a:pt x="0" y="40983"/>
                </a:lnTo>
                <a:lnTo>
                  <a:pt x="599" y="48025"/>
                </a:lnTo>
                <a:lnTo>
                  <a:pt x="37367" y="80294"/>
                </a:lnTo>
                <a:lnTo>
                  <a:pt x="55229" y="81105"/>
                </a:lnTo>
                <a:lnTo>
                  <a:pt x="66921" y="74907"/>
                </a:lnTo>
                <a:lnTo>
                  <a:pt x="76119" y="65079"/>
                </a:lnTo>
                <a:lnTo>
                  <a:pt x="82106" y="52110"/>
                </a:lnTo>
                <a:lnTo>
                  <a:pt x="84164" y="36489"/>
                </a:lnTo>
                <a:lnTo>
                  <a:pt x="80874" y="24454"/>
                </a:lnTo>
                <a:lnTo>
                  <a:pt x="73856" y="14172"/>
                </a:lnTo>
                <a:lnTo>
                  <a:pt x="63281" y="6258"/>
                </a:lnTo>
                <a:lnTo>
                  <a:pt x="49321" y="1329"/>
                </a:lnTo>
                <a:lnTo>
                  <a:pt x="321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5" name="object 465"/>
          <p:cNvSpPr/>
          <p:nvPr/>
        </p:nvSpPr>
        <p:spPr>
          <a:xfrm>
            <a:off x="3256569" y="2673324"/>
            <a:ext cx="84154" cy="81105"/>
          </a:xfrm>
          <a:prstGeom prst="rect">
            <a:avLst/>
          </a:prstGeom>
          <a:blipFill>
            <a:blip r:embed="rId14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6" name="object 466"/>
          <p:cNvSpPr/>
          <p:nvPr/>
        </p:nvSpPr>
        <p:spPr>
          <a:xfrm>
            <a:off x="3257410" y="2673892"/>
            <a:ext cx="83185" cy="80645"/>
          </a:xfrm>
          <a:custGeom>
            <a:avLst/>
            <a:gdLst/>
            <a:ahLst/>
            <a:cxnLst/>
            <a:rect l="l" t="t" r="r" b="b"/>
            <a:pathLst>
              <a:path w="83185" h="80644">
                <a:moveTo>
                  <a:pt x="32619" y="0"/>
                </a:moveTo>
                <a:lnTo>
                  <a:pt x="19657" y="5217"/>
                </a:lnTo>
                <a:lnTo>
                  <a:pt x="9318" y="14274"/>
                </a:lnTo>
                <a:lnTo>
                  <a:pt x="2475" y="26298"/>
                </a:lnTo>
                <a:lnTo>
                  <a:pt x="0" y="40414"/>
                </a:lnTo>
                <a:lnTo>
                  <a:pt x="141" y="43848"/>
                </a:lnTo>
                <a:lnTo>
                  <a:pt x="34322" y="79197"/>
                </a:lnTo>
                <a:lnTo>
                  <a:pt x="51535" y="80507"/>
                </a:lnTo>
                <a:lnTo>
                  <a:pt x="63962" y="74951"/>
                </a:lnTo>
                <a:lnTo>
                  <a:pt x="73828" y="65608"/>
                </a:lnTo>
                <a:lnTo>
                  <a:pt x="80326" y="53164"/>
                </a:lnTo>
                <a:lnTo>
                  <a:pt x="82649" y="38304"/>
                </a:lnTo>
                <a:lnTo>
                  <a:pt x="79958" y="25847"/>
                </a:lnTo>
                <a:lnTo>
                  <a:pt x="73373" y="15128"/>
                </a:lnTo>
                <a:lnTo>
                  <a:pt x="63130" y="6806"/>
                </a:lnTo>
                <a:lnTo>
                  <a:pt x="49466" y="1543"/>
                </a:lnTo>
                <a:lnTo>
                  <a:pt x="3261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7" name="object 467"/>
          <p:cNvSpPr/>
          <p:nvPr/>
        </p:nvSpPr>
        <p:spPr>
          <a:xfrm>
            <a:off x="3257411" y="2673892"/>
            <a:ext cx="82647" cy="80507"/>
          </a:xfrm>
          <a:prstGeom prst="rect">
            <a:avLst/>
          </a:prstGeom>
          <a:blipFill>
            <a:blip r:embed="rId14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8" name="object 468"/>
          <p:cNvSpPr/>
          <p:nvPr/>
        </p:nvSpPr>
        <p:spPr>
          <a:xfrm>
            <a:off x="3258235" y="2674475"/>
            <a:ext cx="79375" cy="80645"/>
          </a:xfrm>
          <a:custGeom>
            <a:avLst/>
            <a:gdLst/>
            <a:ahLst/>
            <a:cxnLst/>
            <a:rect l="l" t="t" r="r" b="b"/>
            <a:pathLst>
              <a:path w="79375" h="80644">
                <a:moveTo>
                  <a:pt x="33090" y="0"/>
                </a:moveTo>
                <a:lnTo>
                  <a:pt x="19977" y="4909"/>
                </a:lnTo>
                <a:lnTo>
                  <a:pt x="9484" y="13790"/>
                </a:lnTo>
                <a:lnTo>
                  <a:pt x="2522" y="25735"/>
                </a:lnTo>
                <a:lnTo>
                  <a:pt x="0" y="39832"/>
                </a:lnTo>
                <a:lnTo>
                  <a:pt x="1410" y="50398"/>
                </a:lnTo>
                <a:lnTo>
                  <a:pt x="7064" y="62350"/>
                </a:lnTo>
                <a:lnTo>
                  <a:pt x="16558" y="71803"/>
                </a:lnTo>
                <a:lnTo>
                  <a:pt x="29372" y="77982"/>
                </a:lnTo>
                <a:lnTo>
                  <a:pt x="44987" y="80111"/>
                </a:lnTo>
                <a:lnTo>
                  <a:pt x="56497" y="76872"/>
                </a:lnTo>
                <a:lnTo>
                  <a:pt x="66276" y="69915"/>
                </a:lnTo>
                <a:lnTo>
                  <a:pt x="73702" y="59290"/>
                </a:lnTo>
                <a:lnTo>
                  <a:pt x="78153" y="45049"/>
                </a:lnTo>
                <a:lnTo>
                  <a:pt x="79008" y="27240"/>
                </a:lnTo>
                <a:lnTo>
                  <a:pt x="72869" y="16080"/>
                </a:lnTo>
                <a:lnTo>
                  <a:pt x="62960" y="7347"/>
                </a:lnTo>
                <a:lnTo>
                  <a:pt x="49596" y="1750"/>
                </a:lnTo>
                <a:lnTo>
                  <a:pt x="3309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9" name="object 469"/>
          <p:cNvSpPr/>
          <p:nvPr/>
        </p:nvSpPr>
        <p:spPr>
          <a:xfrm>
            <a:off x="3258248" y="2674475"/>
            <a:ext cx="78995" cy="80111"/>
          </a:xfrm>
          <a:prstGeom prst="rect">
            <a:avLst/>
          </a:prstGeom>
          <a:blipFill>
            <a:blip r:embed="rId14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0" name="object 470"/>
          <p:cNvSpPr/>
          <p:nvPr/>
        </p:nvSpPr>
        <p:spPr>
          <a:xfrm>
            <a:off x="3259048" y="2675069"/>
            <a:ext cx="78105" cy="79375"/>
          </a:xfrm>
          <a:custGeom>
            <a:avLst/>
            <a:gdLst/>
            <a:ahLst/>
            <a:cxnLst/>
            <a:rect l="l" t="t" r="r" b="b"/>
            <a:pathLst>
              <a:path w="78104" h="79375">
                <a:moveTo>
                  <a:pt x="33555" y="0"/>
                </a:moveTo>
                <a:lnTo>
                  <a:pt x="20293" y="4591"/>
                </a:lnTo>
                <a:lnTo>
                  <a:pt x="9649" y="13294"/>
                </a:lnTo>
                <a:lnTo>
                  <a:pt x="2569" y="25158"/>
                </a:lnTo>
                <a:lnTo>
                  <a:pt x="0" y="39238"/>
                </a:lnTo>
                <a:lnTo>
                  <a:pt x="664" y="46504"/>
                </a:lnTo>
                <a:lnTo>
                  <a:pt x="5525" y="59368"/>
                </a:lnTo>
                <a:lnTo>
                  <a:pt x="14435" y="69656"/>
                </a:lnTo>
                <a:lnTo>
                  <a:pt x="26602" y="76476"/>
                </a:lnTo>
                <a:lnTo>
                  <a:pt x="41235" y="78934"/>
                </a:lnTo>
                <a:lnTo>
                  <a:pt x="53344" y="76446"/>
                </a:lnTo>
                <a:lnTo>
                  <a:pt x="63750" y="70039"/>
                </a:lnTo>
                <a:lnTo>
                  <a:pt x="71775" y="59848"/>
                </a:lnTo>
                <a:lnTo>
                  <a:pt x="76744" y="46009"/>
                </a:lnTo>
                <a:lnTo>
                  <a:pt x="77982" y="28659"/>
                </a:lnTo>
                <a:lnTo>
                  <a:pt x="72314" y="17047"/>
                </a:lnTo>
                <a:lnTo>
                  <a:pt x="62750" y="7889"/>
                </a:lnTo>
                <a:lnTo>
                  <a:pt x="49695" y="1951"/>
                </a:lnTo>
                <a:lnTo>
                  <a:pt x="335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1" name="object 471"/>
          <p:cNvSpPr/>
          <p:nvPr/>
        </p:nvSpPr>
        <p:spPr>
          <a:xfrm>
            <a:off x="3259056" y="2675069"/>
            <a:ext cx="77974" cy="78934"/>
          </a:xfrm>
          <a:prstGeom prst="rect">
            <a:avLst/>
          </a:prstGeom>
          <a:blipFill>
            <a:blip r:embed="rId14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2" name="object 472"/>
          <p:cNvSpPr/>
          <p:nvPr/>
        </p:nvSpPr>
        <p:spPr>
          <a:xfrm>
            <a:off x="3259848" y="2675697"/>
            <a:ext cx="77470" cy="76200"/>
          </a:xfrm>
          <a:custGeom>
            <a:avLst/>
            <a:gdLst/>
            <a:ahLst/>
            <a:cxnLst/>
            <a:rect l="l" t="t" r="r" b="b"/>
            <a:pathLst>
              <a:path w="77470" h="76200">
                <a:moveTo>
                  <a:pt x="34034" y="0"/>
                </a:moveTo>
                <a:lnTo>
                  <a:pt x="20622" y="4255"/>
                </a:lnTo>
                <a:lnTo>
                  <a:pt x="9822" y="12766"/>
                </a:lnTo>
                <a:lnTo>
                  <a:pt x="2619" y="24546"/>
                </a:lnTo>
                <a:lnTo>
                  <a:pt x="0" y="38609"/>
                </a:lnTo>
                <a:lnTo>
                  <a:pt x="10" y="39539"/>
                </a:lnTo>
                <a:lnTo>
                  <a:pt x="32540" y="74743"/>
                </a:lnTo>
                <a:lnTo>
                  <a:pt x="50038" y="75870"/>
                </a:lnTo>
                <a:lnTo>
                  <a:pt x="61111" y="70062"/>
                </a:lnTo>
                <a:lnTo>
                  <a:pt x="69768" y="60332"/>
                </a:lnTo>
                <a:lnTo>
                  <a:pt x="75271" y="46931"/>
                </a:lnTo>
                <a:lnTo>
                  <a:pt x="76883" y="30113"/>
                </a:lnTo>
                <a:lnTo>
                  <a:pt x="71726" y="18031"/>
                </a:lnTo>
                <a:lnTo>
                  <a:pt x="62525" y="8434"/>
                </a:lnTo>
                <a:lnTo>
                  <a:pt x="49791" y="2148"/>
                </a:lnTo>
                <a:lnTo>
                  <a:pt x="3403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3" name="object 473"/>
          <p:cNvSpPr/>
          <p:nvPr/>
        </p:nvSpPr>
        <p:spPr>
          <a:xfrm>
            <a:off x="3259854" y="2675697"/>
            <a:ext cx="76876" cy="75870"/>
          </a:xfrm>
          <a:prstGeom prst="rect">
            <a:avLst/>
          </a:prstGeom>
          <a:blipFill>
            <a:blip r:embed="rId14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4" name="object 474"/>
          <p:cNvSpPr/>
          <p:nvPr/>
        </p:nvSpPr>
        <p:spPr>
          <a:xfrm>
            <a:off x="3260623" y="2676351"/>
            <a:ext cx="76200" cy="75565"/>
          </a:xfrm>
          <a:custGeom>
            <a:avLst/>
            <a:gdLst/>
            <a:ahLst/>
            <a:cxnLst/>
            <a:rect l="l" t="t" r="r" b="b"/>
            <a:pathLst>
              <a:path w="76200" h="75564">
                <a:moveTo>
                  <a:pt x="34516" y="0"/>
                </a:moveTo>
                <a:lnTo>
                  <a:pt x="20951" y="3910"/>
                </a:lnTo>
                <a:lnTo>
                  <a:pt x="9994" y="12223"/>
                </a:lnTo>
                <a:lnTo>
                  <a:pt x="2669" y="23913"/>
                </a:lnTo>
                <a:lnTo>
                  <a:pt x="0" y="37955"/>
                </a:lnTo>
                <a:lnTo>
                  <a:pt x="1388" y="48053"/>
                </a:lnTo>
                <a:lnTo>
                  <a:pt x="6941" y="59212"/>
                </a:lnTo>
                <a:lnTo>
                  <a:pt x="16504" y="67954"/>
                </a:lnTo>
                <a:lnTo>
                  <a:pt x="29830" y="73514"/>
                </a:lnTo>
                <a:lnTo>
                  <a:pt x="46674" y="75130"/>
                </a:lnTo>
                <a:lnTo>
                  <a:pt x="58436" y="69968"/>
                </a:lnTo>
                <a:lnTo>
                  <a:pt x="67749" y="60718"/>
                </a:lnTo>
                <a:lnTo>
                  <a:pt x="73796" y="47779"/>
                </a:lnTo>
                <a:lnTo>
                  <a:pt x="75760" y="31547"/>
                </a:lnTo>
                <a:lnTo>
                  <a:pt x="71125" y="19001"/>
                </a:lnTo>
                <a:lnTo>
                  <a:pt x="62279" y="8965"/>
                </a:lnTo>
                <a:lnTo>
                  <a:pt x="49862" y="2333"/>
                </a:lnTo>
                <a:lnTo>
                  <a:pt x="345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5" name="object 475"/>
          <p:cNvSpPr/>
          <p:nvPr/>
        </p:nvSpPr>
        <p:spPr>
          <a:xfrm>
            <a:off x="3260623" y="2676351"/>
            <a:ext cx="75760" cy="75130"/>
          </a:xfrm>
          <a:prstGeom prst="rect">
            <a:avLst/>
          </a:prstGeom>
          <a:blipFill>
            <a:blip r:embed="rId14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6" name="object 476"/>
          <p:cNvSpPr/>
          <p:nvPr/>
        </p:nvSpPr>
        <p:spPr>
          <a:xfrm>
            <a:off x="3261385" y="2677018"/>
            <a:ext cx="74930" cy="74295"/>
          </a:xfrm>
          <a:custGeom>
            <a:avLst/>
            <a:gdLst/>
            <a:ahLst/>
            <a:cxnLst/>
            <a:rect l="l" t="t" r="r" b="b"/>
            <a:pathLst>
              <a:path w="74929" h="74294">
                <a:moveTo>
                  <a:pt x="34994" y="0"/>
                </a:moveTo>
                <a:lnTo>
                  <a:pt x="21287" y="3556"/>
                </a:lnTo>
                <a:lnTo>
                  <a:pt x="10174" y="11670"/>
                </a:lnTo>
                <a:lnTo>
                  <a:pt x="2721" y="23271"/>
                </a:lnTo>
                <a:lnTo>
                  <a:pt x="0" y="37288"/>
                </a:lnTo>
                <a:lnTo>
                  <a:pt x="650" y="44223"/>
                </a:lnTo>
                <a:lnTo>
                  <a:pt x="5403" y="56279"/>
                </a:lnTo>
                <a:lnTo>
                  <a:pt x="14376" y="65874"/>
                </a:lnTo>
                <a:lnTo>
                  <a:pt x="27111" y="72146"/>
                </a:lnTo>
                <a:lnTo>
                  <a:pt x="43146" y="74231"/>
                </a:lnTo>
                <a:lnTo>
                  <a:pt x="55635" y="69777"/>
                </a:lnTo>
                <a:lnTo>
                  <a:pt x="65632" y="61029"/>
                </a:lnTo>
                <a:lnTo>
                  <a:pt x="72231" y="48579"/>
                </a:lnTo>
                <a:lnTo>
                  <a:pt x="74522" y="33023"/>
                </a:lnTo>
                <a:lnTo>
                  <a:pt x="70460" y="19998"/>
                </a:lnTo>
                <a:lnTo>
                  <a:pt x="61992" y="9503"/>
                </a:lnTo>
                <a:lnTo>
                  <a:pt x="49908" y="2512"/>
                </a:lnTo>
                <a:lnTo>
                  <a:pt x="349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7" name="object 477"/>
          <p:cNvSpPr/>
          <p:nvPr/>
        </p:nvSpPr>
        <p:spPr>
          <a:xfrm>
            <a:off x="3261393" y="2677018"/>
            <a:ext cx="74515" cy="74231"/>
          </a:xfrm>
          <a:prstGeom prst="rect">
            <a:avLst/>
          </a:prstGeom>
          <a:blipFill>
            <a:blip r:embed="rId14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8" name="object 478"/>
          <p:cNvSpPr/>
          <p:nvPr/>
        </p:nvSpPr>
        <p:spPr>
          <a:xfrm>
            <a:off x="3262134" y="2677698"/>
            <a:ext cx="73660" cy="73660"/>
          </a:xfrm>
          <a:custGeom>
            <a:avLst/>
            <a:gdLst/>
            <a:ahLst/>
            <a:cxnLst/>
            <a:rect l="l" t="t" r="r" b="b"/>
            <a:pathLst>
              <a:path w="73660" h="73660">
                <a:moveTo>
                  <a:pt x="35461" y="0"/>
                </a:moveTo>
                <a:lnTo>
                  <a:pt x="21613" y="3189"/>
                </a:lnTo>
                <a:lnTo>
                  <a:pt x="10346" y="11094"/>
                </a:lnTo>
                <a:lnTo>
                  <a:pt x="2771" y="22604"/>
                </a:lnTo>
                <a:lnTo>
                  <a:pt x="0" y="36608"/>
                </a:lnTo>
                <a:lnTo>
                  <a:pt x="165" y="40104"/>
                </a:lnTo>
                <a:lnTo>
                  <a:pt x="3997" y="53121"/>
                </a:lnTo>
                <a:lnTo>
                  <a:pt x="12337" y="63625"/>
                </a:lnTo>
                <a:lnTo>
                  <a:pt x="24424" y="70623"/>
                </a:lnTo>
                <a:lnTo>
                  <a:pt x="39500" y="73124"/>
                </a:lnTo>
                <a:lnTo>
                  <a:pt x="52741" y="69460"/>
                </a:lnTo>
                <a:lnTo>
                  <a:pt x="63451" y="61237"/>
                </a:lnTo>
                <a:lnTo>
                  <a:pt x="70609" y="49302"/>
                </a:lnTo>
                <a:lnTo>
                  <a:pt x="73193" y="34500"/>
                </a:lnTo>
                <a:lnTo>
                  <a:pt x="69740" y="20986"/>
                </a:lnTo>
                <a:lnTo>
                  <a:pt x="61660" y="10025"/>
                </a:lnTo>
                <a:lnTo>
                  <a:pt x="49914" y="2676"/>
                </a:lnTo>
                <a:lnTo>
                  <a:pt x="354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9" name="object 479"/>
          <p:cNvSpPr/>
          <p:nvPr/>
        </p:nvSpPr>
        <p:spPr>
          <a:xfrm>
            <a:off x="3262134" y="2677698"/>
            <a:ext cx="73193" cy="73124"/>
          </a:xfrm>
          <a:prstGeom prst="rect">
            <a:avLst/>
          </a:prstGeom>
          <a:blipFill>
            <a:blip r:embed="rId15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0" name="object 480"/>
          <p:cNvSpPr/>
          <p:nvPr/>
        </p:nvSpPr>
        <p:spPr>
          <a:xfrm>
            <a:off x="3262858" y="2681235"/>
            <a:ext cx="70485" cy="67945"/>
          </a:xfrm>
          <a:custGeom>
            <a:avLst/>
            <a:gdLst/>
            <a:ahLst/>
            <a:cxnLst/>
            <a:rect l="l" t="t" r="r" b="b"/>
            <a:pathLst>
              <a:path w="70485" h="67944">
                <a:moveTo>
                  <a:pt x="21962" y="0"/>
                </a:moveTo>
                <a:lnTo>
                  <a:pt x="10533" y="7686"/>
                </a:lnTo>
                <a:lnTo>
                  <a:pt x="2826" y="19096"/>
                </a:lnTo>
                <a:lnTo>
                  <a:pt x="0" y="33071"/>
                </a:lnTo>
                <a:lnTo>
                  <a:pt x="778" y="40455"/>
                </a:lnTo>
                <a:lnTo>
                  <a:pt x="5626" y="51740"/>
                </a:lnTo>
                <a:lnTo>
                  <a:pt x="14733" y="60621"/>
                </a:lnTo>
                <a:lnTo>
                  <a:pt x="27890" y="66257"/>
                </a:lnTo>
                <a:lnTo>
                  <a:pt x="44888" y="67809"/>
                </a:lnTo>
                <a:lnTo>
                  <a:pt x="55537" y="62538"/>
                </a:lnTo>
                <a:lnTo>
                  <a:pt x="63793" y="53104"/>
                </a:lnTo>
                <a:lnTo>
                  <a:pt x="68863" y="39580"/>
                </a:lnTo>
                <a:lnTo>
                  <a:pt x="69954" y="22036"/>
                </a:lnTo>
                <a:lnTo>
                  <a:pt x="64135" y="12235"/>
                </a:lnTo>
                <a:lnTo>
                  <a:pt x="54252" y="4801"/>
                </a:lnTo>
                <a:lnTo>
                  <a:pt x="40221" y="476"/>
                </a:lnTo>
                <a:lnTo>
                  <a:pt x="219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1" name="object 481"/>
          <p:cNvSpPr/>
          <p:nvPr/>
        </p:nvSpPr>
        <p:spPr>
          <a:xfrm>
            <a:off x="3262866" y="2681235"/>
            <a:ext cx="69947" cy="67809"/>
          </a:xfrm>
          <a:prstGeom prst="rect">
            <a:avLst/>
          </a:prstGeom>
          <a:blipFill>
            <a:blip r:embed="rId15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2" name="object 482"/>
          <p:cNvSpPr/>
          <p:nvPr/>
        </p:nvSpPr>
        <p:spPr>
          <a:xfrm>
            <a:off x="3263582" y="2681565"/>
            <a:ext cx="69215" cy="67310"/>
          </a:xfrm>
          <a:custGeom>
            <a:avLst/>
            <a:gdLst/>
            <a:ahLst/>
            <a:cxnLst/>
            <a:rect l="l" t="t" r="r" b="b"/>
            <a:pathLst>
              <a:path w="69214" h="67310">
                <a:moveTo>
                  <a:pt x="22294" y="0"/>
                </a:moveTo>
                <a:lnTo>
                  <a:pt x="10713" y="7470"/>
                </a:lnTo>
                <a:lnTo>
                  <a:pt x="2879" y="18786"/>
                </a:lnTo>
                <a:lnTo>
                  <a:pt x="0" y="32741"/>
                </a:lnTo>
                <a:lnTo>
                  <a:pt x="291" y="37269"/>
                </a:lnTo>
                <a:lnTo>
                  <a:pt x="4360" y="49343"/>
                </a:lnTo>
                <a:lnTo>
                  <a:pt x="12914" y="58993"/>
                </a:lnTo>
                <a:lnTo>
                  <a:pt x="25559" y="65286"/>
                </a:lnTo>
                <a:lnTo>
                  <a:pt x="41900" y="67288"/>
                </a:lnTo>
                <a:lnTo>
                  <a:pt x="53134" y="62624"/>
                </a:lnTo>
                <a:lnTo>
                  <a:pt x="61970" y="53632"/>
                </a:lnTo>
                <a:lnTo>
                  <a:pt x="67551" y="40486"/>
                </a:lnTo>
                <a:lnTo>
                  <a:pt x="69016" y="23357"/>
                </a:lnTo>
                <a:lnTo>
                  <a:pt x="63638" y="13176"/>
                </a:lnTo>
                <a:lnTo>
                  <a:pt x="54089" y="5366"/>
                </a:lnTo>
                <a:lnTo>
                  <a:pt x="40323" y="711"/>
                </a:lnTo>
                <a:lnTo>
                  <a:pt x="222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3" name="object 483"/>
          <p:cNvSpPr/>
          <p:nvPr/>
        </p:nvSpPr>
        <p:spPr>
          <a:xfrm>
            <a:off x="3263586" y="2681565"/>
            <a:ext cx="69012" cy="67288"/>
          </a:xfrm>
          <a:prstGeom prst="rect">
            <a:avLst/>
          </a:prstGeom>
          <a:blipFill>
            <a:blip r:embed="rId15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4" name="object 484"/>
          <p:cNvSpPr/>
          <p:nvPr/>
        </p:nvSpPr>
        <p:spPr>
          <a:xfrm>
            <a:off x="3264280" y="2681918"/>
            <a:ext cx="68580" cy="66675"/>
          </a:xfrm>
          <a:custGeom>
            <a:avLst/>
            <a:gdLst/>
            <a:ahLst/>
            <a:cxnLst/>
            <a:rect l="l" t="t" r="r" b="b"/>
            <a:pathLst>
              <a:path w="68579" h="66675">
                <a:moveTo>
                  <a:pt x="22636" y="0"/>
                </a:moveTo>
                <a:lnTo>
                  <a:pt x="10900" y="7240"/>
                </a:lnTo>
                <a:lnTo>
                  <a:pt x="2935" y="18455"/>
                </a:lnTo>
                <a:lnTo>
                  <a:pt x="0" y="32389"/>
                </a:lnTo>
                <a:lnTo>
                  <a:pt x="30" y="33838"/>
                </a:lnTo>
                <a:lnTo>
                  <a:pt x="3211" y="46744"/>
                </a:lnTo>
                <a:lnTo>
                  <a:pt x="11175" y="57210"/>
                </a:lnTo>
                <a:lnTo>
                  <a:pt x="23269" y="64182"/>
                </a:lnTo>
                <a:lnTo>
                  <a:pt x="38839" y="66605"/>
                </a:lnTo>
                <a:lnTo>
                  <a:pt x="50687" y="62601"/>
                </a:lnTo>
                <a:lnTo>
                  <a:pt x="60131" y="54075"/>
                </a:lnTo>
                <a:lnTo>
                  <a:pt x="66234" y="41332"/>
                </a:lnTo>
                <a:lnTo>
                  <a:pt x="68062" y="24681"/>
                </a:lnTo>
                <a:lnTo>
                  <a:pt x="63143" y="14120"/>
                </a:lnTo>
                <a:lnTo>
                  <a:pt x="53933" y="5931"/>
                </a:lnTo>
                <a:lnTo>
                  <a:pt x="40432" y="946"/>
                </a:lnTo>
                <a:lnTo>
                  <a:pt x="226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5" name="object 485"/>
          <p:cNvSpPr/>
          <p:nvPr/>
        </p:nvSpPr>
        <p:spPr>
          <a:xfrm>
            <a:off x="3264283" y="2681918"/>
            <a:ext cx="68060" cy="66605"/>
          </a:xfrm>
          <a:prstGeom prst="rect">
            <a:avLst/>
          </a:prstGeom>
          <a:blipFill>
            <a:blip r:embed="rId15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6" name="object 486"/>
          <p:cNvSpPr/>
          <p:nvPr/>
        </p:nvSpPr>
        <p:spPr>
          <a:xfrm>
            <a:off x="3264992" y="2682287"/>
            <a:ext cx="67310" cy="66040"/>
          </a:xfrm>
          <a:custGeom>
            <a:avLst/>
            <a:gdLst/>
            <a:ahLst/>
            <a:cxnLst/>
            <a:rect l="l" t="t" r="r" b="b"/>
            <a:pathLst>
              <a:path w="67310" h="66039">
                <a:moveTo>
                  <a:pt x="22979" y="0"/>
                </a:moveTo>
                <a:lnTo>
                  <a:pt x="11085" y="6996"/>
                </a:lnTo>
                <a:lnTo>
                  <a:pt x="2989" y="18105"/>
                </a:lnTo>
                <a:lnTo>
                  <a:pt x="0" y="32019"/>
                </a:lnTo>
                <a:lnTo>
                  <a:pt x="2169" y="43914"/>
                </a:lnTo>
                <a:lnTo>
                  <a:pt x="9474" y="55277"/>
                </a:lnTo>
                <a:lnTo>
                  <a:pt x="20951" y="62962"/>
                </a:lnTo>
                <a:lnTo>
                  <a:pt x="35584" y="65766"/>
                </a:lnTo>
                <a:lnTo>
                  <a:pt x="48087" y="62514"/>
                </a:lnTo>
                <a:lnTo>
                  <a:pt x="58178" y="54497"/>
                </a:lnTo>
                <a:lnTo>
                  <a:pt x="64829" y="42190"/>
                </a:lnTo>
                <a:lnTo>
                  <a:pt x="67014" y="26067"/>
                </a:lnTo>
                <a:lnTo>
                  <a:pt x="62591" y="15108"/>
                </a:lnTo>
                <a:lnTo>
                  <a:pt x="53743" y="6520"/>
                </a:lnTo>
                <a:lnTo>
                  <a:pt x="40522" y="1188"/>
                </a:lnTo>
                <a:lnTo>
                  <a:pt x="229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7" name="object 487"/>
          <p:cNvSpPr/>
          <p:nvPr/>
        </p:nvSpPr>
        <p:spPr>
          <a:xfrm>
            <a:off x="3264992" y="2682287"/>
            <a:ext cx="67014" cy="65766"/>
          </a:xfrm>
          <a:prstGeom prst="rect">
            <a:avLst/>
          </a:prstGeom>
          <a:blipFill>
            <a:blip r:embed="rId15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8" name="object 488"/>
          <p:cNvSpPr/>
          <p:nvPr/>
        </p:nvSpPr>
        <p:spPr>
          <a:xfrm>
            <a:off x="3265652" y="2682678"/>
            <a:ext cx="66040" cy="62865"/>
          </a:xfrm>
          <a:custGeom>
            <a:avLst/>
            <a:gdLst/>
            <a:ahLst/>
            <a:cxnLst/>
            <a:rect l="l" t="t" r="r" b="b"/>
            <a:pathLst>
              <a:path w="66039" h="62864">
                <a:moveTo>
                  <a:pt x="23330" y="0"/>
                </a:moveTo>
                <a:lnTo>
                  <a:pt x="11275" y="6748"/>
                </a:lnTo>
                <a:lnTo>
                  <a:pt x="3045" y="17745"/>
                </a:lnTo>
                <a:lnTo>
                  <a:pt x="0" y="31628"/>
                </a:lnTo>
                <a:lnTo>
                  <a:pt x="645" y="38057"/>
                </a:lnTo>
                <a:lnTo>
                  <a:pt x="5186" y="48555"/>
                </a:lnTo>
                <a:lnTo>
                  <a:pt x="14131" y="56683"/>
                </a:lnTo>
                <a:lnTo>
                  <a:pt x="27544" y="61559"/>
                </a:lnTo>
                <a:lnTo>
                  <a:pt x="45491" y="62303"/>
                </a:lnTo>
                <a:lnTo>
                  <a:pt x="56245" y="54806"/>
                </a:lnTo>
                <a:lnTo>
                  <a:pt x="63446" y="42948"/>
                </a:lnTo>
                <a:lnTo>
                  <a:pt x="65961" y="27426"/>
                </a:lnTo>
                <a:lnTo>
                  <a:pt x="62049" y="16081"/>
                </a:lnTo>
                <a:lnTo>
                  <a:pt x="53565" y="7099"/>
                </a:lnTo>
                <a:lnTo>
                  <a:pt x="40621" y="1424"/>
                </a:lnTo>
                <a:lnTo>
                  <a:pt x="2333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9" name="object 489"/>
          <p:cNvSpPr/>
          <p:nvPr/>
        </p:nvSpPr>
        <p:spPr>
          <a:xfrm>
            <a:off x="3265665" y="2682678"/>
            <a:ext cx="65948" cy="62303"/>
          </a:xfrm>
          <a:prstGeom prst="rect">
            <a:avLst/>
          </a:prstGeom>
          <a:blipFill>
            <a:blip r:embed="rId15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0" name="object 490"/>
          <p:cNvSpPr/>
          <p:nvPr/>
        </p:nvSpPr>
        <p:spPr>
          <a:xfrm>
            <a:off x="3266313" y="2683070"/>
            <a:ext cx="65405" cy="62230"/>
          </a:xfrm>
          <a:custGeom>
            <a:avLst/>
            <a:gdLst/>
            <a:ahLst/>
            <a:cxnLst/>
            <a:rect l="l" t="t" r="r" b="b"/>
            <a:pathLst>
              <a:path w="65404" h="62230">
                <a:moveTo>
                  <a:pt x="23679" y="0"/>
                </a:moveTo>
                <a:lnTo>
                  <a:pt x="11468" y="6494"/>
                </a:lnTo>
                <a:lnTo>
                  <a:pt x="3103" y="17379"/>
                </a:lnTo>
                <a:lnTo>
                  <a:pt x="0" y="31236"/>
                </a:lnTo>
                <a:lnTo>
                  <a:pt x="223" y="35033"/>
                </a:lnTo>
                <a:lnTo>
                  <a:pt x="3997" y="46275"/>
                </a:lnTo>
                <a:lnTo>
                  <a:pt x="12385" y="55159"/>
                </a:lnTo>
                <a:lnTo>
                  <a:pt x="25325" y="60723"/>
                </a:lnTo>
                <a:lnTo>
                  <a:pt x="42753" y="62007"/>
                </a:lnTo>
                <a:lnTo>
                  <a:pt x="54205" y="55068"/>
                </a:lnTo>
                <a:lnTo>
                  <a:pt x="61981" y="43681"/>
                </a:lnTo>
                <a:lnTo>
                  <a:pt x="64808" y="28835"/>
                </a:lnTo>
                <a:lnTo>
                  <a:pt x="61439" y="17087"/>
                </a:lnTo>
                <a:lnTo>
                  <a:pt x="53333" y="7694"/>
                </a:lnTo>
                <a:lnTo>
                  <a:pt x="40681" y="1662"/>
                </a:lnTo>
                <a:lnTo>
                  <a:pt x="236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1" name="object 491"/>
          <p:cNvSpPr/>
          <p:nvPr/>
        </p:nvSpPr>
        <p:spPr>
          <a:xfrm>
            <a:off x="3266320" y="2683070"/>
            <a:ext cx="64800" cy="62007"/>
          </a:xfrm>
          <a:prstGeom prst="rect">
            <a:avLst/>
          </a:prstGeom>
          <a:blipFill>
            <a:blip r:embed="rId15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2" name="object 492"/>
          <p:cNvSpPr/>
          <p:nvPr/>
        </p:nvSpPr>
        <p:spPr>
          <a:xfrm>
            <a:off x="3266975" y="2683475"/>
            <a:ext cx="64135" cy="61594"/>
          </a:xfrm>
          <a:custGeom>
            <a:avLst/>
            <a:gdLst/>
            <a:ahLst/>
            <a:cxnLst/>
            <a:rect l="l" t="t" r="r" b="b"/>
            <a:pathLst>
              <a:path w="64135" h="61594">
                <a:moveTo>
                  <a:pt x="24013" y="0"/>
                </a:moveTo>
                <a:lnTo>
                  <a:pt x="11647" y="6229"/>
                </a:lnTo>
                <a:lnTo>
                  <a:pt x="3146" y="16998"/>
                </a:lnTo>
                <a:lnTo>
                  <a:pt x="119" y="30244"/>
                </a:lnTo>
                <a:lnTo>
                  <a:pt x="0" y="31809"/>
                </a:lnTo>
                <a:lnTo>
                  <a:pt x="2910" y="43826"/>
                </a:lnTo>
                <a:lnTo>
                  <a:pt x="10703" y="53503"/>
                </a:lnTo>
                <a:lnTo>
                  <a:pt x="23135" y="59775"/>
                </a:lnTo>
                <a:lnTo>
                  <a:pt x="39966" y="61580"/>
                </a:lnTo>
                <a:lnTo>
                  <a:pt x="52138" y="55229"/>
                </a:lnTo>
                <a:lnTo>
                  <a:pt x="60493" y="44331"/>
                </a:lnTo>
                <a:lnTo>
                  <a:pt x="63594" y="30244"/>
                </a:lnTo>
                <a:lnTo>
                  <a:pt x="60800" y="18095"/>
                </a:lnTo>
                <a:lnTo>
                  <a:pt x="53081" y="8287"/>
                </a:lnTo>
                <a:lnTo>
                  <a:pt x="40723" y="1896"/>
                </a:lnTo>
                <a:lnTo>
                  <a:pt x="240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3" name="object 493"/>
          <p:cNvSpPr/>
          <p:nvPr/>
        </p:nvSpPr>
        <p:spPr>
          <a:xfrm>
            <a:off x="3266975" y="2683475"/>
            <a:ext cx="63594" cy="61580"/>
          </a:xfrm>
          <a:prstGeom prst="rect">
            <a:avLst/>
          </a:prstGeom>
          <a:blipFill>
            <a:blip r:embed="rId15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4" name="object 494"/>
          <p:cNvSpPr/>
          <p:nvPr/>
        </p:nvSpPr>
        <p:spPr>
          <a:xfrm>
            <a:off x="3267608" y="2683903"/>
            <a:ext cx="60325" cy="61594"/>
          </a:xfrm>
          <a:custGeom>
            <a:avLst/>
            <a:gdLst/>
            <a:ahLst/>
            <a:cxnLst/>
            <a:rect l="l" t="t" r="r" b="b"/>
            <a:pathLst>
              <a:path w="60325" h="61594">
                <a:moveTo>
                  <a:pt x="24386" y="0"/>
                </a:moveTo>
                <a:lnTo>
                  <a:pt x="11862" y="5950"/>
                </a:lnTo>
                <a:lnTo>
                  <a:pt x="3221" y="16597"/>
                </a:lnTo>
                <a:lnTo>
                  <a:pt x="0" y="30403"/>
                </a:lnTo>
                <a:lnTo>
                  <a:pt x="1279" y="39212"/>
                </a:lnTo>
                <a:lnTo>
                  <a:pt x="7833" y="50738"/>
                </a:lnTo>
                <a:lnTo>
                  <a:pt x="19109" y="58589"/>
                </a:lnTo>
                <a:lnTo>
                  <a:pt x="34159" y="61424"/>
                </a:lnTo>
                <a:lnTo>
                  <a:pt x="45175" y="57932"/>
                </a:lnTo>
                <a:lnTo>
                  <a:pt x="53849" y="49749"/>
                </a:lnTo>
                <a:lnTo>
                  <a:pt x="59173" y="36833"/>
                </a:lnTo>
                <a:lnTo>
                  <a:pt x="60141" y="19139"/>
                </a:lnTo>
                <a:lnTo>
                  <a:pt x="52836" y="8898"/>
                </a:lnTo>
                <a:lnTo>
                  <a:pt x="40786" y="2133"/>
                </a:lnTo>
                <a:lnTo>
                  <a:pt x="243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5" name="object 495"/>
          <p:cNvSpPr/>
          <p:nvPr/>
        </p:nvSpPr>
        <p:spPr>
          <a:xfrm>
            <a:off x="3267609" y="2683903"/>
            <a:ext cx="60140" cy="61424"/>
          </a:xfrm>
          <a:prstGeom prst="rect">
            <a:avLst/>
          </a:prstGeom>
          <a:blipFill>
            <a:blip r:embed="rId15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6" name="object 496"/>
          <p:cNvSpPr/>
          <p:nvPr/>
        </p:nvSpPr>
        <p:spPr>
          <a:xfrm>
            <a:off x="3268230" y="2684327"/>
            <a:ext cx="59690" cy="60960"/>
          </a:xfrm>
          <a:custGeom>
            <a:avLst/>
            <a:gdLst/>
            <a:ahLst/>
            <a:cxnLst/>
            <a:rect l="l" t="t" r="r" b="b"/>
            <a:pathLst>
              <a:path w="59689" h="60960">
                <a:moveTo>
                  <a:pt x="24731" y="0"/>
                </a:moveTo>
                <a:lnTo>
                  <a:pt x="12056" y="5672"/>
                </a:lnTo>
                <a:lnTo>
                  <a:pt x="3280" y="16200"/>
                </a:lnTo>
                <a:lnTo>
                  <a:pt x="0" y="29980"/>
                </a:lnTo>
                <a:lnTo>
                  <a:pt x="667" y="36358"/>
                </a:lnTo>
                <a:lnTo>
                  <a:pt x="6507" y="48766"/>
                </a:lnTo>
                <a:lnTo>
                  <a:pt x="17201" y="57334"/>
                </a:lnTo>
                <a:lnTo>
                  <a:pt x="31333" y="60526"/>
                </a:lnTo>
                <a:lnTo>
                  <a:pt x="42909" y="57733"/>
                </a:lnTo>
                <a:lnTo>
                  <a:pt x="52172" y="50039"/>
                </a:lnTo>
                <a:lnTo>
                  <a:pt x="58036" y="37503"/>
                </a:lnTo>
                <a:lnTo>
                  <a:pt x="59418" y="20189"/>
                </a:lnTo>
                <a:lnTo>
                  <a:pt x="52537" y="9508"/>
                </a:lnTo>
                <a:lnTo>
                  <a:pt x="40799" y="2365"/>
                </a:lnTo>
                <a:lnTo>
                  <a:pt x="247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7" name="object 497"/>
          <p:cNvSpPr/>
          <p:nvPr/>
        </p:nvSpPr>
        <p:spPr>
          <a:xfrm>
            <a:off x="3268230" y="2684327"/>
            <a:ext cx="59418" cy="60526"/>
          </a:xfrm>
          <a:prstGeom prst="rect">
            <a:avLst/>
          </a:prstGeom>
          <a:blipFill>
            <a:blip r:embed="rId15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8" name="object 498"/>
          <p:cNvSpPr/>
          <p:nvPr/>
        </p:nvSpPr>
        <p:spPr>
          <a:xfrm>
            <a:off x="3268840" y="2684763"/>
            <a:ext cx="59055" cy="57785"/>
          </a:xfrm>
          <a:custGeom>
            <a:avLst/>
            <a:gdLst/>
            <a:ahLst/>
            <a:cxnLst/>
            <a:rect l="l" t="t" r="r" b="b"/>
            <a:pathLst>
              <a:path w="59054" h="57785">
                <a:moveTo>
                  <a:pt x="25077" y="0"/>
                </a:moveTo>
                <a:lnTo>
                  <a:pt x="12256" y="5380"/>
                </a:lnTo>
                <a:lnTo>
                  <a:pt x="3341" y="15783"/>
                </a:lnTo>
                <a:lnTo>
                  <a:pt x="0" y="29543"/>
                </a:lnTo>
                <a:lnTo>
                  <a:pt x="11" y="30383"/>
                </a:lnTo>
                <a:lnTo>
                  <a:pt x="2781" y="41706"/>
                </a:lnTo>
                <a:lnTo>
                  <a:pt x="10443" y="50721"/>
                </a:lnTo>
                <a:lnTo>
                  <a:pt x="23029" y="56330"/>
                </a:lnTo>
                <a:lnTo>
                  <a:pt x="40575" y="57433"/>
                </a:lnTo>
                <a:lnTo>
                  <a:pt x="50452" y="50255"/>
                </a:lnTo>
                <a:lnTo>
                  <a:pt x="56874" y="38123"/>
                </a:lnTo>
                <a:lnTo>
                  <a:pt x="58662" y="21240"/>
                </a:lnTo>
                <a:lnTo>
                  <a:pt x="52220" y="10114"/>
                </a:lnTo>
                <a:lnTo>
                  <a:pt x="40798" y="2589"/>
                </a:lnTo>
                <a:lnTo>
                  <a:pt x="2507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9" name="object 499"/>
          <p:cNvSpPr/>
          <p:nvPr/>
        </p:nvSpPr>
        <p:spPr>
          <a:xfrm>
            <a:off x="3268853" y="2684763"/>
            <a:ext cx="58649" cy="57433"/>
          </a:xfrm>
          <a:prstGeom prst="rect">
            <a:avLst/>
          </a:prstGeom>
          <a:blipFill>
            <a:blip r:embed="rId16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0" name="object 500"/>
          <p:cNvSpPr/>
          <p:nvPr/>
        </p:nvSpPr>
        <p:spPr>
          <a:xfrm>
            <a:off x="3269437" y="2685226"/>
            <a:ext cx="58419" cy="57150"/>
          </a:xfrm>
          <a:custGeom>
            <a:avLst/>
            <a:gdLst/>
            <a:ahLst/>
            <a:cxnLst/>
            <a:rect l="l" t="t" r="r" b="b"/>
            <a:pathLst>
              <a:path w="58420" h="57150">
                <a:moveTo>
                  <a:pt x="25432" y="0"/>
                </a:moveTo>
                <a:lnTo>
                  <a:pt x="12459" y="5078"/>
                </a:lnTo>
                <a:lnTo>
                  <a:pt x="3403" y="15349"/>
                </a:lnTo>
                <a:lnTo>
                  <a:pt x="0" y="29080"/>
                </a:lnTo>
                <a:lnTo>
                  <a:pt x="1930" y="39306"/>
                </a:lnTo>
                <a:lnTo>
                  <a:pt x="8991" y="49076"/>
                </a:lnTo>
                <a:lnTo>
                  <a:pt x="21105" y="55379"/>
                </a:lnTo>
                <a:lnTo>
                  <a:pt x="38141" y="57021"/>
                </a:lnTo>
                <a:lnTo>
                  <a:pt x="48670" y="50410"/>
                </a:lnTo>
                <a:lnTo>
                  <a:pt x="55674" y="38713"/>
                </a:lnTo>
                <a:lnTo>
                  <a:pt x="57864" y="22313"/>
                </a:lnTo>
                <a:lnTo>
                  <a:pt x="51888" y="10730"/>
                </a:lnTo>
                <a:lnTo>
                  <a:pt x="40789" y="2812"/>
                </a:lnTo>
                <a:lnTo>
                  <a:pt x="2543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1" name="object 501"/>
          <p:cNvSpPr/>
          <p:nvPr/>
        </p:nvSpPr>
        <p:spPr>
          <a:xfrm>
            <a:off x="3269439" y="2685226"/>
            <a:ext cx="57862" cy="57021"/>
          </a:xfrm>
          <a:prstGeom prst="rect">
            <a:avLst/>
          </a:prstGeom>
          <a:blipFill>
            <a:blip r:embed="rId16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2" name="object 502"/>
          <p:cNvSpPr/>
          <p:nvPr/>
        </p:nvSpPr>
        <p:spPr>
          <a:xfrm>
            <a:off x="3270034" y="2685715"/>
            <a:ext cx="57150" cy="56515"/>
          </a:xfrm>
          <a:custGeom>
            <a:avLst/>
            <a:gdLst/>
            <a:ahLst/>
            <a:cxnLst/>
            <a:rect l="l" t="t" r="r" b="b"/>
            <a:pathLst>
              <a:path w="57150" h="56514">
                <a:moveTo>
                  <a:pt x="25793" y="0"/>
                </a:moveTo>
                <a:lnTo>
                  <a:pt x="12664" y="4761"/>
                </a:lnTo>
                <a:lnTo>
                  <a:pt x="3466" y="14896"/>
                </a:lnTo>
                <a:lnTo>
                  <a:pt x="0" y="28592"/>
                </a:lnTo>
                <a:lnTo>
                  <a:pt x="1189" y="36677"/>
                </a:lnTo>
                <a:lnTo>
                  <a:pt x="7577" y="47270"/>
                </a:lnTo>
                <a:lnTo>
                  <a:pt x="19165" y="54321"/>
                </a:lnTo>
                <a:lnTo>
                  <a:pt x="35587" y="56504"/>
                </a:lnTo>
                <a:lnTo>
                  <a:pt x="46809" y="50500"/>
                </a:lnTo>
                <a:lnTo>
                  <a:pt x="54416" y="39260"/>
                </a:lnTo>
                <a:lnTo>
                  <a:pt x="56999" y="23422"/>
                </a:lnTo>
                <a:lnTo>
                  <a:pt x="51530" y="11366"/>
                </a:lnTo>
                <a:lnTo>
                  <a:pt x="40770" y="3036"/>
                </a:lnTo>
                <a:lnTo>
                  <a:pt x="2579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3" name="object 503"/>
          <p:cNvSpPr/>
          <p:nvPr/>
        </p:nvSpPr>
        <p:spPr>
          <a:xfrm>
            <a:off x="3270034" y="2685715"/>
            <a:ext cx="56999" cy="56504"/>
          </a:xfrm>
          <a:prstGeom prst="rect">
            <a:avLst/>
          </a:prstGeom>
          <a:blipFill>
            <a:blip r:embed="rId16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4" name="object 504"/>
          <p:cNvSpPr/>
          <p:nvPr/>
        </p:nvSpPr>
        <p:spPr>
          <a:xfrm>
            <a:off x="3270605" y="2686221"/>
            <a:ext cx="56515" cy="55880"/>
          </a:xfrm>
          <a:custGeom>
            <a:avLst/>
            <a:gdLst/>
            <a:ahLst/>
            <a:cxnLst/>
            <a:rect l="l" t="t" r="r" b="b"/>
            <a:pathLst>
              <a:path w="56514" h="55880">
                <a:moveTo>
                  <a:pt x="26160" y="0"/>
                </a:moveTo>
                <a:lnTo>
                  <a:pt x="12882" y="4431"/>
                </a:lnTo>
                <a:lnTo>
                  <a:pt x="3534" y="14421"/>
                </a:lnTo>
                <a:lnTo>
                  <a:pt x="0" y="28086"/>
                </a:lnTo>
                <a:lnTo>
                  <a:pt x="603" y="33867"/>
                </a:lnTo>
                <a:lnTo>
                  <a:pt x="6262" y="45331"/>
                </a:lnTo>
                <a:lnTo>
                  <a:pt x="17295" y="53155"/>
                </a:lnTo>
                <a:lnTo>
                  <a:pt x="32987" y="55851"/>
                </a:lnTo>
                <a:lnTo>
                  <a:pt x="44922" y="50496"/>
                </a:lnTo>
                <a:lnTo>
                  <a:pt x="53153" y="39727"/>
                </a:lnTo>
                <a:lnTo>
                  <a:pt x="56111" y="24510"/>
                </a:lnTo>
                <a:lnTo>
                  <a:pt x="51159" y="11982"/>
                </a:lnTo>
                <a:lnTo>
                  <a:pt x="40730" y="3246"/>
                </a:lnTo>
                <a:lnTo>
                  <a:pt x="261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5" name="object 505"/>
          <p:cNvSpPr/>
          <p:nvPr/>
        </p:nvSpPr>
        <p:spPr>
          <a:xfrm>
            <a:off x="3270610" y="2686221"/>
            <a:ext cx="56106" cy="55851"/>
          </a:xfrm>
          <a:prstGeom prst="rect">
            <a:avLst/>
          </a:prstGeom>
          <a:blipFill>
            <a:blip r:embed="rId16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6" name="object 506"/>
          <p:cNvSpPr/>
          <p:nvPr/>
        </p:nvSpPr>
        <p:spPr>
          <a:xfrm>
            <a:off x="3271164" y="2686743"/>
            <a:ext cx="55244" cy="55244"/>
          </a:xfrm>
          <a:custGeom>
            <a:avLst/>
            <a:gdLst/>
            <a:ahLst/>
            <a:cxnLst/>
            <a:rect l="l" t="t" r="r" b="b"/>
            <a:pathLst>
              <a:path w="55245" h="55244">
                <a:moveTo>
                  <a:pt x="26524" y="0"/>
                </a:moveTo>
                <a:lnTo>
                  <a:pt x="13095" y="4086"/>
                </a:lnTo>
                <a:lnTo>
                  <a:pt x="3600" y="13923"/>
                </a:lnTo>
                <a:lnTo>
                  <a:pt x="0" y="27563"/>
                </a:lnTo>
                <a:lnTo>
                  <a:pt x="189" y="30809"/>
                </a:lnTo>
                <a:lnTo>
                  <a:pt x="5013" y="43217"/>
                </a:lnTo>
                <a:lnTo>
                  <a:pt x="15442" y="51864"/>
                </a:lnTo>
                <a:lnTo>
                  <a:pt x="30268" y="55045"/>
                </a:lnTo>
                <a:lnTo>
                  <a:pt x="42951" y="50413"/>
                </a:lnTo>
                <a:lnTo>
                  <a:pt x="51830" y="40139"/>
                </a:lnTo>
                <a:lnTo>
                  <a:pt x="55139" y="25617"/>
                </a:lnTo>
                <a:lnTo>
                  <a:pt x="50748" y="12597"/>
                </a:lnTo>
                <a:lnTo>
                  <a:pt x="40665" y="3445"/>
                </a:lnTo>
                <a:lnTo>
                  <a:pt x="265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7" name="object 507"/>
          <p:cNvSpPr/>
          <p:nvPr/>
        </p:nvSpPr>
        <p:spPr>
          <a:xfrm>
            <a:off x="3271166" y="2686743"/>
            <a:ext cx="55136" cy="55045"/>
          </a:xfrm>
          <a:prstGeom prst="rect">
            <a:avLst/>
          </a:prstGeom>
          <a:blipFill>
            <a:blip r:embed="rId16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8" name="object 508"/>
          <p:cNvSpPr/>
          <p:nvPr/>
        </p:nvSpPr>
        <p:spPr>
          <a:xfrm>
            <a:off x="3271728" y="2687269"/>
            <a:ext cx="54610" cy="54610"/>
          </a:xfrm>
          <a:custGeom>
            <a:avLst/>
            <a:gdLst/>
            <a:ahLst/>
            <a:cxnLst/>
            <a:rect l="l" t="t" r="r" b="b"/>
            <a:pathLst>
              <a:path w="54610" h="54610">
                <a:moveTo>
                  <a:pt x="26871" y="0"/>
                </a:moveTo>
                <a:lnTo>
                  <a:pt x="13298" y="3741"/>
                </a:lnTo>
                <a:lnTo>
                  <a:pt x="3659" y="13433"/>
                </a:lnTo>
                <a:lnTo>
                  <a:pt x="79" y="26722"/>
                </a:lnTo>
                <a:lnTo>
                  <a:pt x="0" y="27603"/>
                </a:lnTo>
                <a:lnTo>
                  <a:pt x="3883" y="41000"/>
                </a:lnTo>
                <a:lnTo>
                  <a:pt x="13676" y="50494"/>
                </a:lnTo>
                <a:lnTo>
                  <a:pt x="27496" y="54097"/>
                </a:lnTo>
                <a:lnTo>
                  <a:pt x="40940" y="50247"/>
                </a:lnTo>
                <a:lnTo>
                  <a:pt x="50473" y="40478"/>
                </a:lnTo>
                <a:lnTo>
                  <a:pt x="54094" y="26722"/>
                </a:lnTo>
                <a:lnTo>
                  <a:pt x="50295" y="13220"/>
                </a:lnTo>
                <a:lnTo>
                  <a:pt x="40559" y="3641"/>
                </a:lnTo>
                <a:lnTo>
                  <a:pt x="268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9" name="object 509"/>
          <p:cNvSpPr/>
          <p:nvPr/>
        </p:nvSpPr>
        <p:spPr>
          <a:xfrm>
            <a:off x="3271728" y="2687269"/>
            <a:ext cx="54094" cy="54097"/>
          </a:xfrm>
          <a:prstGeom prst="rect">
            <a:avLst/>
          </a:prstGeom>
          <a:blipFill>
            <a:blip r:embed="rId16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0" name="object 510"/>
          <p:cNvSpPr/>
          <p:nvPr/>
        </p:nvSpPr>
        <p:spPr>
          <a:xfrm>
            <a:off x="3272244" y="2691196"/>
            <a:ext cx="51435" cy="48895"/>
          </a:xfrm>
          <a:custGeom>
            <a:avLst/>
            <a:gdLst/>
            <a:ahLst/>
            <a:cxnLst/>
            <a:rect l="l" t="t" r="r" b="b"/>
            <a:pathLst>
              <a:path w="51435" h="48894">
                <a:moveTo>
                  <a:pt x="13518" y="0"/>
                </a:moveTo>
                <a:lnTo>
                  <a:pt x="3734" y="9546"/>
                </a:lnTo>
                <a:lnTo>
                  <a:pt x="0" y="23111"/>
                </a:lnTo>
                <a:lnTo>
                  <a:pt x="556" y="28466"/>
                </a:lnTo>
                <a:lnTo>
                  <a:pt x="6057" y="39246"/>
                </a:lnTo>
                <a:lnTo>
                  <a:pt x="17211" y="46455"/>
                </a:lnTo>
                <a:lnTo>
                  <a:pt x="33731" y="48585"/>
                </a:lnTo>
                <a:lnTo>
                  <a:pt x="43516" y="42459"/>
                </a:lnTo>
                <a:lnTo>
                  <a:pt x="49766" y="30801"/>
                </a:lnTo>
                <a:lnTo>
                  <a:pt x="51080" y="13552"/>
                </a:lnTo>
                <a:lnTo>
                  <a:pt x="44115" y="5122"/>
                </a:lnTo>
                <a:lnTo>
                  <a:pt x="31725" y="182"/>
                </a:lnTo>
                <a:lnTo>
                  <a:pt x="1351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1" name="object 511"/>
          <p:cNvSpPr/>
          <p:nvPr/>
        </p:nvSpPr>
        <p:spPr>
          <a:xfrm>
            <a:off x="3272256" y="2691196"/>
            <a:ext cx="51067" cy="48585"/>
          </a:xfrm>
          <a:prstGeom prst="rect">
            <a:avLst/>
          </a:prstGeom>
          <a:blipFill>
            <a:blip r:embed="rId16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2" name="object 512"/>
          <p:cNvSpPr/>
          <p:nvPr/>
        </p:nvSpPr>
        <p:spPr>
          <a:xfrm>
            <a:off x="3272777" y="2691397"/>
            <a:ext cx="50800" cy="48260"/>
          </a:xfrm>
          <a:custGeom>
            <a:avLst/>
            <a:gdLst/>
            <a:ahLst/>
            <a:cxnLst/>
            <a:rect l="l" t="t" r="r" b="b"/>
            <a:pathLst>
              <a:path w="50800" h="48260">
                <a:moveTo>
                  <a:pt x="13735" y="0"/>
                </a:moveTo>
                <a:lnTo>
                  <a:pt x="3802" y="9378"/>
                </a:lnTo>
                <a:lnTo>
                  <a:pt x="0" y="22909"/>
                </a:lnTo>
                <a:lnTo>
                  <a:pt x="214" y="26240"/>
                </a:lnTo>
                <a:lnTo>
                  <a:pt x="5005" y="37760"/>
                </a:lnTo>
                <a:lnTo>
                  <a:pt x="15667" y="45658"/>
                </a:lnTo>
                <a:lnTo>
                  <a:pt x="31631" y="48269"/>
                </a:lnTo>
                <a:lnTo>
                  <a:pt x="41962" y="42679"/>
                </a:lnTo>
                <a:lnTo>
                  <a:pt x="48735" y="31393"/>
                </a:lnTo>
                <a:lnTo>
                  <a:pt x="50452" y="14484"/>
                </a:lnTo>
                <a:lnTo>
                  <a:pt x="43881" y="5705"/>
                </a:lnTo>
                <a:lnTo>
                  <a:pt x="31765" y="433"/>
                </a:lnTo>
                <a:lnTo>
                  <a:pt x="137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3" name="object 513"/>
          <p:cNvSpPr/>
          <p:nvPr/>
        </p:nvSpPr>
        <p:spPr>
          <a:xfrm>
            <a:off x="3272778" y="2691397"/>
            <a:ext cx="50451" cy="48269"/>
          </a:xfrm>
          <a:prstGeom prst="rect">
            <a:avLst/>
          </a:prstGeom>
          <a:blipFill>
            <a:blip r:embed="rId16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4" name="object 514"/>
          <p:cNvSpPr/>
          <p:nvPr/>
        </p:nvSpPr>
        <p:spPr>
          <a:xfrm>
            <a:off x="3273297" y="2691599"/>
            <a:ext cx="50165" cy="48260"/>
          </a:xfrm>
          <a:custGeom>
            <a:avLst/>
            <a:gdLst/>
            <a:ahLst/>
            <a:cxnLst/>
            <a:rect l="l" t="t" r="r" b="b"/>
            <a:pathLst>
              <a:path w="50164" h="48260">
                <a:moveTo>
                  <a:pt x="13957" y="0"/>
                </a:moveTo>
                <a:lnTo>
                  <a:pt x="3873" y="9213"/>
                </a:lnTo>
                <a:lnTo>
                  <a:pt x="0" y="22707"/>
                </a:lnTo>
                <a:lnTo>
                  <a:pt x="25" y="23848"/>
                </a:lnTo>
                <a:lnTo>
                  <a:pt x="4020" y="36153"/>
                </a:lnTo>
                <a:lnTo>
                  <a:pt x="14161" y="44772"/>
                </a:lnTo>
                <a:lnTo>
                  <a:pt x="29479" y="47849"/>
                </a:lnTo>
                <a:lnTo>
                  <a:pt x="40378" y="42841"/>
                </a:lnTo>
                <a:lnTo>
                  <a:pt x="47691" y="31951"/>
                </a:lnTo>
                <a:lnTo>
                  <a:pt x="49806" y="15419"/>
                </a:lnTo>
                <a:lnTo>
                  <a:pt x="43634" y="6292"/>
                </a:lnTo>
                <a:lnTo>
                  <a:pt x="31798" y="683"/>
                </a:lnTo>
                <a:lnTo>
                  <a:pt x="1395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5" name="object 515"/>
          <p:cNvSpPr/>
          <p:nvPr/>
        </p:nvSpPr>
        <p:spPr>
          <a:xfrm>
            <a:off x="3273299" y="2691599"/>
            <a:ext cx="49804" cy="47849"/>
          </a:xfrm>
          <a:prstGeom prst="rect">
            <a:avLst/>
          </a:prstGeom>
          <a:blipFill>
            <a:blip r:embed="rId16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6" name="object 516"/>
          <p:cNvSpPr/>
          <p:nvPr/>
        </p:nvSpPr>
        <p:spPr>
          <a:xfrm>
            <a:off x="3273805" y="2691806"/>
            <a:ext cx="49530" cy="47625"/>
          </a:xfrm>
          <a:custGeom>
            <a:avLst/>
            <a:gdLst/>
            <a:ahLst/>
            <a:cxnLst/>
            <a:rect l="l" t="t" r="r" b="b"/>
            <a:pathLst>
              <a:path w="49529" h="47625">
                <a:moveTo>
                  <a:pt x="14177" y="0"/>
                </a:moveTo>
                <a:lnTo>
                  <a:pt x="3944" y="9042"/>
                </a:lnTo>
                <a:lnTo>
                  <a:pt x="0" y="22500"/>
                </a:lnTo>
                <a:lnTo>
                  <a:pt x="3109" y="34450"/>
                </a:lnTo>
                <a:lnTo>
                  <a:pt x="12689" y="43832"/>
                </a:lnTo>
                <a:lnTo>
                  <a:pt x="27249" y="47351"/>
                </a:lnTo>
                <a:lnTo>
                  <a:pt x="38730" y="42979"/>
                </a:lnTo>
                <a:lnTo>
                  <a:pt x="46601" y="32506"/>
                </a:lnTo>
                <a:lnTo>
                  <a:pt x="49110" y="16375"/>
                </a:lnTo>
                <a:lnTo>
                  <a:pt x="43360" y="6890"/>
                </a:lnTo>
                <a:lnTo>
                  <a:pt x="31814" y="936"/>
                </a:lnTo>
                <a:lnTo>
                  <a:pt x="1417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7" name="object 517"/>
          <p:cNvSpPr/>
          <p:nvPr/>
        </p:nvSpPr>
        <p:spPr>
          <a:xfrm>
            <a:off x="3273814" y="2691806"/>
            <a:ext cx="49101" cy="47351"/>
          </a:xfrm>
          <a:prstGeom prst="rect">
            <a:avLst/>
          </a:prstGeom>
          <a:blipFill>
            <a:blip r:embed="rId16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8" name="object 518"/>
          <p:cNvSpPr/>
          <p:nvPr/>
        </p:nvSpPr>
        <p:spPr>
          <a:xfrm>
            <a:off x="3274301" y="2692013"/>
            <a:ext cx="48895" cy="46990"/>
          </a:xfrm>
          <a:custGeom>
            <a:avLst/>
            <a:gdLst/>
            <a:ahLst/>
            <a:cxnLst/>
            <a:rect l="l" t="t" r="r" b="b"/>
            <a:pathLst>
              <a:path w="48895" h="46989">
                <a:moveTo>
                  <a:pt x="14394" y="0"/>
                </a:moveTo>
                <a:lnTo>
                  <a:pt x="4015" y="8874"/>
                </a:lnTo>
                <a:lnTo>
                  <a:pt x="0" y="22294"/>
                </a:lnTo>
                <a:lnTo>
                  <a:pt x="2310" y="32667"/>
                </a:lnTo>
                <a:lnTo>
                  <a:pt x="11311" y="42840"/>
                </a:lnTo>
                <a:lnTo>
                  <a:pt x="25011" y="46761"/>
                </a:lnTo>
                <a:lnTo>
                  <a:pt x="37084" y="43053"/>
                </a:lnTo>
                <a:lnTo>
                  <a:pt x="45517" y="32999"/>
                </a:lnTo>
                <a:lnTo>
                  <a:pt x="48404" y="17323"/>
                </a:lnTo>
                <a:lnTo>
                  <a:pt x="43079" y="7487"/>
                </a:lnTo>
                <a:lnTo>
                  <a:pt x="31824" y="1188"/>
                </a:lnTo>
                <a:lnTo>
                  <a:pt x="143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9" name="object 519"/>
          <p:cNvSpPr/>
          <p:nvPr/>
        </p:nvSpPr>
        <p:spPr>
          <a:xfrm>
            <a:off x="3274311" y="2692013"/>
            <a:ext cx="48394" cy="46761"/>
          </a:xfrm>
          <a:prstGeom prst="rect">
            <a:avLst/>
          </a:prstGeom>
          <a:blipFill>
            <a:blip r:embed="rId17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0" name="object 520"/>
          <p:cNvSpPr/>
          <p:nvPr/>
        </p:nvSpPr>
        <p:spPr>
          <a:xfrm>
            <a:off x="3274796" y="2692243"/>
            <a:ext cx="47625" cy="43180"/>
          </a:xfrm>
          <a:custGeom>
            <a:avLst/>
            <a:gdLst/>
            <a:ahLst/>
            <a:cxnLst/>
            <a:rect l="l" t="t" r="r" b="b"/>
            <a:pathLst>
              <a:path w="47625" h="43180">
                <a:moveTo>
                  <a:pt x="14630" y="0"/>
                </a:moveTo>
                <a:lnTo>
                  <a:pt x="4093" y="8680"/>
                </a:lnTo>
                <a:lnTo>
                  <a:pt x="0" y="22063"/>
                </a:lnTo>
                <a:lnTo>
                  <a:pt x="658" y="27520"/>
                </a:lnTo>
                <a:lnTo>
                  <a:pt x="6144" y="36807"/>
                </a:lnTo>
                <a:lnTo>
                  <a:pt x="17550" y="42512"/>
                </a:lnTo>
                <a:lnTo>
                  <a:pt x="35308" y="43067"/>
                </a:lnTo>
                <a:lnTo>
                  <a:pt x="44356" y="33482"/>
                </a:lnTo>
                <a:lnTo>
                  <a:pt x="47632" y="18331"/>
                </a:lnTo>
                <a:lnTo>
                  <a:pt x="42780" y="8117"/>
                </a:lnTo>
                <a:lnTo>
                  <a:pt x="31842" y="1453"/>
                </a:lnTo>
                <a:lnTo>
                  <a:pt x="1463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1" name="object 521"/>
          <p:cNvSpPr/>
          <p:nvPr/>
        </p:nvSpPr>
        <p:spPr>
          <a:xfrm>
            <a:off x="3274802" y="2692243"/>
            <a:ext cx="47625" cy="43067"/>
          </a:xfrm>
          <a:prstGeom prst="rect">
            <a:avLst/>
          </a:prstGeom>
          <a:blipFill>
            <a:blip r:embed="rId17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2" name="object 522"/>
          <p:cNvSpPr/>
          <p:nvPr/>
        </p:nvSpPr>
        <p:spPr>
          <a:xfrm>
            <a:off x="3275279" y="2692472"/>
            <a:ext cx="46990" cy="43180"/>
          </a:xfrm>
          <a:custGeom>
            <a:avLst/>
            <a:gdLst/>
            <a:ahLst/>
            <a:cxnLst/>
            <a:rect l="l" t="t" r="r" b="b"/>
            <a:pathLst>
              <a:path w="46989" h="43180">
                <a:moveTo>
                  <a:pt x="14858" y="0"/>
                </a:moveTo>
                <a:lnTo>
                  <a:pt x="4168" y="8485"/>
                </a:lnTo>
                <a:lnTo>
                  <a:pt x="0" y="21834"/>
                </a:lnTo>
                <a:lnTo>
                  <a:pt x="317" y="25640"/>
                </a:lnTo>
                <a:lnTo>
                  <a:pt x="5176" y="35566"/>
                </a:lnTo>
                <a:lnTo>
                  <a:pt x="16146" y="41924"/>
                </a:lnTo>
                <a:lnTo>
                  <a:pt x="33542" y="43032"/>
                </a:lnTo>
                <a:lnTo>
                  <a:pt x="43206" y="33910"/>
                </a:lnTo>
                <a:lnTo>
                  <a:pt x="46842" y="19325"/>
                </a:lnTo>
                <a:lnTo>
                  <a:pt x="42468" y="8740"/>
                </a:lnTo>
                <a:lnTo>
                  <a:pt x="31843" y="1713"/>
                </a:lnTo>
                <a:lnTo>
                  <a:pt x="148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3" name="object 523"/>
          <p:cNvSpPr/>
          <p:nvPr/>
        </p:nvSpPr>
        <p:spPr>
          <a:xfrm>
            <a:off x="3275293" y="2692472"/>
            <a:ext cx="46828" cy="43032"/>
          </a:xfrm>
          <a:prstGeom prst="rect">
            <a:avLst/>
          </a:prstGeom>
          <a:blipFill>
            <a:blip r:embed="rId17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4" name="object 524"/>
          <p:cNvSpPr/>
          <p:nvPr/>
        </p:nvSpPr>
        <p:spPr>
          <a:xfrm>
            <a:off x="3275749" y="2692700"/>
            <a:ext cx="46355" cy="43180"/>
          </a:xfrm>
          <a:custGeom>
            <a:avLst/>
            <a:gdLst/>
            <a:ahLst/>
            <a:cxnLst/>
            <a:rect l="l" t="t" r="r" b="b"/>
            <a:pathLst>
              <a:path w="46354" h="43180">
                <a:moveTo>
                  <a:pt x="15077" y="0"/>
                </a:moveTo>
                <a:lnTo>
                  <a:pt x="4240" y="8294"/>
                </a:lnTo>
                <a:lnTo>
                  <a:pt x="0" y="21606"/>
                </a:lnTo>
                <a:lnTo>
                  <a:pt x="84" y="23582"/>
                </a:lnTo>
                <a:lnTo>
                  <a:pt x="4232" y="34198"/>
                </a:lnTo>
                <a:lnTo>
                  <a:pt x="14720" y="41249"/>
                </a:lnTo>
                <a:lnTo>
                  <a:pt x="31694" y="42922"/>
                </a:lnTo>
                <a:lnTo>
                  <a:pt x="42005" y="34305"/>
                </a:lnTo>
                <a:lnTo>
                  <a:pt x="45990" y="20337"/>
                </a:lnTo>
                <a:lnTo>
                  <a:pt x="42117" y="9376"/>
                </a:lnTo>
                <a:lnTo>
                  <a:pt x="31818" y="1975"/>
                </a:lnTo>
                <a:lnTo>
                  <a:pt x="1507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5" name="object 525"/>
          <p:cNvSpPr/>
          <p:nvPr/>
        </p:nvSpPr>
        <p:spPr>
          <a:xfrm>
            <a:off x="3275749" y="2692700"/>
            <a:ext cx="45990" cy="42922"/>
          </a:xfrm>
          <a:prstGeom prst="rect">
            <a:avLst/>
          </a:prstGeom>
          <a:blipFill>
            <a:blip r:embed="rId17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6" name="object 526"/>
          <p:cNvSpPr/>
          <p:nvPr/>
        </p:nvSpPr>
        <p:spPr>
          <a:xfrm>
            <a:off x="3276206" y="2692945"/>
            <a:ext cx="45720" cy="43180"/>
          </a:xfrm>
          <a:custGeom>
            <a:avLst/>
            <a:gdLst/>
            <a:ahLst/>
            <a:cxnLst/>
            <a:rect l="l" t="t" r="r" b="b"/>
            <a:pathLst>
              <a:path w="45720" h="43180">
                <a:moveTo>
                  <a:pt x="15305" y="0"/>
                </a:moveTo>
                <a:lnTo>
                  <a:pt x="4316" y="8098"/>
                </a:lnTo>
                <a:lnTo>
                  <a:pt x="0" y="21362"/>
                </a:lnTo>
                <a:lnTo>
                  <a:pt x="3360" y="32732"/>
                </a:lnTo>
                <a:lnTo>
                  <a:pt x="13337" y="40503"/>
                </a:lnTo>
                <a:lnTo>
                  <a:pt x="29817" y="42735"/>
                </a:lnTo>
                <a:lnTo>
                  <a:pt x="40797" y="34640"/>
                </a:lnTo>
                <a:lnTo>
                  <a:pt x="45110" y="21353"/>
                </a:lnTo>
                <a:lnTo>
                  <a:pt x="41756" y="10022"/>
                </a:lnTo>
                <a:lnTo>
                  <a:pt x="31783" y="2241"/>
                </a:lnTo>
                <a:lnTo>
                  <a:pt x="153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7" name="object 527"/>
          <p:cNvSpPr/>
          <p:nvPr/>
        </p:nvSpPr>
        <p:spPr>
          <a:xfrm>
            <a:off x="3276207" y="2692945"/>
            <a:ext cx="45109" cy="42735"/>
          </a:xfrm>
          <a:prstGeom prst="rect">
            <a:avLst/>
          </a:prstGeom>
          <a:blipFill>
            <a:blip r:embed="rId17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8" name="object 528"/>
          <p:cNvSpPr/>
          <p:nvPr/>
        </p:nvSpPr>
        <p:spPr>
          <a:xfrm>
            <a:off x="3276650" y="2693203"/>
            <a:ext cx="41910" cy="43180"/>
          </a:xfrm>
          <a:custGeom>
            <a:avLst/>
            <a:gdLst/>
            <a:ahLst/>
            <a:cxnLst/>
            <a:rect l="l" t="t" r="r" b="b"/>
            <a:pathLst>
              <a:path w="41910" h="43180">
                <a:moveTo>
                  <a:pt x="15539" y="0"/>
                </a:moveTo>
                <a:lnTo>
                  <a:pt x="4394" y="7887"/>
                </a:lnTo>
                <a:lnTo>
                  <a:pt x="0" y="21103"/>
                </a:lnTo>
                <a:lnTo>
                  <a:pt x="1580" y="29246"/>
                </a:lnTo>
                <a:lnTo>
                  <a:pt x="10147" y="39258"/>
                </a:lnTo>
                <a:lnTo>
                  <a:pt x="24666" y="43052"/>
                </a:lnTo>
                <a:lnTo>
                  <a:pt x="34479" y="38753"/>
                </a:lnTo>
                <a:lnTo>
                  <a:pt x="40677" y="28133"/>
                </a:lnTo>
                <a:lnTo>
                  <a:pt x="41401" y="10669"/>
                </a:lnTo>
                <a:lnTo>
                  <a:pt x="31764" y="2506"/>
                </a:lnTo>
                <a:lnTo>
                  <a:pt x="155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9" name="object 529"/>
          <p:cNvSpPr/>
          <p:nvPr/>
        </p:nvSpPr>
        <p:spPr>
          <a:xfrm>
            <a:off x="3276662" y="2693203"/>
            <a:ext cx="41390" cy="43052"/>
          </a:xfrm>
          <a:prstGeom prst="rect">
            <a:avLst/>
          </a:prstGeom>
          <a:blipFill>
            <a:blip r:embed="rId17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0" name="object 530"/>
          <p:cNvSpPr/>
          <p:nvPr/>
        </p:nvSpPr>
        <p:spPr>
          <a:xfrm>
            <a:off x="3277095" y="2693466"/>
            <a:ext cx="41275" cy="42545"/>
          </a:xfrm>
          <a:custGeom>
            <a:avLst/>
            <a:gdLst/>
            <a:ahLst/>
            <a:cxnLst/>
            <a:rect l="l" t="t" r="r" b="b"/>
            <a:pathLst>
              <a:path w="41275" h="42544">
                <a:moveTo>
                  <a:pt x="15775" y="0"/>
                </a:moveTo>
                <a:lnTo>
                  <a:pt x="4477" y="7667"/>
                </a:lnTo>
                <a:lnTo>
                  <a:pt x="0" y="20841"/>
                </a:lnTo>
                <a:lnTo>
                  <a:pt x="1040" y="27470"/>
                </a:lnTo>
                <a:lnTo>
                  <a:pt x="9023" y="38264"/>
                </a:lnTo>
                <a:lnTo>
                  <a:pt x="22795" y="42491"/>
                </a:lnTo>
                <a:lnTo>
                  <a:pt x="33104" y="38772"/>
                </a:lnTo>
                <a:lnTo>
                  <a:pt x="39827" y="28529"/>
                </a:lnTo>
                <a:lnTo>
                  <a:pt x="40996" y="11345"/>
                </a:lnTo>
                <a:lnTo>
                  <a:pt x="31723" y="2778"/>
                </a:lnTo>
                <a:lnTo>
                  <a:pt x="157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1" name="object 531"/>
          <p:cNvSpPr/>
          <p:nvPr/>
        </p:nvSpPr>
        <p:spPr>
          <a:xfrm>
            <a:off x="3277105" y="2693466"/>
            <a:ext cx="40986" cy="42491"/>
          </a:xfrm>
          <a:prstGeom prst="rect">
            <a:avLst/>
          </a:prstGeom>
          <a:blipFill>
            <a:blip r:embed="rId17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2" name="object 532"/>
          <p:cNvSpPr/>
          <p:nvPr/>
        </p:nvSpPr>
        <p:spPr>
          <a:xfrm>
            <a:off x="3277552" y="2693731"/>
            <a:ext cx="40640" cy="38735"/>
          </a:xfrm>
          <a:custGeom>
            <a:avLst/>
            <a:gdLst/>
            <a:ahLst/>
            <a:cxnLst/>
            <a:rect l="l" t="t" r="r" b="b"/>
            <a:pathLst>
              <a:path w="40639" h="38735">
                <a:moveTo>
                  <a:pt x="16002" y="0"/>
                </a:moveTo>
                <a:lnTo>
                  <a:pt x="4553" y="7442"/>
                </a:lnTo>
                <a:lnTo>
                  <a:pt x="0" y="20576"/>
                </a:lnTo>
                <a:lnTo>
                  <a:pt x="59" y="22165"/>
                </a:lnTo>
                <a:lnTo>
                  <a:pt x="3922" y="31990"/>
                </a:lnTo>
                <a:lnTo>
                  <a:pt x="14253" y="38181"/>
                </a:lnTo>
                <a:lnTo>
                  <a:pt x="31661" y="38731"/>
                </a:lnTo>
                <a:lnTo>
                  <a:pt x="38936" y="28902"/>
                </a:lnTo>
                <a:lnTo>
                  <a:pt x="40556" y="12036"/>
                </a:lnTo>
                <a:lnTo>
                  <a:pt x="31651" y="3054"/>
                </a:lnTo>
                <a:lnTo>
                  <a:pt x="160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3" name="object 533"/>
          <p:cNvSpPr/>
          <p:nvPr/>
        </p:nvSpPr>
        <p:spPr>
          <a:xfrm>
            <a:off x="3277553" y="2693731"/>
            <a:ext cx="40555" cy="38731"/>
          </a:xfrm>
          <a:prstGeom prst="rect">
            <a:avLst/>
          </a:prstGeom>
          <a:blipFill>
            <a:blip r:embed="rId17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4" name="object 534"/>
          <p:cNvSpPr/>
          <p:nvPr/>
        </p:nvSpPr>
        <p:spPr>
          <a:xfrm>
            <a:off x="3277958" y="2694008"/>
            <a:ext cx="40640" cy="38735"/>
          </a:xfrm>
          <a:custGeom>
            <a:avLst/>
            <a:gdLst/>
            <a:ahLst/>
            <a:cxnLst/>
            <a:rect l="l" t="t" r="r" b="b"/>
            <a:pathLst>
              <a:path w="40639" h="38735">
                <a:moveTo>
                  <a:pt x="16236" y="0"/>
                </a:moveTo>
                <a:lnTo>
                  <a:pt x="4635" y="7209"/>
                </a:lnTo>
                <a:lnTo>
                  <a:pt x="0" y="20299"/>
                </a:lnTo>
                <a:lnTo>
                  <a:pt x="3219" y="30750"/>
                </a:lnTo>
                <a:lnTo>
                  <a:pt x="13134" y="37546"/>
                </a:lnTo>
                <a:lnTo>
                  <a:pt x="30249" y="38633"/>
                </a:lnTo>
                <a:lnTo>
                  <a:pt x="38075" y="29226"/>
                </a:lnTo>
                <a:lnTo>
                  <a:pt x="40133" y="12695"/>
                </a:lnTo>
                <a:lnTo>
                  <a:pt x="31586" y="3313"/>
                </a:lnTo>
                <a:lnTo>
                  <a:pt x="162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5" name="object 535"/>
          <p:cNvSpPr/>
          <p:nvPr/>
        </p:nvSpPr>
        <p:spPr>
          <a:xfrm>
            <a:off x="3277965" y="2694008"/>
            <a:ext cx="40127" cy="38633"/>
          </a:xfrm>
          <a:prstGeom prst="rect">
            <a:avLst/>
          </a:prstGeom>
          <a:blipFill>
            <a:blip r:embed="rId17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6" name="object 536"/>
          <p:cNvSpPr/>
          <p:nvPr/>
        </p:nvSpPr>
        <p:spPr>
          <a:xfrm>
            <a:off x="3278390" y="2694297"/>
            <a:ext cx="40005" cy="38735"/>
          </a:xfrm>
          <a:custGeom>
            <a:avLst/>
            <a:gdLst/>
            <a:ahLst/>
            <a:cxnLst/>
            <a:rect l="l" t="t" r="r" b="b"/>
            <a:pathLst>
              <a:path w="40004" h="38735">
                <a:moveTo>
                  <a:pt x="16465" y="0"/>
                </a:moveTo>
                <a:lnTo>
                  <a:pt x="4710" y="6969"/>
                </a:lnTo>
                <a:lnTo>
                  <a:pt x="0" y="20009"/>
                </a:lnTo>
                <a:lnTo>
                  <a:pt x="2516" y="29371"/>
                </a:lnTo>
                <a:lnTo>
                  <a:pt x="11945" y="36839"/>
                </a:lnTo>
                <a:lnTo>
                  <a:pt x="28704" y="38502"/>
                </a:lnTo>
                <a:lnTo>
                  <a:pt x="37123" y="29566"/>
                </a:lnTo>
                <a:lnTo>
                  <a:pt x="39639" y="13413"/>
                </a:lnTo>
                <a:lnTo>
                  <a:pt x="31495" y="3593"/>
                </a:lnTo>
                <a:lnTo>
                  <a:pt x="164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7" name="object 537"/>
          <p:cNvSpPr/>
          <p:nvPr/>
        </p:nvSpPr>
        <p:spPr>
          <a:xfrm>
            <a:off x="3278395" y="2694297"/>
            <a:ext cx="39634" cy="38502"/>
          </a:xfrm>
          <a:prstGeom prst="rect">
            <a:avLst/>
          </a:prstGeom>
          <a:blipFill>
            <a:blip r:embed="rId17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8" name="object 538"/>
          <p:cNvSpPr/>
          <p:nvPr/>
        </p:nvSpPr>
        <p:spPr>
          <a:xfrm>
            <a:off x="3278797" y="2694595"/>
            <a:ext cx="39370" cy="38735"/>
          </a:xfrm>
          <a:custGeom>
            <a:avLst/>
            <a:gdLst/>
            <a:ahLst/>
            <a:cxnLst/>
            <a:rect l="l" t="t" r="r" b="b"/>
            <a:pathLst>
              <a:path w="39370" h="38735">
                <a:moveTo>
                  <a:pt x="16702" y="0"/>
                </a:moveTo>
                <a:lnTo>
                  <a:pt x="4795" y="6722"/>
                </a:lnTo>
                <a:lnTo>
                  <a:pt x="0" y="19711"/>
                </a:lnTo>
                <a:lnTo>
                  <a:pt x="1889" y="27903"/>
                </a:lnTo>
                <a:lnTo>
                  <a:pt x="10806" y="36073"/>
                </a:lnTo>
                <a:lnTo>
                  <a:pt x="27139" y="38315"/>
                </a:lnTo>
                <a:lnTo>
                  <a:pt x="36163" y="29859"/>
                </a:lnTo>
                <a:lnTo>
                  <a:pt x="39131" y="14128"/>
                </a:lnTo>
                <a:lnTo>
                  <a:pt x="31398" y="3868"/>
                </a:lnTo>
                <a:lnTo>
                  <a:pt x="167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9" name="object 539"/>
          <p:cNvSpPr/>
          <p:nvPr/>
        </p:nvSpPr>
        <p:spPr>
          <a:xfrm>
            <a:off x="3278802" y="2694595"/>
            <a:ext cx="39126" cy="38315"/>
          </a:xfrm>
          <a:prstGeom prst="rect">
            <a:avLst/>
          </a:prstGeom>
          <a:blipFill>
            <a:blip r:embed="rId18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0" name="object 540"/>
          <p:cNvSpPr/>
          <p:nvPr/>
        </p:nvSpPr>
        <p:spPr>
          <a:xfrm>
            <a:off x="3279178" y="2694912"/>
            <a:ext cx="38735" cy="38100"/>
          </a:xfrm>
          <a:custGeom>
            <a:avLst/>
            <a:gdLst/>
            <a:ahLst/>
            <a:cxnLst/>
            <a:rect l="l" t="t" r="r" b="b"/>
            <a:pathLst>
              <a:path w="38735" h="38100">
                <a:moveTo>
                  <a:pt x="16951" y="0"/>
                </a:moveTo>
                <a:lnTo>
                  <a:pt x="4888" y="6461"/>
                </a:lnTo>
                <a:lnTo>
                  <a:pt x="0" y="19395"/>
                </a:lnTo>
                <a:lnTo>
                  <a:pt x="1328" y="26311"/>
                </a:lnTo>
                <a:lnTo>
                  <a:pt x="9703" y="35212"/>
                </a:lnTo>
                <a:lnTo>
                  <a:pt x="25548" y="38033"/>
                </a:lnTo>
                <a:lnTo>
                  <a:pt x="35209" y="30094"/>
                </a:lnTo>
                <a:lnTo>
                  <a:pt x="38624" y="14830"/>
                </a:lnTo>
                <a:lnTo>
                  <a:pt x="31314" y="4133"/>
                </a:lnTo>
                <a:lnTo>
                  <a:pt x="169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1" name="object 541"/>
          <p:cNvSpPr/>
          <p:nvPr/>
        </p:nvSpPr>
        <p:spPr>
          <a:xfrm>
            <a:off x="3279183" y="2694912"/>
            <a:ext cx="38618" cy="38033"/>
          </a:xfrm>
          <a:prstGeom prst="rect">
            <a:avLst/>
          </a:prstGeom>
          <a:blipFill>
            <a:blip r:embed="rId18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2" name="object 542"/>
          <p:cNvSpPr/>
          <p:nvPr/>
        </p:nvSpPr>
        <p:spPr>
          <a:xfrm>
            <a:off x="3279584" y="2695232"/>
            <a:ext cx="38100" cy="38100"/>
          </a:xfrm>
          <a:custGeom>
            <a:avLst/>
            <a:gdLst/>
            <a:ahLst/>
            <a:cxnLst/>
            <a:rect l="l" t="t" r="r" b="b"/>
            <a:pathLst>
              <a:path w="38100" h="38100">
                <a:moveTo>
                  <a:pt x="17185" y="0"/>
                </a:moveTo>
                <a:lnTo>
                  <a:pt x="4967" y="6195"/>
                </a:lnTo>
                <a:lnTo>
                  <a:pt x="0" y="19074"/>
                </a:lnTo>
                <a:lnTo>
                  <a:pt x="822" y="24571"/>
                </a:lnTo>
                <a:lnTo>
                  <a:pt x="8567" y="34280"/>
                </a:lnTo>
                <a:lnTo>
                  <a:pt x="23838" y="37695"/>
                </a:lnTo>
                <a:lnTo>
                  <a:pt x="34172" y="30319"/>
                </a:lnTo>
                <a:lnTo>
                  <a:pt x="38043" y="15568"/>
                </a:lnTo>
                <a:lnTo>
                  <a:pt x="31176" y="4410"/>
                </a:lnTo>
                <a:lnTo>
                  <a:pt x="1718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3" name="object 543"/>
          <p:cNvSpPr/>
          <p:nvPr/>
        </p:nvSpPr>
        <p:spPr>
          <a:xfrm>
            <a:off x="3279584" y="2695232"/>
            <a:ext cx="38043" cy="37695"/>
          </a:xfrm>
          <a:prstGeom prst="rect">
            <a:avLst/>
          </a:prstGeom>
          <a:blipFill>
            <a:blip r:embed="rId18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4" name="object 544"/>
          <p:cNvSpPr/>
          <p:nvPr/>
        </p:nvSpPr>
        <p:spPr>
          <a:xfrm>
            <a:off x="3279978" y="2695560"/>
            <a:ext cx="37465" cy="37465"/>
          </a:xfrm>
          <a:custGeom>
            <a:avLst/>
            <a:gdLst/>
            <a:ahLst/>
            <a:cxnLst/>
            <a:rect l="l" t="t" r="r" b="b"/>
            <a:pathLst>
              <a:path w="37464" h="37464">
                <a:moveTo>
                  <a:pt x="17421" y="0"/>
                </a:moveTo>
                <a:lnTo>
                  <a:pt x="5058" y="5911"/>
                </a:lnTo>
                <a:lnTo>
                  <a:pt x="0" y="18747"/>
                </a:lnTo>
                <a:lnTo>
                  <a:pt x="422" y="22701"/>
                </a:lnTo>
                <a:lnTo>
                  <a:pt x="7494" y="33266"/>
                </a:lnTo>
                <a:lnTo>
                  <a:pt x="22092" y="37275"/>
                </a:lnTo>
                <a:lnTo>
                  <a:pt x="33119" y="30481"/>
                </a:lnTo>
                <a:lnTo>
                  <a:pt x="37433" y="16300"/>
                </a:lnTo>
                <a:lnTo>
                  <a:pt x="31029" y="4672"/>
                </a:lnTo>
                <a:lnTo>
                  <a:pt x="1742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5" name="object 545"/>
          <p:cNvSpPr/>
          <p:nvPr/>
        </p:nvSpPr>
        <p:spPr>
          <a:xfrm>
            <a:off x="3279978" y="2695560"/>
            <a:ext cx="37433" cy="37275"/>
          </a:xfrm>
          <a:prstGeom prst="rect">
            <a:avLst/>
          </a:prstGeom>
          <a:blipFill>
            <a:blip r:embed="rId18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6" name="object 546"/>
          <p:cNvSpPr/>
          <p:nvPr/>
        </p:nvSpPr>
        <p:spPr>
          <a:xfrm>
            <a:off x="3280346" y="2695895"/>
            <a:ext cx="36830" cy="36830"/>
          </a:xfrm>
          <a:custGeom>
            <a:avLst/>
            <a:gdLst/>
            <a:ahLst/>
            <a:cxnLst/>
            <a:rect l="l" t="t" r="r" b="b"/>
            <a:pathLst>
              <a:path w="36829" h="36830">
                <a:moveTo>
                  <a:pt x="17655" y="0"/>
                </a:moveTo>
                <a:lnTo>
                  <a:pt x="5145" y="5636"/>
                </a:lnTo>
                <a:lnTo>
                  <a:pt x="0" y="18412"/>
                </a:lnTo>
                <a:lnTo>
                  <a:pt x="141" y="20701"/>
                </a:lnTo>
                <a:lnTo>
                  <a:pt x="6469" y="32176"/>
                </a:lnTo>
                <a:lnTo>
                  <a:pt x="20302" y="36756"/>
                </a:lnTo>
                <a:lnTo>
                  <a:pt x="32047" y="30603"/>
                </a:lnTo>
                <a:lnTo>
                  <a:pt x="36791" y="17032"/>
                </a:lnTo>
                <a:lnTo>
                  <a:pt x="30870" y="4937"/>
                </a:lnTo>
                <a:lnTo>
                  <a:pt x="176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7" name="object 547"/>
          <p:cNvSpPr/>
          <p:nvPr/>
        </p:nvSpPr>
        <p:spPr>
          <a:xfrm>
            <a:off x="3280346" y="2695895"/>
            <a:ext cx="36791" cy="36756"/>
          </a:xfrm>
          <a:prstGeom prst="rect">
            <a:avLst/>
          </a:prstGeom>
          <a:blipFill>
            <a:blip r:embed="rId18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8" name="object 548"/>
          <p:cNvSpPr/>
          <p:nvPr/>
        </p:nvSpPr>
        <p:spPr>
          <a:xfrm>
            <a:off x="3280721" y="2696261"/>
            <a:ext cx="36195" cy="36195"/>
          </a:xfrm>
          <a:custGeom>
            <a:avLst/>
            <a:gdLst/>
            <a:ahLst/>
            <a:cxnLst/>
            <a:rect l="l" t="t" r="r" b="b"/>
            <a:pathLst>
              <a:path w="36195" h="36194">
                <a:moveTo>
                  <a:pt x="17897" y="0"/>
                </a:moveTo>
                <a:lnTo>
                  <a:pt x="5231" y="5331"/>
                </a:lnTo>
                <a:lnTo>
                  <a:pt x="109" y="17765"/>
                </a:lnTo>
                <a:lnTo>
                  <a:pt x="0" y="18535"/>
                </a:lnTo>
                <a:lnTo>
                  <a:pt x="5492" y="30982"/>
                </a:lnTo>
                <a:lnTo>
                  <a:pt x="18445" y="36101"/>
                </a:lnTo>
                <a:lnTo>
                  <a:pt x="30951" y="30653"/>
                </a:lnTo>
                <a:lnTo>
                  <a:pt x="36110" y="17765"/>
                </a:lnTo>
                <a:lnTo>
                  <a:pt x="30708" y="5192"/>
                </a:lnTo>
                <a:lnTo>
                  <a:pt x="1789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9" name="object 549"/>
          <p:cNvSpPr/>
          <p:nvPr/>
        </p:nvSpPr>
        <p:spPr>
          <a:xfrm>
            <a:off x="3280721" y="2696261"/>
            <a:ext cx="36110" cy="36101"/>
          </a:xfrm>
          <a:prstGeom prst="rect">
            <a:avLst/>
          </a:prstGeom>
          <a:blipFill>
            <a:blip r:embed="rId18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0" name="object 550"/>
          <p:cNvSpPr/>
          <p:nvPr/>
        </p:nvSpPr>
        <p:spPr>
          <a:xfrm>
            <a:off x="3281070" y="2696616"/>
            <a:ext cx="35560" cy="35560"/>
          </a:xfrm>
          <a:custGeom>
            <a:avLst/>
            <a:gdLst/>
            <a:ahLst/>
            <a:cxnLst/>
            <a:rect l="l" t="t" r="r" b="b"/>
            <a:pathLst>
              <a:path w="35560" h="35560">
                <a:moveTo>
                  <a:pt x="27470" y="0"/>
                </a:moveTo>
                <a:lnTo>
                  <a:pt x="7924" y="0"/>
                </a:lnTo>
                <a:lnTo>
                  <a:pt x="0" y="7924"/>
                </a:lnTo>
                <a:lnTo>
                  <a:pt x="0" y="27482"/>
                </a:lnTo>
                <a:lnTo>
                  <a:pt x="7924" y="35394"/>
                </a:lnTo>
                <a:lnTo>
                  <a:pt x="27470" y="35394"/>
                </a:lnTo>
                <a:lnTo>
                  <a:pt x="35394" y="27482"/>
                </a:lnTo>
                <a:lnTo>
                  <a:pt x="35394" y="7924"/>
                </a:lnTo>
                <a:lnTo>
                  <a:pt x="274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1" name="object 551"/>
          <p:cNvSpPr/>
          <p:nvPr/>
        </p:nvSpPr>
        <p:spPr>
          <a:xfrm>
            <a:off x="3316465" y="27143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955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2" name="object 552"/>
          <p:cNvSpPr/>
          <p:nvPr/>
        </p:nvSpPr>
        <p:spPr>
          <a:xfrm>
            <a:off x="3281074" y="2696616"/>
            <a:ext cx="35391" cy="35394"/>
          </a:xfrm>
          <a:prstGeom prst="rect">
            <a:avLst/>
          </a:prstGeom>
          <a:blipFill>
            <a:blip r:embed="rId18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3" name="object 553"/>
          <p:cNvSpPr/>
          <p:nvPr/>
        </p:nvSpPr>
        <p:spPr>
          <a:xfrm>
            <a:off x="3281426" y="2696972"/>
            <a:ext cx="34925" cy="34925"/>
          </a:xfrm>
          <a:custGeom>
            <a:avLst/>
            <a:gdLst/>
            <a:ahLst/>
            <a:cxnLst/>
            <a:rect l="l" t="t" r="r" b="b"/>
            <a:pathLst>
              <a:path w="34925" h="34925">
                <a:moveTo>
                  <a:pt x="26924" y="0"/>
                </a:moveTo>
                <a:lnTo>
                  <a:pt x="7759" y="0"/>
                </a:lnTo>
                <a:lnTo>
                  <a:pt x="0" y="7772"/>
                </a:lnTo>
                <a:lnTo>
                  <a:pt x="0" y="26924"/>
                </a:lnTo>
                <a:lnTo>
                  <a:pt x="7759" y="34696"/>
                </a:lnTo>
                <a:lnTo>
                  <a:pt x="26924" y="34696"/>
                </a:lnTo>
                <a:lnTo>
                  <a:pt x="34683" y="26924"/>
                </a:lnTo>
                <a:lnTo>
                  <a:pt x="34683" y="7772"/>
                </a:lnTo>
                <a:lnTo>
                  <a:pt x="269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4" name="object 554"/>
          <p:cNvSpPr/>
          <p:nvPr/>
        </p:nvSpPr>
        <p:spPr>
          <a:xfrm>
            <a:off x="3281437" y="2696972"/>
            <a:ext cx="34672" cy="34696"/>
          </a:xfrm>
          <a:prstGeom prst="rect">
            <a:avLst/>
          </a:prstGeom>
          <a:blipFill>
            <a:blip r:embed="rId9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5" name="object 555"/>
          <p:cNvSpPr/>
          <p:nvPr/>
        </p:nvSpPr>
        <p:spPr>
          <a:xfrm>
            <a:off x="3281769" y="2697314"/>
            <a:ext cx="34290" cy="34290"/>
          </a:xfrm>
          <a:custGeom>
            <a:avLst/>
            <a:gdLst/>
            <a:ahLst/>
            <a:cxnLst/>
            <a:rect l="l" t="t" r="r" b="b"/>
            <a:pathLst>
              <a:path w="34289" h="34289">
                <a:moveTo>
                  <a:pt x="26390" y="0"/>
                </a:moveTo>
                <a:lnTo>
                  <a:pt x="7607" y="0"/>
                </a:lnTo>
                <a:lnTo>
                  <a:pt x="0" y="7620"/>
                </a:lnTo>
                <a:lnTo>
                  <a:pt x="0" y="26390"/>
                </a:lnTo>
                <a:lnTo>
                  <a:pt x="7607" y="33997"/>
                </a:lnTo>
                <a:lnTo>
                  <a:pt x="26390" y="33997"/>
                </a:lnTo>
                <a:lnTo>
                  <a:pt x="34010" y="26390"/>
                </a:lnTo>
                <a:lnTo>
                  <a:pt x="34010" y="7620"/>
                </a:lnTo>
                <a:lnTo>
                  <a:pt x="2639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6" name="object 556"/>
          <p:cNvSpPr/>
          <p:nvPr/>
        </p:nvSpPr>
        <p:spPr>
          <a:xfrm>
            <a:off x="3281777" y="2697314"/>
            <a:ext cx="34001" cy="33997"/>
          </a:xfrm>
          <a:prstGeom prst="rect">
            <a:avLst/>
          </a:prstGeom>
          <a:blipFill>
            <a:blip r:embed="rId9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7" name="object 557"/>
          <p:cNvSpPr/>
          <p:nvPr/>
        </p:nvSpPr>
        <p:spPr>
          <a:xfrm>
            <a:off x="3282111" y="2697657"/>
            <a:ext cx="33655" cy="33655"/>
          </a:xfrm>
          <a:custGeom>
            <a:avLst/>
            <a:gdLst/>
            <a:ahLst/>
            <a:cxnLst/>
            <a:rect l="l" t="t" r="r" b="b"/>
            <a:pathLst>
              <a:path w="33654" h="33655">
                <a:moveTo>
                  <a:pt x="25869" y="0"/>
                </a:moveTo>
                <a:lnTo>
                  <a:pt x="7454" y="0"/>
                </a:lnTo>
                <a:lnTo>
                  <a:pt x="0" y="7454"/>
                </a:lnTo>
                <a:lnTo>
                  <a:pt x="0" y="25857"/>
                </a:lnTo>
                <a:lnTo>
                  <a:pt x="7454" y="33312"/>
                </a:lnTo>
                <a:lnTo>
                  <a:pt x="25869" y="33312"/>
                </a:lnTo>
                <a:lnTo>
                  <a:pt x="33312" y="25857"/>
                </a:lnTo>
                <a:lnTo>
                  <a:pt x="33312" y="7454"/>
                </a:lnTo>
                <a:lnTo>
                  <a:pt x="258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8" name="object 558"/>
          <p:cNvSpPr/>
          <p:nvPr/>
        </p:nvSpPr>
        <p:spPr>
          <a:xfrm>
            <a:off x="3315423" y="271431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840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9" name="object 559"/>
          <p:cNvSpPr/>
          <p:nvPr/>
        </p:nvSpPr>
        <p:spPr>
          <a:xfrm>
            <a:off x="3282116" y="2697657"/>
            <a:ext cx="33307" cy="33312"/>
          </a:xfrm>
          <a:prstGeom prst="rect">
            <a:avLst/>
          </a:prstGeom>
          <a:blipFill>
            <a:blip r:embed="rId9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0" name="object 560"/>
          <p:cNvSpPr/>
          <p:nvPr/>
        </p:nvSpPr>
        <p:spPr>
          <a:xfrm>
            <a:off x="3282441" y="2697988"/>
            <a:ext cx="33020" cy="33020"/>
          </a:xfrm>
          <a:custGeom>
            <a:avLst/>
            <a:gdLst/>
            <a:ahLst/>
            <a:cxnLst/>
            <a:rect l="l" t="t" r="r" b="b"/>
            <a:pathLst>
              <a:path w="33020" h="33019">
                <a:moveTo>
                  <a:pt x="25336" y="0"/>
                </a:moveTo>
                <a:lnTo>
                  <a:pt x="7302" y="0"/>
                </a:lnTo>
                <a:lnTo>
                  <a:pt x="0" y="7315"/>
                </a:lnTo>
                <a:lnTo>
                  <a:pt x="0" y="25349"/>
                </a:lnTo>
                <a:lnTo>
                  <a:pt x="7302" y="32651"/>
                </a:lnTo>
                <a:lnTo>
                  <a:pt x="25336" y="32651"/>
                </a:lnTo>
                <a:lnTo>
                  <a:pt x="32638" y="25349"/>
                </a:lnTo>
                <a:lnTo>
                  <a:pt x="32638" y="7315"/>
                </a:lnTo>
                <a:lnTo>
                  <a:pt x="253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1" name="object 561"/>
          <p:cNvSpPr/>
          <p:nvPr/>
        </p:nvSpPr>
        <p:spPr>
          <a:xfrm>
            <a:off x="3315080" y="27143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803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2" name="object 562"/>
          <p:cNvSpPr/>
          <p:nvPr/>
        </p:nvSpPr>
        <p:spPr>
          <a:xfrm>
            <a:off x="3282443" y="2697988"/>
            <a:ext cx="32637" cy="32651"/>
          </a:xfrm>
          <a:prstGeom prst="rect">
            <a:avLst/>
          </a:prstGeom>
          <a:blipFill>
            <a:blip r:embed="rId9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3" name="object 563"/>
          <p:cNvSpPr/>
          <p:nvPr/>
        </p:nvSpPr>
        <p:spPr>
          <a:xfrm>
            <a:off x="3282759" y="2698318"/>
            <a:ext cx="32384" cy="32384"/>
          </a:xfrm>
          <a:custGeom>
            <a:avLst/>
            <a:gdLst/>
            <a:ahLst/>
            <a:cxnLst/>
            <a:rect l="l" t="t" r="r" b="b"/>
            <a:pathLst>
              <a:path w="32385" h="32385">
                <a:moveTo>
                  <a:pt x="24853" y="0"/>
                </a:moveTo>
                <a:lnTo>
                  <a:pt x="7162" y="0"/>
                </a:lnTo>
                <a:lnTo>
                  <a:pt x="0" y="7175"/>
                </a:lnTo>
                <a:lnTo>
                  <a:pt x="0" y="24828"/>
                </a:lnTo>
                <a:lnTo>
                  <a:pt x="7162" y="31991"/>
                </a:lnTo>
                <a:lnTo>
                  <a:pt x="24853" y="31991"/>
                </a:lnTo>
                <a:lnTo>
                  <a:pt x="32003" y="24828"/>
                </a:lnTo>
                <a:lnTo>
                  <a:pt x="32003" y="7175"/>
                </a:lnTo>
                <a:lnTo>
                  <a:pt x="2485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4" name="object 564"/>
          <p:cNvSpPr/>
          <p:nvPr/>
        </p:nvSpPr>
        <p:spPr>
          <a:xfrm>
            <a:off x="3314763" y="27143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65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5" name="object 565"/>
          <p:cNvSpPr/>
          <p:nvPr/>
        </p:nvSpPr>
        <p:spPr>
          <a:xfrm>
            <a:off x="3282764" y="2698318"/>
            <a:ext cx="31998" cy="31991"/>
          </a:xfrm>
          <a:prstGeom prst="rect">
            <a:avLst/>
          </a:prstGeom>
          <a:blipFill>
            <a:blip r:embed="rId9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6" name="object 566"/>
          <p:cNvSpPr/>
          <p:nvPr/>
        </p:nvSpPr>
        <p:spPr>
          <a:xfrm>
            <a:off x="3283089" y="2698635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24333" y="0"/>
                </a:moveTo>
                <a:lnTo>
                  <a:pt x="7023" y="0"/>
                </a:lnTo>
                <a:lnTo>
                  <a:pt x="0" y="7023"/>
                </a:lnTo>
                <a:lnTo>
                  <a:pt x="0" y="24345"/>
                </a:lnTo>
                <a:lnTo>
                  <a:pt x="7023" y="31356"/>
                </a:lnTo>
                <a:lnTo>
                  <a:pt x="24333" y="31356"/>
                </a:lnTo>
                <a:lnTo>
                  <a:pt x="31343" y="24345"/>
                </a:lnTo>
                <a:lnTo>
                  <a:pt x="31343" y="7023"/>
                </a:lnTo>
                <a:lnTo>
                  <a:pt x="243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7" name="object 567"/>
          <p:cNvSpPr/>
          <p:nvPr/>
        </p:nvSpPr>
        <p:spPr>
          <a:xfrm>
            <a:off x="3314433" y="27143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32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8" name="object 568"/>
          <p:cNvSpPr/>
          <p:nvPr/>
        </p:nvSpPr>
        <p:spPr>
          <a:xfrm>
            <a:off x="3283092" y="2698635"/>
            <a:ext cx="31341" cy="31356"/>
          </a:xfrm>
          <a:prstGeom prst="rect">
            <a:avLst/>
          </a:prstGeom>
          <a:blipFill>
            <a:blip r:embed="rId9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9" name="object 569"/>
          <p:cNvSpPr/>
          <p:nvPr/>
        </p:nvSpPr>
        <p:spPr>
          <a:xfrm>
            <a:off x="3283407" y="2698953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4">
                <a:moveTo>
                  <a:pt x="23850" y="0"/>
                </a:moveTo>
                <a:lnTo>
                  <a:pt x="6870" y="0"/>
                </a:lnTo>
                <a:lnTo>
                  <a:pt x="0" y="6870"/>
                </a:lnTo>
                <a:lnTo>
                  <a:pt x="0" y="23863"/>
                </a:lnTo>
                <a:lnTo>
                  <a:pt x="6870" y="30734"/>
                </a:lnTo>
                <a:lnTo>
                  <a:pt x="23850" y="30734"/>
                </a:lnTo>
                <a:lnTo>
                  <a:pt x="30721" y="23863"/>
                </a:lnTo>
                <a:lnTo>
                  <a:pt x="30721" y="6870"/>
                </a:lnTo>
                <a:lnTo>
                  <a:pt x="238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0" name="object 570"/>
          <p:cNvSpPr/>
          <p:nvPr/>
        </p:nvSpPr>
        <p:spPr>
          <a:xfrm>
            <a:off x="3283413" y="2698953"/>
            <a:ext cx="30714" cy="30734"/>
          </a:xfrm>
          <a:prstGeom prst="rect">
            <a:avLst/>
          </a:prstGeom>
          <a:blipFill>
            <a:blip r:embed="rId9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1" name="object 571"/>
          <p:cNvSpPr/>
          <p:nvPr/>
        </p:nvSpPr>
        <p:spPr>
          <a:xfrm>
            <a:off x="3283407" y="27143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699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2" name="object 572"/>
          <p:cNvSpPr/>
          <p:nvPr/>
        </p:nvSpPr>
        <p:spPr>
          <a:xfrm>
            <a:off x="3283711" y="2699257"/>
            <a:ext cx="30480" cy="30480"/>
          </a:xfrm>
          <a:custGeom>
            <a:avLst/>
            <a:gdLst/>
            <a:ahLst/>
            <a:cxnLst/>
            <a:rect l="l" t="t" r="r" b="b"/>
            <a:pathLst>
              <a:path w="30479" h="30480">
                <a:moveTo>
                  <a:pt x="23380" y="0"/>
                </a:moveTo>
                <a:lnTo>
                  <a:pt x="6730" y="0"/>
                </a:lnTo>
                <a:lnTo>
                  <a:pt x="0" y="6743"/>
                </a:lnTo>
                <a:lnTo>
                  <a:pt x="0" y="23368"/>
                </a:lnTo>
                <a:lnTo>
                  <a:pt x="6730" y="30111"/>
                </a:lnTo>
                <a:lnTo>
                  <a:pt x="23380" y="30111"/>
                </a:lnTo>
                <a:lnTo>
                  <a:pt x="30124" y="23368"/>
                </a:lnTo>
                <a:lnTo>
                  <a:pt x="30124" y="6743"/>
                </a:lnTo>
                <a:lnTo>
                  <a:pt x="2338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3" name="object 573"/>
          <p:cNvSpPr/>
          <p:nvPr/>
        </p:nvSpPr>
        <p:spPr>
          <a:xfrm>
            <a:off x="3283715" y="2699257"/>
            <a:ext cx="30120" cy="30111"/>
          </a:xfrm>
          <a:prstGeom prst="rect">
            <a:avLst/>
          </a:prstGeom>
          <a:blipFill>
            <a:blip r:embed="rId9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4" name="object 574"/>
          <p:cNvSpPr/>
          <p:nvPr/>
        </p:nvSpPr>
        <p:spPr>
          <a:xfrm>
            <a:off x="3284016" y="2699575"/>
            <a:ext cx="29845" cy="29845"/>
          </a:xfrm>
          <a:custGeom>
            <a:avLst/>
            <a:gdLst/>
            <a:ahLst/>
            <a:cxnLst/>
            <a:rect l="l" t="t" r="r" b="b"/>
            <a:pathLst>
              <a:path w="29845" h="29844">
                <a:moveTo>
                  <a:pt x="22910" y="0"/>
                </a:moveTo>
                <a:lnTo>
                  <a:pt x="6591" y="0"/>
                </a:lnTo>
                <a:lnTo>
                  <a:pt x="0" y="6591"/>
                </a:lnTo>
                <a:lnTo>
                  <a:pt x="0" y="22898"/>
                </a:lnTo>
                <a:lnTo>
                  <a:pt x="6591" y="29502"/>
                </a:lnTo>
                <a:lnTo>
                  <a:pt x="22910" y="29502"/>
                </a:lnTo>
                <a:lnTo>
                  <a:pt x="29502" y="22898"/>
                </a:lnTo>
                <a:lnTo>
                  <a:pt x="29502" y="6591"/>
                </a:lnTo>
                <a:lnTo>
                  <a:pt x="229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5" name="object 575"/>
          <p:cNvSpPr/>
          <p:nvPr/>
        </p:nvSpPr>
        <p:spPr>
          <a:xfrm>
            <a:off x="3284018" y="2699575"/>
            <a:ext cx="29500" cy="29502"/>
          </a:xfrm>
          <a:prstGeom prst="rect">
            <a:avLst/>
          </a:prstGeom>
          <a:blipFill>
            <a:blip r:embed="rId9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6" name="object 576"/>
          <p:cNvSpPr/>
          <p:nvPr/>
        </p:nvSpPr>
        <p:spPr>
          <a:xfrm>
            <a:off x="3284308" y="2699854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10" h="29210">
                <a:moveTo>
                  <a:pt x="22453" y="0"/>
                </a:moveTo>
                <a:lnTo>
                  <a:pt x="6451" y="0"/>
                </a:lnTo>
                <a:lnTo>
                  <a:pt x="0" y="6476"/>
                </a:lnTo>
                <a:lnTo>
                  <a:pt x="0" y="22453"/>
                </a:lnTo>
                <a:lnTo>
                  <a:pt x="6451" y="28930"/>
                </a:lnTo>
                <a:lnTo>
                  <a:pt x="22453" y="28930"/>
                </a:lnTo>
                <a:lnTo>
                  <a:pt x="28930" y="22453"/>
                </a:lnTo>
                <a:lnTo>
                  <a:pt x="28930" y="6476"/>
                </a:lnTo>
                <a:lnTo>
                  <a:pt x="2245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7" name="object 577"/>
          <p:cNvSpPr/>
          <p:nvPr/>
        </p:nvSpPr>
        <p:spPr>
          <a:xfrm>
            <a:off x="3313239" y="27143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597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8" name="object 578"/>
          <p:cNvSpPr/>
          <p:nvPr/>
        </p:nvSpPr>
        <p:spPr>
          <a:xfrm>
            <a:off x="3284315" y="2699854"/>
            <a:ext cx="28924" cy="28930"/>
          </a:xfrm>
          <a:prstGeom prst="rect">
            <a:avLst/>
          </a:prstGeom>
          <a:blipFill>
            <a:blip r:embed="rId9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9" name="object 579"/>
          <p:cNvSpPr/>
          <p:nvPr/>
        </p:nvSpPr>
        <p:spPr>
          <a:xfrm>
            <a:off x="3284601" y="2700147"/>
            <a:ext cx="28575" cy="28575"/>
          </a:xfrm>
          <a:custGeom>
            <a:avLst/>
            <a:gdLst/>
            <a:ahLst/>
            <a:cxnLst/>
            <a:rect l="l" t="t" r="r" b="b"/>
            <a:pathLst>
              <a:path w="28575" h="28575">
                <a:moveTo>
                  <a:pt x="21996" y="0"/>
                </a:moveTo>
                <a:lnTo>
                  <a:pt x="6337" y="0"/>
                </a:lnTo>
                <a:lnTo>
                  <a:pt x="0" y="6324"/>
                </a:lnTo>
                <a:lnTo>
                  <a:pt x="0" y="21996"/>
                </a:lnTo>
                <a:lnTo>
                  <a:pt x="6337" y="28333"/>
                </a:lnTo>
                <a:lnTo>
                  <a:pt x="21996" y="28333"/>
                </a:lnTo>
                <a:lnTo>
                  <a:pt x="28333" y="21996"/>
                </a:lnTo>
                <a:lnTo>
                  <a:pt x="28333" y="6324"/>
                </a:lnTo>
                <a:lnTo>
                  <a:pt x="219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0" name="object 580"/>
          <p:cNvSpPr/>
          <p:nvPr/>
        </p:nvSpPr>
        <p:spPr>
          <a:xfrm>
            <a:off x="3284607" y="2700147"/>
            <a:ext cx="28327" cy="28333"/>
          </a:xfrm>
          <a:prstGeom prst="rect">
            <a:avLst/>
          </a:prstGeom>
          <a:blipFill>
            <a:blip r:embed="rId18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1" name="object 581"/>
          <p:cNvSpPr/>
          <p:nvPr/>
        </p:nvSpPr>
        <p:spPr>
          <a:xfrm>
            <a:off x="3284893" y="2700439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21551" y="0"/>
                </a:moveTo>
                <a:lnTo>
                  <a:pt x="6197" y="0"/>
                </a:lnTo>
                <a:lnTo>
                  <a:pt x="0" y="6210"/>
                </a:lnTo>
                <a:lnTo>
                  <a:pt x="0" y="21551"/>
                </a:lnTo>
                <a:lnTo>
                  <a:pt x="6197" y="27774"/>
                </a:lnTo>
                <a:lnTo>
                  <a:pt x="21551" y="27774"/>
                </a:lnTo>
                <a:lnTo>
                  <a:pt x="27749" y="21551"/>
                </a:lnTo>
                <a:lnTo>
                  <a:pt x="27749" y="6210"/>
                </a:lnTo>
                <a:lnTo>
                  <a:pt x="215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2" name="object 582"/>
          <p:cNvSpPr/>
          <p:nvPr/>
        </p:nvSpPr>
        <p:spPr>
          <a:xfrm>
            <a:off x="3312642" y="27143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53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3" name="object 583"/>
          <p:cNvSpPr/>
          <p:nvPr/>
        </p:nvSpPr>
        <p:spPr>
          <a:xfrm>
            <a:off x="3284893" y="2700439"/>
            <a:ext cx="27749" cy="27774"/>
          </a:xfrm>
          <a:prstGeom prst="rect">
            <a:avLst/>
          </a:prstGeom>
          <a:blipFill>
            <a:blip r:embed="rId18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4" name="object 584"/>
          <p:cNvSpPr/>
          <p:nvPr/>
        </p:nvSpPr>
        <p:spPr>
          <a:xfrm>
            <a:off x="3285159" y="2700718"/>
            <a:ext cx="27305" cy="27305"/>
          </a:xfrm>
          <a:custGeom>
            <a:avLst/>
            <a:gdLst/>
            <a:ahLst/>
            <a:cxnLst/>
            <a:rect l="l" t="t" r="r" b="b"/>
            <a:pathLst>
              <a:path w="27304" h="27305">
                <a:moveTo>
                  <a:pt x="21132" y="0"/>
                </a:moveTo>
                <a:lnTo>
                  <a:pt x="6083" y="0"/>
                </a:lnTo>
                <a:lnTo>
                  <a:pt x="0" y="6083"/>
                </a:lnTo>
                <a:lnTo>
                  <a:pt x="0" y="21120"/>
                </a:lnTo>
                <a:lnTo>
                  <a:pt x="6083" y="27203"/>
                </a:lnTo>
                <a:lnTo>
                  <a:pt x="21132" y="27203"/>
                </a:lnTo>
                <a:lnTo>
                  <a:pt x="27216" y="21120"/>
                </a:lnTo>
                <a:lnTo>
                  <a:pt x="27216" y="6083"/>
                </a:lnTo>
                <a:lnTo>
                  <a:pt x="2113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5" name="object 585"/>
          <p:cNvSpPr/>
          <p:nvPr/>
        </p:nvSpPr>
        <p:spPr>
          <a:xfrm>
            <a:off x="3285159" y="2700718"/>
            <a:ext cx="27216" cy="27203"/>
          </a:xfrm>
          <a:prstGeom prst="rect">
            <a:avLst/>
          </a:prstGeom>
          <a:blipFill>
            <a:blip r:embed="rId18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6" name="object 586"/>
          <p:cNvSpPr/>
          <p:nvPr/>
        </p:nvSpPr>
        <p:spPr>
          <a:xfrm>
            <a:off x="3285426" y="2700972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69">
                <a:moveTo>
                  <a:pt x="20713" y="0"/>
                </a:moveTo>
                <a:lnTo>
                  <a:pt x="5969" y="0"/>
                </a:lnTo>
                <a:lnTo>
                  <a:pt x="0" y="5981"/>
                </a:lnTo>
                <a:lnTo>
                  <a:pt x="0" y="20713"/>
                </a:lnTo>
                <a:lnTo>
                  <a:pt x="5969" y="26670"/>
                </a:lnTo>
                <a:lnTo>
                  <a:pt x="20713" y="26670"/>
                </a:lnTo>
                <a:lnTo>
                  <a:pt x="26670" y="20713"/>
                </a:lnTo>
                <a:lnTo>
                  <a:pt x="26670" y="5981"/>
                </a:lnTo>
                <a:lnTo>
                  <a:pt x="207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7" name="object 587"/>
          <p:cNvSpPr/>
          <p:nvPr/>
        </p:nvSpPr>
        <p:spPr>
          <a:xfrm>
            <a:off x="3285428" y="2700972"/>
            <a:ext cx="26667" cy="26670"/>
          </a:xfrm>
          <a:prstGeom prst="rect">
            <a:avLst/>
          </a:prstGeom>
          <a:blipFill>
            <a:blip r:embed="rId18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8" name="object 588"/>
          <p:cNvSpPr/>
          <p:nvPr/>
        </p:nvSpPr>
        <p:spPr>
          <a:xfrm>
            <a:off x="3285680" y="2701251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69">
                <a:moveTo>
                  <a:pt x="20294" y="0"/>
                </a:moveTo>
                <a:lnTo>
                  <a:pt x="5854" y="0"/>
                </a:lnTo>
                <a:lnTo>
                  <a:pt x="0" y="5842"/>
                </a:lnTo>
                <a:lnTo>
                  <a:pt x="0" y="20281"/>
                </a:lnTo>
                <a:lnTo>
                  <a:pt x="5854" y="26136"/>
                </a:lnTo>
                <a:lnTo>
                  <a:pt x="20294" y="26136"/>
                </a:lnTo>
                <a:lnTo>
                  <a:pt x="26162" y="20281"/>
                </a:lnTo>
                <a:lnTo>
                  <a:pt x="26162" y="5842"/>
                </a:lnTo>
                <a:lnTo>
                  <a:pt x="202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9" name="object 589"/>
          <p:cNvSpPr/>
          <p:nvPr/>
        </p:nvSpPr>
        <p:spPr>
          <a:xfrm>
            <a:off x="3311842" y="271431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44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0" name="object 590"/>
          <p:cNvSpPr/>
          <p:nvPr/>
        </p:nvSpPr>
        <p:spPr>
          <a:xfrm>
            <a:off x="3285690" y="2701251"/>
            <a:ext cx="26151" cy="26136"/>
          </a:xfrm>
          <a:prstGeom prst="rect">
            <a:avLst/>
          </a:prstGeom>
          <a:blipFill>
            <a:blip r:embed="rId18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1" name="object 591"/>
          <p:cNvSpPr/>
          <p:nvPr/>
        </p:nvSpPr>
        <p:spPr>
          <a:xfrm>
            <a:off x="3285959" y="2701493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19888" y="0"/>
                </a:moveTo>
                <a:lnTo>
                  <a:pt x="5727" y="0"/>
                </a:lnTo>
                <a:lnTo>
                  <a:pt x="0" y="5753"/>
                </a:lnTo>
                <a:lnTo>
                  <a:pt x="0" y="19900"/>
                </a:lnTo>
                <a:lnTo>
                  <a:pt x="5727" y="25641"/>
                </a:lnTo>
                <a:lnTo>
                  <a:pt x="19888" y="25641"/>
                </a:lnTo>
                <a:lnTo>
                  <a:pt x="25615" y="19900"/>
                </a:lnTo>
                <a:lnTo>
                  <a:pt x="25615" y="5753"/>
                </a:lnTo>
                <a:lnTo>
                  <a:pt x="198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2" name="object 592"/>
          <p:cNvSpPr/>
          <p:nvPr/>
        </p:nvSpPr>
        <p:spPr>
          <a:xfrm>
            <a:off x="3285969" y="2701493"/>
            <a:ext cx="25605" cy="25641"/>
          </a:xfrm>
          <a:prstGeom prst="rect">
            <a:avLst/>
          </a:prstGeom>
          <a:blipFill>
            <a:blip r:embed="rId18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3" name="object 593"/>
          <p:cNvSpPr/>
          <p:nvPr/>
        </p:nvSpPr>
        <p:spPr>
          <a:xfrm>
            <a:off x="3286201" y="2701759"/>
            <a:ext cx="25400" cy="25400"/>
          </a:xfrm>
          <a:custGeom>
            <a:avLst/>
            <a:gdLst/>
            <a:ahLst/>
            <a:cxnLst/>
            <a:rect l="l" t="t" r="r" b="b"/>
            <a:pathLst>
              <a:path w="25400" h="25400">
                <a:moveTo>
                  <a:pt x="19507" y="0"/>
                </a:moveTo>
                <a:lnTo>
                  <a:pt x="5626" y="0"/>
                </a:lnTo>
                <a:lnTo>
                  <a:pt x="0" y="5638"/>
                </a:lnTo>
                <a:lnTo>
                  <a:pt x="0" y="19494"/>
                </a:lnTo>
                <a:lnTo>
                  <a:pt x="5626" y="25107"/>
                </a:lnTo>
                <a:lnTo>
                  <a:pt x="19507" y="25107"/>
                </a:lnTo>
                <a:lnTo>
                  <a:pt x="25120" y="19494"/>
                </a:lnTo>
                <a:lnTo>
                  <a:pt x="25120" y="5638"/>
                </a:lnTo>
                <a:lnTo>
                  <a:pt x="195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4" name="object 594"/>
          <p:cNvSpPr/>
          <p:nvPr/>
        </p:nvSpPr>
        <p:spPr>
          <a:xfrm>
            <a:off x="3311321" y="27143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385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5" name="object 595"/>
          <p:cNvSpPr/>
          <p:nvPr/>
        </p:nvSpPr>
        <p:spPr>
          <a:xfrm>
            <a:off x="3286211" y="2701759"/>
            <a:ext cx="25110" cy="25107"/>
          </a:xfrm>
          <a:prstGeom prst="rect">
            <a:avLst/>
          </a:prstGeom>
          <a:blipFill>
            <a:blip r:embed="rId18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6" name="object 596"/>
          <p:cNvSpPr/>
          <p:nvPr/>
        </p:nvSpPr>
        <p:spPr>
          <a:xfrm>
            <a:off x="3286455" y="2702013"/>
            <a:ext cx="24765" cy="24765"/>
          </a:xfrm>
          <a:custGeom>
            <a:avLst/>
            <a:gdLst/>
            <a:ahLst/>
            <a:cxnLst/>
            <a:rect l="l" t="t" r="r" b="b"/>
            <a:pathLst>
              <a:path w="24764" h="24764">
                <a:moveTo>
                  <a:pt x="19113" y="0"/>
                </a:moveTo>
                <a:lnTo>
                  <a:pt x="5511" y="0"/>
                </a:lnTo>
                <a:lnTo>
                  <a:pt x="0" y="5511"/>
                </a:lnTo>
                <a:lnTo>
                  <a:pt x="0" y="19088"/>
                </a:lnTo>
                <a:lnTo>
                  <a:pt x="5511" y="24599"/>
                </a:lnTo>
                <a:lnTo>
                  <a:pt x="19113" y="24599"/>
                </a:lnTo>
                <a:lnTo>
                  <a:pt x="24625" y="19088"/>
                </a:lnTo>
                <a:lnTo>
                  <a:pt x="24625" y="5511"/>
                </a:lnTo>
                <a:lnTo>
                  <a:pt x="191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7" name="object 597"/>
          <p:cNvSpPr/>
          <p:nvPr/>
        </p:nvSpPr>
        <p:spPr>
          <a:xfrm>
            <a:off x="3311080" y="271431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357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8" name="object 598"/>
          <p:cNvSpPr/>
          <p:nvPr/>
        </p:nvSpPr>
        <p:spPr>
          <a:xfrm>
            <a:off x="3286466" y="2702013"/>
            <a:ext cx="24613" cy="24599"/>
          </a:xfrm>
          <a:prstGeom prst="rect">
            <a:avLst/>
          </a:prstGeom>
          <a:blipFill>
            <a:blip r:embed="rId18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9" name="object 599"/>
          <p:cNvSpPr/>
          <p:nvPr/>
        </p:nvSpPr>
        <p:spPr>
          <a:xfrm>
            <a:off x="3286709" y="2702267"/>
            <a:ext cx="24130" cy="24130"/>
          </a:xfrm>
          <a:custGeom>
            <a:avLst/>
            <a:gdLst/>
            <a:ahLst/>
            <a:cxnLst/>
            <a:rect l="l" t="t" r="r" b="b"/>
            <a:pathLst>
              <a:path w="24129" h="24130">
                <a:moveTo>
                  <a:pt x="18719" y="0"/>
                </a:moveTo>
                <a:lnTo>
                  <a:pt x="5397" y="0"/>
                </a:lnTo>
                <a:lnTo>
                  <a:pt x="0" y="5384"/>
                </a:lnTo>
                <a:lnTo>
                  <a:pt x="0" y="18694"/>
                </a:lnTo>
                <a:lnTo>
                  <a:pt x="5397" y="24104"/>
                </a:lnTo>
                <a:lnTo>
                  <a:pt x="18719" y="24104"/>
                </a:lnTo>
                <a:lnTo>
                  <a:pt x="24117" y="18694"/>
                </a:lnTo>
                <a:lnTo>
                  <a:pt x="24117" y="5384"/>
                </a:lnTo>
                <a:lnTo>
                  <a:pt x="1871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0" name="object 600"/>
          <p:cNvSpPr/>
          <p:nvPr/>
        </p:nvSpPr>
        <p:spPr>
          <a:xfrm>
            <a:off x="3286715" y="2702267"/>
            <a:ext cx="24110" cy="24104"/>
          </a:xfrm>
          <a:prstGeom prst="rect">
            <a:avLst/>
          </a:prstGeom>
          <a:blipFill>
            <a:blip r:embed="rId18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1" name="object 601"/>
          <p:cNvSpPr/>
          <p:nvPr/>
        </p:nvSpPr>
        <p:spPr>
          <a:xfrm>
            <a:off x="3286709" y="271430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330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2" name="object 602"/>
          <p:cNvSpPr/>
          <p:nvPr/>
        </p:nvSpPr>
        <p:spPr>
          <a:xfrm>
            <a:off x="3286950" y="2702496"/>
            <a:ext cx="24130" cy="24130"/>
          </a:xfrm>
          <a:custGeom>
            <a:avLst/>
            <a:gdLst/>
            <a:ahLst/>
            <a:cxnLst/>
            <a:rect l="l" t="t" r="r" b="b"/>
            <a:pathLst>
              <a:path w="24129" h="24130">
                <a:moveTo>
                  <a:pt x="18338" y="0"/>
                </a:moveTo>
                <a:lnTo>
                  <a:pt x="5283" y="0"/>
                </a:lnTo>
                <a:lnTo>
                  <a:pt x="0" y="5295"/>
                </a:lnTo>
                <a:lnTo>
                  <a:pt x="0" y="18338"/>
                </a:lnTo>
                <a:lnTo>
                  <a:pt x="5283" y="23647"/>
                </a:lnTo>
                <a:lnTo>
                  <a:pt x="18338" y="23647"/>
                </a:lnTo>
                <a:lnTo>
                  <a:pt x="23647" y="18338"/>
                </a:lnTo>
                <a:lnTo>
                  <a:pt x="23647" y="5295"/>
                </a:lnTo>
                <a:lnTo>
                  <a:pt x="183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3" name="object 603"/>
          <p:cNvSpPr/>
          <p:nvPr/>
        </p:nvSpPr>
        <p:spPr>
          <a:xfrm>
            <a:off x="3286958" y="2702496"/>
            <a:ext cx="23639" cy="23647"/>
          </a:xfrm>
          <a:prstGeom prst="rect">
            <a:avLst/>
          </a:prstGeom>
          <a:blipFill>
            <a:blip r:embed="rId18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4" name="object 604"/>
          <p:cNvSpPr/>
          <p:nvPr/>
        </p:nvSpPr>
        <p:spPr>
          <a:xfrm>
            <a:off x="3287179" y="2702737"/>
            <a:ext cx="23495" cy="23495"/>
          </a:xfrm>
          <a:custGeom>
            <a:avLst/>
            <a:gdLst/>
            <a:ahLst/>
            <a:cxnLst/>
            <a:rect l="l" t="t" r="r" b="b"/>
            <a:pathLst>
              <a:path w="23495" h="23494">
                <a:moveTo>
                  <a:pt x="17995" y="0"/>
                </a:moveTo>
                <a:lnTo>
                  <a:pt x="5206" y="0"/>
                </a:lnTo>
                <a:lnTo>
                  <a:pt x="0" y="5181"/>
                </a:lnTo>
                <a:lnTo>
                  <a:pt x="0" y="17970"/>
                </a:lnTo>
                <a:lnTo>
                  <a:pt x="5206" y="23152"/>
                </a:lnTo>
                <a:lnTo>
                  <a:pt x="17995" y="23152"/>
                </a:lnTo>
                <a:lnTo>
                  <a:pt x="23177" y="17970"/>
                </a:lnTo>
                <a:lnTo>
                  <a:pt x="23177" y="5181"/>
                </a:lnTo>
                <a:lnTo>
                  <a:pt x="1799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5" name="object 605"/>
          <p:cNvSpPr/>
          <p:nvPr/>
        </p:nvSpPr>
        <p:spPr>
          <a:xfrm>
            <a:off x="3287194" y="2702737"/>
            <a:ext cx="23162" cy="23152"/>
          </a:xfrm>
          <a:prstGeom prst="rect">
            <a:avLst/>
          </a:prstGeom>
          <a:blipFill>
            <a:blip r:embed="rId18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6" name="object 606"/>
          <p:cNvSpPr/>
          <p:nvPr/>
        </p:nvSpPr>
        <p:spPr>
          <a:xfrm>
            <a:off x="3287407" y="2702966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7627" y="0"/>
                </a:moveTo>
                <a:lnTo>
                  <a:pt x="5079" y="0"/>
                </a:lnTo>
                <a:lnTo>
                  <a:pt x="0" y="5079"/>
                </a:lnTo>
                <a:lnTo>
                  <a:pt x="0" y="17614"/>
                </a:lnTo>
                <a:lnTo>
                  <a:pt x="5079" y="22694"/>
                </a:lnTo>
                <a:lnTo>
                  <a:pt x="17627" y="22694"/>
                </a:lnTo>
                <a:lnTo>
                  <a:pt x="22694" y="17614"/>
                </a:lnTo>
                <a:lnTo>
                  <a:pt x="22694" y="5079"/>
                </a:lnTo>
                <a:lnTo>
                  <a:pt x="1762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7" name="object 607"/>
          <p:cNvSpPr/>
          <p:nvPr/>
        </p:nvSpPr>
        <p:spPr>
          <a:xfrm>
            <a:off x="3310102" y="271431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53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8" name="object 608"/>
          <p:cNvSpPr/>
          <p:nvPr/>
        </p:nvSpPr>
        <p:spPr>
          <a:xfrm>
            <a:off x="3287411" y="2702966"/>
            <a:ext cx="22691" cy="22694"/>
          </a:xfrm>
          <a:prstGeom prst="rect">
            <a:avLst/>
          </a:prstGeom>
          <a:blipFill>
            <a:blip r:embed="rId18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9" name="object 609"/>
          <p:cNvSpPr/>
          <p:nvPr/>
        </p:nvSpPr>
        <p:spPr>
          <a:xfrm>
            <a:off x="3287648" y="2703207"/>
            <a:ext cx="22225" cy="22225"/>
          </a:xfrm>
          <a:custGeom>
            <a:avLst/>
            <a:gdLst/>
            <a:ahLst/>
            <a:cxnLst/>
            <a:rect l="l" t="t" r="r" b="b"/>
            <a:pathLst>
              <a:path w="22225" h="22225">
                <a:moveTo>
                  <a:pt x="17259" y="0"/>
                </a:moveTo>
                <a:lnTo>
                  <a:pt x="4965" y="0"/>
                </a:lnTo>
                <a:lnTo>
                  <a:pt x="0" y="4965"/>
                </a:lnTo>
                <a:lnTo>
                  <a:pt x="0" y="17246"/>
                </a:lnTo>
                <a:lnTo>
                  <a:pt x="4965" y="22237"/>
                </a:lnTo>
                <a:lnTo>
                  <a:pt x="17259" y="22237"/>
                </a:lnTo>
                <a:lnTo>
                  <a:pt x="22237" y="17246"/>
                </a:lnTo>
                <a:lnTo>
                  <a:pt x="22237" y="4965"/>
                </a:lnTo>
                <a:lnTo>
                  <a:pt x="1725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0" name="object 610"/>
          <p:cNvSpPr/>
          <p:nvPr/>
        </p:nvSpPr>
        <p:spPr>
          <a:xfrm>
            <a:off x="3287660" y="2703207"/>
            <a:ext cx="22226" cy="22237"/>
          </a:xfrm>
          <a:prstGeom prst="rect">
            <a:avLst/>
          </a:prstGeom>
          <a:blipFill>
            <a:blip r:embed="rId18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1" name="object 611"/>
          <p:cNvSpPr/>
          <p:nvPr/>
        </p:nvSpPr>
        <p:spPr>
          <a:xfrm>
            <a:off x="3287864" y="2703423"/>
            <a:ext cx="22225" cy="22225"/>
          </a:xfrm>
          <a:custGeom>
            <a:avLst/>
            <a:gdLst/>
            <a:ahLst/>
            <a:cxnLst/>
            <a:rect l="l" t="t" r="r" b="b"/>
            <a:pathLst>
              <a:path w="22225" h="22225">
                <a:moveTo>
                  <a:pt x="16916" y="0"/>
                </a:moveTo>
                <a:lnTo>
                  <a:pt x="4876" y="0"/>
                </a:lnTo>
                <a:lnTo>
                  <a:pt x="0" y="4864"/>
                </a:lnTo>
                <a:lnTo>
                  <a:pt x="0" y="16916"/>
                </a:lnTo>
                <a:lnTo>
                  <a:pt x="4876" y="21780"/>
                </a:lnTo>
                <a:lnTo>
                  <a:pt x="16916" y="21780"/>
                </a:lnTo>
                <a:lnTo>
                  <a:pt x="21805" y="16916"/>
                </a:lnTo>
                <a:lnTo>
                  <a:pt x="21805" y="4864"/>
                </a:lnTo>
                <a:lnTo>
                  <a:pt x="169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2" name="object 612"/>
          <p:cNvSpPr/>
          <p:nvPr/>
        </p:nvSpPr>
        <p:spPr>
          <a:xfrm>
            <a:off x="3309670" y="271431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05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3" name="object 613"/>
          <p:cNvSpPr/>
          <p:nvPr/>
        </p:nvSpPr>
        <p:spPr>
          <a:xfrm>
            <a:off x="3287872" y="2703423"/>
            <a:ext cx="21798" cy="21780"/>
          </a:xfrm>
          <a:prstGeom prst="rect">
            <a:avLst/>
          </a:prstGeom>
          <a:blipFill>
            <a:blip r:embed="rId18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4" name="object 614"/>
          <p:cNvSpPr/>
          <p:nvPr/>
        </p:nvSpPr>
        <p:spPr>
          <a:xfrm>
            <a:off x="3288093" y="2703626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16560" y="0"/>
                </a:moveTo>
                <a:lnTo>
                  <a:pt x="4775" y="0"/>
                </a:lnTo>
                <a:lnTo>
                  <a:pt x="0" y="4800"/>
                </a:lnTo>
                <a:lnTo>
                  <a:pt x="0" y="16586"/>
                </a:lnTo>
                <a:lnTo>
                  <a:pt x="4775" y="21386"/>
                </a:lnTo>
                <a:lnTo>
                  <a:pt x="16560" y="21386"/>
                </a:lnTo>
                <a:lnTo>
                  <a:pt x="21348" y="16586"/>
                </a:lnTo>
                <a:lnTo>
                  <a:pt x="21348" y="4800"/>
                </a:lnTo>
                <a:lnTo>
                  <a:pt x="165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5" name="object 615"/>
          <p:cNvSpPr/>
          <p:nvPr/>
        </p:nvSpPr>
        <p:spPr>
          <a:xfrm>
            <a:off x="3309442" y="27143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178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6" name="object 616"/>
          <p:cNvSpPr/>
          <p:nvPr/>
        </p:nvSpPr>
        <p:spPr>
          <a:xfrm>
            <a:off x="3288097" y="2703626"/>
            <a:ext cx="21344" cy="21386"/>
          </a:xfrm>
          <a:prstGeom prst="rect">
            <a:avLst/>
          </a:prstGeom>
          <a:blipFill>
            <a:blip r:embed="rId19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7" name="object 617"/>
          <p:cNvSpPr/>
          <p:nvPr/>
        </p:nvSpPr>
        <p:spPr>
          <a:xfrm>
            <a:off x="3288296" y="2703855"/>
            <a:ext cx="20955" cy="20955"/>
          </a:xfrm>
          <a:custGeom>
            <a:avLst/>
            <a:gdLst/>
            <a:ahLst/>
            <a:cxnLst/>
            <a:rect l="l" t="t" r="r" b="b"/>
            <a:pathLst>
              <a:path w="20954" h="20955">
                <a:moveTo>
                  <a:pt x="16243" y="0"/>
                </a:moveTo>
                <a:lnTo>
                  <a:pt x="4686" y="0"/>
                </a:lnTo>
                <a:lnTo>
                  <a:pt x="0" y="4686"/>
                </a:lnTo>
                <a:lnTo>
                  <a:pt x="0" y="16243"/>
                </a:lnTo>
                <a:lnTo>
                  <a:pt x="4686" y="20929"/>
                </a:lnTo>
                <a:lnTo>
                  <a:pt x="16243" y="20929"/>
                </a:lnTo>
                <a:lnTo>
                  <a:pt x="20942" y="16243"/>
                </a:lnTo>
                <a:lnTo>
                  <a:pt x="20942" y="4686"/>
                </a:lnTo>
                <a:lnTo>
                  <a:pt x="1624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8" name="object 618"/>
          <p:cNvSpPr/>
          <p:nvPr/>
        </p:nvSpPr>
        <p:spPr>
          <a:xfrm>
            <a:off x="3309239" y="27143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155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9" name="object 619"/>
          <p:cNvSpPr/>
          <p:nvPr/>
        </p:nvSpPr>
        <p:spPr>
          <a:xfrm>
            <a:off x="3288303" y="2703855"/>
            <a:ext cx="20935" cy="20929"/>
          </a:xfrm>
          <a:prstGeom prst="rect">
            <a:avLst/>
          </a:prstGeom>
          <a:blipFill>
            <a:blip r:embed="rId19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0" name="object 620"/>
          <p:cNvSpPr/>
          <p:nvPr/>
        </p:nvSpPr>
        <p:spPr>
          <a:xfrm>
            <a:off x="3288296" y="27143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155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1" name="object 621"/>
          <p:cNvSpPr/>
          <p:nvPr/>
        </p:nvSpPr>
        <p:spPr>
          <a:xfrm>
            <a:off x="3288500" y="2704045"/>
            <a:ext cx="20955" cy="20955"/>
          </a:xfrm>
          <a:custGeom>
            <a:avLst/>
            <a:gdLst/>
            <a:ahLst/>
            <a:cxnLst/>
            <a:rect l="l" t="t" r="r" b="b"/>
            <a:pathLst>
              <a:path w="20954" h="20955">
                <a:moveTo>
                  <a:pt x="15938" y="0"/>
                </a:moveTo>
                <a:lnTo>
                  <a:pt x="4597" y="0"/>
                </a:lnTo>
                <a:lnTo>
                  <a:pt x="0" y="4597"/>
                </a:lnTo>
                <a:lnTo>
                  <a:pt x="0" y="15951"/>
                </a:lnTo>
                <a:lnTo>
                  <a:pt x="4597" y="20523"/>
                </a:lnTo>
                <a:lnTo>
                  <a:pt x="15938" y="20523"/>
                </a:lnTo>
                <a:lnTo>
                  <a:pt x="20535" y="15951"/>
                </a:lnTo>
                <a:lnTo>
                  <a:pt x="20535" y="4597"/>
                </a:lnTo>
                <a:lnTo>
                  <a:pt x="159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2" name="object 622"/>
          <p:cNvSpPr/>
          <p:nvPr/>
        </p:nvSpPr>
        <p:spPr>
          <a:xfrm>
            <a:off x="3288508" y="2704045"/>
            <a:ext cx="20527" cy="20523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3" name="object 623"/>
          <p:cNvSpPr/>
          <p:nvPr/>
        </p:nvSpPr>
        <p:spPr>
          <a:xfrm>
            <a:off x="3288703" y="2704274"/>
            <a:ext cx="20320" cy="20320"/>
          </a:xfrm>
          <a:custGeom>
            <a:avLst/>
            <a:gdLst/>
            <a:ahLst/>
            <a:cxnLst/>
            <a:rect l="l" t="t" r="r" b="b"/>
            <a:pathLst>
              <a:path w="20320" h="20319">
                <a:moveTo>
                  <a:pt x="15608" y="0"/>
                </a:moveTo>
                <a:lnTo>
                  <a:pt x="4521" y="0"/>
                </a:lnTo>
                <a:lnTo>
                  <a:pt x="0" y="4483"/>
                </a:lnTo>
                <a:lnTo>
                  <a:pt x="0" y="15595"/>
                </a:lnTo>
                <a:lnTo>
                  <a:pt x="4521" y="20091"/>
                </a:lnTo>
                <a:lnTo>
                  <a:pt x="15608" y="20091"/>
                </a:lnTo>
                <a:lnTo>
                  <a:pt x="20104" y="15595"/>
                </a:lnTo>
                <a:lnTo>
                  <a:pt x="20104" y="4483"/>
                </a:lnTo>
                <a:lnTo>
                  <a:pt x="156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4" name="object 624"/>
          <p:cNvSpPr/>
          <p:nvPr/>
        </p:nvSpPr>
        <p:spPr>
          <a:xfrm>
            <a:off x="3288703" y="2704274"/>
            <a:ext cx="20104" cy="20091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5" name="object 625"/>
          <p:cNvSpPr/>
          <p:nvPr/>
        </p:nvSpPr>
        <p:spPr>
          <a:xfrm>
            <a:off x="3288931" y="2704464"/>
            <a:ext cx="19685" cy="19685"/>
          </a:xfrm>
          <a:custGeom>
            <a:avLst/>
            <a:gdLst/>
            <a:ahLst/>
            <a:cxnLst/>
            <a:rect l="l" t="t" r="r" b="b"/>
            <a:pathLst>
              <a:path w="19685" h="19685">
                <a:moveTo>
                  <a:pt x="15265" y="0"/>
                </a:moveTo>
                <a:lnTo>
                  <a:pt x="4394" y="0"/>
                </a:lnTo>
                <a:lnTo>
                  <a:pt x="0" y="4406"/>
                </a:lnTo>
                <a:lnTo>
                  <a:pt x="0" y="15290"/>
                </a:lnTo>
                <a:lnTo>
                  <a:pt x="4394" y="19697"/>
                </a:lnTo>
                <a:lnTo>
                  <a:pt x="15265" y="19697"/>
                </a:lnTo>
                <a:lnTo>
                  <a:pt x="19685" y="15290"/>
                </a:lnTo>
                <a:lnTo>
                  <a:pt x="19685" y="4406"/>
                </a:lnTo>
                <a:lnTo>
                  <a:pt x="152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6" name="object 626"/>
          <p:cNvSpPr/>
          <p:nvPr/>
        </p:nvSpPr>
        <p:spPr>
          <a:xfrm>
            <a:off x="3288931" y="2704464"/>
            <a:ext cx="19685" cy="19697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7" name="object 627"/>
          <p:cNvSpPr/>
          <p:nvPr/>
        </p:nvSpPr>
        <p:spPr>
          <a:xfrm>
            <a:off x="3289109" y="2704655"/>
            <a:ext cx="19685" cy="19685"/>
          </a:xfrm>
          <a:custGeom>
            <a:avLst/>
            <a:gdLst/>
            <a:ahLst/>
            <a:cxnLst/>
            <a:rect l="l" t="t" r="r" b="b"/>
            <a:pathLst>
              <a:path w="19685" h="19685">
                <a:moveTo>
                  <a:pt x="14973" y="0"/>
                </a:moveTo>
                <a:lnTo>
                  <a:pt x="4330" y="0"/>
                </a:lnTo>
                <a:lnTo>
                  <a:pt x="0" y="4330"/>
                </a:lnTo>
                <a:lnTo>
                  <a:pt x="0" y="14998"/>
                </a:lnTo>
                <a:lnTo>
                  <a:pt x="4330" y="19303"/>
                </a:lnTo>
                <a:lnTo>
                  <a:pt x="14973" y="19303"/>
                </a:lnTo>
                <a:lnTo>
                  <a:pt x="19329" y="14998"/>
                </a:lnTo>
                <a:lnTo>
                  <a:pt x="19329" y="4330"/>
                </a:lnTo>
                <a:lnTo>
                  <a:pt x="149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8" name="object 628"/>
          <p:cNvSpPr/>
          <p:nvPr/>
        </p:nvSpPr>
        <p:spPr>
          <a:xfrm>
            <a:off x="3308438" y="27143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066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9" name="object 629"/>
          <p:cNvSpPr/>
          <p:nvPr/>
        </p:nvSpPr>
        <p:spPr>
          <a:xfrm>
            <a:off x="3289114" y="2704655"/>
            <a:ext cx="19324" cy="19303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0" name="object 630"/>
          <p:cNvSpPr/>
          <p:nvPr/>
        </p:nvSpPr>
        <p:spPr>
          <a:xfrm>
            <a:off x="3289109" y="27143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066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1" name="object 631"/>
          <p:cNvSpPr/>
          <p:nvPr/>
        </p:nvSpPr>
        <p:spPr>
          <a:xfrm>
            <a:off x="3289300" y="2704845"/>
            <a:ext cx="19050" cy="19050"/>
          </a:xfrm>
          <a:custGeom>
            <a:avLst/>
            <a:gdLst/>
            <a:ahLst/>
            <a:cxnLst/>
            <a:rect l="l" t="t" r="r" b="b"/>
            <a:pathLst>
              <a:path w="19050" h="19050">
                <a:moveTo>
                  <a:pt x="14693" y="0"/>
                </a:moveTo>
                <a:lnTo>
                  <a:pt x="4241" y="0"/>
                </a:lnTo>
                <a:lnTo>
                  <a:pt x="0" y="4254"/>
                </a:lnTo>
                <a:lnTo>
                  <a:pt x="0" y="14693"/>
                </a:lnTo>
                <a:lnTo>
                  <a:pt x="4241" y="18948"/>
                </a:lnTo>
                <a:lnTo>
                  <a:pt x="14693" y="18948"/>
                </a:lnTo>
                <a:lnTo>
                  <a:pt x="18948" y="14693"/>
                </a:lnTo>
                <a:lnTo>
                  <a:pt x="18948" y="4254"/>
                </a:lnTo>
                <a:lnTo>
                  <a:pt x="1469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2" name="object 632"/>
          <p:cNvSpPr/>
          <p:nvPr/>
        </p:nvSpPr>
        <p:spPr>
          <a:xfrm>
            <a:off x="3308248" y="27143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04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3" name="object 633"/>
          <p:cNvSpPr/>
          <p:nvPr/>
        </p:nvSpPr>
        <p:spPr>
          <a:xfrm>
            <a:off x="3289315" y="2704845"/>
            <a:ext cx="18933" cy="18948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4" name="object 634"/>
          <p:cNvSpPr/>
          <p:nvPr/>
        </p:nvSpPr>
        <p:spPr>
          <a:xfrm>
            <a:off x="3289490" y="2705049"/>
            <a:ext cx="19050" cy="19050"/>
          </a:xfrm>
          <a:custGeom>
            <a:avLst/>
            <a:gdLst/>
            <a:ahLst/>
            <a:cxnLst/>
            <a:rect l="l" t="t" r="r" b="b"/>
            <a:pathLst>
              <a:path w="19050" h="19050">
                <a:moveTo>
                  <a:pt x="14414" y="0"/>
                </a:moveTo>
                <a:lnTo>
                  <a:pt x="4152" y="0"/>
                </a:lnTo>
                <a:lnTo>
                  <a:pt x="0" y="4152"/>
                </a:lnTo>
                <a:lnTo>
                  <a:pt x="0" y="14389"/>
                </a:lnTo>
                <a:lnTo>
                  <a:pt x="4152" y="18542"/>
                </a:lnTo>
                <a:lnTo>
                  <a:pt x="14414" y="18542"/>
                </a:lnTo>
                <a:lnTo>
                  <a:pt x="18554" y="14389"/>
                </a:lnTo>
                <a:lnTo>
                  <a:pt x="18554" y="4152"/>
                </a:lnTo>
                <a:lnTo>
                  <a:pt x="144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5" name="object 635"/>
          <p:cNvSpPr/>
          <p:nvPr/>
        </p:nvSpPr>
        <p:spPr>
          <a:xfrm>
            <a:off x="3289495" y="2705049"/>
            <a:ext cx="18549" cy="18542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6" name="object 636"/>
          <p:cNvSpPr/>
          <p:nvPr/>
        </p:nvSpPr>
        <p:spPr>
          <a:xfrm>
            <a:off x="3289490" y="27143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023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7" name="object 637"/>
          <p:cNvSpPr/>
          <p:nvPr/>
        </p:nvSpPr>
        <p:spPr>
          <a:xfrm>
            <a:off x="3289680" y="2705239"/>
            <a:ext cx="18415" cy="18415"/>
          </a:xfrm>
          <a:custGeom>
            <a:avLst/>
            <a:gdLst/>
            <a:ahLst/>
            <a:cxnLst/>
            <a:rect l="l" t="t" r="r" b="b"/>
            <a:pathLst>
              <a:path w="18414" h="18414">
                <a:moveTo>
                  <a:pt x="14097" y="0"/>
                </a:moveTo>
                <a:lnTo>
                  <a:pt x="4064" y="0"/>
                </a:lnTo>
                <a:lnTo>
                  <a:pt x="0" y="4064"/>
                </a:lnTo>
                <a:lnTo>
                  <a:pt x="0" y="14097"/>
                </a:lnTo>
                <a:lnTo>
                  <a:pt x="4064" y="18173"/>
                </a:lnTo>
                <a:lnTo>
                  <a:pt x="14097" y="18173"/>
                </a:lnTo>
                <a:lnTo>
                  <a:pt x="18173" y="14097"/>
                </a:lnTo>
                <a:lnTo>
                  <a:pt x="18173" y="4064"/>
                </a:lnTo>
                <a:lnTo>
                  <a:pt x="1409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8" name="object 638"/>
          <p:cNvSpPr/>
          <p:nvPr/>
        </p:nvSpPr>
        <p:spPr>
          <a:xfrm>
            <a:off x="3289684" y="2705239"/>
            <a:ext cx="18169" cy="18173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9" name="object 639"/>
          <p:cNvSpPr/>
          <p:nvPr/>
        </p:nvSpPr>
        <p:spPr>
          <a:xfrm>
            <a:off x="3289858" y="2705404"/>
            <a:ext cx="18415" cy="18415"/>
          </a:xfrm>
          <a:custGeom>
            <a:avLst/>
            <a:gdLst/>
            <a:ahLst/>
            <a:cxnLst/>
            <a:rect l="l" t="t" r="r" b="b"/>
            <a:pathLst>
              <a:path w="18414" h="18414">
                <a:moveTo>
                  <a:pt x="13817" y="0"/>
                </a:moveTo>
                <a:lnTo>
                  <a:pt x="3987" y="0"/>
                </a:lnTo>
                <a:lnTo>
                  <a:pt x="0" y="3987"/>
                </a:lnTo>
                <a:lnTo>
                  <a:pt x="0" y="13830"/>
                </a:lnTo>
                <a:lnTo>
                  <a:pt x="3987" y="17818"/>
                </a:lnTo>
                <a:lnTo>
                  <a:pt x="13817" y="17818"/>
                </a:lnTo>
                <a:lnTo>
                  <a:pt x="17792" y="13830"/>
                </a:lnTo>
                <a:lnTo>
                  <a:pt x="17792" y="3987"/>
                </a:lnTo>
                <a:lnTo>
                  <a:pt x="1381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0" name="object 640"/>
          <p:cNvSpPr/>
          <p:nvPr/>
        </p:nvSpPr>
        <p:spPr>
          <a:xfrm>
            <a:off x="3307651" y="271431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84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1" name="object 641"/>
          <p:cNvSpPr/>
          <p:nvPr/>
        </p:nvSpPr>
        <p:spPr>
          <a:xfrm>
            <a:off x="3289858" y="2705404"/>
            <a:ext cx="17792" cy="17818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2" name="object 642"/>
          <p:cNvSpPr/>
          <p:nvPr/>
        </p:nvSpPr>
        <p:spPr>
          <a:xfrm>
            <a:off x="3290023" y="2705595"/>
            <a:ext cx="17780" cy="17780"/>
          </a:xfrm>
          <a:custGeom>
            <a:avLst/>
            <a:gdLst/>
            <a:ahLst/>
            <a:cxnLst/>
            <a:rect l="l" t="t" r="r" b="b"/>
            <a:pathLst>
              <a:path w="17779" h="17780">
                <a:moveTo>
                  <a:pt x="13563" y="0"/>
                </a:moveTo>
                <a:lnTo>
                  <a:pt x="3924" y="0"/>
                </a:lnTo>
                <a:lnTo>
                  <a:pt x="0" y="3886"/>
                </a:lnTo>
                <a:lnTo>
                  <a:pt x="0" y="13538"/>
                </a:lnTo>
                <a:lnTo>
                  <a:pt x="3924" y="17462"/>
                </a:lnTo>
                <a:lnTo>
                  <a:pt x="13563" y="17462"/>
                </a:lnTo>
                <a:lnTo>
                  <a:pt x="17475" y="13538"/>
                </a:lnTo>
                <a:lnTo>
                  <a:pt x="17475" y="3886"/>
                </a:lnTo>
                <a:lnTo>
                  <a:pt x="1356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3" name="object 643"/>
          <p:cNvSpPr/>
          <p:nvPr/>
        </p:nvSpPr>
        <p:spPr>
          <a:xfrm>
            <a:off x="3307499" y="271430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65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4" name="object 644"/>
          <p:cNvSpPr/>
          <p:nvPr/>
        </p:nvSpPr>
        <p:spPr>
          <a:xfrm>
            <a:off x="3290034" y="2705595"/>
            <a:ext cx="17465" cy="17462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5" name="object 645"/>
          <p:cNvSpPr/>
          <p:nvPr/>
        </p:nvSpPr>
        <p:spPr>
          <a:xfrm>
            <a:off x="3290214" y="2705760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13271" y="0"/>
                </a:moveTo>
                <a:lnTo>
                  <a:pt x="3822" y="0"/>
                </a:lnTo>
                <a:lnTo>
                  <a:pt x="0" y="3835"/>
                </a:lnTo>
                <a:lnTo>
                  <a:pt x="0" y="13271"/>
                </a:lnTo>
                <a:lnTo>
                  <a:pt x="3822" y="17106"/>
                </a:lnTo>
                <a:lnTo>
                  <a:pt x="13271" y="17106"/>
                </a:lnTo>
                <a:lnTo>
                  <a:pt x="17106" y="13271"/>
                </a:lnTo>
                <a:lnTo>
                  <a:pt x="17106" y="3835"/>
                </a:lnTo>
                <a:lnTo>
                  <a:pt x="132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6" name="object 646"/>
          <p:cNvSpPr/>
          <p:nvPr/>
        </p:nvSpPr>
        <p:spPr>
          <a:xfrm>
            <a:off x="3307321" y="271431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43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7" name="object 647"/>
          <p:cNvSpPr/>
          <p:nvPr/>
        </p:nvSpPr>
        <p:spPr>
          <a:xfrm>
            <a:off x="3290216" y="2705760"/>
            <a:ext cx="17104" cy="17106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8" name="object 648"/>
          <p:cNvSpPr/>
          <p:nvPr/>
        </p:nvSpPr>
        <p:spPr>
          <a:xfrm>
            <a:off x="3290379" y="2705938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13017" y="0"/>
                </a:moveTo>
                <a:lnTo>
                  <a:pt x="3746" y="0"/>
                </a:lnTo>
                <a:lnTo>
                  <a:pt x="0" y="3746"/>
                </a:lnTo>
                <a:lnTo>
                  <a:pt x="0" y="13004"/>
                </a:lnTo>
                <a:lnTo>
                  <a:pt x="3746" y="16763"/>
                </a:lnTo>
                <a:lnTo>
                  <a:pt x="13017" y="16763"/>
                </a:lnTo>
                <a:lnTo>
                  <a:pt x="16763" y="13004"/>
                </a:lnTo>
                <a:lnTo>
                  <a:pt x="16763" y="3746"/>
                </a:lnTo>
                <a:lnTo>
                  <a:pt x="1301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9" name="object 649"/>
          <p:cNvSpPr/>
          <p:nvPr/>
        </p:nvSpPr>
        <p:spPr>
          <a:xfrm>
            <a:off x="3290393" y="2705938"/>
            <a:ext cx="16750" cy="16763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0" name="object 650"/>
          <p:cNvSpPr/>
          <p:nvPr/>
        </p:nvSpPr>
        <p:spPr>
          <a:xfrm>
            <a:off x="3290557" y="2706103"/>
            <a:ext cx="16510" cy="16510"/>
          </a:xfrm>
          <a:custGeom>
            <a:avLst/>
            <a:gdLst/>
            <a:ahLst/>
            <a:cxnLst/>
            <a:rect l="l" t="t" r="r" b="b"/>
            <a:pathLst>
              <a:path w="16510" h="16510">
                <a:moveTo>
                  <a:pt x="12763" y="0"/>
                </a:moveTo>
                <a:lnTo>
                  <a:pt x="3670" y="0"/>
                </a:lnTo>
                <a:lnTo>
                  <a:pt x="0" y="3683"/>
                </a:lnTo>
                <a:lnTo>
                  <a:pt x="0" y="12750"/>
                </a:lnTo>
                <a:lnTo>
                  <a:pt x="3670" y="16433"/>
                </a:lnTo>
                <a:lnTo>
                  <a:pt x="12763" y="16433"/>
                </a:lnTo>
                <a:lnTo>
                  <a:pt x="16446" y="12750"/>
                </a:lnTo>
                <a:lnTo>
                  <a:pt x="16446" y="3683"/>
                </a:lnTo>
                <a:lnTo>
                  <a:pt x="1276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1" name="object 651"/>
          <p:cNvSpPr/>
          <p:nvPr/>
        </p:nvSpPr>
        <p:spPr>
          <a:xfrm>
            <a:off x="3290562" y="2706103"/>
            <a:ext cx="16441" cy="16433"/>
          </a:xfrm>
          <a:prstGeom prst="rect">
            <a:avLst/>
          </a:prstGeom>
          <a:blipFill>
            <a:blip r:embed="rId19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2" name="object 652"/>
          <p:cNvSpPr/>
          <p:nvPr/>
        </p:nvSpPr>
        <p:spPr>
          <a:xfrm>
            <a:off x="3290557" y="27143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06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3" name="object 653"/>
          <p:cNvSpPr/>
          <p:nvPr/>
        </p:nvSpPr>
        <p:spPr>
          <a:xfrm>
            <a:off x="3290722" y="2706268"/>
            <a:ext cx="16510" cy="16510"/>
          </a:xfrm>
          <a:custGeom>
            <a:avLst/>
            <a:gdLst/>
            <a:ahLst/>
            <a:cxnLst/>
            <a:rect l="l" t="t" r="r" b="b"/>
            <a:pathLst>
              <a:path w="16510" h="16510">
                <a:moveTo>
                  <a:pt x="12484" y="0"/>
                </a:moveTo>
                <a:lnTo>
                  <a:pt x="3606" y="0"/>
                </a:lnTo>
                <a:lnTo>
                  <a:pt x="0" y="3594"/>
                </a:lnTo>
                <a:lnTo>
                  <a:pt x="0" y="12496"/>
                </a:lnTo>
                <a:lnTo>
                  <a:pt x="3606" y="16090"/>
                </a:lnTo>
                <a:lnTo>
                  <a:pt x="12484" y="16090"/>
                </a:lnTo>
                <a:lnTo>
                  <a:pt x="16090" y="12496"/>
                </a:lnTo>
                <a:lnTo>
                  <a:pt x="16090" y="3594"/>
                </a:lnTo>
                <a:lnTo>
                  <a:pt x="124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4" name="object 654"/>
          <p:cNvSpPr/>
          <p:nvPr/>
        </p:nvSpPr>
        <p:spPr>
          <a:xfrm>
            <a:off x="3306813" y="271431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90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5" name="object 655"/>
          <p:cNvSpPr/>
          <p:nvPr/>
        </p:nvSpPr>
        <p:spPr>
          <a:xfrm>
            <a:off x="3290732" y="2706268"/>
            <a:ext cx="16080" cy="16090"/>
          </a:xfrm>
          <a:prstGeom prst="rect">
            <a:avLst/>
          </a:prstGeom>
          <a:blipFill>
            <a:blip r:embed="rId19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6" name="object 656"/>
          <p:cNvSpPr/>
          <p:nvPr/>
        </p:nvSpPr>
        <p:spPr>
          <a:xfrm>
            <a:off x="3290887" y="2706433"/>
            <a:ext cx="15875" cy="15875"/>
          </a:xfrm>
          <a:custGeom>
            <a:avLst/>
            <a:gdLst/>
            <a:ahLst/>
            <a:cxnLst/>
            <a:rect l="l" t="t" r="r" b="b"/>
            <a:pathLst>
              <a:path w="15875" h="15875">
                <a:moveTo>
                  <a:pt x="12242" y="0"/>
                </a:moveTo>
                <a:lnTo>
                  <a:pt x="3530" y="0"/>
                </a:lnTo>
                <a:lnTo>
                  <a:pt x="0" y="3517"/>
                </a:lnTo>
                <a:lnTo>
                  <a:pt x="0" y="12242"/>
                </a:lnTo>
                <a:lnTo>
                  <a:pt x="3530" y="15773"/>
                </a:lnTo>
                <a:lnTo>
                  <a:pt x="12242" y="15773"/>
                </a:lnTo>
                <a:lnTo>
                  <a:pt x="15760" y="12242"/>
                </a:lnTo>
                <a:lnTo>
                  <a:pt x="15760" y="3517"/>
                </a:lnTo>
                <a:lnTo>
                  <a:pt x="1224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7" name="object 657"/>
          <p:cNvSpPr/>
          <p:nvPr/>
        </p:nvSpPr>
        <p:spPr>
          <a:xfrm>
            <a:off x="3306648" y="271431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72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8" name="object 658"/>
          <p:cNvSpPr/>
          <p:nvPr/>
        </p:nvSpPr>
        <p:spPr>
          <a:xfrm>
            <a:off x="3290887" y="2706433"/>
            <a:ext cx="15760" cy="15773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9" name="object 659"/>
          <p:cNvSpPr/>
          <p:nvPr/>
        </p:nvSpPr>
        <p:spPr>
          <a:xfrm>
            <a:off x="3291039" y="2706598"/>
            <a:ext cx="15875" cy="15875"/>
          </a:xfrm>
          <a:custGeom>
            <a:avLst/>
            <a:gdLst/>
            <a:ahLst/>
            <a:cxnLst/>
            <a:rect l="l" t="t" r="r" b="b"/>
            <a:pathLst>
              <a:path w="15875" h="15875">
                <a:moveTo>
                  <a:pt x="12001" y="0"/>
                </a:moveTo>
                <a:lnTo>
                  <a:pt x="3441" y="0"/>
                </a:lnTo>
                <a:lnTo>
                  <a:pt x="0" y="3441"/>
                </a:lnTo>
                <a:lnTo>
                  <a:pt x="0" y="11988"/>
                </a:lnTo>
                <a:lnTo>
                  <a:pt x="3441" y="15430"/>
                </a:lnTo>
                <a:lnTo>
                  <a:pt x="12001" y="15430"/>
                </a:lnTo>
                <a:lnTo>
                  <a:pt x="15455" y="11988"/>
                </a:lnTo>
                <a:lnTo>
                  <a:pt x="15455" y="3441"/>
                </a:lnTo>
                <a:lnTo>
                  <a:pt x="120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0" name="object 660"/>
          <p:cNvSpPr/>
          <p:nvPr/>
        </p:nvSpPr>
        <p:spPr>
          <a:xfrm>
            <a:off x="3291039" y="2706598"/>
            <a:ext cx="15455" cy="15430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1" name="object 661"/>
          <p:cNvSpPr/>
          <p:nvPr/>
        </p:nvSpPr>
        <p:spPr>
          <a:xfrm>
            <a:off x="3291192" y="2706738"/>
            <a:ext cx="15240" cy="15240"/>
          </a:xfrm>
          <a:custGeom>
            <a:avLst/>
            <a:gdLst/>
            <a:ahLst/>
            <a:cxnLst/>
            <a:rect l="l" t="t" r="r" b="b"/>
            <a:pathLst>
              <a:path w="15239" h="15239">
                <a:moveTo>
                  <a:pt x="11772" y="0"/>
                </a:moveTo>
                <a:lnTo>
                  <a:pt x="3403" y="0"/>
                </a:lnTo>
                <a:lnTo>
                  <a:pt x="0" y="3390"/>
                </a:lnTo>
                <a:lnTo>
                  <a:pt x="0" y="11760"/>
                </a:lnTo>
                <a:lnTo>
                  <a:pt x="3403" y="15163"/>
                </a:lnTo>
                <a:lnTo>
                  <a:pt x="11772" y="15163"/>
                </a:lnTo>
                <a:lnTo>
                  <a:pt x="15138" y="11760"/>
                </a:lnTo>
                <a:lnTo>
                  <a:pt x="15138" y="3390"/>
                </a:lnTo>
                <a:lnTo>
                  <a:pt x="1177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2" name="object 662"/>
          <p:cNvSpPr/>
          <p:nvPr/>
        </p:nvSpPr>
        <p:spPr>
          <a:xfrm>
            <a:off x="3306330" y="271431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36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3" name="object 663"/>
          <p:cNvSpPr/>
          <p:nvPr/>
        </p:nvSpPr>
        <p:spPr>
          <a:xfrm>
            <a:off x="3291192" y="2706738"/>
            <a:ext cx="15138" cy="15163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4" name="object 664"/>
          <p:cNvSpPr/>
          <p:nvPr/>
        </p:nvSpPr>
        <p:spPr>
          <a:xfrm>
            <a:off x="3291344" y="2706890"/>
            <a:ext cx="15240" cy="15240"/>
          </a:xfrm>
          <a:custGeom>
            <a:avLst/>
            <a:gdLst/>
            <a:ahLst/>
            <a:cxnLst/>
            <a:rect l="l" t="t" r="r" b="b"/>
            <a:pathLst>
              <a:path w="15239" h="15239">
                <a:moveTo>
                  <a:pt x="11506" y="0"/>
                </a:moveTo>
                <a:lnTo>
                  <a:pt x="3327" y="0"/>
                </a:lnTo>
                <a:lnTo>
                  <a:pt x="0" y="3327"/>
                </a:lnTo>
                <a:lnTo>
                  <a:pt x="0" y="11531"/>
                </a:lnTo>
                <a:lnTo>
                  <a:pt x="3327" y="14859"/>
                </a:lnTo>
                <a:lnTo>
                  <a:pt x="11506" y="14859"/>
                </a:lnTo>
                <a:lnTo>
                  <a:pt x="14846" y="11531"/>
                </a:lnTo>
                <a:lnTo>
                  <a:pt x="14846" y="3327"/>
                </a:lnTo>
                <a:lnTo>
                  <a:pt x="1150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5" name="object 665"/>
          <p:cNvSpPr/>
          <p:nvPr/>
        </p:nvSpPr>
        <p:spPr>
          <a:xfrm>
            <a:off x="3306190" y="27143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20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6" name="object 666"/>
          <p:cNvSpPr/>
          <p:nvPr/>
        </p:nvSpPr>
        <p:spPr>
          <a:xfrm>
            <a:off x="3291356" y="2706890"/>
            <a:ext cx="14834" cy="14859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7" name="object 667"/>
          <p:cNvSpPr/>
          <p:nvPr/>
        </p:nvSpPr>
        <p:spPr>
          <a:xfrm>
            <a:off x="3291484" y="270704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5">
                <a:moveTo>
                  <a:pt x="11302" y="0"/>
                </a:moveTo>
                <a:lnTo>
                  <a:pt x="3263" y="0"/>
                </a:lnTo>
                <a:lnTo>
                  <a:pt x="0" y="3251"/>
                </a:lnTo>
                <a:lnTo>
                  <a:pt x="0" y="11290"/>
                </a:lnTo>
                <a:lnTo>
                  <a:pt x="3263" y="14554"/>
                </a:lnTo>
                <a:lnTo>
                  <a:pt x="11302" y="14554"/>
                </a:lnTo>
                <a:lnTo>
                  <a:pt x="14554" y="11290"/>
                </a:lnTo>
                <a:lnTo>
                  <a:pt x="14554" y="3251"/>
                </a:lnTo>
                <a:lnTo>
                  <a:pt x="113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8" name="object 668"/>
          <p:cNvSpPr/>
          <p:nvPr/>
        </p:nvSpPr>
        <p:spPr>
          <a:xfrm>
            <a:off x="3306038" y="271431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9" name="object 669"/>
          <p:cNvSpPr/>
          <p:nvPr/>
        </p:nvSpPr>
        <p:spPr>
          <a:xfrm>
            <a:off x="3291489" y="2707043"/>
            <a:ext cx="14549" cy="14554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0" name="object 670"/>
          <p:cNvSpPr/>
          <p:nvPr/>
        </p:nvSpPr>
        <p:spPr>
          <a:xfrm>
            <a:off x="3291636" y="270719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5">
                <a:moveTo>
                  <a:pt x="11074" y="0"/>
                </a:moveTo>
                <a:lnTo>
                  <a:pt x="3187" y="0"/>
                </a:lnTo>
                <a:lnTo>
                  <a:pt x="0" y="3187"/>
                </a:lnTo>
                <a:lnTo>
                  <a:pt x="0" y="11061"/>
                </a:lnTo>
                <a:lnTo>
                  <a:pt x="3187" y="14249"/>
                </a:lnTo>
                <a:lnTo>
                  <a:pt x="11074" y="14249"/>
                </a:lnTo>
                <a:lnTo>
                  <a:pt x="14249" y="11061"/>
                </a:lnTo>
                <a:lnTo>
                  <a:pt x="14249" y="3187"/>
                </a:lnTo>
                <a:lnTo>
                  <a:pt x="1107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1" name="object 671"/>
          <p:cNvSpPr/>
          <p:nvPr/>
        </p:nvSpPr>
        <p:spPr>
          <a:xfrm>
            <a:off x="3291636" y="2707195"/>
            <a:ext cx="14249" cy="14249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2" name="object 672"/>
          <p:cNvSpPr/>
          <p:nvPr/>
        </p:nvSpPr>
        <p:spPr>
          <a:xfrm>
            <a:off x="3291776" y="2707322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70" h="13969">
                <a:moveTo>
                  <a:pt x="10845" y="0"/>
                </a:moveTo>
                <a:lnTo>
                  <a:pt x="3124" y="0"/>
                </a:lnTo>
                <a:lnTo>
                  <a:pt x="0" y="3124"/>
                </a:lnTo>
                <a:lnTo>
                  <a:pt x="0" y="10858"/>
                </a:lnTo>
                <a:lnTo>
                  <a:pt x="3124" y="13982"/>
                </a:lnTo>
                <a:lnTo>
                  <a:pt x="10845" y="13982"/>
                </a:lnTo>
                <a:lnTo>
                  <a:pt x="13982" y="10858"/>
                </a:lnTo>
                <a:lnTo>
                  <a:pt x="13982" y="3124"/>
                </a:lnTo>
                <a:lnTo>
                  <a:pt x="108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3" name="object 673"/>
          <p:cNvSpPr/>
          <p:nvPr/>
        </p:nvSpPr>
        <p:spPr>
          <a:xfrm>
            <a:off x="3305759" y="271431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73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4" name="object 674"/>
          <p:cNvSpPr/>
          <p:nvPr/>
        </p:nvSpPr>
        <p:spPr>
          <a:xfrm>
            <a:off x="3291786" y="2707322"/>
            <a:ext cx="13972" cy="13982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5" name="object 675"/>
          <p:cNvSpPr/>
          <p:nvPr/>
        </p:nvSpPr>
        <p:spPr>
          <a:xfrm>
            <a:off x="3291928" y="2707474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70" h="13969">
                <a:moveTo>
                  <a:pt x="10617" y="0"/>
                </a:moveTo>
                <a:lnTo>
                  <a:pt x="3060" y="0"/>
                </a:lnTo>
                <a:lnTo>
                  <a:pt x="0" y="3060"/>
                </a:lnTo>
                <a:lnTo>
                  <a:pt x="0" y="10617"/>
                </a:lnTo>
                <a:lnTo>
                  <a:pt x="3060" y="13690"/>
                </a:lnTo>
                <a:lnTo>
                  <a:pt x="10617" y="13690"/>
                </a:lnTo>
                <a:lnTo>
                  <a:pt x="13690" y="10617"/>
                </a:lnTo>
                <a:lnTo>
                  <a:pt x="13690" y="3060"/>
                </a:lnTo>
                <a:lnTo>
                  <a:pt x="1061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6" name="object 676"/>
          <p:cNvSpPr/>
          <p:nvPr/>
        </p:nvSpPr>
        <p:spPr>
          <a:xfrm>
            <a:off x="3305619" y="271431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55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7" name="object 677"/>
          <p:cNvSpPr/>
          <p:nvPr/>
        </p:nvSpPr>
        <p:spPr>
          <a:xfrm>
            <a:off x="3291932" y="2707474"/>
            <a:ext cx="13686" cy="13690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8" name="object 678"/>
          <p:cNvSpPr/>
          <p:nvPr/>
        </p:nvSpPr>
        <p:spPr>
          <a:xfrm>
            <a:off x="3292056" y="2707601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70" h="13969">
                <a:moveTo>
                  <a:pt x="10426" y="0"/>
                </a:moveTo>
                <a:lnTo>
                  <a:pt x="3009" y="0"/>
                </a:lnTo>
                <a:lnTo>
                  <a:pt x="0" y="3009"/>
                </a:lnTo>
                <a:lnTo>
                  <a:pt x="0" y="10414"/>
                </a:lnTo>
                <a:lnTo>
                  <a:pt x="3009" y="13411"/>
                </a:lnTo>
                <a:lnTo>
                  <a:pt x="10426" y="13411"/>
                </a:lnTo>
                <a:lnTo>
                  <a:pt x="13423" y="10414"/>
                </a:lnTo>
                <a:lnTo>
                  <a:pt x="13423" y="3009"/>
                </a:lnTo>
                <a:lnTo>
                  <a:pt x="1042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9" name="object 679"/>
          <p:cNvSpPr/>
          <p:nvPr/>
        </p:nvSpPr>
        <p:spPr>
          <a:xfrm>
            <a:off x="3305479" y="271431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40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0" name="object 680"/>
          <p:cNvSpPr/>
          <p:nvPr/>
        </p:nvSpPr>
        <p:spPr>
          <a:xfrm>
            <a:off x="3292059" y="2707601"/>
            <a:ext cx="13420" cy="13411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1" name="object 681"/>
          <p:cNvSpPr/>
          <p:nvPr/>
        </p:nvSpPr>
        <p:spPr>
          <a:xfrm>
            <a:off x="3292195" y="2707741"/>
            <a:ext cx="13335" cy="13335"/>
          </a:xfrm>
          <a:custGeom>
            <a:avLst/>
            <a:gdLst/>
            <a:ahLst/>
            <a:cxnLst/>
            <a:rect l="l" t="t" r="r" b="b"/>
            <a:pathLst>
              <a:path w="13335" h="13335">
                <a:moveTo>
                  <a:pt x="10198" y="0"/>
                </a:moveTo>
                <a:lnTo>
                  <a:pt x="2946" y="0"/>
                </a:lnTo>
                <a:lnTo>
                  <a:pt x="0" y="2946"/>
                </a:lnTo>
                <a:lnTo>
                  <a:pt x="0" y="10210"/>
                </a:lnTo>
                <a:lnTo>
                  <a:pt x="2946" y="13157"/>
                </a:lnTo>
                <a:lnTo>
                  <a:pt x="10198" y="13157"/>
                </a:lnTo>
                <a:lnTo>
                  <a:pt x="13144" y="10210"/>
                </a:lnTo>
                <a:lnTo>
                  <a:pt x="13144" y="2946"/>
                </a:lnTo>
                <a:lnTo>
                  <a:pt x="101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2" name="object 682"/>
          <p:cNvSpPr/>
          <p:nvPr/>
        </p:nvSpPr>
        <p:spPr>
          <a:xfrm>
            <a:off x="3305340" y="27143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2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3" name="object 683"/>
          <p:cNvSpPr/>
          <p:nvPr/>
        </p:nvSpPr>
        <p:spPr>
          <a:xfrm>
            <a:off x="3292198" y="2707741"/>
            <a:ext cx="13141" cy="13157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4" name="object 684"/>
          <p:cNvSpPr/>
          <p:nvPr/>
        </p:nvSpPr>
        <p:spPr>
          <a:xfrm>
            <a:off x="3292309" y="2707881"/>
            <a:ext cx="13335" cy="13335"/>
          </a:xfrm>
          <a:custGeom>
            <a:avLst/>
            <a:gdLst/>
            <a:ahLst/>
            <a:cxnLst/>
            <a:rect l="l" t="t" r="r" b="b"/>
            <a:pathLst>
              <a:path w="13335" h="13335">
                <a:moveTo>
                  <a:pt x="10020" y="0"/>
                </a:moveTo>
                <a:lnTo>
                  <a:pt x="2895" y="0"/>
                </a:lnTo>
                <a:lnTo>
                  <a:pt x="0" y="2870"/>
                </a:lnTo>
                <a:lnTo>
                  <a:pt x="0" y="9994"/>
                </a:lnTo>
                <a:lnTo>
                  <a:pt x="2895" y="12877"/>
                </a:lnTo>
                <a:lnTo>
                  <a:pt x="10020" y="12877"/>
                </a:lnTo>
                <a:lnTo>
                  <a:pt x="12903" y="9994"/>
                </a:lnTo>
                <a:lnTo>
                  <a:pt x="12903" y="2870"/>
                </a:lnTo>
                <a:lnTo>
                  <a:pt x="100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5" name="object 685"/>
          <p:cNvSpPr/>
          <p:nvPr/>
        </p:nvSpPr>
        <p:spPr>
          <a:xfrm>
            <a:off x="3305212" y="271431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12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6" name="object 686"/>
          <p:cNvSpPr/>
          <p:nvPr/>
        </p:nvSpPr>
        <p:spPr>
          <a:xfrm>
            <a:off x="3292313" y="2707881"/>
            <a:ext cx="12899" cy="12877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7" name="object 687"/>
          <p:cNvSpPr/>
          <p:nvPr/>
        </p:nvSpPr>
        <p:spPr>
          <a:xfrm>
            <a:off x="3292449" y="2708008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9817" y="0"/>
                </a:moveTo>
                <a:lnTo>
                  <a:pt x="2832" y="0"/>
                </a:lnTo>
                <a:lnTo>
                  <a:pt x="0" y="2832"/>
                </a:lnTo>
                <a:lnTo>
                  <a:pt x="0" y="9804"/>
                </a:lnTo>
                <a:lnTo>
                  <a:pt x="2832" y="12623"/>
                </a:lnTo>
                <a:lnTo>
                  <a:pt x="9817" y="12623"/>
                </a:lnTo>
                <a:lnTo>
                  <a:pt x="12636" y="9804"/>
                </a:lnTo>
                <a:lnTo>
                  <a:pt x="12636" y="2832"/>
                </a:lnTo>
                <a:lnTo>
                  <a:pt x="981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8" name="object 688"/>
          <p:cNvSpPr/>
          <p:nvPr/>
        </p:nvSpPr>
        <p:spPr>
          <a:xfrm>
            <a:off x="3292452" y="2708008"/>
            <a:ext cx="12633" cy="12623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9" name="object 689"/>
          <p:cNvSpPr/>
          <p:nvPr/>
        </p:nvSpPr>
        <p:spPr>
          <a:xfrm>
            <a:off x="3292563" y="2708135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9639" y="0"/>
                </a:moveTo>
                <a:lnTo>
                  <a:pt x="2793" y="0"/>
                </a:lnTo>
                <a:lnTo>
                  <a:pt x="0" y="2768"/>
                </a:lnTo>
                <a:lnTo>
                  <a:pt x="0" y="9601"/>
                </a:lnTo>
                <a:lnTo>
                  <a:pt x="2793" y="12369"/>
                </a:lnTo>
                <a:lnTo>
                  <a:pt x="9639" y="12369"/>
                </a:lnTo>
                <a:lnTo>
                  <a:pt x="12382" y="9601"/>
                </a:lnTo>
                <a:lnTo>
                  <a:pt x="12382" y="2768"/>
                </a:lnTo>
                <a:lnTo>
                  <a:pt x="96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0" name="object 690"/>
          <p:cNvSpPr/>
          <p:nvPr/>
        </p:nvSpPr>
        <p:spPr>
          <a:xfrm>
            <a:off x="3292567" y="2708135"/>
            <a:ext cx="12378" cy="12369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1" name="object 691"/>
          <p:cNvSpPr/>
          <p:nvPr/>
        </p:nvSpPr>
        <p:spPr>
          <a:xfrm>
            <a:off x="3292703" y="2708249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9423" y="0"/>
                </a:moveTo>
                <a:lnTo>
                  <a:pt x="2717" y="0"/>
                </a:lnTo>
                <a:lnTo>
                  <a:pt x="0" y="2717"/>
                </a:lnTo>
                <a:lnTo>
                  <a:pt x="0" y="9423"/>
                </a:lnTo>
                <a:lnTo>
                  <a:pt x="2717" y="12141"/>
                </a:lnTo>
                <a:lnTo>
                  <a:pt x="9423" y="12141"/>
                </a:lnTo>
                <a:lnTo>
                  <a:pt x="12128" y="9423"/>
                </a:lnTo>
                <a:lnTo>
                  <a:pt x="12128" y="2717"/>
                </a:lnTo>
                <a:lnTo>
                  <a:pt x="942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2" name="object 692"/>
          <p:cNvSpPr/>
          <p:nvPr/>
        </p:nvSpPr>
        <p:spPr>
          <a:xfrm>
            <a:off x="3304831" y="27143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70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3" name="object 693"/>
          <p:cNvSpPr/>
          <p:nvPr/>
        </p:nvSpPr>
        <p:spPr>
          <a:xfrm>
            <a:off x="3292703" y="2708249"/>
            <a:ext cx="12128" cy="12141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4" name="object 694"/>
          <p:cNvSpPr/>
          <p:nvPr/>
        </p:nvSpPr>
        <p:spPr>
          <a:xfrm>
            <a:off x="3292830" y="2708376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4" h="12064">
                <a:moveTo>
                  <a:pt x="9220" y="0"/>
                </a:moveTo>
                <a:lnTo>
                  <a:pt x="2654" y="0"/>
                </a:lnTo>
                <a:lnTo>
                  <a:pt x="0" y="2654"/>
                </a:lnTo>
                <a:lnTo>
                  <a:pt x="0" y="9220"/>
                </a:lnTo>
                <a:lnTo>
                  <a:pt x="2654" y="11874"/>
                </a:lnTo>
                <a:lnTo>
                  <a:pt x="9220" y="11874"/>
                </a:lnTo>
                <a:lnTo>
                  <a:pt x="11887" y="9220"/>
                </a:lnTo>
                <a:lnTo>
                  <a:pt x="11887" y="2654"/>
                </a:lnTo>
                <a:lnTo>
                  <a:pt x="92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5" name="object 695"/>
          <p:cNvSpPr/>
          <p:nvPr/>
        </p:nvSpPr>
        <p:spPr>
          <a:xfrm>
            <a:off x="3304717" y="271431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5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6" name="object 696"/>
          <p:cNvSpPr/>
          <p:nvPr/>
        </p:nvSpPr>
        <p:spPr>
          <a:xfrm>
            <a:off x="3292842" y="2708376"/>
            <a:ext cx="11875" cy="11874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7" name="object 697"/>
          <p:cNvSpPr/>
          <p:nvPr/>
        </p:nvSpPr>
        <p:spPr>
          <a:xfrm>
            <a:off x="3292919" y="2708490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4" h="12064">
                <a:moveTo>
                  <a:pt x="9067" y="0"/>
                </a:moveTo>
                <a:lnTo>
                  <a:pt x="2628" y="0"/>
                </a:lnTo>
                <a:lnTo>
                  <a:pt x="0" y="2616"/>
                </a:lnTo>
                <a:lnTo>
                  <a:pt x="0" y="9042"/>
                </a:lnTo>
                <a:lnTo>
                  <a:pt x="2628" y="11658"/>
                </a:lnTo>
                <a:lnTo>
                  <a:pt x="9067" y="11658"/>
                </a:lnTo>
                <a:lnTo>
                  <a:pt x="11683" y="9042"/>
                </a:lnTo>
                <a:lnTo>
                  <a:pt x="11683" y="2616"/>
                </a:lnTo>
                <a:lnTo>
                  <a:pt x="906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8" name="object 698"/>
          <p:cNvSpPr/>
          <p:nvPr/>
        </p:nvSpPr>
        <p:spPr>
          <a:xfrm>
            <a:off x="3292932" y="2708490"/>
            <a:ext cx="11671" cy="11658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9" name="object 699"/>
          <p:cNvSpPr/>
          <p:nvPr/>
        </p:nvSpPr>
        <p:spPr>
          <a:xfrm>
            <a:off x="3293046" y="2708605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8877" y="0"/>
                </a:moveTo>
                <a:lnTo>
                  <a:pt x="2578" y="0"/>
                </a:lnTo>
                <a:lnTo>
                  <a:pt x="0" y="2578"/>
                </a:lnTo>
                <a:lnTo>
                  <a:pt x="0" y="8864"/>
                </a:lnTo>
                <a:lnTo>
                  <a:pt x="2578" y="11430"/>
                </a:lnTo>
                <a:lnTo>
                  <a:pt x="8877" y="11430"/>
                </a:lnTo>
                <a:lnTo>
                  <a:pt x="11429" y="8864"/>
                </a:lnTo>
                <a:lnTo>
                  <a:pt x="11429" y="2578"/>
                </a:lnTo>
                <a:lnTo>
                  <a:pt x="887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0" name="object 700"/>
          <p:cNvSpPr/>
          <p:nvPr/>
        </p:nvSpPr>
        <p:spPr>
          <a:xfrm>
            <a:off x="3293052" y="2708605"/>
            <a:ext cx="11423" cy="11430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1" name="object 701"/>
          <p:cNvSpPr/>
          <p:nvPr/>
        </p:nvSpPr>
        <p:spPr>
          <a:xfrm>
            <a:off x="3293160" y="270871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8699" y="0"/>
                </a:moveTo>
                <a:lnTo>
                  <a:pt x="2514" y="0"/>
                </a:lnTo>
                <a:lnTo>
                  <a:pt x="0" y="2501"/>
                </a:lnTo>
                <a:lnTo>
                  <a:pt x="0" y="8686"/>
                </a:lnTo>
                <a:lnTo>
                  <a:pt x="2514" y="11188"/>
                </a:lnTo>
                <a:lnTo>
                  <a:pt x="8699" y="11188"/>
                </a:lnTo>
                <a:lnTo>
                  <a:pt x="11201" y="8686"/>
                </a:lnTo>
                <a:lnTo>
                  <a:pt x="11201" y="2501"/>
                </a:lnTo>
                <a:lnTo>
                  <a:pt x="8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2" name="object 702"/>
          <p:cNvSpPr/>
          <p:nvPr/>
        </p:nvSpPr>
        <p:spPr>
          <a:xfrm>
            <a:off x="3304362" y="271431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18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3" name="object 703"/>
          <p:cNvSpPr/>
          <p:nvPr/>
        </p:nvSpPr>
        <p:spPr>
          <a:xfrm>
            <a:off x="3293174" y="2708719"/>
            <a:ext cx="11187" cy="11188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4" name="object 704"/>
          <p:cNvSpPr/>
          <p:nvPr/>
        </p:nvSpPr>
        <p:spPr>
          <a:xfrm>
            <a:off x="3293287" y="270883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8508" y="0"/>
                </a:moveTo>
                <a:lnTo>
                  <a:pt x="2451" y="0"/>
                </a:lnTo>
                <a:lnTo>
                  <a:pt x="0" y="2451"/>
                </a:lnTo>
                <a:lnTo>
                  <a:pt x="0" y="8521"/>
                </a:lnTo>
                <a:lnTo>
                  <a:pt x="2451" y="10960"/>
                </a:lnTo>
                <a:lnTo>
                  <a:pt x="8508" y="10960"/>
                </a:lnTo>
                <a:lnTo>
                  <a:pt x="10972" y="8521"/>
                </a:lnTo>
                <a:lnTo>
                  <a:pt x="10972" y="2451"/>
                </a:lnTo>
                <a:lnTo>
                  <a:pt x="85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5" name="object 705"/>
          <p:cNvSpPr/>
          <p:nvPr/>
        </p:nvSpPr>
        <p:spPr>
          <a:xfrm>
            <a:off x="3304260" y="27143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07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6" name="object 706"/>
          <p:cNvSpPr/>
          <p:nvPr/>
        </p:nvSpPr>
        <p:spPr>
          <a:xfrm>
            <a:off x="3293294" y="2708833"/>
            <a:ext cx="10966" cy="10960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7" name="object 707"/>
          <p:cNvSpPr/>
          <p:nvPr/>
        </p:nvSpPr>
        <p:spPr>
          <a:xfrm>
            <a:off x="3293389" y="2708935"/>
            <a:ext cx="10795" cy="10795"/>
          </a:xfrm>
          <a:custGeom>
            <a:avLst/>
            <a:gdLst/>
            <a:ahLst/>
            <a:cxnLst/>
            <a:rect l="l" t="t" r="r" b="b"/>
            <a:pathLst>
              <a:path w="10795" h="10794">
                <a:moveTo>
                  <a:pt x="8356" y="0"/>
                </a:moveTo>
                <a:lnTo>
                  <a:pt x="2412" y="0"/>
                </a:lnTo>
                <a:lnTo>
                  <a:pt x="0" y="2425"/>
                </a:lnTo>
                <a:lnTo>
                  <a:pt x="0" y="8343"/>
                </a:lnTo>
                <a:lnTo>
                  <a:pt x="2412" y="10756"/>
                </a:lnTo>
                <a:lnTo>
                  <a:pt x="8356" y="10756"/>
                </a:lnTo>
                <a:lnTo>
                  <a:pt x="10744" y="8343"/>
                </a:lnTo>
                <a:lnTo>
                  <a:pt x="10744" y="2425"/>
                </a:lnTo>
                <a:lnTo>
                  <a:pt x="83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8" name="object 708"/>
          <p:cNvSpPr/>
          <p:nvPr/>
        </p:nvSpPr>
        <p:spPr>
          <a:xfrm>
            <a:off x="3293389" y="2708935"/>
            <a:ext cx="10744" cy="10756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9" name="object 709"/>
          <p:cNvSpPr/>
          <p:nvPr/>
        </p:nvSpPr>
        <p:spPr>
          <a:xfrm>
            <a:off x="3293503" y="2709049"/>
            <a:ext cx="10795" cy="10795"/>
          </a:xfrm>
          <a:custGeom>
            <a:avLst/>
            <a:gdLst/>
            <a:ahLst/>
            <a:cxnLst/>
            <a:rect l="l" t="t" r="r" b="b"/>
            <a:pathLst>
              <a:path w="10795" h="10794">
                <a:moveTo>
                  <a:pt x="8153" y="0"/>
                </a:moveTo>
                <a:lnTo>
                  <a:pt x="2362" y="0"/>
                </a:lnTo>
                <a:lnTo>
                  <a:pt x="0" y="2362"/>
                </a:lnTo>
                <a:lnTo>
                  <a:pt x="0" y="8191"/>
                </a:lnTo>
                <a:lnTo>
                  <a:pt x="2362" y="10540"/>
                </a:lnTo>
                <a:lnTo>
                  <a:pt x="8153" y="10540"/>
                </a:lnTo>
                <a:lnTo>
                  <a:pt x="10528" y="8191"/>
                </a:lnTo>
                <a:lnTo>
                  <a:pt x="10528" y="2362"/>
                </a:lnTo>
                <a:lnTo>
                  <a:pt x="815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0" name="object 710"/>
          <p:cNvSpPr/>
          <p:nvPr/>
        </p:nvSpPr>
        <p:spPr>
          <a:xfrm>
            <a:off x="3304032" y="27143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82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1" name="object 711"/>
          <p:cNvSpPr/>
          <p:nvPr/>
        </p:nvSpPr>
        <p:spPr>
          <a:xfrm>
            <a:off x="3293507" y="2709049"/>
            <a:ext cx="10524" cy="10540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2" name="object 712"/>
          <p:cNvSpPr/>
          <p:nvPr/>
        </p:nvSpPr>
        <p:spPr>
          <a:xfrm>
            <a:off x="3293605" y="2709151"/>
            <a:ext cx="10795" cy="10795"/>
          </a:xfrm>
          <a:custGeom>
            <a:avLst/>
            <a:gdLst/>
            <a:ahLst/>
            <a:cxnLst/>
            <a:rect l="l" t="t" r="r" b="b"/>
            <a:pathLst>
              <a:path w="10795" h="10794">
                <a:moveTo>
                  <a:pt x="8013" y="0"/>
                </a:moveTo>
                <a:lnTo>
                  <a:pt x="2311" y="0"/>
                </a:lnTo>
                <a:lnTo>
                  <a:pt x="0" y="2311"/>
                </a:lnTo>
                <a:lnTo>
                  <a:pt x="0" y="8026"/>
                </a:lnTo>
                <a:lnTo>
                  <a:pt x="2311" y="10312"/>
                </a:lnTo>
                <a:lnTo>
                  <a:pt x="8013" y="10312"/>
                </a:lnTo>
                <a:lnTo>
                  <a:pt x="10312" y="8026"/>
                </a:lnTo>
                <a:lnTo>
                  <a:pt x="10312" y="2311"/>
                </a:lnTo>
                <a:lnTo>
                  <a:pt x="80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3" name="object 713"/>
          <p:cNvSpPr/>
          <p:nvPr/>
        </p:nvSpPr>
        <p:spPr>
          <a:xfrm>
            <a:off x="3303917" y="27143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71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4" name="object 714"/>
          <p:cNvSpPr/>
          <p:nvPr/>
        </p:nvSpPr>
        <p:spPr>
          <a:xfrm>
            <a:off x="3293605" y="2709151"/>
            <a:ext cx="10312" cy="10312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5" name="object 715"/>
          <p:cNvSpPr/>
          <p:nvPr/>
        </p:nvSpPr>
        <p:spPr>
          <a:xfrm>
            <a:off x="3293694" y="2709265"/>
            <a:ext cx="10160" cy="10160"/>
          </a:xfrm>
          <a:custGeom>
            <a:avLst/>
            <a:gdLst/>
            <a:ahLst/>
            <a:cxnLst/>
            <a:rect l="l" t="t" r="r" b="b"/>
            <a:pathLst>
              <a:path w="10160" h="10160">
                <a:moveTo>
                  <a:pt x="7861" y="0"/>
                </a:moveTo>
                <a:lnTo>
                  <a:pt x="2286" y="0"/>
                </a:lnTo>
                <a:lnTo>
                  <a:pt x="0" y="2247"/>
                </a:lnTo>
                <a:lnTo>
                  <a:pt x="0" y="7848"/>
                </a:lnTo>
                <a:lnTo>
                  <a:pt x="2286" y="10109"/>
                </a:lnTo>
                <a:lnTo>
                  <a:pt x="7861" y="10109"/>
                </a:lnTo>
                <a:lnTo>
                  <a:pt x="10121" y="7848"/>
                </a:lnTo>
                <a:lnTo>
                  <a:pt x="10121" y="2247"/>
                </a:lnTo>
                <a:lnTo>
                  <a:pt x="78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6" name="object 716"/>
          <p:cNvSpPr/>
          <p:nvPr/>
        </p:nvSpPr>
        <p:spPr>
          <a:xfrm>
            <a:off x="3293700" y="2709265"/>
            <a:ext cx="10115" cy="10109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7" name="object 717"/>
          <p:cNvSpPr/>
          <p:nvPr/>
        </p:nvSpPr>
        <p:spPr>
          <a:xfrm>
            <a:off x="3293694" y="271431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6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8" name="object 718"/>
          <p:cNvSpPr/>
          <p:nvPr/>
        </p:nvSpPr>
        <p:spPr>
          <a:xfrm>
            <a:off x="3293808" y="2709354"/>
            <a:ext cx="10160" cy="10160"/>
          </a:xfrm>
          <a:custGeom>
            <a:avLst/>
            <a:gdLst/>
            <a:ahLst/>
            <a:cxnLst/>
            <a:rect l="l" t="t" r="r" b="b"/>
            <a:pathLst>
              <a:path w="10160" h="10160">
                <a:moveTo>
                  <a:pt x="7683" y="0"/>
                </a:moveTo>
                <a:lnTo>
                  <a:pt x="2209" y="0"/>
                </a:lnTo>
                <a:lnTo>
                  <a:pt x="0" y="2235"/>
                </a:lnTo>
                <a:lnTo>
                  <a:pt x="0" y="7696"/>
                </a:lnTo>
                <a:lnTo>
                  <a:pt x="2209" y="9918"/>
                </a:lnTo>
                <a:lnTo>
                  <a:pt x="7683" y="9918"/>
                </a:lnTo>
                <a:lnTo>
                  <a:pt x="9918" y="7696"/>
                </a:lnTo>
                <a:lnTo>
                  <a:pt x="9918" y="2235"/>
                </a:lnTo>
                <a:lnTo>
                  <a:pt x="76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9" name="object 719"/>
          <p:cNvSpPr/>
          <p:nvPr/>
        </p:nvSpPr>
        <p:spPr>
          <a:xfrm>
            <a:off x="3303727" y="27143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4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0" name="object 720"/>
          <p:cNvSpPr/>
          <p:nvPr/>
        </p:nvSpPr>
        <p:spPr>
          <a:xfrm>
            <a:off x="3293816" y="2709354"/>
            <a:ext cx="9911" cy="9918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1" name="object 721"/>
          <p:cNvSpPr/>
          <p:nvPr/>
        </p:nvSpPr>
        <p:spPr>
          <a:xfrm>
            <a:off x="3210064" y="2713456"/>
            <a:ext cx="180340" cy="1905"/>
          </a:xfrm>
          <a:custGeom>
            <a:avLst/>
            <a:gdLst/>
            <a:ahLst/>
            <a:cxnLst/>
            <a:rect l="l" t="t" r="r" b="b"/>
            <a:pathLst>
              <a:path w="180339" h="1905">
                <a:moveTo>
                  <a:pt x="0" y="1866"/>
                </a:moveTo>
                <a:lnTo>
                  <a:pt x="180314" y="0"/>
                </a:lnTo>
              </a:path>
            </a:pathLst>
          </a:custGeom>
          <a:ln w="381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2" name="object 722"/>
          <p:cNvSpPr/>
          <p:nvPr/>
        </p:nvSpPr>
        <p:spPr>
          <a:xfrm>
            <a:off x="3299294" y="2624251"/>
            <a:ext cx="1905" cy="180340"/>
          </a:xfrm>
          <a:custGeom>
            <a:avLst/>
            <a:gdLst/>
            <a:ahLst/>
            <a:cxnLst/>
            <a:rect l="l" t="t" r="r" b="b"/>
            <a:pathLst>
              <a:path w="1904" h="180339">
                <a:moveTo>
                  <a:pt x="1866" y="0"/>
                </a:moveTo>
                <a:lnTo>
                  <a:pt x="0" y="180289"/>
                </a:lnTo>
              </a:path>
            </a:pathLst>
          </a:custGeom>
          <a:ln w="381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3" name="object 723"/>
          <p:cNvSpPr/>
          <p:nvPr/>
        </p:nvSpPr>
        <p:spPr>
          <a:xfrm>
            <a:off x="3209658" y="3725422"/>
            <a:ext cx="177800" cy="177165"/>
          </a:xfrm>
          <a:custGeom>
            <a:avLst/>
            <a:gdLst/>
            <a:ahLst/>
            <a:cxnLst/>
            <a:rect l="l" t="t" r="r" b="b"/>
            <a:pathLst>
              <a:path w="177800" h="177164">
                <a:moveTo>
                  <a:pt x="75657" y="0"/>
                </a:moveTo>
                <a:lnTo>
                  <a:pt x="37006" y="15799"/>
                </a:lnTo>
                <a:lnTo>
                  <a:pt x="10096" y="46851"/>
                </a:lnTo>
                <a:lnTo>
                  <a:pt x="0" y="88082"/>
                </a:lnTo>
                <a:lnTo>
                  <a:pt x="142" y="93158"/>
                </a:lnTo>
                <a:lnTo>
                  <a:pt x="11790" y="131962"/>
                </a:lnTo>
                <a:lnTo>
                  <a:pt x="39731" y="161039"/>
                </a:lnTo>
                <a:lnTo>
                  <a:pt x="80587" y="175886"/>
                </a:lnTo>
                <a:lnTo>
                  <a:pt x="96491" y="176895"/>
                </a:lnTo>
                <a:lnTo>
                  <a:pt x="109896" y="174727"/>
                </a:lnTo>
                <a:lnTo>
                  <a:pt x="144975" y="156660"/>
                </a:lnTo>
                <a:lnTo>
                  <a:pt x="168993" y="123455"/>
                </a:lnTo>
                <a:lnTo>
                  <a:pt x="177631" y="77950"/>
                </a:lnTo>
                <a:lnTo>
                  <a:pt x="175113" y="64947"/>
                </a:lnTo>
                <a:lnTo>
                  <a:pt x="156326" y="31050"/>
                </a:lnTo>
                <a:lnTo>
                  <a:pt x="122429" y="8027"/>
                </a:lnTo>
                <a:lnTo>
                  <a:pt x="7565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4" name="object 724"/>
          <p:cNvSpPr/>
          <p:nvPr/>
        </p:nvSpPr>
        <p:spPr>
          <a:xfrm>
            <a:off x="3209667" y="3725422"/>
            <a:ext cx="177622" cy="176895"/>
          </a:xfrm>
          <a:prstGeom prst="rect">
            <a:avLst/>
          </a:prstGeom>
          <a:blipFill>
            <a:blip r:embed="rId1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5" name="object 725"/>
          <p:cNvSpPr/>
          <p:nvPr/>
        </p:nvSpPr>
        <p:spPr>
          <a:xfrm>
            <a:off x="3209658" y="3725422"/>
            <a:ext cx="177800" cy="177165"/>
          </a:xfrm>
          <a:custGeom>
            <a:avLst/>
            <a:gdLst/>
            <a:ahLst/>
            <a:cxnLst/>
            <a:rect l="l" t="t" r="r" b="b"/>
            <a:pathLst>
              <a:path w="177800" h="177164">
                <a:moveTo>
                  <a:pt x="0" y="88082"/>
                </a:moveTo>
                <a:lnTo>
                  <a:pt x="10096" y="46851"/>
                </a:lnTo>
                <a:lnTo>
                  <a:pt x="37006" y="15799"/>
                </a:lnTo>
                <a:lnTo>
                  <a:pt x="75657" y="0"/>
                </a:lnTo>
                <a:lnTo>
                  <a:pt x="92540" y="755"/>
                </a:lnTo>
                <a:lnTo>
                  <a:pt x="135269" y="14239"/>
                </a:lnTo>
                <a:lnTo>
                  <a:pt x="164377" y="41344"/>
                </a:lnTo>
                <a:lnTo>
                  <a:pt x="177631" y="77950"/>
                </a:lnTo>
                <a:lnTo>
                  <a:pt x="176727" y="94310"/>
                </a:lnTo>
                <a:lnTo>
                  <a:pt x="162483" y="136030"/>
                </a:lnTo>
                <a:lnTo>
                  <a:pt x="134298" y="164504"/>
                </a:lnTo>
                <a:lnTo>
                  <a:pt x="96491" y="176895"/>
                </a:lnTo>
                <a:lnTo>
                  <a:pt x="80587" y="175886"/>
                </a:lnTo>
                <a:lnTo>
                  <a:pt x="39731" y="161039"/>
                </a:lnTo>
                <a:lnTo>
                  <a:pt x="11790" y="131962"/>
                </a:lnTo>
                <a:lnTo>
                  <a:pt x="142" y="93158"/>
                </a:lnTo>
                <a:lnTo>
                  <a:pt x="0" y="88082"/>
                </a:lnTo>
                <a:close/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6" name="object 726"/>
          <p:cNvSpPr/>
          <p:nvPr/>
        </p:nvSpPr>
        <p:spPr>
          <a:xfrm>
            <a:off x="3211448" y="3726816"/>
            <a:ext cx="174625" cy="174625"/>
          </a:xfrm>
          <a:custGeom>
            <a:avLst/>
            <a:gdLst/>
            <a:ahLst/>
            <a:cxnLst/>
            <a:rect l="l" t="t" r="r" b="b"/>
            <a:pathLst>
              <a:path w="174625" h="174625">
                <a:moveTo>
                  <a:pt x="76713" y="0"/>
                </a:moveTo>
                <a:lnTo>
                  <a:pt x="37614" y="14874"/>
                </a:lnTo>
                <a:lnTo>
                  <a:pt x="10283" y="45527"/>
                </a:lnTo>
                <a:lnTo>
                  <a:pt x="0" y="86688"/>
                </a:lnTo>
                <a:lnTo>
                  <a:pt x="659" y="97474"/>
                </a:lnTo>
                <a:lnTo>
                  <a:pt x="15596" y="136488"/>
                </a:lnTo>
                <a:lnTo>
                  <a:pt x="46302" y="163755"/>
                </a:lnTo>
                <a:lnTo>
                  <a:pt x="87563" y="174013"/>
                </a:lnTo>
                <a:lnTo>
                  <a:pt x="101694" y="172829"/>
                </a:lnTo>
                <a:lnTo>
                  <a:pt x="138991" y="156754"/>
                </a:lnTo>
                <a:lnTo>
                  <a:pt x="164874" y="125016"/>
                </a:lnTo>
                <a:lnTo>
                  <a:pt x="174493" y="81632"/>
                </a:lnTo>
                <a:lnTo>
                  <a:pt x="172649" y="68178"/>
                </a:lnTo>
                <a:lnTo>
                  <a:pt x="155286" y="32896"/>
                </a:lnTo>
                <a:lnTo>
                  <a:pt x="122369" y="8688"/>
                </a:lnTo>
                <a:lnTo>
                  <a:pt x="767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7" name="object 727"/>
          <p:cNvSpPr/>
          <p:nvPr/>
        </p:nvSpPr>
        <p:spPr>
          <a:xfrm>
            <a:off x="3211460" y="3726816"/>
            <a:ext cx="174482" cy="174013"/>
          </a:xfrm>
          <a:prstGeom prst="rect">
            <a:avLst/>
          </a:prstGeom>
          <a:blipFill>
            <a:blip r:embed="rId19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8" name="object 728"/>
          <p:cNvSpPr/>
          <p:nvPr/>
        </p:nvSpPr>
        <p:spPr>
          <a:xfrm>
            <a:off x="3213188" y="3728281"/>
            <a:ext cx="170180" cy="170815"/>
          </a:xfrm>
          <a:custGeom>
            <a:avLst/>
            <a:gdLst/>
            <a:ahLst/>
            <a:cxnLst/>
            <a:rect l="l" t="t" r="r" b="b"/>
            <a:pathLst>
              <a:path w="170179" h="170814">
                <a:moveTo>
                  <a:pt x="77790" y="0"/>
                </a:moveTo>
                <a:lnTo>
                  <a:pt x="38240" y="13914"/>
                </a:lnTo>
                <a:lnTo>
                  <a:pt x="10476" y="44148"/>
                </a:lnTo>
                <a:lnTo>
                  <a:pt x="0" y="85223"/>
                </a:lnTo>
                <a:lnTo>
                  <a:pt x="803" y="96970"/>
                </a:lnTo>
                <a:lnTo>
                  <a:pt x="16014" y="134626"/>
                </a:lnTo>
                <a:lnTo>
                  <a:pt x="47372" y="160859"/>
                </a:lnTo>
                <a:lnTo>
                  <a:pt x="90748" y="170628"/>
                </a:lnTo>
                <a:lnTo>
                  <a:pt x="103895" y="168784"/>
                </a:lnTo>
                <a:lnTo>
                  <a:pt x="138343" y="151480"/>
                </a:lnTo>
                <a:lnTo>
                  <a:pt x="161866" y="118280"/>
                </a:lnTo>
                <a:lnTo>
                  <a:pt x="170047" y="71445"/>
                </a:lnTo>
                <a:lnTo>
                  <a:pt x="166762" y="58257"/>
                </a:lnTo>
                <a:lnTo>
                  <a:pt x="145158" y="24787"/>
                </a:lnTo>
                <a:lnTo>
                  <a:pt x="108661" y="4196"/>
                </a:lnTo>
                <a:lnTo>
                  <a:pt x="7779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9" name="object 729"/>
          <p:cNvSpPr/>
          <p:nvPr/>
        </p:nvSpPr>
        <p:spPr>
          <a:xfrm>
            <a:off x="3213192" y="3728281"/>
            <a:ext cx="170043" cy="170628"/>
          </a:xfrm>
          <a:prstGeom prst="rect">
            <a:avLst/>
          </a:prstGeom>
          <a:blipFill>
            <a:blip r:embed="rId19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0" name="object 730"/>
          <p:cNvSpPr/>
          <p:nvPr/>
        </p:nvSpPr>
        <p:spPr>
          <a:xfrm>
            <a:off x="3214916" y="3729780"/>
            <a:ext cx="167640" cy="167005"/>
          </a:xfrm>
          <a:custGeom>
            <a:avLst/>
            <a:gdLst/>
            <a:ahLst/>
            <a:cxnLst/>
            <a:rect l="l" t="t" r="r" b="b"/>
            <a:pathLst>
              <a:path w="167639" h="167004">
                <a:moveTo>
                  <a:pt x="78852" y="0"/>
                </a:moveTo>
                <a:lnTo>
                  <a:pt x="38862" y="12937"/>
                </a:lnTo>
                <a:lnTo>
                  <a:pt x="10669" y="42757"/>
                </a:lnTo>
                <a:lnTo>
                  <a:pt x="0" y="83724"/>
                </a:lnTo>
                <a:lnTo>
                  <a:pt x="7" y="84854"/>
                </a:lnTo>
                <a:lnTo>
                  <a:pt x="10048" y="122908"/>
                </a:lnTo>
                <a:lnTo>
                  <a:pt x="37328" y="151487"/>
                </a:lnTo>
                <a:lnTo>
                  <a:pt x="79210" y="165900"/>
                </a:lnTo>
                <a:lnTo>
                  <a:pt x="95961" y="166745"/>
                </a:lnTo>
                <a:lnTo>
                  <a:pt x="109106" y="163685"/>
                </a:lnTo>
                <a:lnTo>
                  <a:pt x="142525" y="142529"/>
                </a:lnTo>
                <a:lnTo>
                  <a:pt x="163095" y="106005"/>
                </a:lnTo>
                <a:lnTo>
                  <a:pt x="167241" y="74764"/>
                </a:lnTo>
                <a:lnTo>
                  <a:pt x="164605" y="61109"/>
                </a:lnTo>
                <a:lnTo>
                  <a:pt x="144321" y="26219"/>
                </a:lnTo>
                <a:lnTo>
                  <a:pt x="108829" y="4529"/>
                </a:lnTo>
                <a:lnTo>
                  <a:pt x="7885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1" name="object 731"/>
          <p:cNvSpPr/>
          <p:nvPr/>
        </p:nvSpPr>
        <p:spPr>
          <a:xfrm>
            <a:off x="3214919" y="3729780"/>
            <a:ext cx="167237" cy="166745"/>
          </a:xfrm>
          <a:prstGeom prst="rect">
            <a:avLst/>
          </a:prstGeom>
          <a:blipFill>
            <a:blip r:embed="rId19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2" name="object 732"/>
          <p:cNvSpPr/>
          <p:nvPr/>
        </p:nvSpPr>
        <p:spPr>
          <a:xfrm>
            <a:off x="3216579" y="3731328"/>
            <a:ext cx="164465" cy="164465"/>
          </a:xfrm>
          <a:custGeom>
            <a:avLst/>
            <a:gdLst/>
            <a:ahLst/>
            <a:cxnLst/>
            <a:rect l="l" t="t" r="r" b="b"/>
            <a:pathLst>
              <a:path w="164464" h="164464">
                <a:moveTo>
                  <a:pt x="79916" y="0"/>
                </a:moveTo>
                <a:lnTo>
                  <a:pt x="39495" y="11917"/>
                </a:lnTo>
                <a:lnTo>
                  <a:pt x="10867" y="41296"/>
                </a:lnTo>
                <a:lnTo>
                  <a:pt x="0" y="82176"/>
                </a:lnTo>
                <a:lnTo>
                  <a:pt x="279" y="88995"/>
                </a:lnTo>
                <a:lnTo>
                  <a:pt x="13758" y="127274"/>
                </a:lnTo>
                <a:lnTo>
                  <a:pt x="44363" y="154141"/>
                </a:lnTo>
                <a:lnTo>
                  <a:pt x="87792" y="164181"/>
                </a:lnTo>
                <a:lnTo>
                  <a:pt x="101681" y="162027"/>
                </a:lnTo>
                <a:lnTo>
                  <a:pt x="137316" y="142690"/>
                </a:lnTo>
                <a:lnTo>
                  <a:pt x="159589" y="107721"/>
                </a:lnTo>
                <a:lnTo>
                  <a:pt x="164274" y="78060"/>
                </a:lnTo>
                <a:lnTo>
                  <a:pt x="162337" y="63928"/>
                </a:lnTo>
                <a:lnTo>
                  <a:pt x="143420" y="27601"/>
                </a:lnTo>
                <a:lnTo>
                  <a:pt x="108944" y="4828"/>
                </a:lnTo>
                <a:lnTo>
                  <a:pt x="799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3" name="object 733"/>
          <p:cNvSpPr/>
          <p:nvPr/>
        </p:nvSpPr>
        <p:spPr>
          <a:xfrm>
            <a:off x="3216579" y="3731328"/>
            <a:ext cx="164274" cy="164181"/>
          </a:xfrm>
          <a:prstGeom prst="rect">
            <a:avLst/>
          </a:prstGeom>
          <a:blipFill>
            <a:blip r:embed="rId19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4" name="object 734"/>
          <p:cNvSpPr/>
          <p:nvPr/>
        </p:nvSpPr>
        <p:spPr>
          <a:xfrm>
            <a:off x="3218230" y="3734187"/>
            <a:ext cx="160655" cy="159385"/>
          </a:xfrm>
          <a:custGeom>
            <a:avLst/>
            <a:gdLst/>
            <a:ahLst/>
            <a:cxnLst/>
            <a:rect l="l" t="t" r="r" b="b"/>
            <a:pathLst>
              <a:path w="160654" h="159385">
                <a:moveTo>
                  <a:pt x="66454" y="0"/>
                </a:moveTo>
                <a:lnTo>
                  <a:pt x="28832" y="17558"/>
                </a:lnTo>
                <a:lnTo>
                  <a:pt x="5072" y="51118"/>
                </a:lnTo>
                <a:lnTo>
                  <a:pt x="0" y="79317"/>
                </a:lnTo>
                <a:lnTo>
                  <a:pt x="303" y="86343"/>
                </a:lnTo>
                <a:lnTo>
                  <a:pt x="13775" y="123685"/>
                </a:lnTo>
                <a:lnTo>
                  <a:pt x="44681" y="149779"/>
                </a:lnTo>
                <a:lnTo>
                  <a:pt x="89501" y="159338"/>
                </a:lnTo>
                <a:lnTo>
                  <a:pt x="102560" y="156732"/>
                </a:lnTo>
                <a:lnTo>
                  <a:pt x="135838" y="136524"/>
                </a:lnTo>
                <a:lnTo>
                  <a:pt x="156298" y="100002"/>
                </a:lnTo>
                <a:lnTo>
                  <a:pt x="160293" y="68034"/>
                </a:lnTo>
                <a:lnTo>
                  <a:pt x="157368" y="55356"/>
                </a:lnTo>
                <a:lnTo>
                  <a:pt x="136489" y="23189"/>
                </a:lnTo>
                <a:lnTo>
                  <a:pt x="99244" y="3624"/>
                </a:lnTo>
                <a:lnTo>
                  <a:pt x="664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5" name="object 735"/>
          <p:cNvSpPr/>
          <p:nvPr/>
        </p:nvSpPr>
        <p:spPr>
          <a:xfrm>
            <a:off x="3218234" y="3734187"/>
            <a:ext cx="160290" cy="159338"/>
          </a:xfrm>
          <a:prstGeom prst="rect">
            <a:avLst/>
          </a:prstGeom>
          <a:blipFill>
            <a:blip r:embed="rId19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6" name="object 736"/>
          <p:cNvSpPr/>
          <p:nvPr/>
        </p:nvSpPr>
        <p:spPr>
          <a:xfrm>
            <a:off x="3219843" y="3735419"/>
            <a:ext cx="158115" cy="157480"/>
          </a:xfrm>
          <a:custGeom>
            <a:avLst/>
            <a:gdLst/>
            <a:ahLst/>
            <a:cxnLst/>
            <a:rect l="l" t="t" r="r" b="b"/>
            <a:pathLst>
              <a:path w="158114" h="157479">
                <a:moveTo>
                  <a:pt x="67412" y="0"/>
                </a:moveTo>
                <a:lnTo>
                  <a:pt x="29325" y="16688"/>
                </a:lnTo>
                <a:lnTo>
                  <a:pt x="5170" y="49923"/>
                </a:lnTo>
                <a:lnTo>
                  <a:pt x="0" y="78085"/>
                </a:lnTo>
                <a:lnTo>
                  <a:pt x="1143" y="91531"/>
                </a:lnTo>
                <a:lnTo>
                  <a:pt x="18497" y="128587"/>
                </a:lnTo>
                <a:lnTo>
                  <a:pt x="52451" y="151992"/>
                </a:lnTo>
                <a:lnTo>
                  <a:pt x="81574" y="156972"/>
                </a:lnTo>
                <a:lnTo>
                  <a:pt x="95348" y="155288"/>
                </a:lnTo>
                <a:lnTo>
                  <a:pt x="130790" y="136918"/>
                </a:lnTo>
                <a:lnTo>
                  <a:pt x="152968" y="101873"/>
                </a:lnTo>
                <a:lnTo>
                  <a:pt x="157563" y="71348"/>
                </a:lnTo>
                <a:lnTo>
                  <a:pt x="155283" y="58224"/>
                </a:lnTo>
                <a:lnTo>
                  <a:pt x="135748" y="24693"/>
                </a:lnTo>
                <a:lnTo>
                  <a:pt x="99458" y="4026"/>
                </a:lnTo>
                <a:lnTo>
                  <a:pt x="6741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7" name="object 737"/>
          <p:cNvSpPr/>
          <p:nvPr/>
        </p:nvSpPr>
        <p:spPr>
          <a:xfrm>
            <a:off x="3219846" y="3735419"/>
            <a:ext cx="157560" cy="156972"/>
          </a:xfrm>
          <a:prstGeom prst="rect">
            <a:avLst/>
          </a:prstGeom>
          <a:blipFill>
            <a:blip r:embed="rId20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8" name="object 738"/>
          <p:cNvSpPr/>
          <p:nvPr/>
        </p:nvSpPr>
        <p:spPr>
          <a:xfrm>
            <a:off x="3221504" y="3736631"/>
            <a:ext cx="154940" cy="153670"/>
          </a:xfrm>
          <a:custGeom>
            <a:avLst/>
            <a:gdLst/>
            <a:ahLst/>
            <a:cxnLst/>
            <a:rect l="l" t="t" r="r" b="b"/>
            <a:pathLst>
              <a:path w="154939" h="153670">
                <a:moveTo>
                  <a:pt x="68238" y="0"/>
                </a:moveTo>
                <a:lnTo>
                  <a:pt x="29717" y="15821"/>
                </a:lnTo>
                <a:lnTo>
                  <a:pt x="5181" y="48744"/>
                </a:lnTo>
                <a:lnTo>
                  <a:pt x="0" y="80540"/>
                </a:lnTo>
                <a:lnTo>
                  <a:pt x="1815" y="93863"/>
                </a:lnTo>
                <a:lnTo>
                  <a:pt x="20392" y="128074"/>
                </a:lnTo>
                <a:lnTo>
                  <a:pt x="56155" y="149309"/>
                </a:lnTo>
                <a:lnTo>
                  <a:pt x="87950" y="153506"/>
                </a:lnTo>
                <a:lnTo>
                  <a:pt x="101628" y="150303"/>
                </a:lnTo>
                <a:lnTo>
                  <a:pt x="135406" y="127531"/>
                </a:lnTo>
                <a:lnTo>
                  <a:pt x="153283" y="89618"/>
                </a:lnTo>
                <a:lnTo>
                  <a:pt x="154594" y="74639"/>
                </a:lnTo>
                <a:lnTo>
                  <a:pt x="152994" y="61076"/>
                </a:lnTo>
                <a:lnTo>
                  <a:pt x="134831" y="26179"/>
                </a:lnTo>
                <a:lnTo>
                  <a:pt x="99502" y="4406"/>
                </a:lnTo>
                <a:lnTo>
                  <a:pt x="682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9" name="object 739"/>
          <p:cNvSpPr/>
          <p:nvPr/>
        </p:nvSpPr>
        <p:spPr>
          <a:xfrm>
            <a:off x="3221504" y="3736631"/>
            <a:ext cx="154594" cy="153506"/>
          </a:xfrm>
          <a:prstGeom prst="rect">
            <a:avLst/>
          </a:prstGeom>
          <a:blipFill>
            <a:blip r:embed="rId20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0" name="object 740"/>
          <p:cNvSpPr/>
          <p:nvPr/>
        </p:nvSpPr>
        <p:spPr>
          <a:xfrm>
            <a:off x="3222955" y="3737973"/>
            <a:ext cx="151130" cy="151765"/>
          </a:xfrm>
          <a:custGeom>
            <a:avLst/>
            <a:gdLst/>
            <a:ahLst/>
            <a:cxnLst/>
            <a:rect l="l" t="t" r="r" b="b"/>
            <a:pathLst>
              <a:path w="151129" h="151764">
                <a:moveTo>
                  <a:pt x="69309" y="0"/>
                </a:moveTo>
                <a:lnTo>
                  <a:pt x="30325" y="14884"/>
                </a:lnTo>
                <a:lnTo>
                  <a:pt x="5372" y="47452"/>
                </a:lnTo>
                <a:lnTo>
                  <a:pt x="0" y="75531"/>
                </a:lnTo>
                <a:lnTo>
                  <a:pt x="430" y="83651"/>
                </a:lnTo>
                <a:lnTo>
                  <a:pt x="15899" y="121797"/>
                </a:lnTo>
                <a:lnTo>
                  <a:pt x="49040" y="146112"/>
                </a:lnTo>
                <a:lnTo>
                  <a:pt x="77893" y="151322"/>
                </a:lnTo>
                <a:lnTo>
                  <a:pt x="91194" y="149765"/>
                </a:lnTo>
                <a:lnTo>
                  <a:pt x="125392" y="131744"/>
                </a:lnTo>
                <a:lnTo>
                  <a:pt x="146615" y="96078"/>
                </a:lnTo>
                <a:lnTo>
                  <a:pt x="150749" y="64005"/>
                </a:lnTo>
                <a:lnTo>
                  <a:pt x="147439" y="50795"/>
                </a:lnTo>
                <a:lnTo>
                  <a:pt x="124368" y="18260"/>
                </a:lnTo>
                <a:lnTo>
                  <a:pt x="85166" y="1185"/>
                </a:lnTo>
                <a:lnTo>
                  <a:pt x="6930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1" name="object 741"/>
          <p:cNvSpPr/>
          <p:nvPr/>
        </p:nvSpPr>
        <p:spPr>
          <a:xfrm>
            <a:off x="3222955" y="3737973"/>
            <a:ext cx="150749" cy="151322"/>
          </a:xfrm>
          <a:prstGeom prst="rect">
            <a:avLst/>
          </a:prstGeom>
          <a:blipFill>
            <a:blip r:embed="rId2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2" name="object 742"/>
          <p:cNvSpPr/>
          <p:nvPr/>
        </p:nvSpPr>
        <p:spPr>
          <a:xfrm>
            <a:off x="3224466" y="3739330"/>
            <a:ext cx="148590" cy="147955"/>
          </a:xfrm>
          <a:custGeom>
            <a:avLst/>
            <a:gdLst/>
            <a:ahLst/>
            <a:cxnLst/>
            <a:rect l="l" t="t" r="r" b="b"/>
            <a:pathLst>
              <a:path w="148589" h="147954">
                <a:moveTo>
                  <a:pt x="70267" y="0"/>
                </a:moveTo>
                <a:lnTo>
                  <a:pt x="30824" y="13925"/>
                </a:lnTo>
                <a:lnTo>
                  <a:pt x="5472" y="46138"/>
                </a:lnTo>
                <a:lnTo>
                  <a:pt x="0" y="74175"/>
                </a:lnTo>
                <a:lnTo>
                  <a:pt x="939" y="85968"/>
                </a:lnTo>
                <a:lnTo>
                  <a:pt x="17674" y="121264"/>
                </a:lnTo>
                <a:lnTo>
                  <a:pt x="52544" y="143390"/>
                </a:lnTo>
                <a:lnTo>
                  <a:pt x="84061" y="147830"/>
                </a:lnTo>
                <a:lnTo>
                  <a:pt x="97286" y="144790"/>
                </a:lnTo>
                <a:lnTo>
                  <a:pt x="129920" y="122223"/>
                </a:lnTo>
                <a:lnTo>
                  <a:pt x="147058" y="82972"/>
                </a:lnTo>
                <a:lnTo>
                  <a:pt x="148230" y="66956"/>
                </a:lnTo>
                <a:lnTo>
                  <a:pt x="145573" y="53267"/>
                </a:lnTo>
                <a:lnTo>
                  <a:pt x="123778" y="19323"/>
                </a:lnTo>
                <a:lnTo>
                  <a:pt x="85637" y="1304"/>
                </a:lnTo>
                <a:lnTo>
                  <a:pt x="7026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3" name="object 743"/>
          <p:cNvSpPr/>
          <p:nvPr/>
        </p:nvSpPr>
        <p:spPr>
          <a:xfrm>
            <a:off x="3224475" y="3739330"/>
            <a:ext cx="148221" cy="147830"/>
          </a:xfrm>
          <a:prstGeom prst="rect">
            <a:avLst/>
          </a:prstGeom>
          <a:blipFill>
            <a:blip r:embed="rId20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4" name="object 744"/>
          <p:cNvSpPr/>
          <p:nvPr/>
        </p:nvSpPr>
        <p:spPr>
          <a:xfrm>
            <a:off x="3225952" y="3740713"/>
            <a:ext cx="146050" cy="146050"/>
          </a:xfrm>
          <a:custGeom>
            <a:avLst/>
            <a:gdLst/>
            <a:ahLst/>
            <a:cxnLst/>
            <a:rect l="l" t="t" r="r" b="b"/>
            <a:pathLst>
              <a:path w="146050" h="146050">
                <a:moveTo>
                  <a:pt x="71212" y="0"/>
                </a:moveTo>
                <a:lnTo>
                  <a:pt x="31345" y="12944"/>
                </a:lnTo>
                <a:lnTo>
                  <a:pt x="5579" y="44800"/>
                </a:lnTo>
                <a:lnTo>
                  <a:pt x="0" y="72791"/>
                </a:lnTo>
                <a:lnTo>
                  <a:pt x="157" y="77612"/>
                </a:lnTo>
                <a:lnTo>
                  <a:pt x="14322" y="115790"/>
                </a:lnTo>
                <a:lnTo>
                  <a:pt x="47274" y="140257"/>
                </a:lnTo>
                <a:lnTo>
                  <a:pt x="76765" y="145482"/>
                </a:lnTo>
                <a:lnTo>
                  <a:pt x="90739" y="143352"/>
                </a:lnTo>
                <a:lnTo>
                  <a:pt x="125572" y="122542"/>
                </a:lnTo>
                <a:lnTo>
                  <a:pt x="144194" y="85020"/>
                </a:lnTo>
                <a:lnTo>
                  <a:pt x="145561" y="69891"/>
                </a:lnTo>
                <a:lnTo>
                  <a:pt x="143602" y="55729"/>
                </a:lnTo>
                <a:lnTo>
                  <a:pt x="123113" y="20365"/>
                </a:lnTo>
                <a:lnTo>
                  <a:pt x="86056" y="1404"/>
                </a:lnTo>
                <a:lnTo>
                  <a:pt x="7121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5" name="object 745"/>
          <p:cNvSpPr/>
          <p:nvPr/>
        </p:nvSpPr>
        <p:spPr>
          <a:xfrm>
            <a:off x="3225966" y="3740713"/>
            <a:ext cx="145547" cy="145482"/>
          </a:xfrm>
          <a:prstGeom prst="rect">
            <a:avLst/>
          </a:prstGeom>
          <a:blipFill>
            <a:blip r:embed="rId2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6" name="object 746"/>
          <p:cNvSpPr/>
          <p:nvPr/>
        </p:nvSpPr>
        <p:spPr>
          <a:xfrm>
            <a:off x="3227412" y="3743492"/>
            <a:ext cx="142240" cy="140970"/>
          </a:xfrm>
          <a:custGeom>
            <a:avLst/>
            <a:gdLst/>
            <a:ahLst/>
            <a:cxnLst/>
            <a:rect l="l" t="t" r="r" b="b"/>
            <a:pathLst>
              <a:path w="142239" h="140970">
                <a:moveTo>
                  <a:pt x="57665" y="0"/>
                </a:moveTo>
                <a:lnTo>
                  <a:pt x="21176" y="19299"/>
                </a:lnTo>
                <a:lnTo>
                  <a:pt x="1470" y="55535"/>
                </a:lnTo>
                <a:lnTo>
                  <a:pt x="0" y="70013"/>
                </a:lnTo>
                <a:lnTo>
                  <a:pt x="248" y="75991"/>
                </a:lnTo>
                <a:lnTo>
                  <a:pt x="14767" y="112728"/>
                </a:lnTo>
                <a:lnTo>
                  <a:pt x="48484" y="136082"/>
                </a:lnTo>
                <a:lnTo>
                  <a:pt x="79435" y="140892"/>
                </a:lnTo>
                <a:lnTo>
                  <a:pt x="92369" y="138134"/>
                </a:lnTo>
                <a:lnTo>
                  <a:pt x="124294" y="116080"/>
                </a:lnTo>
                <a:lnTo>
                  <a:pt x="140891" y="76103"/>
                </a:lnTo>
                <a:lnTo>
                  <a:pt x="141903" y="59405"/>
                </a:lnTo>
                <a:lnTo>
                  <a:pt x="138761" y="46938"/>
                </a:lnTo>
                <a:lnTo>
                  <a:pt x="115912" y="16370"/>
                </a:lnTo>
                <a:lnTo>
                  <a:pt x="74919" y="801"/>
                </a:lnTo>
                <a:lnTo>
                  <a:pt x="576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7" name="object 747"/>
          <p:cNvSpPr/>
          <p:nvPr/>
        </p:nvSpPr>
        <p:spPr>
          <a:xfrm>
            <a:off x="3227420" y="3743492"/>
            <a:ext cx="141895" cy="140892"/>
          </a:xfrm>
          <a:prstGeom prst="rect">
            <a:avLst/>
          </a:prstGeom>
          <a:blipFill>
            <a:blip r:embed="rId1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8" name="object 748"/>
          <p:cNvSpPr/>
          <p:nvPr/>
        </p:nvSpPr>
        <p:spPr>
          <a:xfrm>
            <a:off x="3228835" y="3744491"/>
            <a:ext cx="139700" cy="139065"/>
          </a:xfrm>
          <a:custGeom>
            <a:avLst/>
            <a:gdLst/>
            <a:ahLst/>
            <a:cxnLst/>
            <a:rect l="l" t="t" r="r" b="b"/>
            <a:pathLst>
              <a:path w="139700" h="139064">
                <a:moveTo>
                  <a:pt x="58454" y="0"/>
                </a:moveTo>
                <a:lnTo>
                  <a:pt x="21528" y="18541"/>
                </a:lnTo>
                <a:lnTo>
                  <a:pt x="1498" y="54555"/>
                </a:lnTo>
                <a:lnTo>
                  <a:pt x="0" y="69013"/>
                </a:lnTo>
                <a:lnTo>
                  <a:pt x="1271" y="82329"/>
                </a:lnTo>
                <a:lnTo>
                  <a:pt x="20497" y="118138"/>
                </a:lnTo>
                <a:lnTo>
                  <a:pt x="57473" y="137451"/>
                </a:lnTo>
                <a:lnTo>
                  <a:pt x="72543" y="138878"/>
                </a:lnTo>
                <a:lnTo>
                  <a:pt x="86175" y="137009"/>
                </a:lnTo>
                <a:lnTo>
                  <a:pt x="120183" y="116685"/>
                </a:lnTo>
                <a:lnTo>
                  <a:pt x="138277" y="78249"/>
                </a:lnTo>
                <a:lnTo>
                  <a:pt x="139530" y="62293"/>
                </a:lnTo>
                <a:lnTo>
                  <a:pt x="136999" y="49403"/>
                </a:lnTo>
                <a:lnTo>
                  <a:pt x="115391" y="17522"/>
                </a:lnTo>
                <a:lnTo>
                  <a:pt x="75335" y="969"/>
                </a:lnTo>
                <a:lnTo>
                  <a:pt x="584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9" name="object 749"/>
          <p:cNvSpPr/>
          <p:nvPr/>
        </p:nvSpPr>
        <p:spPr>
          <a:xfrm>
            <a:off x="3228837" y="3744491"/>
            <a:ext cx="139528" cy="138878"/>
          </a:xfrm>
          <a:prstGeom prst="rect">
            <a:avLst/>
          </a:prstGeom>
          <a:blipFill>
            <a:blip r:embed="rId1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0" name="object 750"/>
          <p:cNvSpPr/>
          <p:nvPr/>
        </p:nvSpPr>
        <p:spPr>
          <a:xfrm>
            <a:off x="3230245" y="3745579"/>
            <a:ext cx="137160" cy="135890"/>
          </a:xfrm>
          <a:custGeom>
            <a:avLst/>
            <a:gdLst/>
            <a:ahLst/>
            <a:cxnLst/>
            <a:rect l="l" t="t" r="r" b="b"/>
            <a:pathLst>
              <a:path w="137160" h="135889">
                <a:moveTo>
                  <a:pt x="59287" y="0"/>
                </a:moveTo>
                <a:lnTo>
                  <a:pt x="21896" y="17692"/>
                </a:lnTo>
                <a:lnTo>
                  <a:pt x="1527" y="53464"/>
                </a:lnTo>
                <a:lnTo>
                  <a:pt x="0" y="67925"/>
                </a:lnTo>
                <a:lnTo>
                  <a:pt x="140" y="72330"/>
                </a:lnTo>
                <a:lnTo>
                  <a:pt x="13898" y="108281"/>
                </a:lnTo>
                <a:lnTo>
                  <a:pt x="47730" y="131063"/>
                </a:lnTo>
                <a:lnTo>
                  <a:pt x="79733" y="135538"/>
                </a:lnTo>
                <a:lnTo>
                  <a:pt x="93148" y="131861"/>
                </a:lnTo>
                <a:lnTo>
                  <a:pt x="124724" y="106503"/>
                </a:lnTo>
                <a:lnTo>
                  <a:pt x="137006" y="65239"/>
                </a:lnTo>
                <a:lnTo>
                  <a:pt x="135146" y="51899"/>
                </a:lnTo>
                <a:lnTo>
                  <a:pt x="114854" y="18664"/>
                </a:lnTo>
                <a:lnTo>
                  <a:pt x="75766" y="1128"/>
                </a:lnTo>
                <a:lnTo>
                  <a:pt x="592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1" name="object 751"/>
          <p:cNvSpPr/>
          <p:nvPr/>
        </p:nvSpPr>
        <p:spPr>
          <a:xfrm>
            <a:off x="3230250" y="3745579"/>
            <a:ext cx="137001" cy="135538"/>
          </a:xfrm>
          <a:prstGeom prst="rect">
            <a:avLst/>
          </a:prstGeom>
          <a:blipFill>
            <a:blip r:embed="rId20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2" name="object 752"/>
          <p:cNvSpPr/>
          <p:nvPr/>
        </p:nvSpPr>
        <p:spPr>
          <a:xfrm>
            <a:off x="3231616" y="3746709"/>
            <a:ext cx="133350" cy="133985"/>
          </a:xfrm>
          <a:custGeom>
            <a:avLst/>
            <a:gdLst/>
            <a:ahLst/>
            <a:cxnLst/>
            <a:rect l="l" t="t" r="r" b="b"/>
            <a:pathLst>
              <a:path w="133350" h="133985">
                <a:moveTo>
                  <a:pt x="60132" y="0"/>
                </a:moveTo>
                <a:lnTo>
                  <a:pt x="22284" y="16836"/>
                </a:lnTo>
                <a:lnTo>
                  <a:pt x="1558" y="52352"/>
                </a:lnTo>
                <a:lnTo>
                  <a:pt x="0" y="66795"/>
                </a:lnTo>
                <a:lnTo>
                  <a:pt x="677" y="76353"/>
                </a:lnTo>
                <a:lnTo>
                  <a:pt x="18504" y="112671"/>
                </a:lnTo>
                <a:lnTo>
                  <a:pt x="55277" y="132391"/>
                </a:lnTo>
                <a:lnTo>
                  <a:pt x="70523" y="133843"/>
                </a:lnTo>
                <a:lnTo>
                  <a:pt x="83461" y="131889"/>
                </a:lnTo>
                <a:lnTo>
                  <a:pt x="123203" y="100162"/>
                </a:lnTo>
                <a:lnTo>
                  <a:pt x="133171" y="54451"/>
                </a:lnTo>
                <a:lnTo>
                  <a:pt x="129325" y="41601"/>
                </a:lnTo>
                <a:lnTo>
                  <a:pt x="103440" y="11479"/>
                </a:lnTo>
                <a:lnTo>
                  <a:pt x="6013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3" name="object 753"/>
          <p:cNvSpPr/>
          <p:nvPr/>
        </p:nvSpPr>
        <p:spPr>
          <a:xfrm>
            <a:off x="3231616" y="3746709"/>
            <a:ext cx="133171" cy="133843"/>
          </a:xfrm>
          <a:prstGeom prst="rect">
            <a:avLst/>
          </a:prstGeom>
          <a:blipFill>
            <a:blip r:embed="rId20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4" name="object 754"/>
          <p:cNvSpPr/>
          <p:nvPr/>
        </p:nvSpPr>
        <p:spPr>
          <a:xfrm>
            <a:off x="3232950" y="3747857"/>
            <a:ext cx="131445" cy="130810"/>
          </a:xfrm>
          <a:custGeom>
            <a:avLst/>
            <a:gdLst/>
            <a:ahLst/>
            <a:cxnLst/>
            <a:rect l="l" t="t" r="r" b="b"/>
            <a:pathLst>
              <a:path w="131445" h="130810">
                <a:moveTo>
                  <a:pt x="60960" y="0"/>
                </a:moveTo>
                <a:lnTo>
                  <a:pt x="22667" y="15954"/>
                </a:lnTo>
                <a:lnTo>
                  <a:pt x="1589" y="51214"/>
                </a:lnTo>
                <a:lnTo>
                  <a:pt x="0" y="65647"/>
                </a:lnTo>
                <a:lnTo>
                  <a:pt x="3" y="66364"/>
                </a:lnTo>
                <a:lnTo>
                  <a:pt x="12112" y="102732"/>
                </a:lnTo>
                <a:lnTo>
                  <a:pt x="45285" y="125915"/>
                </a:lnTo>
                <a:lnTo>
                  <a:pt x="77409" y="130429"/>
                </a:lnTo>
                <a:lnTo>
                  <a:pt x="90112" y="126713"/>
                </a:lnTo>
                <a:lnTo>
                  <a:pt x="119865" y="100981"/>
                </a:lnTo>
                <a:lnTo>
                  <a:pt x="131069" y="57000"/>
                </a:lnTo>
                <a:lnTo>
                  <a:pt x="127831" y="43679"/>
                </a:lnTo>
                <a:lnTo>
                  <a:pt x="103117" y="12211"/>
                </a:lnTo>
                <a:lnTo>
                  <a:pt x="609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5" name="object 755"/>
          <p:cNvSpPr/>
          <p:nvPr/>
        </p:nvSpPr>
        <p:spPr>
          <a:xfrm>
            <a:off x="3232959" y="3747857"/>
            <a:ext cx="131060" cy="130429"/>
          </a:xfrm>
          <a:prstGeom prst="rect">
            <a:avLst/>
          </a:prstGeom>
          <a:blipFill>
            <a:blip r:embed="rId20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6" name="object 756"/>
          <p:cNvSpPr/>
          <p:nvPr/>
        </p:nvSpPr>
        <p:spPr>
          <a:xfrm>
            <a:off x="3234270" y="3749069"/>
            <a:ext cx="128905" cy="128905"/>
          </a:xfrm>
          <a:custGeom>
            <a:avLst/>
            <a:gdLst/>
            <a:ahLst/>
            <a:cxnLst/>
            <a:rect l="l" t="t" r="r" b="b"/>
            <a:pathLst>
              <a:path w="128904" h="128904">
                <a:moveTo>
                  <a:pt x="61804" y="0"/>
                </a:moveTo>
                <a:lnTo>
                  <a:pt x="23046" y="15018"/>
                </a:lnTo>
                <a:lnTo>
                  <a:pt x="1619" y="50006"/>
                </a:lnTo>
                <a:lnTo>
                  <a:pt x="0" y="64435"/>
                </a:lnTo>
                <a:lnTo>
                  <a:pt x="494" y="72439"/>
                </a:lnTo>
                <a:lnTo>
                  <a:pt x="17667" y="108007"/>
                </a:lnTo>
                <a:lnTo>
                  <a:pt x="55109" y="127260"/>
                </a:lnTo>
                <a:lnTo>
                  <a:pt x="71096" y="128603"/>
                </a:lnTo>
                <a:lnTo>
                  <a:pt x="84542" y="125722"/>
                </a:lnTo>
                <a:lnTo>
                  <a:pt x="116407" y="101624"/>
                </a:lnTo>
                <a:lnTo>
                  <a:pt x="128813" y="59583"/>
                </a:lnTo>
                <a:lnTo>
                  <a:pt x="126237" y="45777"/>
                </a:lnTo>
                <a:lnTo>
                  <a:pt x="102741" y="12926"/>
                </a:lnTo>
                <a:lnTo>
                  <a:pt x="618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7" name="object 757"/>
          <p:cNvSpPr/>
          <p:nvPr/>
        </p:nvSpPr>
        <p:spPr>
          <a:xfrm>
            <a:off x="3234273" y="3749069"/>
            <a:ext cx="128811" cy="128603"/>
          </a:xfrm>
          <a:prstGeom prst="rect">
            <a:avLst/>
          </a:prstGeom>
          <a:blipFill>
            <a:blip r:embed="rId20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8" name="object 758"/>
          <p:cNvSpPr/>
          <p:nvPr/>
        </p:nvSpPr>
        <p:spPr>
          <a:xfrm>
            <a:off x="3235577" y="3750299"/>
            <a:ext cx="127000" cy="127000"/>
          </a:xfrm>
          <a:custGeom>
            <a:avLst/>
            <a:gdLst/>
            <a:ahLst/>
            <a:cxnLst/>
            <a:rect l="l" t="t" r="r" b="b"/>
            <a:pathLst>
              <a:path w="127000" h="127000">
                <a:moveTo>
                  <a:pt x="62610" y="0"/>
                </a:moveTo>
                <a:lnTo>
                  <a:pt x="23417" y="14069"/>
                </a:lnTo>
                <a:lnTo>
                  <a:pt x="1627" y="48783"/>
                </a:lnTo>
                <a:lnTo>
                  <a:pt x="0" y="64975"/>
                </a:lnTo>
                <a:lnTo>
                  <a:pt x="2000" y="79105"/>
                </a:lnTo>
                <a:lnTo>
                  <a:pt x="24489" y="112956"/>
                </a:lnTo>
                <a:lnTo>
                  <a:pt x="64636" y="126396"/>
                </a:lnTo>
                <a:lnTo>
                  <a:pt x="78843" y="124454"/>
                </a:lnTo>
                <a:lnTo>
                  <a:pt x="112876" y="102073"/>
                </a:lnTo>
                <a:lnTo>
                  <a:pt x="126395" y="62150"/>
                </a:lnTo>
                <a:lnTo>
                  <a:pt x="124529" y="47863"/>
                </a:lnTo>
                <a:lnTo>
                  <a:pt x="102290" y="13617"/>
                </a:lnTo>
                <a:lnTo>
                  <a:pt x="626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9" name="object 759"/>
          <p:cNvSpPr/>
          <p:nvPr/>
        </p:nvSpPr>
        <p:spPr>
          <a:xfrm>
            <a:off x="3235577" y="3750299"/>
            <a:ext cx="126395" cy="126396"/>
          </a:xfrm>
          <a:prstGeom prst="rect">
            <a:avLst/>
          </a:prstGeom>
          <a:blipFill>
            <a:blip r:embed="rId20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0" name="object 760"/>
          <p:cNvSpPr/>
          <p:nvPr/>
        </p:nvSpPr>
        <p:spPr>
          <a:xfrm>
            <a:off x="3236823" y="3752939"/>
            <a:ext cx="123189" cy="122555"/>
          </a:xfrm>
          <a:custGeom>
            <a:avLst/>
            <a:gdLst/>
            <a:ahLst/>
            <a:cxnLst/>
            <a:rect l="l" t="t" r="r" b="b"/>
            <a:pathLst>
              <a:path w="123189" h="122554">
                <a:moveTo>
                  <a:pt x="48975" y="0"/>
                </a:moveTo>
                <a:lnTo>
                  <a:pt x="13995" y="21364"/>
                </a:lnTo>
                <a:lnTo>
                  <a:pt x="0" y="60566"/>
                </a:lnTo>
                <a:lnTo>
                  <a:pt x="123" y="64498"/>
                </a:lnTo>
                <a:lnTo>
                  <a:pt x="15540" y="100882"/>
                </a:lnTo>
                <a:lnTo>
                  <a:pt x="52398" y="120764"/>
                </a:lnTo>
                <a:lnTo>
                  <a:pt x="68373" y="122158"/>
                </a:lnTo>
                <a:lnTo>
                  <a:pt x="81262" y="119344"/>
                </a:lnTo>
                <a:lnTo>
                  <a:pt x="111696" y="95227"/>
                </a:lnTo>
                <a:lnTo>
                  <a:pt x="123157" y="51176"/>
                </a:lnTo>
                <a:lnTo>
                  <a:pt x="119835" y="38917"/>
                </a:lnTo>
                <a:lnTo>
                  <a:pt x="94671" y="10265"/>
                </a:lnTo>
                <a:lnTo>
                  <a:pt x="489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1" name="object 761"/>
          <p:cNvSpPr/>
          <p:nvPr/>
        </p:nvSpPr>
        <p:spPr>
          <a:xfrm>
            <a:off x="3236823" y="3752939"/>
            <a:ext cx="123189" cy="122555"/>
          </a:xfrm>
          <a:custGeom>
            <a:avLst/>
            <a:gdLst/>
            <a:ahLst/>
            <a:cxnLst/>
            <a:rect l="l" t="t" r="r" b="b"/>
            <a:pathLst>
              <a:path w="123189" h="122554">
                <a:moveTo>
                  <a:pt x="48975" y="0"/>
                </a:moveTo>
                <a:lnTo>
                  <a:pt x="13995" y="21364"/>
                </a:lnTo>
                <a:lnTo>
                  <a:pt x="0" y="60566"/>
                </a:lnTo>
                <a:lnTo>
                  <a:pt x="123" y="64498"/>
                </a:lnTo>
                <a:lnTo>
                  <a:pt x="15540" y="100882"/>
                </a:lnTo>
                <a:lnTo>
                  <a:pt x="52398" y="120764"/>
                </a:lnTo>
                <a:lnTo>
                  <a:pt x="68373" y="122158"/>
                </a:lnTo>
                <a:lnTo>
                  <a:pt x="81262" y="119344"/>
                </a:lnTo>
                <a:lnTo>
                  <a:pt x="111696" y="95227"/>
                </a:lnTo>
                <a:lnTo>
                  <a:pt x="123157" y="51176"/>
                </a:lnTo>
                <a:lnTo>
                  <a:pt x="119835" y="38917"/>
                </a:lnTo>
                <a:lnTo>
                  <a:pt x="94671" y="10265"/>
                </a:lnTo>
                <a:lnTo>
                  <a:pt x="489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2" name="object 762"/>
          <p:cNvSpPr/>
          <p:nvPr/>
        </p:nvSpPr>
        <p:spPr>
          <a:xfrm>
            <a:off x="3236823" y="3752939"/>
            <a:ext cx="123157" cy="122158"/>
          </a:xfrm>
          <a:prstGeom prst="rect">
            <a:avLst/>
          </a:prstGeom>
          <a:blipFill>
            <a:blip r:embed="rId2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3" name="object 763"/>
          <p:cNvSpPr/>
          <p:nvPr/>
        </p:nvSpPr>
        <p:spPr>
          <a:xfrm>
            <a:off x="3238068" y="3753798"/>
            <a:ext cx="121285" cy="120650"/>
          </a:xfrm>
          <a:custGeom>
            <a:avLst/>
            <a:gdLst/>
            <a:ahLst/>
            <a:cxnLst/>
            <a:rect l="l" t="t" r="r" b="b"/>
            <a:pathLst>
              <a:path w="121285" h="120650">
                <a:moveTo>
                  <a:pt x="49665" y="0"/>
                </a:moveTo>
                <a:lnTo>
                  <a:pt x="14235" y="20642"/>
                </a:lnTo>
                <a:lnTo>
                  <a:pt x="0" y="59706"/>
                </a:lnTo>
                <a:lnTo>
                  <a:pt x="1223" y="71881"/>
                </a:lnTo>
                <a:lnTo>
                  <a:pt x="22354" y="106520"/>
                </a:lnTo>
                <a:lnTo>
                  <a:pt x="62344" y="120377"/>
                </a:lnTo>
                <a:lnTo>
                  <a:pt x="75930" y="118448"/>
                </a:lnTo>
                <a:lnTo>
                  <a:pt x="108415" y="95991"/>
                </a:lnTo>
                <a:lnTo>
                  <a:pt x="121103" y="53700"/>
                </a:lnTo>
                <a:lnTo>
                  <a:pt x="118381" y="41011"/>
                </a:lnTo>
                <a:lnTo>
                  <a:pt x="94395" y="11076"/>
                </a:lnTo>
                <a:lnTo>
                  <a:pt x="496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4" name="object 764"/>
          <p:cNvSpPr/>
          <p:nvPr/>
        </p:nvSpPr>
        <p:spPr>
          <a:xfrm>
            <a:off x="3238078" y="3753798"/>
            <a:ext cx="121093" cy="120377"/>
          </a:xfrm>
          <a:prstGeom prst="rect">
            <a:avLst/>
          </a:prstGeom>
          <a:blipFill>
            <a:blip r:embed="rId2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5" name="object 765"/>
          <p:cNvSpPr/>
          <p:nvPr/>
        </p:nvSpPr>
        <p:spPr>
          <a:xfrm>
            <a:off x="3239287" y="3754708"/>
            <a:ext cx="119380" cy="117475"/>
          </a:xfrm>
          <a:custGeom>
            <a:avLst/>
            <a:gdLst/>
            <a:ahLst/>
            <a:cxnLst/>
            <a:rect l="l" t="t" r="r" b="b"/>
            <a:pathLst>
              <a:path w="119379" h="117475">
                <a:moveTo>
                  <a:pt x="50378" y="0"/>
                </a:moveTo>
                <a:lnTo>
                  <a:pt x="14488" y="19873"/>
                </a:lnTo>
                <a:lnTo>
                  <a:pt x="0" y="58796"/>
                </a:lnTo>
                <a:lnTo>
                  <a:pt x="142" y="62933"/>
                </a:lnTo>
                <a:lnTo>
                  <a:pt x="25821" y="106030"/>
                </a:lnTo>
                <a:lnTo>
                  <a:pt x="70404" y="117288"/>
                </a:lnTo>
                <a:lnTo>
                  <a:pt x="83595" y="113151"/>
                </a:lnTo>
                <a:lnTo>
                  <a:pt x="112494" y="84872"/>
                </a:lnTo>
                <a:lnTo>
                  <a:pt x="118908" y="56279"/>
                </a:lnTo>
                <a:lnTo>
                  <a:pt x="116840" y="43145"/>
                </a:lnTo>
                <a:lnTo>
                  <a:pt x="94094" y="11887"/>
                </a:lnTo>
                <a:lnTo>
                  <a:pt x="503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6" name="object 766"/>
          <p:cNvSpPr/>
          <p:nvPr/>
        </p:nvSpPr>
        <p:spPr>
          <a:xfrm>
            <a:off x="3239289" y="3754708"/>
            <a:ext cx="118905" cy="117288"/>
          </a:xfrm>
          <a:prstGeom prst="rect">
            <a:avLst/>
          </a:prstGeom>
          <a:blipFill>
            <a:blip r:embed="rId2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7" name="object 767"/>
          <p:cNvSpPr/>
          <p:nvPr/>
        </p:nvSpPr>
        <p:spPr>
          <a:xfrm>
            <a:off x="3240468" y="3755628"/>
            <a:ext cx="115570" cy="116205"/>
          </a:xfrm>
          <a:custGeom>
            <a:avLst/>
            <a:gdLst/>
            <a:ahLst/>
            <a:cxnLst/>
            <a:rect l="l" t="t" r="r" b="b"/>
            <a:pathLst>
              <a:path w="115570" h="116204">
                <a:moveTo>
                  <a:pt x="51080" y="0"/>
                </a:moveTo>
                <a:lnTo>
                  <a:pt x="14747" y="19105"/>
                </a:lnTo>
                <a:lnTo>
                  <a:pt x="0" y="57876"/>
                </a:lnTo>
                <a:lnTo>
                  <a:pt x="877" y="67981"/>
                </a:lnTo>
                <a:lnTo>
                  <a:pt x="21264" y="102320"/>
                </a:lnTo>
                <a:lnTo>
                  <a:pt x="62200" y="116039"/>
                </a:lnTo>
                <a:lnTo>
                  <a:pt x="74770" y="113735"/>
                </a:lnTo>
                <a:lnTo>
                  <a:pt x="110609" y="77741"/>
                </a:lnTo>
                <a:lnTo>
                  <a:pt x="115229" y="45279"/>
                </a:lnTo>
                <a:lnTo>
                  <a:pt x="110808" y="32817"/>
                </a:lnTo>
                <a:lnTo>
                  <a:pt x="81569" y="5757"/>
                </a:lnTo>
                <a:lnTo>
                  <a:pt x="5108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8" name="object 768"/>
          <p:cNvSpPr/>
          <p:nvPr/>
        </p:nvSpPr>
        <p:spPr>
          <a:xfrm>
            <a:off x="3240471" y="3755628"/>
            <a:ext cx="115227" cy="116039"/>
          </a:xfrm>
          <a:prstGeom prst="rect">
            <a:avLst/>
          </a:prstGeom>
          <a:blipFill>
            <a:blip r:embed="rId2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9" name="object 769"/>
          <p:cNvSpPr/>
          <p:nvPr/>
        </p:nvSpPr>
        <p:spPr>
          <a:xfrm>
            <a:off x="3241624" y="3756602"/>
            <a:ext cx="113664" cy="113030"/>
          </a:xfrm>
          <a:custGeom>
            <a:avLst/>
            <a:gdLst/>
            <a:ahLst/>
            <a:cxnLst/>
            <a:rect l="l" t="t" r="r" b="b"/>
            <a:pathLst>
              <a:path w="113664" h="113029">
                <a:moveTo>
                  <a:pt x="51796" y="0"/>
                </a:moveTo>
                <a:lnTo>
                  <a:pt x="15006" y="18312"/>
                </a:lnTo>
                <a:lnTo>
                  <a:pt x="0" y="56903"/>
                </a:lnTo>
                <a:lnTo>
                  <a:pt x="39" y="59055"/>
                </a:lnTo>
                <a:lnTo>
                  <a:pt x="24536" y="101739"/>
                </a:lnTo>
                <a:lnTo>
                  <a:pt x="69654" y="112628"/>
                </a:lnTo>
                <a:lnTo>
                  <a:pt x="81808" y="108226"/>
                </a:lnTo>
                <a:lnTo>
                  <a:pt x="108097" y="78798"/>
                </a:lnTo>
                <a:lnTo>
                  <a:pt x="113493" y="47473"/>
                </a:lnTo>
                <a:lnTo>
                  <a:pt x="109644" y="34548"/>
                </a:lnTo>
                <a:lnTo>
                  <a:pt x="81506" y="6197"/>
                </a:lnTo>
                <a:lnTo>
                  <a:pt x="517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0" name="object 770"/>
          <p:cNvSpPr/>
          <p:nvPr/>
        </p:nvSpPr>
        <p:spPr>
          <a:xfrm>
            <a:off x="3241629" y="3756602"/>
            <a:ext cx="113488" cy="112628"/>
          </a:xfrm>
          <a:prstGeom prst="rect">
            <a:avLst/>
          </a:prstGeom>
          <a:blipFill>
            <a:blip r:embed="rId2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1" name="object 771"/>
          <p:cNvSpPr/>
          <p:nvPr/>
        </p:nvSpPr>
        <p:spPr>
          <a:xfrm>
            <a:off x="3242779" y="3757640"/>
            <a:ext cx="111760" cy="111760"/>
          </a:xfrm>
          <a:custGeom>
            <a:avLst/>
            <a:gdLst/>
            <a:ahLst/>
            <a:cxnLst/>
            <a:rect l="l" t="t" r="r" b="b"/>
            <a:pathLst>
              <a:path w="111760" h="111760">
                <a:moveTo>
                  <a:pt x="52538" y="0"/>
                </a:moveTo>
                <a:lnTo>
                  <a:pt x="15278" y="17431"/>
                </a:lnTo>
                <a:lnTo>
                  <a:pt x="0" y="55864"/>
                </a:lnTo>
                <a:lnTo>
                  <a:pt x="905" y="65893"/>
                </a:lnTo>
                <a:lnTo>
                  <a:pt x="21328" y="98571"/>
                </a:lnTo>
                <a:lnTo>
                  <a:pt x="64321" y="111226"/>
                </a:lnTo>
                <a:lnTo>
                  <a:pt x="77214" y="107597"/>
                </a:lnTo>
                <a:lnTo>
                  <a:pt x="105501" y="79728"/>
                </a:lnTo>
                <a:lnTo>
                  <a:pt x="111638" y="49689"/>
                </a:lnTo>
                <a:lnTo>
                  <a:pt x="108415" y="36271"/>
                </a:lnTo>
                <a:lnTo>
                  <a:pt x="81424" y="6611"/>
                </a:lnTo>
                <a:lnTo>
                  <a:pt x="525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2" name="object 772"/>
          <p:cNvSpPr/>
          <p:nvPr/>
        </p:nvSpPr>
        <p:spPr>
          <a:xfrm>
            <a:off x="3242787" y="3757640"/>
            <a:ext cx="111630" cy="111226"/>
          </a:xfrm>
          <a:prstGeom prst="rect">
            <a:avLst/>
          </a:prstGeom>
          <a:blipFill>
            <a:blip r:embed="rId2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3" name="object 773"/>
          <p:cNvSpPr/>
          <p:nvPr/>
        </p:nvSpPr>
        <p:spPr>
          <a:xfrm>
            <a:off x="3243910" y="3758639"/>
            <a:ext cx="109855" cy="109855"/>
          </a:xfrm>
          <a:custGeom>
            <a:avLst/>
            <a:gdLst/>
            <a:ahLst/>
            <a:cxnLst/>
            <a:rect l="l" t="t" r="r" b="b"/>
            <a:pathLst>
              <a:path w="109854" h="109854">
                <a:moveTo>
                  <a:pt x="53219" y="0"/>
                </a:moveTo>
                <a:lnTo>
                  <a:pt x="15534" y="16593"/>
                </a:lnTo>
                <a:lnTo>
                  <a:pt x="0" y="54865"/>
                </a:lnTo>
                <a:lnTo>
                  <a:pt x="212" y="59714"/>
                </a:lnTo>
                <a:lnTo>
                  <a:pt x="18294" y="95187"/>
                </a:lnTo>
                <a:lnTo>
                  <a:pt x="58869" y="109546"/>
                </a:lnTo>
                <a:lnTo>
                  <a:pt x="72506" y="106766"/>
                </a:lnTo>
                <a:lnTo>
                  <a:pt x="102834" y="80504"/>
                </a:lnTo>
                <a:lnTo>
                  <a:pt x="109648" y="51889"/>
                </a:lnTo>
                <a:lnTo>
                  <a:pt x="107076" y="37998"/>
                </a:lnTo>
                <a:lnTo>
                  <a:pt x="81230" y="7013"/>
                </a:lnTo>
                <a:lnTo>
                  <a:pt x="5321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4" name="object 774"/>
          <p:cNvSpPr/>
          <p:nvPr/>
        </p:nvSpPr>
        <p:spPr>
          <a:xfrm>
            <a:off x="3243910" y="3758639"/>
            <a:ext cx="109648" cy="109546"/>
          </a:xfrm>
          <a:prstGeom prst="rect">
            <a:avLst/>
          </a:prstGeom>
          <a:blipFill>
            <a:blip r:embed="rId2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5" name="object 775"/>
          <p:cNvSpPr/>
          <p:nvPr/>
        </p:nvSpPr>
        <p:spPr>
          <a:xfrm>
            <a:off x="3244989" y="3761614"/>
            <a:ext cx="106680" cy="105410"/>
          </a:xfrm>
          <a:custGeom>
            <a:avLst/>
            <a:gdLst/>
            <a:ahLst/>
            <a:cxnLst/>
            <a:rect l="l" t="t" r="r" b="b"/>
            <a:pathLst>
              <a:path w="106679" h="105410">
                <a:moveTo>
                  <a:pt x="39622" y="0"/>
                </a:moveTo>
                <a:lnTo>
                  <a:pt x="7373" y="24692"/>
                </a:lnTo>
                <a:lnTo>
                  <a:pt x="0" y="51890"/>
                </a:lnTo>
                <a:lnTo>
                  <a:pt x="538" y="59480"/>
                </a:lnTo>
                <a:lnTo>
                  <a:pt x="31881" y="99221"/>
                </a:lnTo>
                <a:lnTo>
                  <a:pt x="63094" y="104854"/>
                </a:lnTo>
                <a:lnTo>
                  <a:pt x="75138" y="101058"/>
                </a:lnTo>
                <a:lnTo>
                  <a:pt x="101199" y="72457"/>
                </a:lnTo>
                <a:lnTo>
                  <a:pt x="106291" y="40447"/>
                </a:lnTo>
                <a:lnTo>
                  <a:pt x="102100" y="28941"/>
                </a:lnTo>
                <a:lnTo>
                  <a:pt x="72608" y="4387"/>
                </a:lnTo>
                <a:lnTo>
                  <a:pt x="396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6" name="object 776"/>
          <p:cNvSpPr/>
          <p:nvPr/>
        </p:nvSpPr>
        <p:spPr>
          <a:xfrm>
            <a:off x="3244990" y="3761614"/>
            <a:ext cx="106290" cy="104854"/>
          </a:xfrm>
          <a:prstGeom prst="rect">
            <a:avLst/>
          </a:prstGeom>
          <a:blipFill>
            <a:blip r:embed="rId2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7" name="object 777"/>
          <p:cNvSpPr/>
          <p:nvPr/>
        </p:nvSpPr>
        <p:spPr>
          <a:xfrm>
            <a:off x="3246069" y="3762302"/>
            <a:ext cx="104775" cy="104139"/>
          </a:xfrm>
          <a:custGeom>
            <a:avLst/>
            <a:gdLst/>
            <a:ahLst/>
            <a:cxnLst/>
            <a:rect l="l" t="t" r="r" b="b"/>
            <a:pathLst>
              <a:path w="104775" h="104139">
                <a:moveTo>
                  <a:pt x="40205" y="0"/>
                </a:moveTo>
                <a:lnTo>
                  <a:pt x="7507" y="24084"/>
                </a:lnTo>
                <a:lnTo>
                  <a:pt x="0" y="51203"/>
                </a:lnTo>
                <a:lnTo>
                  <a:pt x="67" y="53890"/>
                </a:lnTo>
                <a:lnTo>
                  <a:pt x="17073" y="89306"/>
                </a:lnTo>
                <a:lnTo>
                  <a:pt x="58115" y="103617"/>
                </a:lnTo>
                <a:lnTo>
                  <a:pt x="70831" y="100599"/>
                </a:lnTo>
                <a:lnTo>
                  <a:pt x="98799" y="73513"/>
                </a:lnTo>
                <a:lnTo>
                  <a:pt x="104668" y="42577"/>
                </a:lnTo>
                <a:lnTo>
                  <a:pt x="101021" y="30657"/>
                </a:lnTo>
                <a:lnTo>
                  <a:pt x="72598" y="4892"/>
                </a:lnTo>
                <a:lnTo>
                  <a:pt x="402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8" name="object 778"/>
          <p:cNvSpPr/>
          <p:nvPr/>
        </p:nvSpPr>
        <p:spPr>
          <a:xfrm>
            <a:off x="3246081" y="3762302"/>
            <a:ext cx="104656" cy="103617"/>
          </a:xfrm>
          <a:prstGeom prst="rect">
            <a:avLst/>
          </a:prstGeom>
          <a:blipFill>
            <a:blip r:embed="rId2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9" name="object 779"/>
          <p:cNvSpPr/>
          <p:nvPr/>
        </p:nvSpPr>
        <p:spPr>
          <a:xfrm>
            <a:off x="3247110" y="3763021"/>
            <a:ext cx="103505" cy="102235"/>
          </a:xfrm>
          <a:custGeom>
            <a:avLst/>
            <a:gdLst/>
            <a:ahLst/>
            <a:cxnLst/>
            <a:rect l="l" t="t" r="r" b="b"/>
            <a:pathLst>
              <a:path w="103504" h="102235">
                <a:moveTo>
                  <a:pt x="40805" y="0"/>
                </a:moveTo>
                <a:lnTo>
                  <a:pt x="7650" y="23443"/>
                </a:lnTo>
                <a:lnTo>
                  <a:pt x="0" y="50484"/>
                </a:lnTo>
                <a:lnTo>
                  <a:pt x="1358" y="62277"/>
                </a:lnTo>
                <a:lnTo>
                  <a:pt x="25309" y="94676"/>
                </a:lnTo>
                <a:lnTo>
                  <a:pt x="53023" y="102117"/>
                </a:lnTo>
                <a:lnTo>
                  <a:pt x="66433" y="99954"/>
                </a:lnTo>
                <a:lnTo>
                  <a:pt x="96369" y="74426"/>
                </a:lnTo>
                <a:lnTo>
                  <a:pt x="102979" y="44718"/>
                </a:lnTo>
                <a:lnTo>
                  <a:pt x="99909" y="32380"/>
                </a:lnTo>
                <a:lnTo>
                  <a:pt x="72583" y="5391"/>
                </a:lnTo>
                <a:lnTo>
                  <a:pt x="408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0" name="object 780"/>
          <p:cNvSpPr/>
          <p:nvPr/>
        </p:nvSpPr>
        <p:spPr>
          <a:xfrm>
            <a:off x="3247111" y="3763021"/>
            <a:ext cx="102978" cy="102117"/>
          </a:xfrm>
          <a:prstGeom prst="rect">
            <a:avLst/>
          </a:prstGeom>
          <a:blipFill>
            <a:blip r:embed="rId13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1" name="object 781"/>
          <p:cNvSpPr/>
          <p:nvPr/>
        </p:nvSpPr>
        <p:spPr>
          <a:xfrm>
            <a:off x="3248151" y="3763734"/>
            <a:ext cx="101600" cy="99695"/>
          </a:xfrm>
          <a:custGeom>
            <a:avLst/>
            <a:gdLst/>
            <a:ahLst/>
            <a:cxnLst/>
            <a:rect l="l" t="t" r="r" b="b"/>
            <a:pathLst>
              <a:path w="101600" h="99695">
                <a:moveTo>
                  <a:pt x="41381" y="0"/>
                </a:moveTo>
                <a:lnTo>
                  <a:pt x="7787" y="22781"/>
                </a:lnTo>
                <a:lnTo>
                  <a:pt x="0" y="49770"/>
                </a:lnTo>
                <a:lnTo>
                  <a:pt x="210" y="54395"/>
                </a:lnTo>
                <a:lnTo>
                  <a:pt x="29951" y="93770"/>
                </a:lnTo>
                <a:lnTo>
                  <a:pt x="61840" y="99109"/>
                </a:lnTo>
                <a:lnTo>
                  <a:pt x="74591" y="94249"/>
                </a:lnTo>
                <a:lnTo>
                  <a:pt x="85432" y="86153"/>
                </a:lnTo>
                <a:lnTo>
                  <a:pt x="93828" y="75266"/>
                </a:lnTo>
                <a:lnTo>
                  <a:pt x="99242" y="62034"/>
                </a:lnTo>
                <a:lnTo>
                  <a:pt x="101138" y="46903"/>
                </a:lnTo>
                <a:lnTo>
                  <a:pt x="98686" y="34127"/>
                </a:lnTo>
                <a:lnTo>
                  <a:pt x="72498" y="5882"/>
                </a:lnTo>
                <a:lnTo>
                  <a:pt x="413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2" name="object 782"/>
          <p:cNvSpPr/>
          <p:nvPr/>
        </p:nvSpPr>
        <p:spPr>
          <a:xfrm>
            <a:off x="3248151" y="3763734"/>
            <a:ext cx="101138" cy="99109"/>
          </a:xfrm>
          <a:prstGeom prst="rect">
            <a:avLst/>
          </a:prstGeom>
          <a:blipFill>
            <a:blip r:embed="rId13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3" name="object 783"/>
          <p:cNvSpPr/>
          <p:nvPr/>
        </p:nvSpPr>
        <p:spPr>
          <a:xfrm>
            <a:off x="3249167" y="3764481"/>
            <a:ext cx="97790" cy="98425"/>
          </a:xfrm>
          <a:custGeom>
            <a:avLst/>
            <a:gdLst/>
            <a:ahLst/>
            <a:cxnLst/>
            <a:rect l="l" t="t" r="r" b="b"/>
            <a:pathLst>
              <a:path w="97789" h="98425">
                <a:moveTo>
                  <a:pt x="41962" y="0"/>
                </a:moveTo>
                <a:lnTo>
                  <a:pt x="7925" y="22100"/>
                </a:lnTo>
                <a:lnTo>
                  <a:pt x="0" y="49023"/>
                </a:lnTo>
                <a:lnTo>
                  <a:pt x="1270" y="60162"/>
                </a:lnTo>
                <a:lnTo>
                  <a:pt x="25235" y="91353"/>
                </a:lnTo>
                <a:lnTo>
                  <a:pt x="54475" y="98376"/>
                </a:lnTo>
                <a:lnTo>
                  <a:pt x="66485" y="95523"/>
                </a:lnTo>
                <a:lnTo>
                  <a:pt x="96546" y="53569"/>
                </a:lnTo>
                <a:lnTo>
                  <a:pt x="97400" y="35900"/>
                </a:lnTo>
                <a:lnTo>
                  <a:pt x="92164" y="24046"/>
                </a:lnTo>
                <a:lnTo>
                  <a:pt x="83742" y="14040"/>
                </a:lnTo>
                <a:lnTo>
                  <a:pt x="72393" y="6371"/>
                </a:lnTo>
                <a:lnTo>
                  <a:pt x="58379" y="1528"/>
                </a:lnTo>
                <a:lnTo>
                  <a:pt x="419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4" name="object 784"/>
          <p:cNvSpPr/>
          <p:nvPr/>
        </p:nvSpPr>
        <p:spPr>
          <a:xfrm>
            <a:off x="3249167" y="3764481"/>
            <a:ext cx="97400" cy="98376"/>
          </a:xfrm>
          <a:prstGeom prst="rect">
            <a:avLst/>
          </a:prstGeom>
          <a:blipFill>
            <a:blip r:embed="rId2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5" name="object 785"/>
          <p:cNvSpPr/>
          <p:nvPr/>
        </p:nvSpPr>
        <p:spPr>
          <a:xfrm>
            <a:off x="3250171" y="3765283"/>
            <a:ext cx="96520" cy="97155"/>
          </a:xfrm>
          <a:custGeom>
            <a:avLst/>
            <a:gdLst/>
            <a:ahLst/>
            <a:cxnLst/>
            <a:rect l="l" t="t" r="r" b="b"/>
            <a:pathLst>
              <a:path w="96520" h="97154">
                <a:moveTo>
                  <a:pt x="42570" y="0"/>
                </a:moveTo>
                <a:lnTo>
                  <a:pt x="8071" y="21388"/>
                </a:lnTo>
                <a:lnTo>
                  <a:pt x="0" y="48221"/>
                </a:lnTo>
                <a:lnTo>
                  <a:pt x="482" y="55088"/>
                </a:lnTo>
                <a:lnTo>
                  <a:pt x="22313" y="88928"/>
                </a:lnTo>
                <a:lnTo>
                  <a:pt x="49713" y="96824"/>
                </a:lnTo>
                <a:lnTo>
                  <a:pt x="62366" y="94793"/>
                </a:lnTo>
                <a:lnTo>
                  <a:pt x="94842" y="54832"/>
                </a:lnTo>
                <a:lnTo>
                  <a:pt x="96051" y="37716"/>
                </a:lnTo>
                <a:lnTo>
                  <a:pt x="91339" y="25399"/>
                </a:lnTo>
                <a:lnTo>
                  <a:pt x="83303" y="14939"/>
                </a:lnTo>
                <a:lnTo>
                  <a:pt x="72275" y="6865"/>
                </a:lnTo>
                <a:lnTo>
                  <a:pt x="58587" y="1709"/>
                </a:lnTo>
                <a:lnTo>
                  <a:pt x="425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6" name="object 786"/>
          <p:cNvSpPr/>
          <p:nvPr/>
        </p:nvSpPr>
        <p:spPr>
          <a:xfrm>
            <a:off x="3250177" y="3765283"/>
            <a:ext cx="96045" cy="96824"/>
          </a:xfrm>
          <a:prstGeom prst="rect">
            <a:avLst/>
          </a:prstGeom>
          <a:blipFill>
            <a:blip r:embed="rId2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7" name="object 787"/>
          <p:cNvSpPr/>
          <p:nvPr/>
        </p:nvSpPr>
        <p:spPr>
          <a:xfrm>
            <a:off x="3251136" y="3766063"/>
            <a:ext cx="94615" cy="93980"/>
          </a:xfrm>
          <a:custGeom>
            <a:avLst/>
            <a:gdLst/>
            <a:ahLst/>
            <a:cxnLst/>
            <a:rect l="l" t="t" r="r" b="b"/>
            <a:pathLst>
              <a:path w="94614" h="93979">
                <a:moveTo>
                  <a:pt x="43144" y="0"/>
                </a:moveTo>
                <a:lnTo>
                  <a:pt x="8217" y="20694"/>
                </a:lnTo>
                <a:lnTo>
                  <a:pt x="0" y="47441"/>
                </a:lnTo>
                <a:lnTo>
                  <a:pt x="1679" y="59849"/>
                </a:lnTo>
                <a:lnTo>
                  <a:pt x="40977" y="92658"/>
                </a:lnTo>
                <a:lnTo>
                  <a:pt x="58125" y="93873"/>
                </a:lnTo>
                <a:lnTo>
                  <a:pt x="70133" y="89171"/>
                </a:lnTo>
                <a:lnTo>
                  <a:pt x="80308" y="81126"/>
                </a:lnTo>
                <a:lnTo>
                  <a:pt x="88128" y="69998"/>
                </a:lnTo>
                <a:lnTo>
                  <a:pt x="93067" y="56046"/>
                </a:lnTo>
                <a:lnTo>
                  <a:pt x="94602" y="39528"/>
                </a:lnTo>
                <a:lnTo>
                  <a:pt x="90439" y="26751"/>
                </a:lnTo>
                <a:lnTo>
                  <a:pt x="82800" y="15831"/>
                </a:lnTo>
                <a:lnTo>
                  <a:pt x="72098" y="7347"/>
                </a:lnTo>
                <a:lnTo>
                  <a:pt x="58742" y="1877"/>
                </a:lnTo>
                <a:lnTo>
                  <a:pt x="4314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8" name="object 788"/>
          <p:cNvSpPr/>
          <p:nvPr/>
        </p:nvSpPr>
        <p:spPr>
          <a:xfrm>
            <a:off x="3251146" y="3766063"/>
            <a:ext cx="94592" cy="93873"/>
          </a:xfrm>
          <a:prstGeom prst="rect">
            <a:avLst/>
          </a:prstGeom>
          <a:blipFill>
            <a:blip r:embed="rId2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9" name="object 789"/>
          <p:cNvSpPr/>
          <p:nvPr/>
        </p:nvSpPr>
        <p:spPr>
          <a:xfrm>
            <a:off x="3252089" y="3766909"/>
            <a:ext cx="93345" cy="93345"/>
          </a:xfrm>
          <a:custGeom>
            <a:avLst/>
            <a:gdLst/>
            <a:ahLst/>
            <a:cxnLst/>
            <a:rect l="l" t="t" r="r" b="b"/>
            <a:pathLst>
              <a:path w="93345" h="93345">
                <a:moveTo>
                  <a:pt x="43750" y="0"/>
                </a:moveTo>
                <a:lnTo>
                  <a:pt x="8370" y="19909"/>
                </a:lnTo>
                <a:lnTo>
                  <a:pt x="0" y="46595"/>
                </a:lnTo>
                <a:lnTo>
                  <a:pt x="775" y="55059"/>
                </a:lnTo>
                <a:lnTo>
                  <a:pt x="23668" y="85936"/>
                </a:lnTo>
                <a:lnTo>
                  <a:pt x="53726" y="92734"/>
                </a:lnTo>
                <a:lnTo>
                  <a:pt x="66457" y="88770"/>
                </a:lnTo>
                <a:lnTo>
                  <a:pt x="77340" y="81265"/>
                </a:lnTo>
                <a:lnTo>
                  <a:pt x="85793" y="70604"/>
                </a:lnTo>
                <a:lnTo>
                  <a:pt x="91229" y="57173"/>
                </a:lnTo>
                <a:lnTo>
                  <a:pt x="93066" y="41356"/>
                </a:lnTo>
                <a:lnTo>
                  <a:pt x="89499" y="28090"/>
                </a:lnTo>
                <a:lnTo>
                  <a:pt x="82275" y="16698"/>
                </a:lnTo>
                <a:lnTo>
                  <a:pt x="71904" y="7803"/>
                </a:lnTo>
                <a:lnTo>
                  <a:pt x="58893" y="2029"/>
                </a:lnTo>
                <a:lnTo>
                  <a:pt x="437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0" name="object 790"/>
          <p:cNvSpPr/>
          <p:nvPr/>
        </p:nvSpPr>
        <p:spPr>
          <a:xfrm>
            <a:off x="3252094" y="3766909"/>
            <a:ext cx="93061" cy="92734"/>
          </a:xfrm>
          <a:prstGeom prst="rect">
            <a:avLst/>
          </a:prstGeom>
          <a:blipFill>
            <a:blip r:embed="rId2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1" name="object 791"/>
          <p:cNvSpPr/>
          <p:nvPr/>
        </p:nvSpPr>
        <p:spPr>
          <a:xfrm>
            <a:off x="3253028" y="3767755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39" h="91439">
                <a:moveTo>
                  <a:pt x="44328" y="0"/>
                </a:moveTo>
                <a:lnTo>
                  <a:pt x="8512" y="19144"/>
                </a:lnTo>
                <a:lnTo>
                  <a:pt x="0" y="45749"/>
                </a:lnTo>
                <a:lnTo>
                  <a:pt x="196" y="50007"/>
                </a:lnTo>
                <a:lnTo>
                  <a:pt x="20873" y="83576"/>
                </a:lnTo>
                <a:lnTo>
                  <a:pt x="49250" y="91386"/>
                </a:lnTo>
                <a:lnTo>
                  <a:pt x="62713" y="88226"/>
                </a:lnTo>
                <a:lnTo>
                  <a:pt x="74321" y="81277"/>
                </a:lnTo>
                <a:lnTo>
                  <a:pt x="83416" y="71087"/>
                </a:lnTo>
                <a:lnTo>
                  <a:pt x="89338" y="58205"/>
                </a:lnTo>
                <a:lnTo>
                  <a:pt x="91432" y="43178"/>
                </a:lnTo>
                <a:lnTo>
                  <a:pt x="88492" y="29439"/>
                </a:lnTo>
                <a:lnTo>
                  <a:pt x="81691" y="17572"/>
                </a:lnTo>
                <a:lnTo>
                  <a:pt x="71649" y="8255"/>
                </a:lnTo>
                <a:lnTo>
                  <a:pt x="58988" y="2171"/>
                </a:lnTo>
                <a:lnTo>
                  <a:pt x="4432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2" name="object 792"/>
          <p:cNvSpPr/>
          <p:nvPr/>
        </p:nvSpPr>
        <p:spPr>
          <a:xfrm>
            <a:off x="3253032" y="3767755"/>
            <a:ext cx="91428" cy="91386"/>
          </a:xfrm>
          <a:prstGeom prst="rect">
            <a:avLst/>
          </a:prstGeom>
          <a:blipFill>
            <a:blip r:embed="rId2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3" name="object 793"/>
          <p:cNvSpPr/>
          <p:nvPr/>
        </p:nvSpPr>
        <p:spPr>
          <a:xfrm>
            <a:off x="3253930" y="3770903"/>
            <a:ext cx="88265" cy="86995"/>
          </a:xfrm>
          <a:custGeom>
            <a:avLst/>
            <a:gdLst/>
            <a:ahLst/>
            <a:cxnLst/>
            <a:rect l="l" t="t" r="r" b="b"/>
            <a:pathLst>
              <a:path w="88264" h="86995">
                <a:moveTo>
                  <a:pt x="30724" y="0"/>
                </a:moveTo>
                <a:lnTo>
                  <a:pt x="18395" y="6362"/>
                </a:lnTo>
                <a:lnTo>
                  <a:pt x="8670" y="16078"/>
                </a:lnTo>
                <a:lnTo>
                  <a:pt x="2291" y="28405"/>
                </a:lnTo>
                <a:lnTo>
                  <a:pt x="0" y="42601"/>
                </a:lnTo>
                <a:lnTo>
                  <a:pt x="643" y="50149"/>
                </a:lnTo>
                <a:lnTo>
                  <a:pt x="37178" y="85022"/>
                </a:lnTo>
                <a:lnTo>
                  <a:pt x="54085" y="86428"/>
                </a:lnTo>
                <a:lnTo>
                  <a:pt x="65552" y="82014"/>
                </a:lnTo>
                <a:lnTo>
                  <a:pt x="75230" y="74161"/>
                </a:lnTo>
                <a:lnTo>
                  <a:pt x="82584" y="62996"/>
                </a:lnTo>
                <a:lnTo>
                  <a:pt x="87073" y="48644"/>
                </a:lnTo>
                <a:lnTo>
                  <a:pt x="88162" y="31229"/>
                </a:lnTo>
                <a:lnTo>
                  <a:pt x="83280" y="20418"/>
                </a:lnTo>
                <a:lnTo>
                  <a:pt x="75058" y="11384"/>
                </a:lnTo>
                <a:lnTo>
                  <a:pt x="63534" y="4633"/>
                </a:lnTo>
                <a:lnTo>
                  <a:pt x="48743" y="670"/>
                </a:lnTo>
                <a:lnTo>
                  <a:pt x="307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4" name="object 794"/>
          <p:cNvSpPr/>
          <p:nvPr/>
        </p:nvSpPr>
        <p:spPr>
          <a:xfrm>
            <a:off x="3253930" y="3770903"/>
            <a:ext cx="88162" cy="86428"/>
          </a:xfrm>
          <a:prstGeom prst="rect">
            <a:avLst/>
          </a:prstGeom>
          <a:blipFill>
            <a:blip r:embed="rId2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5" name="object 795"/>
          <p:cNvSpPr/>
          <p:nvPr/>
        </p:nvSpPr>
        <p:spPr>
          <a:xfrm>
            <a:off x="3254832" y="3771446"/>
            <a:ext cx="86995" cy="85725"/>
          </a:xfrm>
          <a:custGeom>
            <a:avLst/>
            <a:gdLst/>
            <a:ahLst/>
            <a:cxnLst/>
            <a:rect l="l" t="t" r="r" b="b"/>
            <a:pathLst>
              <a:path w="86995" h="85725">
                <a:moveTo>
                  <a:pt x="31207" y="0"/>
                </a:moveTo>
                <a:lnTo>
                  <a:pt x="18711" y="6086"/>
                </a:lnTo>
                <a:lnTo>
                  <a:pt x="8830" y="15641"/>
                </a:lnTo>
                <a:lnTo>
                  <a:pt x="2336" y="27890"/>
                </a:lnTo>
                <a:lnTo>
                  <a:pt x="0" y="42058"/>
                </a:lnTo>
                <a:lnTo>
                  <a:pt x="151" y="45719"/>
                </a:lnTo>
                <a:lnTo>
                  <a:pt x="20571" y="78199"/>
                </a:lnTo>
                <a:lnTo>
                  <a:pt x="50078" y="85554"/>
                </a:lnTo>
                <a:lnTo>
                  <a:pt x="62188" y="81837"/>
                </a:lnTo>
                <a:lnTo>
                  <a:pt x="72515" y="74499"/>
                </a:lnTo>
                <a:lnTo>
                  <a:pt x="80469" y="63762"/>
                </a:lnTo>
                <a:lnTo>
                  <a:pt x="85461" y="49847"/>
                </a:lnTo>
                <a:lnTo>
                  <a:pt x="86901" y="32976"/>
                </a:lnTo>
                <a:lnTo>
                  <a:pt x="82524" y="21762"/>
                </a:lnTo>
                <a:lnTo>
                  <a:pt x="74689" y="12317"/>
                </a:lnTo>
                <a:lnTo>
                  <a:pt x="63474" y="5182"/>
                </a:lnTo>
                <a:lnTo>
                  <a:pt x="48955" y="896"/>
                </a:lnTo>
                <a:lnTo>
                  <a:pt x="312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6" name="object 796"/>
          <p:cNvSpPr/>
          <p:nvPr/>
        </p:nvSpPr>
        <p:spPr>
          <a:xfrm>
            <a:off x="3254832" y="3771446"/>
            <a:ext cx="86901" cy="85554"/>
          </a:xfrm>
          <a:prstGeom prst="rect">
            <a:avLst/>
          </a:prstGeom>
          <a:blipFill>
            <a:blip r:embed="rId2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7" name="object 797"/>
          <p:cNvSpPr/>
          <p:nvPr/>
        </p:nvSpPr>
        <p:spPr>
          <a:xfrm>
            <a:off x="3255708" y="3771962"/>
            <a:ext cx="85725" cy="85090"/>
          </a:xfrm>
          <a:custGeom>
            <a:avLst/>
            <a:gdLst/>
            <a:ahLst/>
            <a:cxnLst/>
            <a:rect l="l" t="t" r="r" b="b"/>
            <a:pathLst>
              <a:path w="85725" h="85089">
                <a:moveTo>
                  <a:pt x="31667" y="0"/>
                </a:moveTo>
                <a:lnTo>
                  <a:pt x="19019" y="5809"/>
                </a:lnTo>
                <a:lnTo>
                  <a:pt x="8989" y="15207"/>
                </a:lnTo>
                <a:lnTo>
                  <a:pt x="2381" y="27387"/>
                </a:lnTo>
                <a:lnTo>
                  <a:pt x="0" y="41542"/>
                </a:lnTo>
                <a:lnTo>
                  <a:pt x="2106" y="54815"/>
                </a:lnTo>
                <a:lnTo>
                  <a:pt x="8337" y="66755"/>
                </a:lnTo>
                <a:lnTo>
                  <a:pt x="18119" y="76166"/>
                </a:lnTo>
                <a:lnTo>
                  <a:pt x="30871" y="82322"/>
                </a:lnTo>
                <a:lnTo>
                  <a:pt x="46016" y="84494"/>
                </a:lnTo>
                <a:lnTo>
                  <a:pt x="58785" y="81545"/>
                </a:lnTo>
                <a:lnTo>
                  <a:pt x="69773" y="74757"/>
                </a:lnTo>
                <a:lnTo>
                  <a:pt x="78334" y="64465"/>
                </a:lnTo>
                <a:lnTo>
                  <a:pt x="83819" y="51004"/>
                </a:lnTo>
                <a:lnTo>
                  <a:pt x="85580" y="34706"/>
                </a:lnTo>
                <a:lnTo>
                  <a:pt x="81722" y="23087"/>
                </a:lnTo>
                <a:lnTo>
                  <a:pt x="74282" y="13231"/>
                </a:lnTo>
                <a:lnTo>
                  <a:pt x="63379" y="5714"/>
                </a:lnTo>
                <a:lnTo>
                  <a:pt x="49134" y="1112"/>
                </a:lnTo>
                <a:lnTo>
                  <a:pt x="3166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8" name="object 798"/>
          <p:cNvSpPr/>
          <p:nvPr/>
        </p:nvSpPr>
        <p:spPr>
          <a:xfrm>
            <a:off x="3255716" y="3771962"/>
            <a:ext cx="85572" cy="84494"/>
          </a:xfrm>
          <a:prstGeom prst="rect">
            <a:avLst/>
          </a:prstGeom>
          <a:blipFill>
            <a:blip r:embed="rId2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9" name="object 799"/>
          <p:cNvSpPr/>
          <p:nvPr/>
        </p:nvSpPr>
        <p:spPr>
          <a:xfrm>
            <a:off x="3256559" y="3772492"/>
            <a:ext cx="84455" cy="81280"/>
          </a:xfrm>
          <a:custGeom>
            <a:avLst/>
            <a:gdLst/>
            <a:ahLst/>
            <a:cxnLst/>
            <a:rect l="l" t="t" r="r" b="b"/>
            <a:pathLst>
              <a:path w="84454" h="81279">
                <a:moveTo>
                  <a:pt x="32120" y="0"/>
                </a:moveTo>
                <a:lnTo>
                  <a:pt x="19323" y="5531"/>
                </a:lnTo>
                <a:lnTo>
                  <a:pt x="9146" y="14772"/>
                </a:lnTo>
                <a:lnTo>
                  <a:pt x="2426" y="26880"/>
                </a:lnTo>
                <a:lnTo>
                  <a:pt x="0" y="41013"/>
                </a:lnTo>
                <a:lnTo>
                  <a:pt x="599" y="48049"/>
                </a:lnTo>
                <a:lnTo>
                  <a:pt x="37375" y="80298"/>
                </a:lnTo>
                <a:lnTo>
                  <a:pt x="55244" y="81105"/>
                </a:lnTo>
                <a:lnTo>
                  <a:pt x="66931" y="74906"/>
                </a:lnTo>
                <a:lnTo>
                  <a:pt x="76123" y="65078"/>
                </a:lnTo>
                <a:lnTo>
                  <a:pt x="82105" y="52105"/>
                </a:lnTo>
                <a:lnTo>
                  <a:pt x="84159" y="36473"/>
                </a:lnTo>
                <a:lnTo>
                  <a:pt x="80859" y="24446"/>
                </a:lnTo>
                <a:lnTo>
                  <a:pt x="73835" y="14167"/>
                </a:lnTo>
                <a:lnTo>
                  <a:pt x="63258" y="6254"/>
                </a:lnTo>
                <a:lnTo>
                  <a:pt x="49296" y="1326"/>
                </a:lnTo>
                <a:lnTo>
                  <a:pt x="321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0" name="object 800"/>
          <p:cNvSpPr/>
          <p:nvPr/>
        </p:nvSpPr>
        <p:spPr>
          <a:xfrm>
            <a:off x="3256569" y="3772492"/>
            <a:ext cx="84149" cy="81105"/>
          </a:xfrm>
          <a:prstGeom prst="rect">
            <a:avLst/>
          </a:prstGeom>
          <a:blipFill>
            <a:blip r:embed="rId2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1" name="object 801"/>
          <p:cNvSpPr/>
          <p:nvPr/>
        </p:nvSpPr>
        <p:spPr>
          <a:xfrm>
            <a:off x="3257410" y="3773089"/>
            <a:ext cx="83185" cy="80645"/>
          </a:xfrm>
          <a:custGeom>
            <a:avLst/>
            <a:gdLst/>
            <a:ahLst/>
            <a:cxnLst/>
            <a:rect l="l" t="t" r="r" b="b"/>
            <a:pathLst>
              <a:path w="83185" h="80645">
                <a:moveTo>
                  <a:pt x="32619" y="0"/>
                </a:moveTo>
                <a:lnTo>
                  <a:pt x="19657" y="5210"/>
                </a:lnTo>
                <a:lnTo>
                  <a:pt x="9318" y="14260"/>
                </a:lnTo>
                <a:lnTo>
                  <a:pt x="2475" y="26285"/>
                </a:lnTo>
                <a:lnTo>
                  <a:pt x="0" y="40416"/>
                </a:lnTo>
                <a:lnTo>
                  <a:pt x="140" y="43832"/>
                </a:lnTo>
                <a:lnTo>
                  <a:pt x="34315" y="79185"/>
                </a:lnTo>
                <a:lnTo>
                  <a:pt x="51528" y="80497"/>
                </a:lnTo>
                <a:lnTo>
                  <a:pt x="63957" y="74940"/>
                </a:lnTo>
                <a:lnTo>
                  <a:pt x="73825" y="65596"/>
                </a:lnTo>
                <a:lnTo>
                  <a:pt x="80325" y="53155"/>
                </a:lnTo>
                <a:lnTo>
                  <a:pt x="82649" y="38304"/>
                </a:lnTo>
                <a:lnTo>
                  <a:pt x="79959" y="25835"/>
                </a:lnTo>
                <a:lnTo>
                  <a:pt x="73373" y="15114"/>
                </a:lnTo>
                <a:lnTo>
                  <a:pt x="63130" y="6797"/>
                </a:lnTo>
                <a:lnTo>
                  <a:pt x="49466" y="1540"/>
                </a:lnTo>
                <a:lnTo>
                  <a:pt x="3261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2" name="object 802"/>
          <p:cNvSpPr/>
          <p:nvPr/>
        </p:nvSpPr>
        <p:spPr>
          <a:xfrm>
            <a:off x="3257411" y="3773089"/>
            <a:ext cx="82647" cy="80497"/>
          </a:xfrm>
          <a:prstGeom prst="rect">
            <a:avLst/>
          </a:prstGeom>
          <a:blipFill>
            <a:blip r:embed="rId2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3" name="object 803"/>
          <p:cNvSpPr/>
          <p:nvPr/>
        </p:nvSpPr>
        <p:spPr>
          <a:xfrm>
            <a:off x="3258235" y="3773650"/>
            <a:ext cx="79375" cy="80645"/>
          </a:xfrm>
          <a:custGeom>
            <a:avLst/>
            <a:gdLst/>
            <a:ahLst/>
            <a:cxnLst/>
            <a:rect l="l" t="t" r="r" b="b"/>
            <a:pathLst>
              <a:path w="79375" h="80645">
                <a:moveTo>
                  <a:pt x="33073" y="0"/>
                </a:moveTo>
                <a:lnTo>
                  <a:pt x="19966" y="4910"/>
                </a:lnTo>
                <a:lnTo>
                  <a:pt x="9479" y="13793"/>
                </a:lnTo>
                <a:lnTo>
                  <a:pt x="2521" y="25743"/>
                </a:lnTo>
                <a:lnTo>
                  <a:pt x="0" y="39854"/>
                </a:lnTo>
                <a:lnTo>
                  <a:pt x="1409" y="50407"/>
                </a:lnTo>
                <a:lnTo>
                  <a:pt x="7064" y="62351"/>
                </a:lnTo>
                <a:lnTo>
                  <a:pt x="16560" y="71801"/>
                </a:lnTo>
                <a:lnTo>
                  <a:pt x="29379" y="77978"/>
                </a:lnTo>
                <a:lnTo>
                  <a:pt x="45003" y="80106"/>
                </a:lnTo>
                <a:lnTo>
                  <a:pt x="56508" y="76863"/>
                </a:lnTo>
                <a:lnTo>
                  <a:pt x="66282" y="69903"/>
                </a:lnTo>
                <a:lnTo>
                  <a:pt x="73703" y="59277"/>
                </a:lnTo>
                <a:lnTo>
                  <a:pt x="78149" y="45033"/>
                </a:lnTo>
                <a:lnTo>
                  <a:pt x="79000" y="27221"/>
                </a:lnTo>
                <a:lnTo>
                  <a:pt x="72856" y="16062"/>
                </a:lnTo>
                <a:lnTo>
                  <a:pt x="62944" y="7335"/>
                </a:lnTo>
                <a:lnTo>
                  <a:pt x="49579" y="1745"/>
                </a:lnTo>
                <a:lnTo>
                  <a:pt x="330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4" name="object 804"/>
          <p:cNvSpPr/>
          <p:nvPr/>
        </p:nvSpPr>
        <p:spPr>
          <a:xfrm>
            <a:off x="3258248" y="3773650"/>
            <a:ext cx="78987" cy="80106"/>
          </a:xfrm>
          <a:prstGeom prst="rect">
            <a:avLst/>
          </a:prstGeom>
          <a:blipFill>
            <a:blip r:embed="rId2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5" name="object 805"/>
          <p:cNvSpPr/>
          <p:nvPr/>
        </p:nvSpPr>
        <p:spPr>
          <a:xfrm>
            <a:off x="3259048" y="3774255"/>
            <a:ext cx="78105" cy="79375"/>
          </a:xfrm>
          <a:custGeom>
            <a:avLst/>
            <a:gdLst/>
            <a:ahLst/>
            <a:cxnLst/>
            <a:rect l="l" t="t" r="r" b="b"/>
            <a:pathLst>
              <a:path w="78104" h="79375">
                <a:moveTo>
                  <a:pt x="33546" y="0"/>
                </a:moveTo>
                <a:lnTo>
                  <a:pt x="20287" y="4591"/>
                </a:lnTo>
                <a:lnTo>
                  <a:pt x="9646" y="13293"/>
                </a:lnTo>
                <a:lnTo>
                  <a:pt x="2569" y="25160"/>
                </a:lnTo>
                <a:lnTo>
                  <a:pt x="0" y="39249"/>
                </a:lnTo>
                <a:lnTo>
                  <a:pt x="664" y="46511"/>
                </a:lnTo>
                <a:lnTo>
                  <a:pt x="5525" y="59370"/>
                </a:lnTo>
                <a:lnTo>
                  <a:pt x="14436" y="69656"/>
                </a:lnTo>
                <a:lnTo>
                  <a:pt x="26606" y="76475"/>
                </a:lnTo>
                <a:lnTo>
                  <a:pt x="41245" y="78933"/>
                </a:lnTo>
                <a:lnTo>
                  <a:pt x="53352" y="76442"/>
                </a:lnTo>
                <a:lnTo>
                  <a:pt x="63754" y="70033"/>
                </a:lnTo>
                <a:lnTo>
                  <a:pt x="71776" y="59840"/>
                </a:lnTo>
                <a:lnTo>
                  <a:pt x="76743" y="46000"/>
                </a:lnTo>
                <a:lnTo>
                  <a:pt x="77978" y="28647"/>
                </a:lnTo>
                <a:lnTo>
                  <a:pt x="72308" y="17035"/>
                </a:lnTo>
                <a:lnTo>
                  <a:pt x="62742" y="7881"/>
                </a:lnTo>
                <a:lnTo>
                  <a:pt x="49686" y="1948"/>
                </a:lnTo>
                <a:lnTo>
                  <a:pt x="3354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6" name="object 806"/>
          <p:cNvSpPr/>
          <p:nvPr/>
        </p:nvSpPr>
        <p:spPr>
          <a:xfrm>
            <a:off x="3259056" y="3774255"/>
            <a:ext cx="77971" cy="78933"/>
          </a:xfrm>
          <a:prstGeom prst="rect">
            <a:avLst/>
          </a:prstGeom>
          <a:blipFill>
            <a:blip r:embed="rId23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7" name="object 807"/>
          <p:cNvSpPr/>
          <p:nvPr/>
        </p:nvSpPr>
        <p:spPr>
          <a:xfrm>
            <a:off x="3259848" y="3774883"/>
            <a:ext cx="77470" cy="76200"/>
          </a:xfrm>
          <a:custGeom>
            <a:avLst/>
            <a:gdLst/>
            <a:ahLst/>
            <a:cxnLst/>
            <a:rect l="l" t="t" r="r" b="b"/>
            <a:pathLst>
              <a:path w="77470" h="76200">
                <a:moveTo>
                  <a:pt x="34025" y="0"/>
                </a:moveTo>
                <a:lnTo>
                  <a:pt x="20616" y="4260"/>
                </a:lnTo>
                <a:lnTo>
                  <a:pt x="9819" y="12775"/>
                </a:lnTo>
                <a:lnTo>
                  <a:pt x="2618" y="24557"/>
                </a:lnTo>
                <a:lnTo>
                  <a:pt x="0" y="38621"/>
                </a:lnTo>
                <a:lnTo>
                  <a:pt x="11" y="39576"/>
                </a:lnTo>
                <a:lnTo>
                  <a:pt x="32556" y="74764"/>
                </a:lnTo>
                <a:lnTo>
                  <a:pt x="50056" y="75887"/>
                </a:lnTo>
                <a:lnTo>
                  <a:pt x="61122" y="70072"/>
                </a:lnTo>
                <a:lnTo>
                  <a:pt x="69772" y="60336"/>
                </a:lnTo>
                <a:lnTo>
                  <a:pt x="75271" y="46930"/>
                </a:lnTo>
                <a:lnTo>
                  <a:pt x="76879" y="30109"/>
                </a:lnTo>
                <a:lnTo>
                  <a:pt x="71719" y="18030"/>
                </a:lnTo>
                <a:lnTo>
                  <a:pt x="62517" y="8433"/>
                </a:lnTo>
                <a:lnTo>
                  <a:pt x="49782" y="2147"/>
                </a:lnTo>
                <a:lnTo>
                  <a:pt x="3402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8" name="object 808"/>
          <p:cNvSpPr/>
          <p:nvPr/>
        </p:nvSpPr>
        <p:spPr>
          <a:xfrm>
            <a:off x="3259854" y="3774883"/>
            <a:ext cx="76873" cy="75887"/>
          </a:xfrm>
          <a:prstGeom prst="rect">
            <a:avLst/>
          </a:prstGeom>
          <a:blipFill>
            <a:blip r:embed="rId2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9" name="object 809"/>
          <p:cNvSpPr/>
          <p:nvPr/>
        </p:nvSpPr>
        <p:spPr>
          <a:xfrm>
            <a:off x="3260623" y="3775526"/>
            <a:ext cx="76200" cy="75565"/>
          </a:xfrm>
          <a:custGeom>
            <a:avLst/>
            <a:gdLst/>
            <a:ahLst/>
            <a:cxnLst/>
            <a:rect l="l" t="t" r="r" b="b"/>
            <a:pathLst>
              <a:path w="76200" h="75564">
                <a:moveTo>
                  <a:pt x="34497" y="0"/>
                </a:moveTo>
                <a:lnTo>
                  <a:pt x="20939" y="3919"/>
                </a:lnTo>
                <a:lnTo>
                  <a:pt x="9988" y="12241"/>
                </a:lnTo>
                <a:lnTo>
                  <a:pt x="2667" y="23937"/>
                </a:lnTo>
                <a:lnTo>
                  <a:pt x="0" y="37979"/>
                </a:lnTo>
                <a:lnTo>
                  <a:pt x="1386" y="48067"/>
                </a:lnTo>
                <a:lnTo>
                  <a:pt x="6937" y="59222"/>
                </a:lnTo>
                <a:lnTo>
                  <a:pt x="16501" y="67959"/>
                </a:lnTo>
                <a:lnTo>
                  <a:pt x="29831" y="73514"/>
                </a:lnTo>
                <a:lnTo>
                  <a:pt x="46682" y="75128"/>
                </a:lnTo>
                <a:lnTo>
                  <a:pt x="58441" y="69969"/>
                </a:lnTo>
                <a:lnTo>
                  <a:pt x="67750" y="60722"/>
                </a:lnTo>
                <a:lnTo>
                  <a:pt x="73794" y="47781"/>
                </a:lnTo>
                <a:lnTo>
                  <a:pt x="75755" y="31538"/>
                </a:lnTo>
                <a:lnTo>
                  <a:pt x="71113" y="18998"/>
                </a:lnTo>
                <a:lnTo>
                  <a:pt x="62263" y="8964"/>
                </a:lnTo>
                <a:lnTo>
                  <a:pt x="49845" y="2332"/>
                </a:lnTo>
                <a:lnTo>
                  <a:pt x="3449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0" name="object 810"/>
          <p:cNvSpPr/>
          <p:nvPr/>
        </p:nvSpPr>
        <p:spPr>
          <a:xfrm>
            <a:off x="3260623" y="3775526"/>
            <a:ext cx="75755" cy="75128"/>
          </a:xfrm>
          <a:prstGeom prst="rect">
            <a:avLst/>
          </a:prstGeom>
          <a:blipFill>
            <a:blip r:embed="rId23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1" name="object 811"/>
          <p:cNvSpPr/>
          <p:nvPr/>
        </p:nvSpPr>
        <p:spPr>
          <a:xfrm>
            <a:off x="3261385" y="3776192"/>
            <a:ext cx="74930" cy="74295"/>
          </a:xfrm>
          <a:custGeom>
            <a:avLst/>
            <a:gdLst/>
            <a:ahLst/>
            <a:cxnLst/>
            <a:rect l="l" t="t" r="r" b="b"/>
            <a:pathLst>
              <a:path w="74929" h="74295">
                <a:moveTo>
                  <a:pt x="34974" y="0"/>
                </a:moveTo>
                <a:lnTo>
                  <a:pt x="21275" y="3564"/>
                </a:lnTo>
                <a:lnTo>
                  <a:pt x="10167" y="11684"/>
                </a:lnTo>
                <a:lnTo>
                  <a:pt x="2719" y="23290"/>
                </a:lnTo>
                <a:lnTo>
                  <a:pt x="0" y="37312"/>
                </a:lnTo>
                <a:lnTo>
                  <a:pt x="649" y="44232"/>
                </a:lnTo>
                <a:lnTo>
                  <a:pt x="5400" y="56280"/>
                </a:lnTo>
                <a:lnTo>
                  <a:pt x="14375" y="65873"/>
                </a:lnTo>
                <a:lnTo>
                  <a:pt x="27113" y="72143"/>
                </a:lnTo>
                <a:lnTo>
                  <a:pt x="43157" y="74228"/>
                </a:lnTo>
                <a:lnTo>
                  <a:pt x="55641" y="69772"/>
                </a:lnTo>
                <a:lnTo>
                  <a:pt x="65635" y="61021"/>
                </a:lnTo>
                <a:lnTo>
                  <a:pt x="72230" y="48570"/>
                </a:lnTo>
                <a:lnTo>
                  <a:pt x="74519" y="33010"/>
                </a:lnTo>
                <a:lnTo>
                  <a:pt x="70448" y="19990"/>
                </a:lnTo>
                <a:lnTo>
                  <a:pt x="61977" y="9498"/>
                </a:lnTo>
                <a:lnTo>
                  <a:pt x="49891" y="2510"/>
                </a:lnTo>
                <a:lnTo>
                  <a:pt x="3497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2" name="object 812"/>
          <p:cNvSpPr/>
          <p:nvPr/>
        </p:nvSpPr>
        <p:spPr>
          <a:xfrm>
            <a:off x="3261393" y="3776192"/>
            <a:ext cx="74511" cy="74228"/>
          </a:xfrm>
          <a:prstGeom prst="rect">
            <a:avLst/>
          </a:prstGeom>
          <a:blipFill>
            <a:blip r:embed="rId23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3" name="object 813"/>
          <p:cNvSpPr/>
          <p:nvPr/>
        </p:nvSpPr>
        <p:spPr>
          <a:xfrm>
            <a:off x="3262134" y="3776884"/>
            <a:ext cx="73660" cy="73660"/>
          </a:xfrm>
          <a:custGeom>
            <a:avLst/>
            <a:gdLst/>
            <a:ahLst/>
            <a:cxnLst/>
            <a:rect l="l" t="t" r="r" b="b"/>
            <a:pathLst>
              <a:path w="73660" h="73660">
                <a:moveTo>
                  <a:pt x="35451" y="0"/>
                </a:moveTo>
                <a:lnTo>
                  <a:pt x="21606" y="3194"/>
                </a:lnTo>
                <a:lnTo>
                  <a:pt x="10343" y="11104"/>
                </a:lnTo>
                <a:lnTo>
                  <a:pt x="2770" y="22617"/>
                </a:lnTo>
                <a:lnTo>
                  <a:pt x="0" y="36620"/>
                </a:lnTo>
                <a:lnTo>
                  <a:pt x="166" y="40127"/>
                </a:lnTo>
                <a:lnTo>
                  <a:pt x="4002" y="53136"/>
                </a:lnTo>
                <a:lnTo>
                  <a:pt x="12343" y="63636"/>
                </a:lnTo>
                <a:lnTo>
                  <a:pt x="24433" y="70634"/>
                </a:lnTo>
                <a:lnTo>
                  <a:pt x="39515" y="73135"/>
                </a:lnTo>
                <a:lnTo>
                  <a:pt x="52750" y="69465"/>
                </a:lnTo>
                <a:lnTo>
                  <a:pt x="63455" y="61237"/>
                </a:lnTo>
                <a:lnTo>
                  <a:pt x="70610" y="49298"/>
                </a:lnTo>
                <a:lnTo>
                  <a:pt x="73192" y="34494"/>
                </a:lnTo>
                <a:lnTo>
                  <a:pt x="69734" y="20984"/>
                </a:lnTo>
                <a:lnTo>
                  <a:pt x="61653" y="10024"/>
                </a:lnTo>
                <a:lnTo>
                  <a:pt x="49905" y="2676"/>
                </a:lnTo>
                <a:lnTo>
                  <a:pt x="354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4" name="object 814"/>
          <p:cNvSpPr/>
          <p:nvPr/>
        </p:nvSpPr>
        <p:spPr>
          <a:xfrm>
            <a:off x="3262134" y="3776884"/>
            <a:ext cx="73192" cy="73135"/>
          </a:xfrm>
          <a:prstGeom prst="rect">
            <a:avLst/>
          </a:prstGeom>
          <a:blipFill>
            <a:blip r:embed="rId23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5" name="object 815"/>
          <p:cNvSpPr/>
          <p:nvPr/>
        </p:nvSpPr>
        <p:spPr>
          <a:xfrm>
            <a:off x="3262858" y="3780431"/>
            <a:ext cx="70485" cy="67945"/>
          </a:xfrm>
          <a:custGeom>
            <a:avLst/>
            <a:gdLst/>
            <a:ahLst/>
            <a:cxnLst/>
            <a:rect l="l" t="t" r="r" b="b"/>
            <a:pathLst>
              <a:path w="70485" h="67945">
                <a:moveTo>
                  <a:pt x="21962" y="0"/>
                </a:moveTo>
                <a:lnTo>
                  <a:pt x="10533" y="7683"/>
                </a:lnTo>
                <a:lnTo>
                  <a:pt x="2826" y="19093"/>
                </a:lnTo>
                <a:lnTo>
                  <a:pt x="0" y="33073"/>
                </a:lnTo>
                <a:lnTo>
                  <a:pt x="776" y="40441"/>
                </a:lnTo>
                <a:lnTo>
                  <a:pt x="5621" y="51726"/>
                </a:lnTo>
                <a:lnTo>
                  <a:pt x="14727" y="60608"/>
                </a:lnTo>
                <a:lnTo>
                  <a:pt x="27884" y="66246"/>
                </a:lnTo>
                <a:lnTo>
                  <a:pt x="44883" y="67800"/>
                </a:lnTo>
                <a:lnTo>
                  <a:pt x="55533" y="62530"/>
                </a:lnTo>
                <a:lnTo>
                  <a:pt x="63791" y="53098"/>
                </a:lnTo>
                <a:lnTo>
                  <a:pt x="68863" y="39575"/>
                </a:lnTo>
                <a:lnTo>
                  <a:pt x="69955" y="22034"/>
                </a:lnTo>
                <a:lnTo>
                  <a:pt x="64136" y="12231"/>
                </a:lnTo>
                <a:lnTo>
                  <a:pt x="54252" y="4799"/>
                </a:lnTo>
                <a:lnTo>
                  <a:pt x="40221" y="476"/>
                </a:lnTo>
                <a:lnTo>
                  <a:pt x="219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6" name="object 816"/>
          <p:cNvSpPr/>
          <p:nvPr/>
        </p:nvSpPr>
        <p:spPr>
          <a:xfrm>
            <a:off x="3262866" y="3780431"/>
            <a:ext cx="69947" cy="67800"/>
          </a:xfrm>
          <a:prstGeom prst="rect">
            <a:avLst/>
          </a:prstGeom>
          <a:blipFill>
            <a:blip r:embed="rId15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7" name="object 817"/>
          <p:cNvSpPr/>
          <p:nvPr/>
        </p:nvSpPr>
        <p:spPr>
          <a:xfrm>
            <a:off x="3263582" y="3780760"/>
            <a:ext cx="69215" cy="67310"/>
          </a:xfrm>
          <a:custGeom>
            <a:avLst/>
            <a:gdLst/>
            <a:ahLst/>
            <a:cxnLst/>
            <a:rect l="l" t="t" r="r" b="b"/>
            <a:pathLst>
              <a:path w="69214" h="67310">
                <a:moveTo>
                  <a:pt x="22294" y="0"/>
                </a:moveTo>
                <a:lnTo>
                  <a:pt x="10713" y="7464"/>
                </a:lnTo>
                <a:lnTo>
                  <a:pt x="2879" y="18779"/>
                </a:lnTo>
                <a:lnTo>
                  <a:pt x="0" y="32744"/>
                </a:lnTo>
                <a:lnTo>
                  <a:pt x="288" y="37241"/>
                </a:lnTo>
                <a:lnTo>
                  <a:pt x="4351" y="49313"/>
                </a:lnTo>
                <a:lnTo>
                  <a:pt x="12902" y="58966"/>
                </a:lnTo>
                <a:lnTo>
                  <a:pt x="25546" y="65263"/>
                </a:lnTo>
                <a:lnTo>
                  <a:pt x="41888" y="67268"/>
                </a:lnTo>
                <a:lnTo>
                  <a:pt x="53127" y="62607"/>
                </a:lnTo>
                <a:lnTo>
                  <a:pt x="61967" y="53619"/>
                </a:lnTo>
                <a:lnTo>
                  <a:pt x="67550" y="40476"/>
                </a:lnTo>
                <a:lnTo>
                  <a:pt x="69016" y="23353"/>
                </a:lnTo>
                <a:lnTo>
                  <a:pt x="63639" y="13169"/>
                </a:lnTo>
                <a:lnTo>
                  <a:pt x="54090" y="5361"/>
                </a:lnTo>
                <a:lnTo>
                  <a:pt x="40324" y="710"/>
                </a:lnTo>
                <a:lnTo>
                  <a:pt x="222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8" name="object 818"/>
          <p:cNvSpPr/>
          <p:nvPr/>
        </p:nvSpPr>
        <p:spPr>
          <a:xfrm>
            <a:off x="3263586" y="3780760"/>
            <a:ext cx="69012" cy="67268"/>
          </a:xfrm>
          <a:prstGeom prst="rect">
            <a:avLst/>
          </a:prstGeom>
          <a:blipFill>
            <a:blip r:embed="rId15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9" name="object 819"/>
          <p:cNvSpPr/>
          <p:nvPr/>
        </p:nvSpPr>
        <p:spPr>
          <a:xfrm>
            <a:off x="3264280" y="3781106"/>
            <a:ext cx="68580" cy="66675"/>
          </a:xfrm>
          <a:custGeom>
            <a:avLst/>
            <a:gdLst/>
            <a:ahLst/>
            <a:cxnLst/>
            <a:rect l="l" t="t" r="r" b="b"/>
            <a:pathLst>
              <a:path w="68579" h="66675">
                <a:moveTo>
                  <a:pt x="22629" y="0"/>
                </a:moveTo>
                <a:lnTo>
                  <a:pt x="10897" y="7242"/>
                </a:lnTo>
                <a:lnTo>
                  <a:pt x="2934" y="18460"/>
                </a:lnTo>
                <a:lnTo>
                  <a:pt x="0" y="32399"/>
                </a:lnTo>
                <a:lnTo>
                  <a:pt x="29" y="33842"/>
                </a:lnTo>
                <a:lnTo>
                  <a:pt x="3210" y="46743"/>
                </a:lnTo>
                <a:lnTo>
                  <a:pt x="11174" y="57207"/>
                </a:lnTo>
                <a:lnTo>
                  <a:pt x="23270" y="64178"/>
                </a:lnTo>
                <a:lnTo>
                  <a:pt x="38844" y="66602"/>
                </a:lnTo>
                <a:lnTo>
                  <a:pt x="50690" y="62597"/>
                </a:lnTo>
                <a:lnTo>
                  <a:pt x="60132" y="54069"/>
                </a:lnTo>
                <a:lnTo>
                  <a:pt x="66233" y="41326"/>
                </a:lnTo>
                <a:lnTo>
                  <a:pt x="68059" y="24674"/>
                </a:lnTo>
                <a:lnTo>
                  <a:pt x="63137" y="14113"/>
                </a:lnTo>
                <a:lnTo>
                  <a:pt x="53926" y="5926"/>
                </a:lnTo>
                <a:lnTo>
                  <a:pt x="40424" y="944"/>
                </a:lnTo>
                <a:lnTo>
                  <a:pt x="226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0" name="object 820"/>
          <p:cNvSpPr/>
          <p:nvPr/>
        </p:nvSpPr>
        <p:spPr>
          <a:xfrm>
            <a:off x="3264283" y="3781106"/>
            <a:ext cx="68057" cy="66602"/>
          </a:xfrm>
          <a:prstGeom prst="rect">
            <a:avLst/>
          </a:prstGeom>
          <a:blipFill>
            <a:blip r:embed="rId23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1" name="object 821"/>
          <p:cNvSpPr/>
          <p:nvPr/>
        </p:nvSpPr>
        <p:spPr>
          <a:xfrm>
            <a:off x="3264992" y="3781485"/>
            <a:ext cx="67310" cy="66040"/>
          </a:xfrm>
          <a:custGeom>
            <a:avLst/>
            <a:gdLst/>
            <a:ahLst/>
            <a:cxnLst/>
            <a:rect l="l" t="t" r="r" b="b"/>
            <a:pathLst>
              <a:path w="67310" h="66039">
                <a:moveTo>
                  <a:pt x="22979" y="0"/>
                </a:moveTo>
                <a:lnTo>
                  <a:pt x="11085" y="6996"/>
                </a:lnTo>
                <a:lnTo>
                  <a:pt x="2989" y="18105"/>
                </a:lnTo>
                <a:lnTo>
                  <a:pt x="0" y="32019"/>
                </a:lnTo>
                <a:lnTo>
                  <a:pt x="2169" y="43919"/>
                </a:lnTo>
                <a:lnTo>
                  <a:pt x="9474" y="55282"/>
                </a:lnTo>
                <a:lnTo>
                  <a:pt x="20951" y="62964"/>
                </a:lnTo>
                <a:lnTo>
                  <a:pt x="35584" y="65766"/>
                </a:lnTo>
                <a:lnTo>
                  <a:pt x="48087" y="62516"/>
                </a:lnTo>
                <a:lnTo>
                  <a:pt x="58178" y="54502"/>
                </a:lnTo>
                <a:lnTo>
                  <a:pt x="64829" y="42195"/>
                </a:lnTo>
                <a:lnTo>
                  <a:pt x="67014" y="26067"/>
                </a:lnTo>
                <a:lnTo>
                  <a:pt x="62591" y="15108"/>
                </a:lnTo>
                <a:lnTo>
                  <a:pt x="53743" y="6520"/>
                </a:lnTo>
                <a:lnTo>
                  <a:pt x="40522" y="1188"/>
                </a:lnTo>
                <a:lnTo>
                  <a:pt x="229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2" name="object 822"/>
          <p:cNvSpPr/>
          <p:nvPr/>
        </p:nvSpPr>
        <p:spPr>
          <a:xfrm>
            <a:off x="3264992" y="3781485"/>
            <a:ext cx="67014" cy="65766"/>
          </a:xfrm>
          <a:prstGeom prst="rect">
            <a:avLst/>
          </a:prstGeom>
          <a:blipFill>
            <a:blip r:embed="rId23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3" name="object 823"/>
          <p:cNvSpPr/>
          <p:nvPr/>
        </p:nvSpPr>
        <p:spPr>
          <a:xfrm>
            <a:off x="3265652" y="3781866"/>
            <a:ext cx="66040" cy="62865"/>
          </a:xfrm>
          <a:custGeom>
            <a:avLst/>
            <a:gdLst/>
            <a:ahLst/>
            <a:cxnLst/>
            <a:rect l="l" t="t" r="r" b="b"/>
            <a:pathLst>
              <a:path w="66039" h="62864">
                <a:moveTo>
                  <a:pt x="23322" y="0"/>
                </a:moveTo>
                <a:lnTo>
                  <a:pt x="11271" y="6750"/>
                </a:lnTo>
                <a:lnTo>
                  <a:pt x="3044" y="17749"/>
                </a:lnTo>
                <a:lnTo>
                  <a:pt x="0" y="31639"/>
                </a:lnTo>
                <a:lnTo>
                  <a:pt x="644" y="38062"/>
                </a:lnTo>
                <a:lnTo>
                  <a:pt x="5184" y="48559"/>
                </a:lnTo>
                <a:lnTo>
                  <a:pt x="14129" y="56684"/>
                </a:lnTo>
                <a:lnTo>
                  <a:pt x="27543" y="61558"/>
                </a:lnTo>
                <a:lnTo>
                  <a:pt x="45494" y="62301"/>
                </a:lnTo>
                <a:lnTo>
                  <a:pt x="56246" y="54806"/>
                </a:lnTo>
                <a:lnTo>
                  <a:pt x="63445" y="42948"/>
                </a:lnTo>
                <a:lnTo>
                  <a:pt x="65959" y="27420"/>
                </a:lnTo>
                <a:lnTo>
                  <a:pt x="62043" y="16074"/>
                </a:lnTo>
                <a:lnTo>
                  <a:pt x="53557" y="7094"/>
                </a:lnTo>
                <a:lnTo>
                  <a:pt x="40613" y="1422"/>
                </a:lnTo>
                <a:lnTo>
                  <a:pt x="233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4" name="object 824"/>
          <p:cNvSpPr/>
          <p:nvPr/>
        </p:nvSpPr>
        <p:spPr>
          <a:xfrm>
            <a:off x="3265665" y="3781866"/>
            <a:ext cx="65947" cy="62301"/>
          </a:xfrm>
          <a:prstGeom prst="rect">
            <a:avLst/>
          </a:prstGeom>
          <a:blipFill>
            <a:blip r:embed="rId23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5" name="object 825"/>
          <p:cNvSpPr/>
          <p:nvPr/>
        </p:nvSpPr>
        <p:spPr>
          <a:xfrm>
            <a:off x="3266313" y="3782248"/>
            <a:ext cx="65405" cy="62230"/>
          </a:xfrm>
          <a:custGeom>
            <a:avLst/>
            <a:gdLst/>
            <a:ahLst/>
            <a:cxnLst/>
            <a:rect l="l" t="t" r="r" b="b"/>
            <a:pathLst>
              <a:path w="65404" h="62229">
                <a:moveTo>
                  <a:pt x="23663" y="0"/>
                </a:moveTo>
                <a:lnTo>
                  <a:pt x="11460" y="6502"/>
                </a:lnTo>
                <a:lnTo>
                  <a:pt x="3101" y="17393"/>
                </a:lnTo>
                <a:lnTo>
                  <a:pt x="0" y="31256"/>
                </a:lnTo>
                <a:lnTo>
                  <a:pt x="222" y="35040"/>
                </a:lnTo>
                <a:lnTo>
                  <a:pt x="3993" y="46277"/>
                </a:lnTo>
                <a:lnTo>
                  <a:pt x="12381" y="55157"/>
                </a:lnTo>
                <a:lnTo>
                  <a:pt x="25324" y="60718"/>
                </a:lnTo>
                <a:lnTo>
                  <a:pt x="42759" y="62001"/>
                </a:lnTo>
                <a:lnTo>
                  <a:pt x="54207" y="55063"/>
                </a:lnTo>
                <a:lnTo>
                  <a:pt x="61980" y="43676"/>
                </a:lnTo>
                <a:lnTo>
                  <a:pt x="64806" y="28823"/>
                </a:lnTo>
                <a:lnTo>
                  <a:pt x="61429" y="17078"/>
                </a:lnTo>
                <a:lnTo>
                  <a:pt x="53318" y="7687"/>
                </a:lnTo>
                <a:lnTo>
                  <a:pt x="40665" y="1658"/>
                </a:lnTo>
                <a:lnTo>
                  <a:pt x="2366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6" name="object 826"/>
          <p:cNvSpPr/>
          <p:nvPr/>
        </p:nvSpPr>
        <p:spPr>
          <a:xfrm>
            <a:off x="3266320" y="3782248"/>
            <a:ext cx="64798" cy="62001"/>
          </a:xfrm>
          <a:prstGeom prst="rect">
            <a:avLst/>
          </a:prstGeom>
          <a:blipFill>
            <a:blip r:embed="rId23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7" name="object 827"/>
          <p:cNvSpPr/>
          <p:nvPr/>
        </p:nvSpPr>
        <p:spPr>
          <a:xfrm>
            <a:off x="3266974" y="3782681"/>
            <a:ext cx="64135" cy="61594"/>
          </a:xfrm>
          <a:custGeom>
            <a:avLst/>
            <a:gdLst/>
            <a:ahLst/>
            <a:cxnLst/>
            <a:rect l="l" t="t" r="r" b="b"/>
            <a:pathLst>
              <a:path w="64135" h="61595">
                <a:moveTo>
                  <a:pt x="24022" y="0"/>
                </a:moveTo>
                <a:lnTo>
                  <a:pt x="11652" y="6217"/>
                </a:lnTo>
                <a:lnTo>
                  <a:pt x="3148" y="16979"/>
                </a:lnTo>
                <a:lnTo>
                  <a:pt x="116" y="30253"/>
                </a:lnTo>
                <a:lnTo>
                  <a:pt x="0" y="31774"/>
                </a:lnTo>
                <a:lnTo>
                  <a:pt x="2903" y="43794"/>
                </a:lnTo>
                <a:lnTo>
                  <a:pt x="10691" y="53476"/>
                </a:lnTo>
                <a:lnTo>
                  <a:pt x="23121" y="59754"/>
                </a:lnTo>
                <a:lnTo>
                  <a:pt x="39948" y="61564"/>
                </a:lnTo>
                <a:lnTo>
                  <a:pt x="52129" y="55219"/>
                </a:lnTo>
                <a:lnTo>
                  <a:pt x="60491" y="44327"/>
                </a:lnTo>
                <a:lnTo>
                  <a:pt x="63595" y="30253"/>
                </a:lnTo>
                <a:lnTo>
                  <a:pt x="60806" y="18089"/>
                </a:lnTo>
                <a:lnTo>
                  <a:pt x="53089" y="8281"/>
                </a:lnTo>
                <a:lnTo>
                  <a:pt x="40732" y="1895"/>
                </a:lnTo>
                <a:lnTo>
                  <a:pt x="240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8" name="object 828"/>
          <p:cNvSpPr/>
          <p:nvPr/>
        </p:nvSpPr>
        <p:spPr>
          <a:xfrm>
            <a:off x="3266974" y="3782681"/>
            <a:ext cx="63595" cy="61564"/>
          </a:xfrm>
          <a:prstGeom prst="rect">
            <a:avLst/>
          </a:prstGeom>
          <a:blipFill>
            <a:blip r:embed="rId23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9" name="object 829"/>
          <p:cNvSpPr/>
          <p:nvPr/>
        </p:nvSpPr>
        <p:spPr>
          <a:xfrm>
            <a:off x="3267608" y="3783080"/>
            <a:ext cx="60325" cy="61594"/>
          </a:xfrm>
          <a:custGeom>
            <a:avLst/>
            <a:gdLst/>
            <a:ahLst/>
            <a:cxnLst/>
            <a:rect l="l" t="t" r="r" b="b"/>
            <a:pathLst>
              <a:path w="60325" h="61595">
                <a:moveTo>
                  <a:pt x="24369" y="0"/>
                </a:moveTo>
                <a:lnTo>
                  <a:pt x="11853" y="5958"/>
                </a:lnTo>
                <a:lnTo>
                  <a:pt x="3219" y="16612"/>
                </a:lnTo>
                <a:lnTo>
                  <a:pt x="0" y="30424"/>
                </a:lnTo>
                <a:lnTo>
                  <a:pt x="1280" y="39237"/>
                </a:lnTo>
                <a:lnTo>
                  <a:pt x="7837" y="50756"/>
                </a:lnTo>
                <a:lnTo>
                  <a:pt x="19117" y="58599"/>
                </a:lnTo>
                <a:lnTo>
                  <a:pt x="34177" y="61430"/>
                </a:lnTo>
                <a:lnTo>
                  <a:pt x="45186" y="57935"/>
                </a:lnTo>
                <a:lnTo>
                  <a:pt x="53853" y="49752"/>
                </a:lnTo>
                <a:lnTo>
                  <a:pt x="59170" y="36832"/>
                </a:lnTo>
                <a:lnTo>
                  <a:pt x="60132" y="19129"/>
                </a:lnTo>
                <a:lnTo>
                  <a:pt x="52822" y="8891"/>
                </a:lnTo>
                <a:lnTo>
                  <a:pt x="40769" y="2130"/>
                </a:lnTo>
                <a:lnTo>
                  <a:pt x="243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0" name="object 830"/>
          <p:cNvSpPr/>
          <p:nvPr/>
        </p:nvSpPr>
        <p:spPr>
          <a:xfrm>
            <a:off x="3267609" y="3783080"/>
            <a:ext cx="60131" cy="61430"/>
          </a:xfrm>
          <a:prstGeom prst="rect">
            <a:avLst/>
          </a:prstGeom>
          <a:blipFill>
            <a:blip r:embed="rId24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1" name="object 831"/>
          <p:cNvSpPr/>
          <p:nvPr/>
        </p:nvSpPr>
        <p:spPr>
          <a:xfrm>
            <a:off x="3268230" y="3783503"/>
            <a:ext cx="59690" cy="60960"/>
          </a:xfrm>
          <a:custGeom>
            <a:avLst/>
            <a:gdLst/>
            <a:ahLst/>
            <a:cxnLst/>
            <a:rect l="l" t="t" r="r" b="b"/>
            <a:pathLst>
              <a:path w="59689" h="60960">
                <a:moveTo>
                  <a:pt x="24713" y="0"/>
                </a:moveTo>
                <a:lnTo>
                  <a:pt x="12047" y="5684"/>
                </a:lnTo>
                <a:lnTo>
                  <a:pt x="3277" y="16221"/>
                </a:lnTo>
                <a:lnTo>
                  <a:pt x="0" y="30001"/>
                </a:lnTo>
                <a:lnTo>
                  <a:pt x="665" y="36362"/>
                </a:lnTo>
                <a:lnTo>
                  <a:pt x="6503" y="48766"/>
                </a:lnTo>
                <a:lnTo>
                  <a:pt x="17200" y="57331"/>
                </a:lnTo>
                <a:lnTo>
                  <a:pt x="31339" y="60521"/>
                </a:lnTo>
                <a:lnTo>
                  <a:pt x="42913" y="57729"/>
                </a:lnTo>
                <a:lnTo>
                  <a:pt x="52173" y="50036"/>
                </a:lnTo>
                <a:lnTo>
                  <a:pt x="58033" y="37502"/>
                </a:lnTo>
                <a:lnTo>
                  <a:pt x="59409" y="20182"/>
                </a:lnTo>
                <a:lnTo>
                  <a:pt x="52522" y="9506"/>
                </a:lnTo>
                <a:lnTo>
                  <a:pt x="40782" y="2363"/>
                </a:lnTo>
                <a:lnTo>
                  <a:pt x="247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2" name="object 832"/>
          <p:cNvSpPr/>
          <p:nvPr/>
        </p:nvSpPr>
        <p:spPr>
          <a:xfrm>
            <a:off x="3268230" y="3783503"/>
            <a:ext cx="59409" cy="60521"/>
          </a:xfrm>
          <a:prstGeom prst="rect">
            <a:avLst/>
          </a:prstGeom>
          <a:blipFill>
            <a:blip r:embed="rId24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3" name="object 833"/>
          <p:cNvSpPr/>
          <p:nvPr/>
        </p:nvSpPr>
        <p:spPr>
          <a:xfrm>
            <a:off x="3268840" y="3783950"/>
            <a:ext cx="59055" cy="57785"/>
          </a:xfrm>
          <a:custGeom>
            <a:avLst/>
            <a:gdLst/>
            <a:ahLst/>
            <a:cxnLst/>
            <a:rect l="l" t="t" r="r" b="b"/>
            <a:pathLst>
              <a:path w="59054" h="57785">
                <a:moveTo>
                  <a:pt x="25068" y="0"/>
                </a:moveTo>
                <a:lnTo>
                  <a:pt x="12251" y="5390"/>
                </a:lnTo>
                <a:lnTo>
                  <a:pt x="3340" y="15799"/>
                </a:lnTo>
                <a:lnTo>
                  <a:pt x="0" y="29554"/>
                </a:lnTo>
                <a:lnTo>
                  <a:pt x="10" y="30371"/>
                </a:lnTo>
                <a:lnTo>
                  <a:pt x="2774" y="41698"/>
                </a:lnTo>
                <a:lnTo>
                  <a:pt x="10432" y="50712"/>
                </a:lnTo>
                <a:lnTo>
                  <a:pt x="23019" y="56320"/>
                </a:lnTo>
                <a:lnTo>
                  <a:pt x="40568" y="57424"/>
                </a:lnTo>
                <a:lnTo>
                  <a:pt x="50449" y="50254"/>
                </a:lnTo>
                <a:lnTo>
                  <a:pt x="56871" y="38128"/>
                </a:lnTo>
                <a:lnTo>
                  <a:pt x="58657" y="21241"/>
                </a:lnTo>
                <a:lnTo>
                  <a:pt x="52213" y="10117"/>
                </a:lnTo>
                <a:lnTo>
                  <a:pt x="40790" y="2590"/>
                </a:lnTo>
                <a:lnTo>
                  <a:pt x="250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4" name="object 834"/>
          <p:cNvSpPr/>
          <p:nvPr/>
        </p:nvSpPr>
        <p:spPr>
          <a:xfrm>
            <a:off x="3268853" y="3783950"/>
            <a:ext cx="58645" cy="57424"/>
          </a:xfrm>
          <a:prstGeom prst="rect">
            <a:avLst/>
          </a:prstGeom>
          <a:blipFill>
            <a:blip r:embed="rId24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5" name="object 835"/>
          <p:cNvSpPr/>
          <p:nvPr/>
        </p:nvSpPr>
        <p:spPr>
          <a:xfrm>
            <a:off x="3269437" y="3784424"/>
            <a:ext cx="58419" cy="57150"/>
          </a:xfrm>
          <a:custGeom>
            <a:avLst/>
            <a:gdLst/>
            <a:ahLst/>
            <a:cxnLst/>
            <a:rect l="l" t="t" r="r" b="b"/>
            <a:pathLst>
              <a:path w="58420" h="57150">
                <a:moveTo>
                  <a:pt x="25432" y="0"/>
                </a:moveTo>
                <a:lnTo>
                  <a:pt x="12459" y="5081"/>
                </a:lnTo>
                <a:lnTo>
                  <a:pt x="3403" y="15354"/>
                </a:lnTo>
                <a:lnTo>
                  <a:pt x="0" y="29080"/>
                </a:lnTo>
                <a:lnTo>
                  <a:pt x="1930" y="39299"/>
                </a:lnTo>
                <a:lnTo>
                  <a:pt x="8990" y="49070"/>
                </a:lnTo>
                <a:lnTo>
                  <a:pt x="21104" y="55377"/>
                </a:lnTo>
                <a:lnTo>
                  <a:pt x="38139" y="57021"/>
                </a:lnTo>
                <a:lnTo>
                  <a:pt x="48669" y="50407"/>
                </a:lnTo>
                <a:lnTo>
                  <a:pt x="55674" y="38709"/>
                </a:lnTo>
                <a:lnTo>
                  <a:pt x="57864" y="22317"/>
                </a:lnTo>
                <a:lnTo>
                  <a:pt x="51888" y="10735"/>
                </a:lnTo>
                <a:lnTo>
                  <a:pt x="40789" y="2814"/>
                </a:lnTo>
                <a:lnTo>
                  <a:pt x="2543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6" name="object 836"/>
          <p:cNvSpPr/>
          <p:nvPr/>
        </p:nvSpPr>
        <p:spPr>
          <a:xfrm>
            <a:off x="3269439" y="3784424"/>
            <a:ext cx="57862" cy="57021"/>
          </a:xfrm>
          <a:prstGeom prst="rect">
            <a:avLst/>
          </a:prstGeom>
          <a:blipFill>
            <a:blip r:embed="rId24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7" name="object 837"/>
          <p:cNvSpPr/>
          <p:nvPr/>
        </p:nvSpPr>
        <p:spPr>
          <a:xfrm>
            <a:off x="3270034" y="3784913"/>
            <a:ext cx="57150" cy="56515"/>
          </a:xfrm>
          <a:custGeom>
            <a:avLst/>
            <a:gdLst/>
            <a:ahLst/>
            <a:cxnLst/>
            <a:rect l="l" t="t" r="r" b="b"/>
            <a:pathLst>
              <a:path w="57150" h="56514">
                <a:moveTo>
                  <a:pt x="25793" y="0"/>
                </a:moveTo>
                <a:lnTo>
                  <a:pt x="12664" y="4758"/>
                </a:lnTo>
                <a:lnTo>
                  <a:pt x="3466" y="14890"/>
                </a:lnTo>
                <a:lnTo>
                  <a:pt x="0" y="28592"/>
                </a:lnTo>
                <a:lnTo>
                  <a:pt x="1189" y="36670"/>
                </a:lnTo>
                <a:lnTo>
                  <a:pt x="7578" y="47261"/>
                </a:lnTo>
                <a:lnTo>
                  <a:pt x="19167" y="54316"/>
                </a:lnTo>
                <a:lnTo>
                  <a:pt x="35589" y="56503"/>
                </a:lnTo>
                <a:lnTo>
                  <a:pt x="46810" y="50491"/>
                </a:lnTo>
                <a:lnTo>
                  <a:pt x="54416" y="39247"/>
                </a:lnTo>
                <a:lnTo>
                  <a:pt x="56999" y="23419"/>
                </a:lnTo>
                <a:lnTo>
                  <a:pt x="51530" y="11361"/>
                </a:lnTo>
                <a:lnTo>
                  <a:pt x="40770" y="3034"/>
                </a:lnTo>
                <a:lnTo>
                  <a:pt x="2579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8" name="object 838"/>
          <p:cNvSpPr/>
          <p:nvPr/>
        </p:nvSpPr>
        <p:spPr>
          <a:xfrm>
            <a:off x="3270034" y="3784913"/>
            <a:ext cx="56999" cy="56503"/>
          </a:xfrm>
          <a:prstGeom prst="rect">
            <a:avLst/>
          </a:prstGeom>
          <a:blipFill>
            <a:blip r:embed="rId24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9" name="object 839"/>
          <p:cNvSpPr/>
          <p:nvPr/>
        </p:nvSpPr>
        <p:spPr>
          <a:xfrm>
            <a:off x="3270605" y="3785394"/>
            <a:ext cx="56515" cy="55880"/>
          </a:xfrm>
          <a:custGeom>
            <a:avLst/>
            <a:gdLst/>
            <a:ahLst/>
            <a:cxnLst/>
            <a:rect l="l" t="t" r="r" b="b"/>
            <a:pathLst>
              <a:path w="56514" h="55879">
                <a:moveTo>
                  <a:pt x="26140" y="0"/>
                </a:moveTo>
                <a:lnTo>
                  <a:pt x="12872" y="4441"/>
                </a:lnTo>
                <a:lnTo>
                  <a:pt x="3531" y="14439"/>
                </a:lnTo>
                <a:lnTo>
                  <a:pt x="0" y="28110"/>
                </a:lnTo>
                <a:lnTo>
                  <a:pt x="607" y="33906"/>
                </a:lnTo>
                <a:lnTo>
                  <a:pt x="6273" y="45355"/>
                </a:lnTo>
                <a:lnTo>
                  <a:pt x="17313" y="53175"/>
                </a:lnTo>
                <a:lnTo>
                  <a:pt x="33015" y="55869"/>
                </a:lnTo>
                <a:lnTo>
                  <a:pt x="44936" y="50499"/>
                </a:lnTo>
                <a:lnTo>
                  <a:pt x="53156" y="39719"/>
                </a:lnTo>
                <a:lnTo>
                  <a:pt x="56106" y="24498"/>
                </a:lnTo>
                <a:lnTo>
                  <a:pt x="51145" y="11975"/>
                </a:lnTo>
                <a:lnTo>
                  <a:pt x="40714" y="3243"/>
                </a:lnTo>
                <a:lnTo>
                  <a:pt x="261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0" name="object 840"/>
          <p:cNvSpPr/>
          <p:nvPr/>
        </p:nvSpPr>
        <p:spPr>
          <a:xfrm>
            <a:off x="3270610" y="3785394"/>
            <a:ext cx="56101" cy="55869"/>
          </a:xfrm>
          <a:prstGeom prst="rect">
            <a:avLst/>
          </a:prstGeom>
          <a:blipFill>
            <a:blip r:embed="rId24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1" name="object 841"/>
          <p:cNvSpPr/>
          <p:nvPr/>
        </p:nvSpPr>
        <p:spPr>
          <a:xfrm>
            <a:off x="3271164" y="3785916"/>
            <a:ext cx="55244" cy="55244"/>
          </a:xfrm>
          <a:custGeom>
            <a:avLst/>
            <a:gdLst/>
            <a:ahLst/>
            <a:cxnLst/>
            <a:rect l="l" t="t" r="r" b="b"/>
            <a:pathLst>
              <a:path w="55245" h="55245">
                <a:moveTo>
                  <a:pt x="26504" y="0"/>
                </a:moveTo>
                <a:lnTo>
                  <a:pt x="13084" y="4096"/>
                </a:lnTo>
                <a:lnTo>
                  <a:pt x="3597" y="13941"/>
                </a:lnTo>
                <a:lnTo>
                  <a:pt x="0" y="27588"/>
                </a:lnTo>
                <a:lnTo>
                  <a:pt x="188" y="30819"/>
                </a:lnTo>
                <a:lnTo>
                  <a:pt x="5010" y="43218"/>
                </a:lnTo>
                <a:lnTo>
                  <a:pt x="15442" y="51862"/>
                </a:lnTo>
                <a:lnTo>
                  <a:pt x="30278" y="55044"/>
                </a:lnTo>
                <a:lnTo>
                  <a:pt x="42957" y="50407"/>
                </a:lnTo>
                <a:lnTo>
                  <a:pt x="51831" y="40132"/>
                </a:lnTo>
                <a:lnTo>
                  <a:pt x="55136" y="25605"/>
                </a:lnTo>
                <a:lnTo>
                  <a:pt x="50735" y="12590"/>
                </a:lnTo>
                <a:lnTo>
                  <a:pt x="40648" y="3443"/>
                </a:lnTo>
                <a:lnTo>
                  <a:pt x="265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2" name="object 842"/>
          <p:cNvSpPr/>
          <p:nvPr/>
        </p:nvSpPr>
        <p:spPr>
          <a:xfrm>
            <a:off x="3271166" y="3785916"/>
            <a:ext cx="55134" cy="55044"/>
          </a:xfrm>
          <a:prstGeom prst="rect">
            <a:avLst/>
          </a:prstGeom>
          <a:blipFill>
            <a:blip r:embed="rId24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3" name="object 843"/>
          <p:cNvSpPr/>
          <p:nvPr/>
        </p:nvSpPr>
        <p:spPr>
          <a:xfrm>
            <a:off x="3271728" y="3786442"/>
            <a:ext cx="54610" cy="54610"/>
          </a:xfrm>
          <a:custGeom>
            <a:avLst/>
            <a:gdLst/>
            <a:ahLst/>
            <a:cxnLst/>
            <a:rect l="l" t="t" r="r" b="b"/>
            <a:pathLst>
              <a:path w="54610" h="54610">
                <a:moveTo>
                  <a:pt x="26849" y="0"/>
                </a:moveTo>
                <a:lnTo>
                  <a:pt x="13286" y="3748"/>
                </a:lnTo>
                <a:lnTo>
                  <a:pt x="3656" y="13446"/>
                </a:lnTo>
                <a:lnTo>
                  <a:pt x="89" y="26708"/>
                </a:lnTo>
                <a:lnTo>
                  <a:pt x="0" y="27635"/>
                </a:lnTo>
                <a:lnTo>
                  <a:pt x="3886" y="41020"/>
                </a:lnTo>
                <a:lnTo>
                  <a:pt x="13685" y="50508"/>
                </a:lnTo>
                <a:lnTo>
                  <a:pt x="27517" y="54109"/>
                </a:lnTo>
                <a:lnTo>
                  <a:pt x="40952" y="50251"/>
                </a:lnTo>
                <a:lnTo>
                  <a:pt x="50476" y="40476"/>
                </a:lnTo>
                <a:lnTo>
                  <a:pt x="54093" y="26708"/>
                </a:lnTo>
                <a:lnTo>
                  <a:pt x="50282" y="13207"/>
                </a:lnTo>
                <a:lnTo>
                  <a:pt x="40542" y="3636"/>
                </a:lnTo>
                <a:lnTo>
                  <a:pt x="2684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4" name="object 844"/>
          <p:cNvSpPr/>
          <p:nvPr/>
        </p:nvSpPr>
        <p:spPr>
          <a:xfrm>
            <a:off x="3271728" y="3786442"/>
            <a:ext cx="54093" cy="54109"/>
          </a:xfrm>
          <a:prstGeom prst="rect">
            <a:avLst/>
          </a:prstGeom>
          <a:blipFill>
            <a:blip r:embed="rId24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5" name="object 845"/>
          <p:cNvSpPr/>
          <p:nvPr/>
        </p:nvSpPr>
        <p:spPr>
          <a:xfrm>
            <a:off x="3272244" y="3790388"/>
            <a:ext cx="51435" cy="48895"/>
          </a:xfrm>
          <a:custGeom>
            <a:avLst/>
            <a:gdLst/>
            <a:ahLst/>
            <a:cxnLst/>
            <a:rect l="l" t="t" r="r" b="b"/>
            <a:pathLst>
              <a:path w="51435" h="48895">
                <a:moveTo>
                  <a:pt x="13518" y="0"/>
                </a:moveTo>
                <a:lnTo>
                  <a:pt x="3734" y="9540"/>
                </a:lnTo>
                <a:lnTo>
                  <a:pt x="0" y="23116"/>
                </a:lnTo>
                <a:lnTo>
                  <a:pt x="560" y="28482"/>
                </a:lnTo>
                <a:lnTo>
                  <a:pt x="6066" y="39253"/>
                </a:lnTo>
                <a:lnTo>
                  <a:pt x="17222" y="46466"/>
                </a:lnTo>
                <a:lnTo>
                  <a:pt x="33742" y="48596"/>
                </a:lnTo>
                <a:lnTo>
                  <a:pt x="43522" y="42457"/>
                </a:lnTo>
                <a:lnTo>
                  <a:pt x="49767" y="30789"/>
                </a:lnTo>
                <a:lnTo>
                  <a:pt x="51080" y="13549"/>
                </a:lnTo>
                <a:lnTo>
                  <a:pt x="44116" y="5118"/>
                </a:lnTo>
                <a:lnTo>
                  <a:pt x="31726" y="182"/>
                </a:lnTo>
                <a:lnTo>
                  <a:pt x="1351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6" name="object 846"/>
          <p:cNvSpPr/>
          <p:nvPr/>
        </p:nvSpPr>
        <p:spPr>
          <a:xfrm>
            <a:off x="3272256" y="3790388"/>
            <a:ext cx="51068" cy="48596"/>
          </a:xfrm>
          <a:prstGeom prst="rect">
            <a:avLst/>
          </a:prstGeom>
          <a:blipFill>
            <a:blip r:embed="rId24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7" name="object 847"/>
          <p:cNvSpPr/>
          <p:nvPr/>
        </p:nvSpPr>
        <p:spPr>
          <a:xfrm>
            <a:off x="3272777" y="3790591"/>
            <a:ext cx="50800" cy="48260"/>
          </a:xfrm>
          <a:custGeom>
            <a:avLst/>
            <a:gdLst/>
            <a:ahLst/>
            <a:cxnLst/>
            <a:rect l="l" t="t" r="r" b="b"/>
            <a:pathLst>
              <a:path w="50800" h="48260">
                <a:moveTo>
                  <a:pt x="13729" y="0"/>
                </a:moveTo>
                <a:lnTo>
                  <a:pt x="3800" y="9387"/>
                </a:lnTo>
                <a:lnTo>
                  <a:pt x="0" y="22913"/>
                </a:lnTo>
                <a:lnTo>
                  <a:pt x="214" y="26250"/>
                </a:lnTo>
                <a:lnTo>
                  <a:pt x="5008" y="37767"/>
                </a:lnTo>
                <a:lnTo>
                  <a:pt x="15671" y="45662"/>
                </a:lnTo>
                <a:lnTo>
                  <a:pt x="31638" y="48271"/>
                </a:lnTo>
                <a:lnTo>
                  <a:pt x="41965" y="42680"/>
                </a:lnTo>
                <a:lnTo>
                  <a:pt x="48734" y="31392"/>
                </a:lnTo>
                <a:lnTo>
                  <a:pt x="50448" y="14480"/>
                </a:lnTo>
                <a:lnTo>
                  <a:pt x="43873" y="5704"/>
                </a:lnTo>
                <a:lnTo>
                  <a:pt x="31757" y="431"/>
                </a:lnTo>
                <a:lnTo>
                  <a:pt x="137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8" name="object 848"/>
          <p:cNvSpPr/>
          <p:nvPr/>
        </p:nvSpPr>
        <p:spPr>
          <a:xfrm>
            <a:off x="3272778" y="3790591"/>
            <a:ext cx="50447" cy="48271"/>
          </a:xfrm>
          <a:prstGeom prst="rect">
            <a:avLst/>
          </a:prstGeom>
          <a:blipFill>
            <a:blip r:embed="rId24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9" name="object 849"/>
          <p:cNvSpPr/>
          <p:nvPr/>
        </p:nvSpPr>
        <p:spPr>
          <a:xfrm>
            <a:off x="3273297" y="3790790"/>
            <a:ext cx="50165" cy="48260"/>
          </a:xfrm>
          <a:custGeom>
            <a:avLst/>
            <a:gdLst/>
            <a:ahLst/>
            <a:cxnLst/>
            <a:rect l="l" t="t" r="r" b="b"/>
            <a:pathLst>
              <a:path w="50164" h="48260">
                <a:moveTo>
                  <a:pt x="13951" y="0"/>
                </a:moveTo>
                <a:lnTo>
                  <a:pt x="3871" y="9219"/>
                </a:lnTo>
                <a:lnTo>
                  <a:pt x="0" y="22714"/>
                </a:lnTo>
                <a:lnTo>
                  <a:pt x="24" y="23832"/>
                </a:lnTo>
                <a:lnTo>
                  <a:pt x="4011" y="36146"/>
                </a:lnTo>
                <a:lnTo>
                  <a:pt x="14151" y="44760"/>
                </a:lnTo>
                <a:lnTo>
                  <a:pt x="29472" y="47833"/>
                </a:lnTo>
                <a:lnTo>
                  <a:pt x="40374" y="42837"/>
                </a:lnTo>
                <a:lnTo>
                  <a:pt x="47689" y="31957"/>
                </a:lnTo>
                <a:lnTo>
                  <a:pt x="49802" y="15414"/>
                </a:lnTo>
                <a:lnTo>
                  <a:pt x="43628" y="6288"/>
                </a:lnTo>
                <a:lnTo>
                  <a:pt x="31790" y="681"/>
                </a:lnTo>
                <a:lnTo>
                  <a:pt x="139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0" name="object 850"/>
          <p:cNvSpPr/>
          <p:nvPr/>
        </p:nvSpPr>
        <p:spPr>
          <a:xfrm>
            <a:off x="3273299" y="3790790"/>
            <a:ext cx="49801" cy="47833"/>
          </a:xfrm>
          <a:prstGeom prst="rect">
            <a:avLst/>
          </a:prstGeom>
          <a:blipFill>
            <a:blip r:embed="rId25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1" name="object 851"/>
          <p:cNvSpPr/>
          <p:nvPr/>
        </p:nvSpPr>
        <p:spPr>
          <a:xfrm>
            <a:off x="3273805" y="3790987"/>
            <a:ext cx="49530" cy="47625"/>
          </a:xfrm>
          <a:custGeom>
            <a:avLst/>
            <a:gdLst/>
            <a:ahLst/>
            <a:cxnLst/>
            <a:rect l="l" t="t" r="r" b="b"/>
            <a:pathLst>
              <a:path w="49529" h="47625">
                <a:moveTo>
                  <a:pt x="14164" y="0"/>
                </a:moveTo>
                <a:lnTo>
                  <a:pt x="3940" y="9051"/>
                </a:lnTo>
                <a:lnTo>
                  <a:pt x="0" y="22517"/>
                </a:lnTo>
                <a:lnTo>
                  <a:pt x="3110" y="34460"/>
                </a:lnTo>
                <a:lnTo>
                  <a:pt x="12695" y="43837"/>
                </a:lnTo>
                <a:lnTo>
                  <a:pt x="27263" y="47353"/>
                </a:lnTo>
                <a:lnTo>
                  <a:pt x="38737" y="42976"/>
                </a:lnTo>
                <a:lnTo>
                  <a:pt x="46601" y="32499"/>
                </a:lnTo>
                <a:lnTo>
                  <a:pt x="49104" y="16364"/>
                </a:lnTo>
                <a:lnTo>
                  <a:pt x="43347" y="6881"/>
                </a:lnTo>
                <a:lnTo>
                  <a:pt x="31800" y="931"/>
                </a:lnTo>
                <a:lnTo>
                  <a:pt x="141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2" name="object 852"/>
          <p:cNvSpPr/>
          <p:nvPr/>
        </p:nvSpPr>
        <p:spPr>
          <a:xfrm>
            <a:off x="3273814" y="3790987"/>
            <a:ext cx="49095" cy="47353"/>
          </a:xfrm>
          <a:prstGeom prst="rect">
            <a:avLst/>
          </a:prstGeom>
          <a:blipFill>
            <a:blip r:embed="rId25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3" name="object 853"/>
          <p:cNvSpPr/>
          <p:nvPr/>
        </p:nvSpPr>
        <p:spPr>
          <a:xfrm>
            <a:off x="3274301" y="3791193"/>
            <a:ext cx="48895" cy="46990"/>
          </a:xfrm>
          <a:custGeom>
            <a:avLst/>
            <a:gdLst/>
            <a:ahLst/>
            <a:cxnLst/>
            <a:rect l="l" t="t" r="r" b="b"/>
            <a:pathLst>
              <a:path w="48895" h="46989">
                <a:moveTo>
                  <a:pt x="14381" y="0"/>
                </a:moveTo>
                <a:lnTo>
                  <a:pt x="4011" y="8884"/>
                </a:lnTo>
                <a:lnTo>
                  <a:pt x="0" y="22311"/>
                </a:lnTo>
                <a:lnTo>
                  <a:pt x="2305" y="32669"/>
                </a:lnTo>
                <a:lnTo>
                  <a:pt x="11308" y="42837"/>
                </a:lnTo>
                <a:lnTo>
                  <a:pt x="25017" y="46752"/>
                </a:lnTo>
                <a:lnTo>
                  <a:pt x="37087" y="43048"/>
                </a:lnTo>
                <a:lnTo>
                  <a:pt x="45516" y="32999"/>
                </a:lnTo>
                <a:lnTo>
                  <a:pt x="48399" y="17312"/>
                </a:lnTo>
                <a:lnTo>
                  <a:pt x="43066" y="7478"/>
                </a:lnTo>
                <a:lnTo>
                  <a:pt x="31809" y="1182"/>
                </a:lnTo>
                <a:lnTo>
                  <a:pt x="143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4" name="object 854"/>
          <p:cNvSpPr/>
          <p:nvPr/>
        </p:nvSpPr>
        <p:spPr>
          <a:xfrm>
            <a:off x="3274311" y="3791193"/>
            <a:ext cx="48389" cy="46752"/>
          </a:xfrm>
          <a:prstGeom prst="rect">
            <a:avLst/>
          </a:prstGeom>
          <a:blipFill>
            <a:blip r:embed="rId25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5" name="object 855"/>
          <p:cNvSpPr/>
          <p:nvPr/>
        </p:nvSpPr>
        <p:spPr>
          <a:xfrm>
            <a:off x="3274796" y="3791430"/>
            <a:ext cx="47625" cy="43180"/>
          </a:xfrm>
          <a:custGeom>
            <a:avLst/>
            <a:gdLst/>
            <a:ahLst/>
            <a:cxnLst/>
            <a:rect l="l" t="t" r="r" b="b"/>
            <a:pathLst>
              <a:path w="47625" h="43179">
                <a:moveTo>
                  <a:pt x="14624" y="0"/>
                </a:moveTo>
                <a:lnTo>
                  <a:pt x="4091" y="8679"/>
                </a:lnTo>
                <a:lnTo>
                  <a:pt x="0" y="22075"/>
                </a:lnTo>
                <a:lnTo>
                  <a:pt x="657" y="27521"/>
                </a:lnTo>
                <a:lnTo>
                  <a:pt x="6144" y="36802"/>
                </a:lnTo>
                <a:lnTo>
                  <a:pt x="17551" y="42507"/>
                </a:lnTo>
                <a:lnTo>
                  <a:pt x="35311" y="43062"/>
                </a:lnTo>
                <a:lnTo>
                  <a:pt x="44357" y="33472"/>
                </a:lnTo>
                <a:lnTo>
                  <a:pt x="47630" y="18324"/>
                </a:lnTo>
                <a:lnTo>
                  <a:pt x="42774" y="8108"/>
                </a:lnTo>
                <a:lnTo>
                  <a:pt x="31835" y="1448"/>
                </a:lnTo>
                <a:lnTo>
                  <a:pt x="146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6" name="object 856"/>
          <p:cNvSpPr/>
          <p:nvPr/>
        </p:nvSpPr>
        <p:spPr>
          <a:xfrm>
            <a:off x="3274802" y="3791430"/>
            <a:ext cx="47623" cy="43062"/>
          </a:xfrm>
          <a:prstGeom prst="rect">
            <a:avLst/>
          </a:prstGeom>
          <a:blipFill>
            <a:blip r:embed="rId25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7" name="object 857"/>
          <p:cNvSpPr/>
          <p:nvPr/>
        </p:nvSpPr>
        <p:spPr>
          <a:xfrm>
            <a:off x="3275279" y="3791654"/>
            <a:ext cx="46990" cy="43180"/>
          </a:xfrm>
          <a:custGeom>
            <a:avLst/>
            <a:gdLst/>
            <a:ahLst/>
            <a:cxnLst/>
            <a:rect l="l" t="t" r="r" b="b"/>
            <a:pathLst>
              <a:path w="46989" h="43179">
                <a:moveTo>
                  <a:pt x="14844" y="0"/>
                </a:moveTo>
                <a:lnTo>
                  <a:pt x="4163" y="8499"/>
                </a:lnTo>
                <a:lnTo>
                  <a:pt x="0" y="21850"/>
                </a:lnTo>
                <a:lnTo>
                  <a:pt x="319" y="25664"/>
                </a:lnTo>
                <a:lnTo>
                  <a:pt x="5185" y="35573"/>
                </a:lnTo>
                <a:lnTo>
                  <a:pt x="16158" y="41931"/>
                </a:lnTo>
                <a:lnTo>
                  <a:pt x="33558" y="43033"/>
                </a:lnTo>
                <a:lnTo>
                  <a:pt x="43209" y="33894"/>
                </a:lnTo>
                <a:lnTo>
                  <a:pt x="46839" y="19313"/>
                </a:lnTo>
                <a:lnTo>
                  <a:pt x="42455" y="8734"/>
                </a:lnTo>
                <a:lnTo>
                  <a:pt x="31828" y="1709"/>
                </a:lnTo>
                <a:lnTo>
                  <a:pt x="1484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8" name="object 858"/>
          <p:cNvSpPr/>
          <p:nvPr/>
        </p:nvSpPr>
        <p:spPr>
          <a:xfrm>
            <a:off x="3275293" y="3791654"/>
            <a:ext cx="46825" cy="43033"/>
          </a:xfrm>
          <a:prstGeom prst="rect">
            <a:avLst/>
          </a:prstGeom>
          <a:blipFill>
            <a:blip r:embed="rId25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9" name="object 859"/>
          <p:cNvSpPr/>
          <p:nvPr/>
        </p:nvSpPr>
        <p:spPr>
          <a:xfrm>
            <a:off x="3275749" y="3791898"/>
            <a:ext cx="46355" cy="43180"/>
          </a:xfrm>
          <a:custGeom>
            <a:avLst/>
            <a:gdLst/>
            <a:ahLst/>
            <a:cxnLst/>
            <a:rect l="l" t="t" r="r" b="b"/>
            <a:pathLst>
              <a:path w="46354" h="43179">
                <a:moveTo>
                  <a:pt x="15077" y="0"/>
                </a:moveTo>
                <a:lnTo>
                  <a:pt x="4240" y="8294"/>
                </a:lnTo>
                <a:lnTo>
                  <a:pt x="0" y="21606"/>
                </a:lnTo>
                <a:lnTo>
                  <a:pt x="83" y="23566"/>
                </a:lnTo>
                <a:lnTo>
                  <a:pt x="4226" y="34177"/>
                </a:lnTo>
                <a:lnTo>
                  <a:pt x="14713" y="41233"/>
                </a:lnTo>
                <a:lnTo>
                  <a:pt x="31687" y="42911"/>
                </a:lnTo>
                <a:lnTo>
                  <a:pt x="42003" y="34293"/>
                </a:lnTo>
                <a:lnTo>
                  <a:pt x="45990" y="20337"/>
                </a:lnTo>
                <a:lnTo>
                  <a:pt x="42117" y="9376"/>
                </a:lnTo>
                <a:lnTo>
                  <a:pt x="31818" y="1975"/>
                </a:lnTo>
                <a:lnTo>
                  <a:pt x="1507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0" name="object 860"/>
          <p:cNvSpPr/>
          <p:nvPr/>
        </p:nvSpPr>
        <p:spPr>
          <a:xfrm>
            <a:off x="3275749" y="3791898"/>
            <a:ext cx="45990" cy="42911"/>
          </a:xfrm>
          <a:prstGeom prst="rect">
            <a:avLst/>
          </a:prstGeom>
          <a:blipFill>
            <a:blip r:embed="rId17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1" name="object 861"/>
          <p:cNvSpPr/>
          <p:nvPr/>
        </p:nvSpPr>
        <p:spPr>
          <a:xfrm>
            <a:off x="3276206" y="3792132"/>
            <a:ext cx="45720" cy="43180"/>
          </a:xfrm>
          <a:custGeom>
            <a:avLst/>
            <a:gdLst/>
            <a:ahLst/>
            <a:cxnLst/>
            <a:rect l="l" t="t" r="r" b="b"/>
            <a:pathLst>
              <a:path w="45720" h="43179">
                <a:moveTo>
                  <a:pt x="15298" y="0"/>
                </a:moveTo>
                <a:lnTo>
                  <a:pt x="4314" y="8101"/>
                </a:lnTo>
                <a:lnTo>
                  <a:pt x="0" y="21372"/>
                </a:lnTo>
                <a:lnTo>
                  <a:pt x="3352" y="32712"/>
                </a:lnTo>
                <a:lnTo>
                  <a:pt x="13328" y="40486"/>
                </a:lnTo>
                <a:lnTo>
                  <a:pt x="29811" y="42722"/>
                </a:lnTo>
                <a:lnTo>
                  <a:pt x="40795" y="34629"/>
                </a:lnTo>
                <a:lnTo>
                  <a:pt x="45110" y="21348"/>
                </a:lnTo>
                <a:lnTo>
                  <a:pt x="41751" y="10015"/>
                </a:lnTo>
                <a:lnTo>
                  <a:pt x="31775" y="2237"/>
                </a:lnTo>
                <a:lnTo>
                  <a:pt x="152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2" name="object 862"/>
          <p:cNvSpPr/>
          <p:nvPr/>
        </p:nvSpPr>
        <p:spPr>
          <a:xfrm>
            <a:off x="3276207" y="3792132"/>
            <a:ext cx="45109" cy="42722"/>
          </a:xfrm>
          <a:prstGeom prst="rect">
            <a:avLst/>
          </a:prstGeom>
          <a:blipFill>
            <a:blip r:embed="rId25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3" name="object 863"/>
          <p:cNvSpPr/>
          <p:nvPr/>
        </p:nvSpPr>
        <p:spPr>
          <a:xfrm>
            <a:off x="3276650" y="3792389"/>
            <a:ext cx="41910" cy="43180"/>
          </a:xfrm>
          <a:custGeom>
            <a:avLst/>
            <a:gdLst/>
            <a:ahLst/>
            <a:cxnLst/>
            <a:rect l="l" t="t" r="r" b="b"/>
            <a:pathLst>
              <a:path w="41910" h="43179">
                <a:moveTo>
                  <a:pt x="15531" y="0"/>
                </a:moveTo>
                <a:lnTo>
                  <a:pt x="4392" y="7881"/>
                </a:lnTo>
                <a:lnTo>
                  <a:pt x="0" y="21116"/>
                </a:lnTo>
                <a:lnTo>
                  <a:pt x="1580" y="29252"/>
                </a:lnTo>
                <a:lnTo>
                  <a:pt x="10150" y="39259"/>
                </a:lnTo>
                <a:lnTo>
                  <a:pt x="24678" y="43050"/>
                </a:lnTo>
                <a:lnTo>
                  <a:pt x="34484" y="38747"/>
                </a:lnTo>
                <a:lnTo>
                  <a:pt x="40676" y="28123"/>
                </a:lnTo>
                <a:lnTo>
                  <a:pt x="41396" y="10653"/>
                </a:lnTo>
                <a:lnTo>
                  <a:pt x="31757" y="2498"/>
                </a:lnTo>
                <a:lnTo>
                  <a:pt x="155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4" name="object 864"/>
          <p:cNvSpPr/>
          <p:nvPr/>
        </p:nvSpPr>
        <p:spPr>
          <a:xfrm>
            <a:off x="3276662" y="3792389"/>
            <a:ext cx="41385" cy="43050"/>
          </a:xfrm>
          <a:prstGeom prst="rect">
            <a:avLst/>
          </a:prstGeom>
          <a:blipFill>
            <a:blip r:embed="rId17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5" name="object 865"/>
          <p:cNvSpPr/>
          <p:nvPr/>
        </p:nvSpPr>
        <p:spPr>
          <a:xfrm>
            <a:off x="3277095" y="3792660"/>
            <a:ext cx="41275" cy="42545"/>
          </a:xfrm>
          <a:custGeom>
            <a:avLst/>
            <a:gdLst/>
            <a:ahLst/>
            <a:cxnLst/>
            <a:rect l="l" t="t" r="r" b="b"/>
            <a:pathLst>
              <a:path w="41275" h="42545">
                <a:moveTo>
                  <a:pt x="15775" y="0"/>
                </a:moveTo>
                <a:lnTo>
                  <a:pt x="4477" y="7654"/>
                </a:lnTo>
                <a:lnTo>
                  <a:pt x="0" y="20844"/>
                </a:lnTo>
                <a:lnTo>
                  <a:pt x="1038" y="27456"/>
                </a:lnTo>
                <a:lnTo>
                  <a:pt x="9021" y="38249"/>
                </a:lnTo>
                <a:lnTo>
                  <a:pt x="22797" y="42481"/>
                </a:lnTo>
                <a:lnTo>
                  <a:pt x="33105" y="38758"/>
                </a:lnTo>
                <a:lnTo>
                  <a:pt x="39827" y="28511"/>
                </a:lnTo>
                <a:lnTo>
                  <a:pt x="40997" y="11332"/>
                </a:lnTo>
                <a:lnTo>
                  <a:pt x="31723" y="2770"/>
                </a:lnTo>
                <a:lnTo>
                  <a:pt x="157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6" name="object 866"/>
          <p:cNvSpPr/>
          <p:nvPr/>
        </p:nvSpPr>
        <p:spPr>
          <a:xfrm>
            <a:off x="3277105" y="3792660"/>
            <a:ext cx="40987" cy="42481"/>
          </a:xfrm>
          <a:prstGeom prst="rect">
            <a:avLst/>
          </a:prstGeom>
          <a:blipFill>
            <a:blip r:embed="rId17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7" name="object 867"/>
          <p:cNvSpPr/>
          <p:nvPr/>
        </p:nvSpPr>
        <p:spPr>
          <a:xfrm>
            <a:off x="3277552" y="3792907"/>
            <a:ext cx="40640" cy="38735"/>
          </a:xfrm>
          <a:custGeom>
            <a:avLst/>
            <a:gdLst/>
            <a:ahLst/>
            <a:cxnLst/>
            <a:rect l="l" t="t" r="r" b="b"/>
            <a:pathLst>
              <a:path w="40639" h="38735">
                <a:moveTo>
                  <a:pt x="15985" y="0"/>
                </a:moveTo>
                <a:lnTo>
                  <a:pt x="4548" y="7449"/>
                </a:lnTo>
                <a:lnTo>
                  <a:pt x="0" y="20597"/>
                </a:lnTo>
                <a:lnTo>
                  <a:pt x="62" y="22216"/>
                </a:lnTo>
                <a:lnTo>
                  <a:pt x="3937" y="32025"/>
                </a:lnTo>
                <a:lnTo>
                  <a:pt x="14273" y="38206"/>
                </a:lnTo>
                <a:lnTo>
                  <a:pt x="31683" y="38742"/>
                </a:lnTo>
                <a:lnTo>
                  <a:pt x="38939" y="28894"/>
                </a:lnTo>
                <a:lnTo>
                  <a:pt x="40546" y="12022"/>
                </a:lnTo>
                <a:lnTo>
                  <a:pt x="31635" y="3046"/>
                </a:lnTo>
                <a:lnTo>
                  <a:pt x="1598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8" name="object 868"/>
          <p:cNvSpPr/>
          <p:nvPr/>
        </p:nvSpPr>
        <p:spPr>
          <a:xfrm>
            <a:off x="3277553" y="3792907"/>
            <a:ext cx="40545" cy="38742"/>
          </a:xfrm>
          <a:prstGeom prst="rect">
            <a:avLst/>
          </a:prstGeom>
          <a:blipFill>
            <a:blip r:embed="rId25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9" name="object 869"/>
          <p:cNvSpPr/>
          <p:nvPr/>
        </p:nvSpPr>
        <p:spPr>
          <a:xfrm>
            <a:off x="3277958" y="3793206"/>
            <a:ext cx="40640" cy="38735"/>
          </a:xfrm>
          <a:custGeom>
            <a:avLst/>
            <a:gdLst/>
            <a:ahLst/>
            <a:cxnLst/>
            <a:rect l="l" t="t" r="r" b="b"/>
            <a:pathLst>
              <a:path w="40639" h="38735">
                <a:moveTo>
                  <a:pt x="16236" y="0"/>
                </a:moveTo>
                <a:lnTo>
                  <a:pt x="4635" y="7213"/>
                </a:lnTo>
                <a:lnTo>
                  <a:pt x="0" y="20298"/>
                </a:lnTo>
                <a:lnTo>
                  <a:pt x="3217" y="30753"/>
                </a:lnTo>
                <a:lnTo>
                  <a:pt x="13132" y="37549"/>
                </a:lnTo>
                <a:lnTo>
                  <a:pt x="30247" y="38636"/>
                </a:lnTo>
                <a:lnTo>
                  <a:pt x="38074" y="29234"/>
                </a:lnTo>
                <a:lnTo>
                  <a:pt x="40133" y="12699"/>
                </a:lnTo>
                <a:lnTo>
                  <a:pt x="31586" y="3316"/>
                </a:lnTo>
                <a:lnTo>
                  <a:pt x="162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0" name="object 870"/>
          <p:cNvSpPr/>
          <p:nvPr/>
        </p:nvSpPr>
        <p:spPr>
          <a:xfrm>
            <a:off x="3277965" y="3793206"/>
            <a:ext cx="40127" cy="38636"/>
          </a:xfrm>
          <a:prstGeom prst="rect">
            <a:avLst/>
          </a:prstGeom>
          <a:blipFill>
            <a:blip r:embed="rId25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1" name="object 871"/>
          <p:cNvSpPr/>
          <p:nvPr/>
        </p:nvSpPr>
        <p:spPr>
          <a:xfrm>
            <a:off x="3278390" y="3793484"/>
            <a:ext cx="40005" cy="38735"/>
          </a:xfrm>
          <a:custGeom>
            <a:avLst/>
            <a:gdLst/>
            <a:ahLst/>
            <a:cxnLst/>
            <a:rect l="l" t="t" r="r" b="b"/>
            <a:pathLst>
              <a:path w="40004" h="38735">
                <a:moveTo>
                  <a:pt x="16456" y="0"/>
                </a:moveTo>
                <a:lnTo>
                  <a:pt x="4708" y="6977"/>
                </a:lnTo>
                <a:lnTo>
                  <a:pt x="0" y="20020"/>
                </a:lnTo>
                <a:lnTo>
                  <a:pt x="2514" y="29370"/>
                </a:lnTo>
                <a:lnTo>
                  <a:pt x="11943" y="36836"/>
                </a:lnTo>
                <a:lnTo>
                  <a:pt x="28706" y="38499"/>
                </a:lnTo>
                <a:lnTo>
                  <a:pt x="37122" y="29562"/>
                </a:lnTo>
                <a:lnTo>
                  <a:pt x="39635" y="13410"/>
                </a:lnTo>
                <a:lnTo>
                  <a:pt x="31487" y="3593"/>
                </a:lnTo>
                <a:lnTo>
                  <a:pt x="164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2" name="object 872"/>
          <p:cNvSpPr/>
          <p:nvPr/>
        </p:nvSpPr>
        <p:spPr>
          <a:xfrm>
            <a:off x="3278395" y="3793484"/>
            <a:ext cx="39630" cy="38499"/>
          </a:xfrm>
          <a:prstGeom prst="rect">
            <a:avLst/>
          </a:prstGeom>
          <a:blipFill>
            <a:blip r:embed="rId25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3" name="object 873"/>
          <p:cNvSpPr/>
          <p:nvPr/>
        </p:nvSpPr>
        <p:spPr>
          <a:xfrm>
            <a:off x="3278797" y="3793781"/>
            <a:ext cx="39370" cy="38735"/>
          </a:xfrm>
          <a:custGeom>
            <a:avLst/>
            <a:gdLst/>
            <a:ahLst/>
            <a:cxnLst/>
            <a:rect l="l" t="t" r="r" b="b"/>
            <a:pathLst>
              <a:path w="39370" h="38735">
                <a:moveTo>
                  <a:pt x="16693" y="0"/>
                </a:moveTo>
                <a:lnTo>
                  <a:pt x="4792" y="6726"/>
                </a:lnTo>
                <a:lnTo>
                  <a:pt x="0" y="19723"/>
                </a:lnTo>
                <a:lnTo>
                  <a:pt x="1883" y="27894"/>
                </a:lnTo>
                <a:lnTo>
                  <a:pt x="10799" y="36061"/>
                </a:lnTo>
                <a:lnTo>
                  <a:pt x="27137" y="38303"/>
                </a:lnTo>
                <a:lnTo>
                  <a:pt x="36162" y="29853"/>
                </a:lnTo>
                <a:lnTo>
                  <a:pt x="39127" y="14120"/>
                </a:lnTo>
                <a:lnTo>
                  <a:pt x="31390" y="3864"/>
                </a:lnTo>
                <a:lnTo>
                  <a:pt x="1669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4" name="object 874"/>
          <p:cNvSpPr/>
          <p:nvPr/>
        </p:nvSpPr>
        <p:spPr>
          <a:xfrm>
            <a:off x="3278802" y="3793781"/>
            <a:ext cx="39122" cy="38303"/>
          </a:xfrm>
          <a:prstGeom prst="rect">
            <a:avLst/>
          </a:prstGeom>
          <a:blipFill>
            <a:blip r:embed="rId25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5" name="object 875"/>
          <p:cNvSpPr/>
          <p:nvPr/>
        </p:nvSpPr>
        <p:spPr>
          <a:xfrm>
            <a:off x="3279178" y="3794087"/>
            <a:ext cx="38735" cy="38100"/>
          </a:xfrm>
          <a:custGeom>
            <a:avLst/>
            <a:gdLst/>
            <a:ahLst/>
            <a:cxnLst/>
            <a:rect l="l" t="t" r="r" b="b"/>
            <a:pathLst>
              <a:path w="38735" h="38100">
                <a:moveTo>
                  <a:pt x="16932" y="0"/>
                </a:moveTo>
                <a:lnTo>
                  <a:pt x="4882" y="6479"/>
                </a:lnTo>
                <a:lnTo>
                  <a:pt x="0" y="19417"/>
                </a:lnTo>
                <a:lnTo>
                  <a:pt x="1330" y="26330"/>
                </a:lnTo>
                <a:lnTo>
                  <a:pt x="9708" y="35223"/>
                </a:lnTo>
                <a:lnTo>
                  <a:pt x="25562" y="38038"/>
                </a:lnTo>
                <a:lnTo>
                  <a:pt x="35211" y="30094"/>
                </a:lnTo>
                <a:lnTo>
                  <a:pt x="38616" y="14823"/>
                </a:lnTo>
                <a:lnTo>
                  <a:pt x="31298" y="4131"/>
                </a:lnTo>
                <a:lnTo>
                  <a:pt x="1693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6" name="object 876"/>
          <p:cNvSpPr/>
          <p:nvPr/>
        </p:nvSpPr>
        <p:spPr>
          <a:xfrm>
            <a:off x="3279183" y="3794087"/>
            <a:ext cx="38611" cy="38038"/>
          </a:xfrm>
          <a:prstGeom prst="rect">
            <a:avLst/>
          </a:prstGeom>
          <a:blipFill>
            <a:blip r:embed="rId26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7" name="object 877"/>
          <p:cNvSpPr/>
          <p:nvPr/>
        </p:nvSpPr>
        <p:spPr>
          <a:xfrm>
            <a:off x="3279584" y="3794418"/>
            <a:ext cx="38100" cy="38100"/>
          </a:xfrm>
          <a:custGeom>
            <a:avLst/>
            <a:gdLst/>
            <a:ahLst/>
            <a:cxnLst/>
            <a:rect l="l" t="t" r="r" b="b"/>
            <a:pathLst>
              <a:path w="38100" h="38100">
                <a:moveTo>
                  <a:pt x="17175" y="0"/>
                </a:moveTo>
                <a:lnTo>
                  <a:pt x="4964" y="6190"/>
                </a:lnTo>
                <a:lnTo>
                  <a:pt x="0" y="19086"/>
                </a:lnTo>
                <a:lnTo>
                  <a:pt x="827" y="24591"/>
                </a:lnTo>
                <a:lnTo>
                  <a:pt x="8577" y="34291"/>
                </a:lnTo>
                <a:lnTo>
                  <a:pt x="23856" y="37702"/>
                </a:lnTo>
                <a:lnTo>
                  <a:pt x="34176" y="30312"/>
                </a:lnTo>
                <a:lnTo>
                  <a:pt x="38040" y="15555"/>
                </a:lnTo>
                <a:lnTo>
                  <a:pt x="31168" y="4397"/>
                </a:lnTo>
                <a:lnTo>
                  <a:pt x="171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8" name="object 878"/>
          <p:cNvSpPr/>
          <p:nvPr/>
        </p:nvSpPr>
        <p:spPr>
          <a:xfrm>
            <a:off x="3279584" y="3794418"/>
            <a:ext cx="38040" cy="37702"/>
          </a:xfrm>
          <a:prstGeom prst="rect">
            <a:avLst/>
          </a:prstGeom>
          <a:blipFill>
            <a:blip r:embed="rId26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9" name="object 879"/>
          <p:cNvSpPr/>
          <p:nvPr/>
        </p:nvSpPr>
        <p:spPr>
          <a:xfrm>
            <a:off x="3279978" y="3794757"/>
            <a:ext cx="37465" cy="37465"/>
          </a:xfrm>
          <a:custGeom>
            <a:avLst/>
            <a:gdLst/>
            <a:ahLst/>
            <a:cxnLst/>
            <a:rect l="l" t="t" r="r" b="b"/>
            <a:pathLst>
              <a:path w="37464" h="37464">
                <a:moveTo>
                  <a:pt x="17421" y="0"/>
                </a:moveTo>
                <a:lnTo>
                  <a:pt x="5058" y="5911"/>
                </a:lnTo>
                <a:lnTo>
                  <a:pt x="0" y="18747"/>
                </a:lnTo>
                <a:lnTo>
                  <a:pt x="426" y="22712"/>
                </a:lnTo>
                <a:lnTo>
                  <a:pt x="7501" y="33274"/>
                </a:lnTo>
                <a:lnTo>
                  <a:pt x="22100" y="37285"/>
                </a:lnTo>
                <a:lnTo>
                  <a:pt x="33121" y="30477"/>
                </a:lnTo>
                <a:lnTo>
                  <a:pt x="37433" y="16300"/>
                </a:lnTo>
                <a:lnTo>
                  <a:pt x="31029" y="4672"/>
                </a:lnTo>
                <a:lnTo>
                  <a:pt x="1742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0" name="object 880"/>
          <p:cNvSpPr/>
          <p:nvPr/>
        </p:nvSpPr>
        <p:spPr>
          <a:xfrm>
            <a:off x="3279978" y="3794757"/>
            <a:ext cx="37433" cy="37285"/>
          </a:xfrm>
          <a:prstGeom prst="rect">
            <a:avLst/>
          </a:prstGeom>
          <a:blipFill>
            <a:blip r:embed="rId26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1" name="object 881"/>
          <p:cNvSpPr/>
          <p:nvPr/>
        </p:nvSpPr>
        <p:spPr>
          <a:xfrm>
            <a:off x="3280346" y="3795105"/>
            <a:ext cx="36830" cy="36830"/>
          </a:xfrm>
          <a:custGeom>
            <a:avLst/>
            <a:gdLst/>
            <a:ahLst/>
            <a:cxnLst/>
            <a:rect l="l" t="t" r="r" b="b"/>
            <a:pathLst>
              <a:path w="36829" h="36829">
                <a:moveTo>
                  <a:pt x="17665" y="0"/>
                </a:moveTo>
                <a:lnTo>
                  <a:pt x="5148" y="5621"/>
                </a:lnTo>
                <a:lnTo>
                  <a:pt x="0" y="18400"/>
                </a:lnTo>
                <a:lnTo>
                  <a:pt x="141" y="20692"/>
                </a:lnTo>
                <a:lnTo>
                  <a:pt x="6470" y="32168"/>
                </a:lnTo>
                <a:lnTo>
                  <a:pt x="20299" y="36757"/>
                </a:lnTo>
                <a:lnTo>
                  <a:pt x="32046" y="30595"/>
                </a:lnTo>
                <a:lnTo>
                  <a:pt x="36793" y="17036"/>
                </a:lnTo>
                <a:lnTo>
                  <a:pt x="30878" y="4933"/>
                </a:lnTo>
                <a:lnTo>
                  <a:pt x="176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2" name="object 882"/>
          <p:cNvSpPr/>
          <p:nvPr/>
        </p:nvSpPr>
        <p:spPr>
          <a:xfrm>
            <a:off x="3280346" y="3795105"/>
            <a:ext cx="36793" cy="36757"/>
          </a:xfrm>
          <a:prstGeom prst="rect">
            <a:avLst/>
          </a:prstGeom>
          <a:blipFill>
            <a:blip r:embed="rId26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3" name="object 883"/>
          <p:cNvSpPr/>
          <p:nvPr/>
        </p:nvSpPr>
        <p:spPr>
          <a:xfrm>
            <a:off x="3280721" y="3795433"/>
            <a:ext cx="36195" cy="36195"/>
          </a:xfrm>
          <a:custGeom>
            <a:avLst/>
            <a:gdLst/>
            <a:ahLst/>
            <a:cxnLst/>
            <a:rect l="l" t="t" r="r" b="b"/>
            <a:pathLst>
              <a:path w="36195" h="36195">
                <a:moveTo>
                  <a:pt x="17876" y="0"/>
                </a:moveTo>
                <a:lnTo>
                  <a:pt x="5225" y="5345"/>
                </a:lnTo>
                <a:lnTo>
                  <a:pt x="125" y="17752"/>
                </a:lnTo>
                <a:lnTo>
                  <a:pt x="0" y="18547"/>
                </a:lnTo>
                <a:lnTo>
                  <a:pt x="5490" y="30981"/>
                </a:lnTo>
                <a:lnTo>
                  <a:pt x="18457" y="36100"/>
                </a:lnTo>
                <a:lnTo>
                  <a:pt x="30955" y="30648"/>
                </a:lnTo>
                <a:lnTo>
                  <a:pt x="36109" y="17752"/>
                </a:lnTo>
                <a:lnTo>
                  <a:pt x="30693" y="5187"/>
                </a:lnTo>
                <a:lnTo>
                  <a:pt x="178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4" name="object 884"/>
          <p:cNvSpPr/>
          <p:nvPr/>
        </p:nvSpPr>
        <p:spPr>
          <a:xfrm>
            <a:off x="3280721" y="3795433"/>
            <a:ext cx="36109" cy="36100"/>
          </a:xfrm>
          <a:prstGeom prst="rect">
            <a:avLst/>
          </a:prstGeom>
          <a:blipFill>
            <a:blip r:embed="rId26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5" name="object 885"/>
          <p:cNvSpPr/>
          <p:nvPr/>
        </p:nvSpPr>
        <p:spPr>
          <a:xfrm>
            <a:off x="3281070" y="3795814"/>
            <a:ext cx="35560" cy="35560"/>
          </a:xfrm>
          <a:custGeom>
            <a:avLst/>
            <a:gdLst/>
            <a:ahLst/>
            <a:cxnLst/>
            <a:rect l="l" t="t" r="r" b="b"/>
            <a:pathLst>
              <a:path w="35560" h="35560">
                <a:moveTo>
                  <a:pt x="27470" y="0"/>
                </a:moveTo>
                <a:lnTo>
                  <a:pt x="7924" y="0"/>
                </a:lnTo>
                <a:lnTo>
                  <a:pt x="0" y="7899"/>
                </a:lnTo>
                <a:lnTo>
                  <a:pt x="0" y="27470"/>
                </a:lnTo>
                <a:lnTo>
                  <a:pt x="7924" y="35382"/>
                </a:lnTo>
                <a:lnTo>
                  <a:pt x="27470" y="35382"/>
                </a:lnTo>
                <a:lnTo>
                  <a:pt x="35394" y="27470"/>
                </a:lnTo>
                <a:lnTo>
                  <a:pt x="35394" y="7899"/>
                </a:lnTo>
                <a:lnTo>
                  <a:pt x="274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6" name="object 886"/>
          <p:cNvSpPr/>
          <p:nvPr/>
        </p:nvSpPr>
        <p:spPr>
          <a:xfrm>
            <a:off x="3316465" y="38134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957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7" name="object 887"/>
          <p:cNvSpPr/>
          <p:nvPr/>
        </p:nvSpPr>
        <p:spPr>
          <a:xfrm>
            <a:off x="3281074" y="3795814"/>
            <a:ext cx="35391" cy="35382"/>
          </a:xfrm>
          <a:prstGeom prst="rect">
            <a:avLst/>
          </a:prstGeom>
          <a:blipFill>
            <a:blip r:embed="rId26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8" name="object 888"/>
          <p:cNvSpPr/>
          <p:nvPr/>
        </p:nvSpPr>
        <p:spPr>
          <a:xfrm>
            <a:off x="3281426" y="3796144"/>
            <a:ext cx="34925" cy="34925"/>
          </a:xfrm>
          <a:custGeom>
            <a:avLst/>
            <a:gdLst/>
            <a:ahLst/>
            <a:cxnLst/>
            <a:rect l="l" t="t" r="r" b="b"/>
            <a:pathLst>
              <a:path w="34925" h="34925">
                <a:moveTo>
                  <a:pt x="26924" y="0"/>
                </a:moveTo>
                <a:lnTo>
                  <a:pt x="7759" y="0"/>
                </a:lnTo>
                <a:lnTo>
                  <a:pt x="0" y="7772"/>
                </a:lnTo>
                <a:lnTo>
                  <a:pt x="0" y="26949"/>
                </a:lnTo>
                <a:lnTo>
                  <a:pt x="7759" y="34683"/>
                </a:lnTo>
                <a:lnTo>
                  <a:pt x="26924" y="34683"/>
                </a:lnTo>
                <a:lnTo>
                  <a:pt x="34683" y="26949"/>
                </a:lnTo>
                <a:lnTo>
                  <a:pt x="34683" y="7772"/>
                </a:lnTo>
                <a:lnTo>
                  <a:pt x="269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9" name="object 889"/>
          <p:cNvSpPr/>
          <p:nvPr/>
        </p:nvSpPr>
        <p:spPr>
          <a:xfrm>
            <a:off x="3281437" y="3796144"/>
            <a:ext cx="34672" cy="34683"/>
          </a:xfrm>
          <a:prstGeom prst="rect">
            <a:avLst/>
          </a:prstGeom>
          <a:blipFill>
            <a:blip r:embed="rId9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0" name="object 890"/>
          <p:cNvSpPr/>
          <p:nvPr/>
        </p:nvSpPr>
        <p:spPr>
          <a:xfrm>
            <a:off x="3281769" y="3796474"/>
            <a:ext cx="34290" cy="34290"/>
          </a:xfrm>
          <a:custGeom>
            <a:avLst/>
            <a:gdLst/>
            <a:ahLst/>
            <a:cxnLst/>
            <a:rect l="l" t="t" r="r" b="b"/>
            <a:pathLst>
              <a:path w="34289" h="34289">
                <a:moveTo>
                  <a:pt x="26390" y="0"/>
                </a:moveTo>
                <a:lnTo>
                  <a:pt x="7607" y="0"/>
                </a:lnTo>
                <a:lnTo>
                  <a:pt x="0" y="7658"/>
                </a:lnTo>
                <a:lnTo>
                  <a:pt x="0" y="26403"/>
                </a:lnTo>
                <a:lnTo>
                  <a:pt x="7607" y="34023"/>
                </a:lnTo>
                <a:lnTo>
                  <a:pt x="26390" y="34023"/>
                </a:lnTo>
                <a:lnTo>
                  <a:pt x="34010" y="26403"/>
                </a:lnTo>
                <a:lnTo>
                  <a:pt x="34010" y="7658"/>
                </a:lnTo>
                <a:lnTo>
                  <a:pt x="2639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1" name="object 891"/>
          <p:cNvSpPr/>
          <p:nvPr/>
        </p:nvSpPr>
        <p:spPr>
          <a:xfrm>
            <a:off x="3281777" y="3796474"/>
            <a:ext cx="34001" cy="34023"/>
          </a:xfrm>
          <a:prstGeom prst="rect">
            <a:avLst/>
          </a:prstGeom>
          <a:blipFill>
            <a:blip r:embed="rId9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2" name="object 892"/>
          <p:cNvSpPr/>
          <p:nvPr/>
        </p:nvSpPr>
        <p:spPr>
          <a:xfrm>
            <a:off x="3282111" y="3796868"/>
            <a:ext cx="33655" cy="33655"/>
          </a:xfrm>
          <a:custGeom>
            <a:avLst/>
            <a:gdLst/>
            <a:ahLst/>
            <a:cxnLst/>
            <a:rect l="l" t="t" r="r" b="b"/>
            <a:pathLst>
              <a:path w="33654" h="33654">
                <a:moveTo>
                  <a:pt x="25869" y="0"/>
                </a:moveTo>
                <a:lnTo>
                  <a:pt x="7454" y="0"/>
                </a:lnTo>
                <a:lnTo>
                  <a:pt x="0" y="7429"/>
                </a:lnTo>
                <a:lnTo>
                  <a:pt x="0" y="25831"/>
                </a:lnTo>
                <a:lnTo>
                  <a:pt x="7454" y="33299"/>
                </a:lnTo>
                <a:lnTo>
                  <a:pt x="25869" y="33299"/>
                </a:lnTo>
                <a:lnTo>
                  <a:pt x="33312" y="25831"/>
                </a:lnTo>
                <a:lnTo>
                  <a:pt x="33312" y="7429"/>
                </a:lnTo>
                <a:lnTo>
                  <a:pt x="258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3" name="object 893"/>
          <p:cNvSpPr/>
          <p:nvPr/>
        </p:nvSpPr>
        <p:spPr>
          <a:xfrm>
            <a:off x="3315423" y="38134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840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4" name="object 894"/>
          <p:cNvSpPr/>
          <p:nvPr/>
        </p:nvSpPr>
        <p:spPr>
          <a:xfrm>
            <a:off x="3282116" y="3796868"/>
            <a:ext cx="33307" cy="33299"/>
          </a:xfrm>
          <a:prstGeom prst="rect">
            <a:avLst/>
          </a:prstGeom>
          <a:blipFill>
            <a:blip r:embed="rId9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5" name="object 895"/>
          <p:cNvSpPr/>
          <p:nvPr/>
        </p:nvSpPr>
        <p:spPr>
          <a:xfrm>
            <a:off x="3282441" y="3797211"/>
            <a:ext cx="33020" cy="33020"/>
          </a:xfrm>
          <a:custGeom>
            <a:avLst/>
            <a:gdLst/>
            <a:ahLst/>
            <a:cxnLst/>
            <a:rect l="l" t="t" r="r" b="b"/>
            <a:pathLst>
              <a:path w="33020" h="33020">
                <a:moveTo>
                  <a:pt x="25336" y="0"/>
                </a:moveTo>
                <a:lnTo>
                  <a:pt x="7302" y="0"/>
                </a:lnTo>
                <a:lnTo>
                  <a:pt x="0" y="7277"/>
                </a:lnTo>
                <a:lnTo>
                  <a:pt x="0" y="25323"/>
                </a:lnTo>
                <a:lnTo>
                  <a:pt x="7302" y="32613"/>
                </a:lnTo>
                <a:lnTo>
                  <a:pt x="25336" y="32613"/>
                </a:lnTo>
                <a:lnTo>
                  <a:pt x="32638" y="25323"/>
                </a:lnTo>
                <a:lnTo>
                  <a:pt x="32638" y="7277"/>
                </a:lnTo>
                <a:lnTo>
                  <a:pt x="253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6" name="object 896"/>
          <p:cNvSpPr/>
          <p:nvPr/>
        </p:nvSpPr>
        <p:spPr>
          <a:xfrm>
            <a:off x="3315080" y="3813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804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7" name="object 897"/>
          <p:cNvSpPr/>
          <p:nvPr/>
        </p:nvSpPr>
        <p:spPr>
          <a:xfrm>
            <a:off x="3282443" y="3797211"/>
            <a:ext cx="32637" cy="32613"/>
          </a:xfrm>
          <a:prstGeom prst="rect">
            <a:avLst/>
          </a:prstGeom>
          <a:blipFill>
            <a:blip r:embed="rId9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8" name="object 898"/>
          <p:cNvSpPr/>
          <p:nvPr/>
        </p:nvSpPr>
        <p:spPr>
          <a:xfrm>
            <a:off x="3282759" y="3797503"/>
            <a:ext cx="32384" cy="32384"/>
          </a:xfrm>
          <a:custGeom>
            <a:avLst/>
            <a:gdLst/>
            <a:ahLst/>
            <a:cxnLst/>
            <a:rect l="l" t="t" r="r" b="b"/>
            <a:pathLst>
              <a:path w="32385" h="32385">
                <a:moveTo>
                  <a:pt x="24853" y="0"/>
                </a:moveTo>
                <a:lnTo>
                  <a:pt x="7162" y="0"/>
                </a:lnTo>
                <a:lnTo>
                  <a:pt x="0" y="7188"/>
                </a:lnTo>
                <a:lnTo>
                  <a:pt x="0" y="24841"/>
                </a:lnTo>
                <a:lnTo>
                  <a:pt x="7162" y="31991"/>
                </a:lnTo>
                <a:lnTo>
                  <a:pt x="24853" y="31991"/>
                </a:lnTo>
                <a:lnTo>
                  <a:pt x="32003" y="24841"/>
                </a:lnTo>
                <a:lnTo>
                  <a:pt x="32003" y="7188"/>
                </a:lnTo>
                <a:lnTo>
                  <a:pt x="2485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9" name="object 899"/>
          <p:cNvSpPr/>
          <p:nvPr/>
        </p:nvSpPr>
        <p:spPr>
          <a:xfrm>
            <a:off x="3314763" y="381351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65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0" name="object 900"/>
          <p:cNvSpPr/>
          <p:nvPr/>
        </p:nvSpPr>
        <p:spPr>
          <a:xfrm>
            <a:off x="3282764" y="3797503"/>
            <a:ext cx="31998" cy="31991"/>
          </a:xfrm>
          <a:prstGeom prst="rect">
            <a:avLst/>
          </a:prstGeom>
          <a:blipFill>
            <a:blip r:embed="rId9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1" name="object 901"/>
          <p:cNvSpPr/>
          <p:nvPr/>
        </p:nvSpPr>
        <p:spPr>
          <a:xfrm>
            <a:off x="3283089" y="3797808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24333" y="0"/>
                </a:moveTo>
                <a:lnTo>
                  <a:pt x="7023" y="0"/>
                </a:lnTo>
                <a:lnTo>
                  <a:pt x="0" y="7048"/>
                </a:lnTo>
                <a:lnTo>
                  <a:pt x="0" y="24371"/>
                </a:lnTo>
                <a:lnTo>
                  <a:pt x="7023" y="31368"/>
                </a:lnTo>
                <a:lnTo>
                  <a:pt x="24333" y="31368"/>
                </a:lnTo>
                <a:lnTo>
                  <a:pt x="31343" y="24371"/>
                </a:lnTo>
                <a:lnTo>
                  <a:pt x="31343" y="7048"/>
                </a:lnTo>
                <a:lnTo>
                  <a:pt x="243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2" name="object 902"/>
          <p:cNvSpPr/>
          <p:nvPr/>
        </p:nvSpPr>
        <p:spPr>
          <a:xfrm>
            <a:off x="3314433" y="381351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32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3" name="object 903"/>
          <p:cNvSpPr/>
          <p:nvPr/>
        </p:nvSpPr>
        <p:spPr>
          <a:xfrm>
            <a:off x="3283092" y="3797808"/>
            <a:ext cx="31341" cy="31368"/>
          </a:xfrm>
          <a:prstGeom prst="rect">
            <a:avLst/>
          </a:prstGeom>
          <a:blipFill>
            <a:blip r:embed="rId9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4" name="object 904"/>
          <p:cNvSpPr/>
          <p:nvPr/>
        </p:nvSpPr>
        <p:spPr>
          <a:xfrm>
            <a:off x="3283407" y="3798138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4">
                <a:moveTo>
                  <a:pt x="23850" y="0"/>
                </a:moveTo>
                <a:lnTo>
                  <a:pt x="6870" y="0"/>
                </a:lnTo>
                <a:lnTo>
                  <a:pt x="0" y="6870"/>
                </a:lnTo>
                <a:lnTo>
                  <a:pt x="0" y="23876"/>
                </a:lnTo>
                <a:lnTo>
                  <a:pt x="6870" y="30695"/>
                </a:lnTo>
                <a:lnTo>
                  <a:pt x="23850" y="30695"/>
                </a:lnTo>
                <a:lnTo>
                  <a:pt x="30721" y="23876"/>
                </a:lnTo>
                <a:lnTo>
                  <a:pt x="30721" y="6870"/>
                </a:lnTo>
                <a:lnTo>
                  <a:pt x="238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5" name="object 905"/>
          <p:cNvSpPr/>
          <p:nvPr/>
        </p:nvSpPr>
        <p:spPr>
          <a:xfrm>
            <a:off x="3283413" y="3798138"/>
            <a:ext cx="30714" cy="30695"/>
          </a:xfrm>
          <a:prstGeom prst="rect">
            <a:avLst/>
          </a:prstGeom>
          <a:blipFill>
            <a:blip r:embed="rId9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6" name="object 906"/>
          <p:cNvSpPr/>
          <p:nvPr/>
        </p:nvSpPr>
        <p:spPr>
          <a:xfrm>
            <a:off x="3283407" y="3813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00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7" name="object 907"/>
          <p:cNvSpPr/>
          <p:nvPr/>
        </p:nvSpPr>
        <p:spPr>
          <a:xfrm>
            <a:off x="3283711" y="3798442"/>
            <a:ext cx="30480" cy="30480"/>
          </a:xfrm>
          <a:custGeom>
            <a:avLst/>
            <a:gdLst/>
            <a:ahLst/>
            <a:cxnLst/>
            <a:rect l="l" t="t" r="r" b="b"/>
            <a:pathLst>
              <a:path w="30479" h="30479">
                <a:moveTo>
                  <a:pt x="23380" y="0"/>
                </a:moveTo>
                <a:lnTo>
                  <a:pt x="6730" y="0"/>
                </a:lnTo>
                <a:lnTo>
                  <a:pt x="0" y="6731"/>
                </a:lnTo>
                <a:lnTo>
                  <a:pt x="0" y="23368"/>
                </a:lnTo>
                <a:lnTo>
                  <a:pt x="6730" y="30111"/>
                </a:lnTo>
                <a:lnTo>
                  <a:pt x="23380" y="30111"/>
                </a:lnTo>
                <a:lnTo>
                  <a:pt x="30124" y="23368"/>
                </a:lnTo>
                <a:lnTo>
                  <a:pt x="30124" y="6731"/>
                </a:lnTo>
                <a:lnTo>
                  <a:pt x="2338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8" name="object 908"/>
          <p:cNvSpPr/>
          <p:nvPr/>
        </p:nvSpPr>
        <p:spPr>
          <a:xfrm>
            <a:off x="3283715" y="3798442"/>
            <a:ext cx="30120" cy="30111"/>
          </a:xfrm>
          <a:prstGeom prst="rect">
            <a:avLst/>
          </a:prstGeom>
          <a:blipFill>
            <a:blip r:embed="rId9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9" name="object 909"/>
          <p:cNvSpPr/>
          <p:nvPr/>
        </p:nvSpPr>
        <p:spPr>
          <a:xfrm>
            <a:off x="3284016" y="3798735"/>
            <a:ext cx="29845" cy="29845"/>
          </a:xfrm>
          <a:custGeom>
            <a:avLst/>
            <a:gdLst/>
            <a:ahLst/>
            <a:cxnLst/>
            <a:rect l="l" t="t" r="r" b="b"/>
            <a:pathLst>
              <a:path w="29845" h="29845">
                <a:moveTo>
                  <a:pt x="22910" y="0"/>
                </a:moveTo>
                <a:lnTo>
                  <a:pt x="6591" y="0"/>
                </a:lnTo>
                <a:lnTo>
                  <a:pt x="0" y="6629"/>
                </a:lnTo>
                <a:lnTo>
                  <a:pt x="0" y="22936"/>
                </a:lnTo>
                <a:lnTo>
                  <a:pt x="6591" y="29514"/>
                </a:lnTo>
                <a:lnTo>
                  <a:pt x="22910" y="29514"/>
                </a:lnTo>
                <a:lnTo>
                  <a:pt x="29502" y="22936"/>
                </a:lnTo>
                <a:lnTo>
                  <a:pt x="29502" y="6629"/>
                </a:lnTo>
                <a:lnTo>
                  <a:pt x="229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0" name="object 910"/>
          <p:cNvSpPr/>
          <p:nvPr/>
        </p:nvSpPr>
        <p:spPr>
          <a:xfrm>
            <a:off x="3284018" y="3798735"/>
            <a:ext cx="29500" cy="29514"/>
          </a:xfrm>
          <a:prstGeom prst="rect">
            <a:avLst/>
          </a:prstGeom>
          <a:blipFill>
            <a:blip r:embed="rId9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1" name="object 911"/>
          <p:cNvSpPr/>
          <p:nvPr/>
        </p:nvSpPr>
        <p:spPr>
          <a:xfrm>
            <a:off x="3284308" y="3799014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10" h="29210">
                <a:moveTo>
                  <a:pt x="22453" y="0"/>
                </a:moveTo>
                <a:lnTo>
                  <a:pt x="6451" y="0"/>
                </a:lnTo>
                <a:lnTo>
                  <a:pt x="0" y="6502"/>
                </a:lnTo>
                <a:lnTo>
                  <a:pt x="0" y="22466"/>
                </a:lnTo>
                <a:lnTo>
                  <a:pt x="6451" y="28968"/>
                </a:lnTo>
                <a:lnTo>
                  <a:pt x="22453" y="28968"/>
                </a:lnTo>
                <a:lnTo>
                  <a:pt x="28930" y="22466"/>
                </a:lnTo>
                <a:lnTo>
                  <a:pt x="28930" y="6502"/>
                </a:lnTo>
                <a:lnTo>
                  <a:pt x="2245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2" name="object 912"/>
          <p:cNvSpPr/>
          <p:nvPr/>
        </p:nvSpPr>
        <p:spPr>
          <a:xfrm>
            <a:off x="3313239" y="38134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596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3" name="object 913"/>
          <p:cNvSpPr/>
          <p:nvPr/>
        </p:nvSpPr>
        <p:spPr>
          <a:xfrm>
            <a:off x="3284315" y="3799014"/>
            <a:ext cx="28924" cy="28968"/>
          </a:xfrm>
          <a:prstGeom prst="rect">
            <a:avLst/>
          </a:prstGeom>
          <a:blipFill>
            <a:blip r:embed="rId9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4" name="object 914"/>
          <p:cNvSpPr/>
          <p:nvPr/>
        </p:nvSpPr>
        <p:spPr>
          <a:xfrm>
            <a:off x="3284601" y="3799344"/>
            <a:ext cx="28575" cy="28575"/>
          </a:xfrm>
          <a:custGeom>
            <a:avLst/>
            <a:gdLst/>
            <a:ahLst/>
            <a:cxnLst/>
            <a:rect l="l" t="t" r="r" b="b"/>
            <a:pathLst>
              <a:path w="28575" h="28575">
                <a:moveTo>
                  <a:pt x="21996" y="0"/>
                </a:moveTo>
                <a:lnTo>
                  <a:pt x="6337" y="0"/>
                </a:lnTo>
                <a:lnTo>
                  <a:pt x="0" y="6299"/>
                </a:lnTo>
                <a:lnTo>
                  <a:pt x="0" y="21958"/>
                </a:lnTo>
                <a:lnTo>
                  <a:pt x="6337" y="28308"/>
                </a:lnTo>
                <a:lnTo>
                  <a:pt x="21996" y="28308"/>
                </a:lnTo>
                <a:lnTo>
                  <a:pt x="28333" y="21958"/>
                </a:lnTo>
                <a:lnTo>
                  <a:pt x="28333" y="6299"/>
                </a:lnTo>
                <a:lnTo>
                  <a:pt x="219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5" name="object 915"/>
          <p:cNvSpPr/>
          <p:nvPr/>
        </p:nvSpPr>
        <p:spPr>
          <a:xfrm>
            <a:off x="3284607" y="3799344"/>
            <a:ext cx="28327" cy="28308"/>
          </a:xfrm>
          <a:prstGeom prst="rect">
            <a:avLst/>
          </a:prstGeom>
          <a:blipFill>
            <a:blip r:embed="rId26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6" name="object 916"/>
          <p:cNvSpPr/>
          <p:nvPr/>
        </p:nvSpPr>
        <p:spPr>
          <a:xfrm>
            <a:off x="3284893" y="3799624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21551" y="0"/>
                </a:moveTo>
                <a:lnTo>
                  <a:pt x="6197" y="0"/>
                </a:lnTo>
                <a:lnTo>
                  <a:pt x="0" y="6210"/>
                </a:lnTo>
                <a:lnTo>
                  <a:pt x="0" y="21551"/>
                </a:lnTo>
                <a:lnTo>
                  <a:pt x="6197" y="27787"/>
                </a:lnTo>
                <a:lnTo>
                  <a:pt x="21551" y="27787"/>
                </a:lnTo>
                <a:lnTo>
                  <a:pt x="27749" y="21551"/>
                </a:lnTo>
                <a:lnTo>
                  <a:pt x="27749" y="6210"/>
                </a:lnTo>
                <a:lnTo>
                  <a:pt x="215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7" name="object 917"/>
          <p:cNvSpPr/>
          <p:nvPr/>
        </p:nvSpPr>
        <p:spPr>
          <a:xfrm>
            <a:off x="3312642" y="381350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534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8" name="object 918"/>
          <p:cNvSpPr/>
          <p:nvPr/>
        </p:nvSpPr>
        <p:spPr>
          <a:xfrm>
            <a:off x="3284893" y="3799624"/>
            <a:ext cx="27749" cy="27787"/>
          </a:xfrm>
          <a:prstGeom prst="rect">
            <a:avLst/>
          </a:prstGeom>
          <a:blipFill>
            <a:blip r:embed="rId26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9" name="object 919"/>
          <p:cNvSpPr/>
          <p:nvPr/>
        </p:nvSpPr>
        <p:spPr>
          <a:xfrm>
            <a:off x="3285159" y="3799903"/>
            <a:ext cx="27305" cy="27305"/>
          </a:xfrm>
          <a:custGeom>
            <a:avLst/>
            <a:gdLst/>
            <a:ahLst/>
            <a:cxnLst/>
            <a:rect l="l" t="t" r="r" b="b"/>
            <a:pathLst>
              <a:path w="27304" h="27304">
                <a:moveTo>
                  <a:pt x="21132" y="0"/>
                </a:moveTo>
                <a:lnTo>
                  <a:pt x="6083" y="0"/>
                </a:lnTo>
                <a:lnTo>
                  <a:pt x="0" y="6083"/>
                </a:lnTo>
                <a:lnTo>
                  <a:pt x="0" y="21107"/>
                </a:lnTo>
                <a:lnTo>
                  <a:pt x="6083" y="27228"/>
                </a:lnTo>
                <a:lnTo>
                  <a:pt x="21132" y="27228"/>
                </a:lnTo>
                <a:lnTo>
                  <a:pt x="27216" y="21107"/>
                </a:lnTo>
                <a:lnTo>
                  <a:pt x="27216" y="6083"/>
                </a:lnTo>
                <a:lnTo>
                  <a:pt x="2113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0" name="object 920"/>
          <p:cNvSpPr/>
          <p:nvPr/>
        </p:nvSpPr>
        <p:spPr>
          <a:xfrm>
            <a:off x="3285159" y="3799903"/>
            <a:ext cx="27216" cy="27228"/>
          </a:xfrm>
          <a:prstGeom prst="rect">
            <a:avLst/>
          </a:prstGeom>
          <a:blipFill>
            <a:blip r:embed="rId26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1" name="object 921"/>
          <p:cNvSpPr/>
          <p:nvPr/>
        </p:nvSpPr>
        <p:spPr>
          <a:xfrm>
            <a:off x="3285426" y="3800157"/>
            <a:ext cx="26670" cy="27305"/>
          </a:xfrm>
          <a:custGeom>
            <a:avLst/>
            <a:gdLst/>
            <a:ahLst/>
            <a:cxnLst/>
            <a:rect l="l" t="t" r="r" b="b"/>
            <a:pathLst>
              <a:path w="26670" h="27304">
                <a:moveTo>
                  <a:pt x="20713" y="0"/>
                </a:moveTo>
                <a:lnTo>
                  <a:pt x="5969" y="0"/>
                </a:lnTo>
                <a:lnTo>
                  <a:pt x="0" y="5956"/>
                </a:lnTo>
                <a:lnTo>
                  <a:pt x="0" y="20713"/>
                </a:lnTo>
                <a:lnTo>
                  <a:pt x="5969" y="26708"/>
                </a:lnTo>
                <a:lnTo>
                  <a:pt x="20713" y="26708"/>
                </a:lnTo>
                <a:lnTo>
                  <a:pt x="26670" y="20713"/>
                </a:lnTo>
                <a:lnTo>
                  <a:pt x="26670" y="5956"/>
                </a:lnTo>
                <a:lnTo>
                  <a:pt x="207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2" name="object 922"/>
          <p:cNvSpPr/>
          <p:nvPr/>
        </p:nvSpPr>
        <p:spPr>
          <a:xfrm>
            <a:off x="3285428" y="3800157"/>
            <a:ext cx="26667" cy="26708"/>
          </a:xfrm>
          <a:prstGeom prst="rect">
            <a:avLst/>
          </a:prstGeom>
          <a:blipFill>
            <a:blip r:embed="rId26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3" name="object 923"/>
          <p:cNvSpPr/>
          <p:nvPr/>
        </p:nvSpPr>
        <p:spPr>
          <a:xfrm>
            <a:off x="3285680" y="3800424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20294" y="0"/>
                </a:moveTo>
                <a:lnTo>
                  <a:pt x="5854" y="0"/>
                </a:lnTo>
                <a:lnTo>
                  <a:pt x="0" y="5854"/>
                </a:lnTo>
                <a:lnTo>
                  <a:pt x="0" y="20281"/>
                </a:lnTo>
                <a:lnTo>
                  <a:pt x="5854" y="26149"/>
                </a:lnTo>
                <a:lnTo>
                  <a:pt x="20294" y="26149"/>
                </a:lnTo>
                <a:lnTo>
                  <a:pt x="26162" y="20281"/>
                </a:lnTo>
                <a:lnTo>
                  <a:pt x="26162" y="5854"/>
                </a:lnTo>
                <a:lnTo>
                  <a:pt x="202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4" name="object 924"/>
          <p:cNvSpPr/>
          <p:nvPr/>
        </p:nvSpPr>
        <p:spPr>
          <a:xfrm>
            <a:off x="3311842" y="381349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442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5" name="object 925"/>
          <p:cNvSpPr/>
          <p:nvPr/>
        </p:nvSpPr>
        <p:spPr>
          <a:xfrm>
            <a:off x="3285690" y="3800424"/>
            <a:ext cx="26151" cy="26149"/>
          </a:xfrm>
          <a:prstGeom prst="rect">
            <a:avLst/>
          </a:prstGeom>
          <a:blipFill>
            <a:blip r:embed="rId26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6" name="object 926"/>
          <p:cNvSpPr/>
          <p:nvPr/>
        </p:nvSpPr>
        <p:spPr>
          <a:xfrm>
            <a:off x="3285959" y="3800678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19888" y="0"/>
                </a:moveTo>
                <a:lnTo>
                  <a:pt x="5727" y="0"/>
                </a:lnTo>
                <a:lnTo>
                  <a:pt x="0" y="5740"/>
                </a:lnTo>
                <a:lnTo>
                  <a:pt x="0" y="19913"/>
                </a:lnTo>
                <a:lnTo>
                  <a:pt x="5727" y="25628"/>
                </a:lnTo>
                <a:lnTo>
                  <a:pt x="19888" y="25628"/>
                </a:lnTo>
                <a:lnTo>
                  <a:pt x="25615" y="19913"/>
                </a:lnTo>
                <a:lnTo>
                  <a:pt x="25615" y="5740"/>
                </a:lnTo>
                <a:lnTo>
                  <a:pt x="198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7" name="object 927"/>
          <p:cNvSpPr/>
          <p:nvPr/>
        </p:nvSpPr>
        <p:spPr>
          <a:xfrm>
            <a:off x="3285969" y="3800678"/>
            <a:ext cx="25605" cy="25628"/>
          </a:xfrm>
          <a:prstGeom prst="rect">
            <a:avLst/>
          </a:prstGeom>
          <a:blipFill>
            <a:blip r:embed="rId26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8" name="object 928"/>
          <p:cNvSpPr/>
          <p:nvPr/>
        </p:nvSpPr>
        <p:spPr>
          <a:xfrm>
            <a:off x="3286201" y="3800944"/>
            <a:ext cx="25400" cy="25400"/>
          </a:xfrm>
          <a:custGeom>
            <a:avLst/>
            <a:gdLst/>
            <a:ahLst/>
            <a:cxnLst/>
            <a:rect l="l" t="t" r="r" b="b"/>
            <a:pathLst>
              <a:path w="25400" h="25400">
                <a:moveTo>
                  <a:pt x="19507" y="0"/>
                </a:moveTo>
                <a:lnTo>
                  <a:pt x="5626" y="0"/>
                </a:lnTo>
                <a:lnTo>
                  <a:pt x="0" y="5600"/>
                </a:lnTo>
                <a:lnTo>
                  <a:pt x="0" y="19494"/>
                </a:lnTo>
                <a:lnTo>
                  <a:pt x="5626" y="25095"/>
                </a:lnTo>
                <a:lnTo>
                  <a:pt x="19507" y="25095"/>
                </a:lnTo>
                <a:lnTo>
                  <a:pt x="25120" y="19494"/>
                </a:lnTo>
                <a:lnTo>
                  <a:pt x="25120" y="5600"/>
                </a:lnTo>
                <a:lnTo>
                  <a:pt x="195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9" name="object 929"/>
          <p:cNvSpPr/>
          <p:nvPr/>
        </p:nvSpPr>
        <p:spPr>
          <a:xfrm>
            <a:off x="3311321" y="381349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389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0" name="object 930"/>
          <p:cNvSpPr/>
          <p:nvPr/>
        </p:nvSpPr>
        <p:spPr>
          <a:xfrm>
            <a:off x="3286211" y="3800944"/>
            <a:ext cx="25110" cy="25095"/>
          </a:xfrm>
          <a:prstGeom prst="rect">
            <a:avLst/>
          </a:prstGeom>
          <a:blipFill>
            <a:blip r:embed="rId26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1" name="object 931"/>
          <p:cNvSpPr/>
          <p:nvPr/>
        </p:nvSpPr>
        <p:spPr>
          <a:xfrm>
            <a:off x="3286455" y="3801186"/>
            <a:ext cx="24765" cy="24765"/>
          </a:xfrm>
          <a:custGeom>
            <a:avLst/>
            <a:gdLst/>
            <a:ahLst/>
            <a:cxnLst/>
            <a:rect l="l" t="t" r="r" b="b"/>
            <a:pathLst>
              <a:path w="24764" h="24764">
                <a:moveTo>
                  <a:pt x="19113" y="0"/>
                </a:moveTo>
                <a:lnTo>
                  <a:pt x="5511" y="0"/>
                </a:lnTo>
                <a:lnTo>
                  <a:pt x="0" y="5549"/>
                </a:lnTo>
                <a:lnTo>
                  <a:pt x="0" y="19113"/>
                </a:lnTo>
                <a:lnTo>
                  <a:pt x="5511" y="24612"/>
                </a:lnTo>
                <a:lnTo>
                  <a:pt x="19113" y="24612"/>
                </a:lnTo>
                <a:lnTo>
                  <a:pt x="24625" y="19113"/>
                </a:lnTo>
                <a:lnTo>
                  <a:pt x="24625" y="5549"/>
                </a:lnTo>
                <a:lnTo>
                  <a:pt x="191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2" name="object 932"/>
          <p:cNvSpPr/>
          <p:nvPr/>
        </p:nvSpPr>
        <p:spPr>
          <a:xfrm>
            <a:off x="3311080" y="381351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356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3" name="object 933"/>
          <p:cNvSpPr/>
          <p:nvPr/>
        </p:nvSpPr>
        <p:spPr>
          <a:xfrm>
            <a:off x="3286466" y="3801186"/>
            <a:ext cx="24613" cy="24612"/>
          </a:xfrm>
          <a:prstGeom prst="rect">
            <a:avLst/>
          </a:prstGeom>
          <a:blipFill>
            <a:blip r:embed="rId26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4" name="object 934"/>
          <p:cNvSpPr/>
          <p:nvPr/>
        </p:nvSpPr>
        <p:spPr>
          <a:xfrm>
            <a:off x="3286709" y="3801440"/>
            <a:ext cx="24130" cy="24130"/>
          </a:xfrm>
          <a:custGeom>
            <a:avLst/>
            <a:gdLst/>
            <a:ahLst/>
            <a:cxnLst/>
            <a:rect l="l" t="t" r="r" b="b"/>
            <a:pathLst>
              <a:path w="24129" h="24129">
                <a:moveTo>
                  <a:pt x="18719" y="0"/>
                </a:moveTo>
                <a:lnTo>
                  <a:pt x="5397" y="0"/>
                </a:lnTo>
                <a:lnTo>
                  <a:pt x="0" y="5410"/>
                </a:lnTo>
                <a:lnTo>
                  <a:pt x="0" y="18719"/>
                </a:lnTo>
                <a:lnTo>
                  <a:pt x="5397" y="24104"/>
                </a:lnTo>
                <a:lnTo>
                  <a:pt x="18719" y="24104"/>
                </a:lnTo>
                <a:lnTo>
                  <a:pt x="24117" y="18719"/>
                </a:lnTo>
                <a:lnTo>
                  <a:pt x="24117" y="5410"/>
                </a:lnTo>
                <a:lnTo>
                  <a:pt x="1871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5" name="object 935"/>
          <p:cNvSpPr/>
          <p:nvPr/>
        </p:nvSpPr>
        <p:spPr>
          <a:xfrm>
            <a:off x="3286715" y="3801440"/>
            <a:ext cx="24110" cy="24104"/>
          </a:xfrm>
          <a:prstGeom prst="rect">
            <a:avLst/>
          </a:prstGeom>
          <a:blipFill>
            <a:blip r:embed="rId26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6" name="object 936"/>
          <p:cNvSpPr/>
          <p:nvPr/>
        </p:nvSpPr>
        <p:spPr>
          <a:xfrm>
            <a:off x="3286709" y="381350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330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7" name="object 937"/>
          <p:cNvSpPr/>
          <p:nvPr/>
        </p:nvSpPr>
        <p:spPr>
          <a:xfrm>
            <a:off x="3286950" y="3801694"/>
            <a:ext cx="24130" cy="24130"/>
          </a:xfrm>
          <a:custGeom>
            <a:avLst/>
            <a:gdLst/>
            <a:ahLst/>
            <a:cxnLst/>
            <a:rect l="l" t="t" r="r" b="b"/>
            <a:pathLst>
              <a:path w="24129" h="24129">
                <a:moveTo>
                  <a:pt x="18338" y="0"/>
                </a:moveTo>
                <a:lnTo>
                  <a:pt x="5283" y="0"/>
                </a:lnTo>
                <a:lnTo>
                  <a:pt x="0" y="5295"/>
                </a:lnTo>
                <a:lnTo>
                  <a:pt x="0" y="18338"/>
                </a:lnTo>
                <a:lnTo>
                  <a:pt x="5283" y="23647"/>
                </a:lnTo>
                <a:lnTo>
                  <a:pt x="18338" y="23647"/>
                </a:lnTo>
                <a:lnTo>
                  <a:pt x="23647" y="18338"/>
                </a:lnTo>
                <a:lnTo>
                  <a:pt x="23647" y="5295"/>
                </a:lnTo>
                <a:lnTo>
                  <a:pt x="183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8" name="object 938"/>
          <p:cNvSpPr/>
          <p:nvPr/>
        </p:nvSpPr>
        <p:spPr>
          <a:xfrm>
            <a:off x="3286958" y="3801694"/>
            <a:ext cx="23639" cy="23647"/>
          </a:xfrm>
          <a:prstGeom prst="rect">
            <a:avLst/>
          </a:prstGeom>
          <a:blipFill>
            <a:blip r:embed="rId26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9" name="object 939"/>
          <p:cNvSpPr/>
          <p:nvPr/>
        </p:nvSpPr>
        <p:spPr>
          <a:xfrm>
            <a:off x="3287179" y="3801935"/>
            <a:ext cx="23495" cy="23495"/>
          </a:xfrm>
          <a:custGeom>
            <a:avLst/>
            <a:gdLst/>
            <a:ahLst/>
            <a:cxnLst/>
            <a:rect l="l" t="t" r="r" b="b"/>
            <a:pathLst>
              <a:path w="23495" h="23495">
                <a:moveTo>
                  <a:pt x="17995" y="0"/>
                </a:moveTo>
                <a:lnTo>
                  <a:pt x="5206" y="0"/>
                </a:lnTo>
                <a:lnTo>
                  <a:pt x="0" y="5168"/>
                </a:lnTo>
                <a:lnTo>
                  <a:pt x="0" y="17995"/>
                </a:lnTo>
                <a:lnTo>
                  <a:pt x="5206" y="23139"/>
                </a:lnTo>
                <a:lnTo>
                  <a:pt x="17995" y="23139"/>
                </a:lnTo>
                <a:lnTo>
                  <a:pt x="23177" y="17995"/>
                </a:lnTo>
                <a:lnTo>
                  <a:pt x="23177" y="5168"/>
                </a:lnTo>
                <a:lnTo>
                  <a:pt x="1799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0" name="object 940"/>
          <p:cNvSpPr/>
          <p:nvPr/>
        </p:nvSpPr>
        <p:spPr>
          <a:xfrm>
            <a:off x="3287194" y="3801935"/>
            <a:ext cx="23162" cy="23139"/>
          </a:xfrm>
          <a:prstGeom prst="rect">
            <a:avLst/>
          </a:prstGeom>
          <a:blipFill>
            <a:blip r:embed="rId26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1" name="object 941"/>
          <p:cNvSpPr/>
          <p:nvPr/>
        </p:nvSpPr>
        <p:spPr>
          <a:xfrm>
            <a:off x="3287407" y="3802176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7627" y="0"/>
                </a:moveTo>
                <a:lnTo>
                  <a:pt x="5079" y="0"/>
                </a:lnTo>
                <a:lnTo>
                  <a:pt x="0" y="5079"/>
                </a:lnTo>
                <a:lnTo>
                  <a:pt x="0" y="17576"/>
                </a:lnTo>
                <a:lnTo>
                  <a:pt x="5079" y="22682"/>
                </a:lnTo>
                <a:lnTo>
                  <a:pt x="17627" y="22682"/>
                </a:lnTo>
                <a:lnTo>
                  <a:pt x="22694" y="17576"/>
                </a:lnTo>
                <a:lnTo>
                  <a:pt x="22694" y="5079"/>
                </a:lnTo>
                <a:lnTo>
                  <a:pt x="1762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2" name="object 942"/>
          <p:cNvSpPr/>
          <p:nvPr/>
        </p:nvSpPr>
        <p:spPr>
          <a:xfrm>
            <a:off x="3310102" y="381350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49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3" name="object 943"/>
          <p:cNvSpPr/>
          <p:nvPr/>
        </p:nvSpPr>
        <p:spPr>
          <a:xfrm>
            <a:off x="3287411" y="3802176"/>
            <a:ext cx="22691" cy="22682"/>
          </a:xfrm>
          <a:prstGeom prst="rect">
            <a:avLst/>
          </a:prstGeom>
          <a:blipFill>
            <a:blip r:embed="rId26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4" name="object 944"/>
          <p:cNvSpPr/>
          <p:nvPr/>
        </p:nvSpPr>
        <p:spPr>
          <a:xfrm>
            <a:off x="3287648" y="3802405"/>
            <a:ext cx="22225" cy="22225"/>
          </a:xfrm>
          <a:custGeom>
            <a:avLst/>
            <a:gdLst/>
            <a:ahLst/>
            <a:cxnLst/>
            <a:rect l="l" t="t" r="r" b="b"/>
            <a:pathLst>
              <a:path w="22225" h="22225">
                <a:moveTo>
                  <a:pt x="17259" y="0"/>
                </a:moveTo>
                <a:lnTo>
                  <a:pt x="4965" y="0"/>
                </a:lnTo>
                <a:lnTo>
                  <a:pt x="0" y="4965"/>
                </a:lnTo>
                <a:lnTo>
                  <a:pt x="0" y="17246"/>
                </a:lnTo>
                <a:lnTo>
                  <a:pt x="4965" y="22225"/>
                </a:lnTo>
                <a:lnTo>
                  <a:pt x="17259" y="22225"/>
                </a:lnTo>
                <a:lnTo>
                  <a:pt x="22237" y="17246"/>
                </a:lnTo>
                <a:lnTo>
                  <a:pt x="22237" y="4965"/>
                </a:lnTo>
                <a:lnTo>
                  <a:pt x="1725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5" name="object 945"/>
          <p:cNvSpPr/>
          <p:nvPr/>
        </p:nvSpPr>
        <p:spPr>
          <a:xfrm>
            <a:off x="3287660" y="3802405"/>
            <a:ext cx="22226" cy="22225"/>
          </a:xfrm>
          <a:prstGeom prst="rect">
            <a:avLst/>
          </a:prstGeom>
          <a:blipFill>
            <a:blip r:embed="rId26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6" name="object 946"/>
          <p:cNvSpPr/>
          <p:nvPr/>
        </p:nvSpPr>
        <p:spPr>
          <a:xfrm>
            <a:off x="3287864" y="3802621"/>
            <a:ext cx="22225" cy="22225"/>
          </a:xfrm>
          <a:custGeom>
            <a:avLst/>
            <a:gdLst/>
            <a:ahLst/>
            <a:cxnLst/>
            <a:rect l="l" t="t" r="r" b="b"/>
            <a:pathLst>
              <a:path w="22225" h="22225">
                <a:moveTo>
                  <a:pt x="16916" y="0"/>
                </a:moveTo>
                <a:lnTo>
                  <a:pt x="4876" y="0"/>
                </a:lnTo>
                <a:lnTo>
                  <a:pt x="0" y="4864"/>
                </a:lnTo>
                <a:lnTo>
                  <a:pt x="0" y="16916"/>
                </a:lnTo>
                <a:lnTo>
                  <a:pt x="4876" y="21793"/>
                </a:lnTo>
                <a:lnTo>
                  <a:pt x="16916" y="21793"/>
                </a:lnTo>
                <a:lnTo>
                  <a:pt x="21805" y="16916"/>
                </a:lnTo>
                <a:lnTo>
                  <a:pt x="21805" y="4864"/>
                </a:lnTo>
                <a:lnTo>
                  <a:pt x="169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7" name="object 947"/>
          <p:cNvSpPr/>
          <p:nvPr/>
        </p:nvSpPr>
        <p:spPr>
          <a:xfrm>
            <a:off x="3309670" y="3813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05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8" name="object 948"/>
          <p:cNvSpPr/>
          <p:nvPr/>
        </p:nvSpPr>
        <p:spPr>
          <a:xfrm>
            <a:off x="3287872" y="3802621"/>
            <a:ext cx="21798" cy="21793"/>
          </a:xfrm>
          <a:prstGeom prst="rect">
            <a:avLst/>
          </a:prstGeom>
          <a:blipFill>
            <a:blip r:embed="rId18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9" name="object 949"/>
          <p:cNvSpPr/>
          <p:nvPr/>
        </p:nvSpPr>
        <p:spPr>
          <a:xfrm>
            <a:off x="3288093" y="3802824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16560" y="0"/>
                </a:moveTo>
                <a:lnTo>
                  <a:pt x="4775" y="0"/>
                </a:lnTo>
                <a:lnTo>
                  <a:pt x="0" y="4787"/>
                </a:lnTo>
                <a:lnTo>
                  <a:pt x="0" y="16598"/>
                </a:lnTo>
                <a:lnTo>
                  <a:pt x="4775" y="21374"/>
                </a:lnTo>
                <a:lnTo>
                  <a:pt x="16560" y="21374"/>
                </a:lnTo>
                <a:lnTo>
                  <a:pt x="21348" y="16598"/>
                </a:lnTo>
                <a:lnTo>
                  <a:pt x="21348" y="4787"/>
                </a:lnTo>
                <a:lnTo>
                  <a:pt x="165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0" name="object 950"/>
          <p:cNvSpPr/>
          <p:nvPr/>
        </p:nvSpPr>
        <p:spPr>
          <a:xfrm>
            <a:off x="3309442" y="381351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18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1" name="object 951"/>
          <p:cNvSpPr/>
          <p:nvPr/>
        </p:nvSpPr>
        <p:spPr>
          <a:xfrm>
            <a:off x="3288097" y="3802824"/>
            <a:ext cx="21344" cy="21374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2" name="object 952"/>
          <p:cNvSpPr/>
          <p:nvPr/>
        </p:nvSpPr>
        <p:spPr>
          <a:xfrm>
            <a:off x="3288296" y="3803040"/>
            <a:ext cx="20955" cy="20955"/>
          </a:xfrm>
          <a:custGeom>
            <a:avLst/>
            <a:gdLst/>
            <a:ahLst/>
            <a:cxnLst/>
            <a:rect l="l" t="t" r="r" b="b"/>
            <a:pathLst>
              <a:path w="20954" h="20954">
                <a:moveTo>
                  <a:pt x="16243" y="0"/>
                </a:moveTo>
                <a:lnTo>
                  <a:pt x="4686" y="0"/>
                </a:lnTo>
                <a:lnTo>
                  <a:pt x="0" y="4686"/>
                </a:lnTo>
                <a:lnTo>
                  <a:pt x="0" y="16256"/>
                </a:lnTo>
                <a:lnTo>
                  <a:pt x="4686" y="20904"/>
                </a:lnTo>
                <a:lnTo>
                  <a:pt x="16243" y="20904"/>
                </a:lnTo>
                <a:lnTo>
                  <a:pt x="20942" y="16256"/>
                </a:lnTo>
                <a:lnTo>
                  <a:pt x="20942" y="4686"/>
                </a:lnTo>
                <a:lnTo>
                  <a:pt x="1624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3" name="object 953"/>
          <p:cNvSpPr/>
          <p:nvPr/>
        </p:nvSpPr>
        <p:spPr>
          <a:xfrm>
            <a:off x="3309239" y="3813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156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4" name="object 954"/>
          <p:cNvSpPr/>
          <p:nvPr/>
        </p:nvSpPr>
        <p:spPr>
          <a:xfrm>
            <a:off x="3288303" y="3803040"/>
            <a:ext cx="20935" cy="20904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5" name="object 955"/>
          <p:cNvSpPr/>
          <p:nvPr/>
        </p:nvSpPr>
        <p:spPr>
          <a:xfrm>
            <a:off x="3288296" y="3813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156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6" name="object 956"/>
          <p:cNvSpPr/>
          <p:nvPr/>
        </p:nvSpPr>
        <p:spPr>
          <a:xfrm>
            <a:off x="3288500" y="3803243"/>
            <a:ext cx="20955" cy="20955"/>
          </a:xfrm>
          <a:custGeom>
            <a:avLst/>
            <a:gdLst/>
            <a:ahLst/>
            <a:cxnLst/>
            <a:rect l="l" t="t" r="r" b="b"/>
            <a:pathLst>
              <a:path w="20954" h="20954">
                <a:moveTo>
                  <a:pt x="15938" y="0"/>
                </a:moveTo>
                <a:lnTo>
                  <a:pt x="4597" y="0"/>
                </a:lnTo>
                <a:lnTo>
                  <a:pt x="0" y="4610"/>
                </a:lnTo>
                <a:lnTo>
                  <a:pt x="0" y="15925"/>
                </a:lnTo>
                <a:lnTo>
                  <a:pt x="4597" y="20510"/>
                </a:lnTo>
                <a:lnTo>
                  <a:pt x="15938" y="20510"/>
                </a:lnTo>
                <a:lnTo>
                  <a:pt x="20535" y="15925"/>
                </a:lnTo>
                <a:lnTo>
                  <a:pt x="20535" y="4610"/>
                </a:lnTo>
                <a:lnTo>
                  <a:pt x="159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7" name="object 957"/>
          <p:cNvSpPr/>
          <p:nvPr/>
        </p:nvSpPr>
        <p:spPr>
          <a:xfrm>
            <a:off x="3288508" y="3803243"/>
            <a:ext cx="20527" cy="20510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8" name="object 958"/>
          <p:cNvSpPr/>
          <p:nvPr/>
        </p:nvSpPr>
        <p:spPr>
          <a:xfrm>
            <a:off x="3288703" y="3803434"/>
            <a:ext cx="20320" cy="20320"/>
          </a:xfrm>
          <a:custGeom>
            <a:avLst/>
            <a:gdLst/>
            <a:ahLst/>
            <a:cxnLst/>
            <a:rect l="l" t="t" r="r" b="b"/>
            <a:pathLst>
              <a:path w="20320" h="20320">
                <a:moveTo>
                  <a:pt x="15608" y="0"/>
                </a:moveTo>
                <a:lnTo>
                  <a:pt x="4521" y="0"/>
                </a:lnTo>
                <a:lnTo>
                  <a:pt x="0" y="4508"/>
                </a:lnTo>
                <a:lnTo>
                  <a:pt x="0" y="15582"/>
                </a:lnTo>
                <a:lnTo>
                  <a:pt x="4521" y="20116"/>
                </a:lnTo>
                <a:lnTo>
                  <a:pt x="15608" y="20116"/>
                </a:lnTo>
                <a:lnTo>
                  <a:pt x="20104" y="15582"/>
                </a:lnTo>
                <a:lnTo>
                  <a:pt x="20104" y="4508"/>
                </a:lnTo>
                <a:lnTo>
                  <a:pt x="156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9" name="object 959"/>
          <p:cNvSpPr/>
          <p:nvPr/>
        </p:nvSpPr>
        <p:spPr>
          <a:xfrm>
            <a:off x="3288703" y="3803434"/>
            <a:ext cx="20104" cy="20116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0" name="object 960"/>
          <p:cNvSpPr/>
          <p:nvPr/>
        </p:nvSpPr>
        <p:spPr>
          <a:xfrm>
            <a:off x="3288931" y="3803637"/>
            <a:ext cx="19685" cy="19685"/>
          </a:xfrm>
          <a:custGeom>
            <a:avLst/>
            <a:gdLst/>
            <a:ahLst/>
            <a:cxnLst/>
            <a:rect l="l" t="t" r="r" b="b"/>
            <a:pathLst>
              <a:path w="19685" h="19685">
                <a:moveTo>
                  <a:pt x="15265" y="0"/>
                </a:moveTo>
                <a:lnTo>
                  <a:pt x="4394" y="0"/>
                </a:lnTo>
                <a:lnTo>
                  <a:pt x="0" y="4406"/>
                </a:lnTo>
                <a:lnTo>
                  <a:pt x="0" y="15303"/>
                </a:lnTo>
                <a:lnTo>
                  <a:pt x="4394" y="19697"/>
                </a:lnTo>
                <a:lnTo>
                  <a:pt x="15265" y="19697"/>
                </a:lnTo>
                <a:lnTo>
                  <a:pt x="19685" y="15303"/>
                </a:lnTo>
                <a:lnTo>
                  <a:pt x="19685" y="4406"/>
                </a:lnTo>
                <a:lnTo>
                  <a:pt x="152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1" name="object 961"/>
          <p:cNvSpPr/>
          <p:nvPr/>
        </p:nvSpPr>
        <p:spPr>
          <a:xfrm>
            <a:off x="3288931" y="3803637"/>
            <a:ext cx="19685" cy="19697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2" name="object 962"/>
          <p:cNvSpPr/>
          <p:nvPr/>
        </p:nvSpPr>
        <p:spPr>
          <a:xfrm>
            <a:off x="3289109" y="3803815"/>
            <a:ext cx="19685" cy="19685"/>
          </a:xfrm>
          <a:custGeom>
            <a:avLst/>
            <a:gdLst/>
            <a:ahLst/>
            <a:cxnLst/>
            <a:rect l="l" t="t" r="r" b="b"/>
            <a:pathLst>
              <a:path w="19685" h="19685">
                <a:moveTo>
                  <a:pt x="14973" y="0"/>
                </a:moveTo>
                <a:lnTo>
                  <a:pt x="4330" y="0"/>
                </a:lnTo>
                <a:lnTo>
                  <a:pt x="0" y="4356"/>
                </a:lnTo>
                <a:lnTo>
                  <a:pt x="0" y="14998"/>
                </a:lnTo>
                <a:lnTo>
                  <a:pt x="4330" y="19329"/>
                </a:lnTo>
                <a:lnTo>
                  <a:pt x="14973" y="19329"/>
                </a:lnTo>
                <a:lnTo>
                  <a:pt x="19329" y="14998"/>
                </a:lnTo>
                <a:lnTo>
                  <a:pt x="19329" y="4356"/>
                </a:lnTo>
                <a:lnTo>
                  <a:pt x="149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3" name="object 963"/>
          <p:cNvSpPr/>
          <p:nvPr/>
        </p:nvSpPr>
        <p:spPr>
          <a:xfrm>
            <a:off x="3308438" y="381349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064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4" name="object 964"/>
          <p:cNvSpPr/>
          <p:nvPr/>
        </p:nvSpPr>
        <p:spPr>
          <a:xfrm>
            <a:off x="3289114" y="3803815"/>
            <a:ext cx="19324" cy="19329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5" name="object 965"/>
          <p:cNvSpPr/>
          <p:nvPr/>
        </p:nvSpPr>
        <p:spPr>
          <a:xfrm>
            <a:off x="3289109" y="381349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064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6" name="object 966"/>
          <p:cNvSpPr/>
          <p:nvPr/>
        </p:nvSpPr>
        <p:spPr>
          <a:xfrm>
            <a:off x="3289300" y="3804018"/>
            <a:ext cx="19050" cy="19050"/>
          </a:xfrm>
          <a:custGeom>
            <a:avLst/>
            <a:gdLst/>
            <a:ahLst/>
            <a:cxnLst/>
            <a:rect l="l" t="t" r="r" b="b"/>
            <a:pathLst>
              <a:path w="19050" h="19050">
                <a:moveTo>
                  <a:pt x="14693" y="0"/>
                </a:moveTo>
                <a:lnTo>
                  <a:pt x="4241" y="0"/>
                </a:lnTo>
                <a:lnTo>
                  <a:pt x="0" y="4254"/>
                </a:lnTo>
                <a:lnTo>
                  <a:pt x="0" y="14706"/>
                </a:lnTo>
                <a:lnTo>
                  <a:pt x="4241" y="18935"/>
                </a:lnTo>
                <a:lnTo>
                  <a:pt x="14693" y="18935"/>
                </a:lnTo>
                <a:lnTo>
                  <a:pt x="18948" y="14706"/>
                </a:lnTo>
                <a:lnTo>
                  <a:pt x="18948" y="4254"/>
                </a:lnTo>
                <a:lnTo>
                  <a:pt x="1469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7" name="object 967"/>
          <p:cNvSpPr/>
          <p:nvPr/>
        </p:nvSpPr>
        <p:spPr>
          <a:xfrm>
            <a:off x="3308248" y="38134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045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8" name="object 968"/>
          <p:cNvSpPr/>
          <p:nvPr/>
        </p:nvSpPr>
        <p:spPr>
          <a:xfrm>
            <a:off x="3289315" y="3804018"/>
            <a:ext cx="18933" cy="18935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9" name="object 969"/>
          <p:cNvSpPr/>
          <p:nvPr/>
        </p:nvSpPr>
        <p:spPr>
          <a:xfrm>
            <a:off x="3289490" y="3804259"/>
            <a:ext cx="19050" cy="19050"/>
          </a:xfrm>
          <a:custGeom>
            <a:avLst/>
            <a:gdLst/>
            <a:ahLst/>
            <a:cxnLst/>
            <a:rect l="l" t="t" r="r" b="b"/>
            <a:pathLst>
              <a:path w="19050" h="19050">
                <a:moveTo>
                  <a:pt x="14414" y="0"/>
                </a:moveTo>
                <a:lnTo>
                  <a:pt x="4152" y="0"/>
                </a:lnTo>
                <a:lnTo>
                  <a:pt x="0" y="4089"/>
                </a:lnTo>
                <a:lnTo>
                  <a:pt x="0" y="14338"/>
                </a:lnTo>
                <a:lnTo>
                  <a:pt x="4152" y="18503"/>
                </a:lnTo>
                <a:lnTo>
                  <a:pt x="14414" y="18503"/>
                </a:lnTo>
                <a:lnTo>
                  <a:pt x="18554" y="14338"/>
                </a:lnTo>
                <a:lnTo>
                  <a:pt x="18554" y="4089"/>
                </a:lnTo>
                <a:lnTo>
                  <a:pt x="144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0" name="object 970"/>
          <p:cNvSpPr/>
          <p:nvPr/>
        </p:nvSpPr>
        <p:spPr>
          <a:xfrm>
            <a:off x="3289495" y="3804259"/>
            <a:ext cx="18549" cy="18503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1" name="object 971"/>
          <p:cNvSpPr/>
          <p:nvPr/>
        </p:nvSpPr>
        <p:spPr>
          <a:xfrm>
            <a:off x="3289490" y="381347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024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2" name="object 972"/>
          <p:cNvSpPr/>
          <p:nvPr/>
        </p:nvSpPr>
        <p:spPr>
          <a:xfrm>
            <a:off x="3289680" y="3804424"/>
            <a:ext cx="18415" cy="18415"/>
          </a:xfrm>
          <a:custGeom>
            <a:avLst/>
            <a:gdLst/>
            <a:ahLst/>
            <a:cxnLst/>
            <a:rect l="l" t="t" r="r" b="b"/>
            <a:pathLst>
              <a:path w="18414" h="18414">
                <a:moveTo>
                  <a:pt x="14097" y="0"/>
                </a:moveTo>
                <a:lnTo>
                  <a:pt x="4064" y="0"/>
                </a:lnTo>
                <a:lnTo>
                  <a:pt x="0" y="4063"/>
                </a:lnTo>
                <a:lnTo>
                  <a:pt x="0" y="14109"/>
                </a:lnTo>
                <a:lnTo>
                  <a:pt x="4064" y="18199"/>
                </a:lnTo>
                <a:lnTo>
                  <a:pt x="14097" y="18199"/>
                </a:lnTo>
                <a:lnTo>
                  <a:pt x="18173" y="14109"/>
                </a:lnTo>
                <a:lnTo>
                  <a:pt x="18173" y="4063"/>
                </a:lnTo>
                <a:lnTo>
                  <a:pt x="1409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3" name="object 973"/>
          <p:cNvSpPr/>
          <p:nvPr/>
        </p:nvSpPr>
        <p:spPr>
          <a:xfrm>
            <a:off x="3289684" y="3804424"/>
            <a:ext cx="18169" cy="18199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4" name="object 974"/>
          <p:cNvSpPr/>
          <p:nvPr/>
        </p:nvSpPr>
        <p:spPr>
          <a:xfrm>
            <a:off x="3289858" y="3804627"/>
            <a:ext cx="18415" cy="17780"/>
          </a:xfrm>
          <a:custGeom>
            <a:avLst/>
            <a:gdLst/>
            <a:ahLst/>
            <a:cxnLst/>
            <a:rect l="l" t="t" r="r" b="b"/>
            <a:pathLst>
              <a:path w="18414" h="17779">
                <a:moveTo>
                  <a:pt x="13817" y="0"/>
                </a:moveTo>
                <a:lnTo>
                  <a:pt x="3987" y="0"/>
                </a:lnTo>
                <a:lnTo>
                  <a:pt x="0" y="3937"/>
                </a:lnTo>
                <a:lnTo>
                  <a:pt x="0" y="13792"/>
                </a:lnTo>
                <a:lnTo>
                  <a:pt x="3987" y="17779"/>
                </a:lnTo>
                <a:lnTo>
                  <a:pt x="13817" y="17779"/>
                </a:lnTo>
                <a:lnTo>
                  <a:pt x="17792" y="13792"/>
                </a:lnTo>
                <a:lnTo>
                  <a:pt x="17792" y="3937"/>
                </a:lnTo>
                <a:lnTo>
                  <a:pt x="1381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5" name="object 975"/>
          <p:cNvSpPr/>
          <p:nvPr/>
        </p:nvSpPr>
        <p:spPr>
          <a:xfrm>
            <a:off x="3307651" y="381349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85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6" name="object 976"/>
          <p:cNvSpPr/>
          <p:nvPr/>
        </p:nvSpPr>
        <p:spPr>
          <a:xfrm>
            <a:off x="3289858" y="3804627"/>
            <a:ext cx="17792" cy="17779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7" name="object 977"/>
          <p:cNvSpPr/>
          <p:nvPr/>
        </p:nvSpPr>
        <p:spPr>
          <a:xfrm>
            <a:off x="3290023" y="3804767"/>
            <a:ext cx="17780" cy="17780"/>
          </a:xfrm>
          <a:custGeom>
            <a:avLst/>
            <a:gdLst/>
            <a:ahLst/>
            <a:cxnLst/>
            <a:rect l="l" t="t" r="r" b="b"/>
            <a:pathLst>
              <a:path w="17779" h="17779">
                <a:moveTo>
                  <a:pt x="13563" y="0"/>
                </a:moveTo>
                <a:lnTo>
                  <a:pt x="3924" y="0"/>
                </a:lnTo>
                <a:lnTo>
                  <a:pt x="0" y="3911"/>
                </a:lnTo>
                <a:lnTo>
                  <a:pt x="0" y="13550"/>
                </a:lnTo>
                <a:lnTo>
                  <a:pt x="3924" y="17487"/>
                </a:lnTo>
                <a:lnTo>
                  <a:pt x="13563" y="17487"/>
                </a:lnTo>
                <a:lnTo>
                  <a:pt x="17475" y="13550"/>
                </a:lnTo>
                <a:lnTo>
                  <a:pt x="17475" y="3911"/>
                </a:lnTo>
                <a:lnTo>
                  <a:pt x="1356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8" name="object 978"/>
          <p:cNvSpPr/>
          <p:nvPr/>
        </p:nvSpPr>
        <p:spPr>
          <a:xfrm>
            <a:off x="3307499" y="38134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6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9" name="object 979"/>
          <p:cNvSpPr/>
          <p:nvPr/>
        </p:nvSpPr>
        <p:spPr>
          <a:xfrm>
            <a:off x="3290034" y="3804767"/>
            <a:ext cx="17465" cy="17487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0" name="object 980"/>
          <p:cNvSpPr/>
          <p:nvPr/>
        </p:nvSpPr>
        <p:spPr>
          <a:xfrm>
            <a:off x="3290214" y="3804932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13271" y="0"/>
                </a:moveTo>
                <a:lnTo>
                  <a:pt x="3822" y="0"/>
                </a:lnTo>
                <a:lnTo>
                  <a:pt x="0" y="3835"/>
                </a:lnTo>
                <a:lnTo>
                  <a:pt x="0" y="13296"/>
                </a:lnTo>
                <a:lnTo>
                  <a:pt x="3822" y="17119"/>
                </a:lnTo>
                <a:lnTo>
                  <a:pt x="13271" y="17119"/>
                </a:lnTo>
                <a:lnTo>
                  <a:pt x="17106" y="13296"/>
                </a:lnTo>
                <a:lnTo>
                  <a:pt x="17106" y="3835"/>
                </a:lnTo>
                <a:lnTo>
                  <a:pt x="132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1" name="object 981"/>
          <p:cNvSpPr/>
          <p:nvPr/>
        </p:nvSpPr>
        <p:spPr>
          <a:xfrm>
            <a:off x="3307321" y="38134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4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2" name="object 982"/>
          <p:cNvSpPr/>
          <p:nvPr/>
        </p:nvSpPr>
        <p:spPr>
          <a:xfrm>
            <a:off x="3290216" y="3804932"/>
            <a:ext cx="17104" cy="17119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3" name="object 983"/>
          <p:cNvSpPr/>
          <p:nvPr/>
        </p:nvSpPr>
        <p:spPr>
          <a:xfrm>
            <a:off x="3290379" y="380513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13017" y="0"/>
                </a:moveTo>
                <a:lnTo>
                  <a:pt x="3746" y="0"/>
                </a:lnTo>
                <a:lnTo>
                  <a:pt x="0" y="3733"/>
                </a:lnTo>
                <a:lnTo>
                  <a:pt x="0" y="12979"/>
                </a:lnTo>
                <a:lnTo>
                  <a:pt x="3746" y="16776"/>
                </a:lnTo>
                <a:lnTo>
                  <a:pt x="13017" y="16776"/>
                </a:lnTo>
                <a:lnTo>
                  <a:pt x="16763" y="12979"/>
                </a:lnTo>
                <a:lnTo>
                  <a:pt x="16763" y="3733"/>
                </a:lnTo>
                <a:lnTo>
                  <a:pt x="1301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4" name="object 984"/>
          <p:cNvSpPr/>
          <p:nvPr/>
        </p:nvSpPr>
        <p:spPr>
          <a:xfrm>
            <a:off x="3290393" y="3805135"/>
            <a:ext cx="16750" cy="16776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5" name="object 985"/>
          <p:cNvSpPr/>
          <p:nvPr/>
        </p:nvSpPr>
        <p:spPr>
          <a:xfrm>
            <a:off x="3290557" y="3805313"/>
            <a:ext cx="16510" cy="16510"/>
          </a:xfrm>
          <a:custGeom>
            <a:avLst/>
            <a:gdLst/>
            <a:ahLst/>
            <a:cxnLst/>
            <a:rect l="l" t="t" r="r" b="b"/>
            <a:pathLst>
              <a:path w="16510" h="16510">
                <a:moveTo>
                  <a:pt x="12763" y="0"/>
                </a:moveTo>
                <a:lnTo>
                  <a:pt x="3670" y="0"/>
                </a:lnTo>
                <a:lnTo>
                  <a:pt x="0" y="3644"/>
                </a:lnTo>
                <a:lnTo>
                  <a:pt x="0" y="12738"/>
                </a:lnTo>
                <a:lnTo>
                  <a:pt x="3670" y="16408"/>
                </a:lnTo>
                <a:lnTo>
                  <a:pt x="12763" y="16408"/>
                </a:lnTo>
                <a:lnTo>
                  <a:pt x="16446" y="12738"/>
                </a:lnTo>
                <a:lnTo>
                  <a:pt x="16446" y="3644"/>
                </a:lnTo>
                <a:lnTo>
                  <a:pt x="1276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6" name="object 986"/>
          <p:cNvSpPr/>
          <p:nvPr/>
        </p:nvSpPr>
        <p:spPr>
          <a:xfrm>
            <a:off x="3290562" y="3805313"/>
            <a:ext cx="16441" cy="16408"/>
          </a:xfrm>
          <a:prstGeom prst="rect">
            <a:avLst/>
          </a:prstGeom>
          <a:blipFill>
            <a:blip r:embed="rId19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7" name="object 987"/>
          <p:cNvSpPr/>
          <p:nvPr/>
        </p:nvSpPr>
        <p:spPr>
          <a:xfrm>
            <a:off x="3290557" y="381350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093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8" name="object 988"/>
          <p:cNvSpPr/>
          <p:nvPr/>
        </p:nvSpPr>
        <p:spPr>
          <a:xfrm>
            <a:off x="3290722" y="3805428"/>
            <a:ext cx="16510" cy="16510"/>
          </a:xfrm>
          <a:custGeom>
            <a:avLst/>
            <a:gdLst/>
            <a:ahLst/>
            <a:cxnLst/>
            <a:rect l="l" t="t" r="r" b="b"/>
            <a:pathLst>
              <a:path w="16510" h="16510">
                <a:moveTo>
                  <a:pt x="12484" y="0"/>
                </a:moveTo>
                <a:lnTo>
                  <a:pt x="3606" y="0"/>
                </a:lnTo>
                <a:lnTo>
                  <a:pt x="0" y="3594"/>
                </a:lnTo>
                <a:lnTo>
                  <a:pt x="0" y="12509"/>
                </a:lnTo>
                <a:lnTo>
                  <a:pt x="3606" y="16103"/>
                </a:lnTo>
                <a:lnTo>
                  <a:pt x="12484" y="16103"/>
                </a:lnTo>
                <a:lnTo>
                  <a:pt x="16090" y="12509"/>
                </a:lnTo>
                <a:lnTo>
                  <a:pt x="16090" y="3594"/>
                </a:lnTo>
                <a:lnTo>
                  <a:pt x="124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9" name="object 989"/>
          <p:cNvSpPr/>
          <p:nvPr/>
        </p:nvSpPr>
        <p:spPr>
          <a:xfrm>
            <a:off x="3306813" y="38134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91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0" name="object 990"/>
          <p:cNvSpPr/>
          <p:nvPr/>
        </p:nvSpPr>
        <p:spPr>
          <a:xfrm>
            <a:off x="3290732" y="3805428"/>
            <a:ext cx="16080" cy="16103"/>
          </a:xfrm>
          <a:prstGeom prst="rect">
            <a:avLst/>
          </a:prstGeom>
          <a:blipFill>
            <a:blip r:embed="rId19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1" name="object 991"/>
          <p:cNvSpPr/>
          <p:nvPr/>
        </p:nvSpPr>
        <p:spPr>
          <a:xfrm>
            <a:off x="3290887" y="3805605"/>
            <a:ext cx="15875" cy="15875"/>
          </a:xfrm>
          <a:custGeom>
            <a:avLst/>
            <a:gdLst/>
            <a:ahLst/>
            <a:cxnLst/>
            <a:rect l="l" t="t" r="r" b="b"/>
            <a:pathLst>
              <a:path w="15875" h="15875">
                <a:moveTo>
                  <a:pt x="12242" y="0"/>
                </a:moveTo>
                <a:lnTo>
                  <a:pt x="3530" y="0"/>
                </a:lnTo>
                <a:lnTo>
                  <a:pt x="0" y="3530"/>
                </a:lnTo>
                <a:lnTo>
                  <a:pt x="0" y="12242"/>
                </a:lnTo>
                <a:lnTo>
                  <a:pt x="3530" y="15786"/>
                </a:lnTo>
                <a:lnTo>
                  <a:pt x="12242" y="15786"/>
                </a:lnTo>
                <a:lnTo>
                  <a:pt x="15760" y="12242"/>
                </a:lnTo>
                <a:lnTo>
                  <a:pt x="15760" y="3530"/>
                </a:lnTo>
                <a:lnTo>
                  <a:pt x="1224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2" name="object 992"/>
          <p:cNvSpPr/>
          <p:nvPr/>
        </p:nvSpPr>
        <p:spPr>
          <a:xfrm>
            <a:off x="3306648" y="381349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71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3" name="object 993"/>
          <p:cNvSpPr/>
          <p:nvPr/>
        </p:nvSpPr>
        <p:spPr>
          <a:xfrm>
            <a:off x="3290887" y="3805605"/>
            <a:ext cx="15760" cy="15786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4" name="object 994"/>
          <p:cNvSpPr/>
          <p:nvPr/>
        </p:nvSpPr>
        <p:spPr>
          <a:xfrm>
            <a:off x="3291039" y="3805783"/>
            <a:ext cx="15875" cy="15875"/>
          </a:xfrm>
          <a:custGeom>
            <a:avLst/>
            <a:gdLst/>
            <a:ahLst/>
            <a:cxnLst/>
            <a:rect l="l" t="t" r="r" b="b"/>
            <a:pathLst>
              <a:path w="15875" h="15875">
                <a:moveTo>
                  <a:pt x="12001" y="0"/>
                </a:moveTo>
                <a:lnTo>
                  <a:pt x="3441" y="0"/>
                </a:lnTo>
                <a:lnTo>
                  <a:pt x="0" y="3467"/>
                </a:lnTo>
                <a:lnTo>
                  <a:pt x="0" y="12001"/>
                </a:lnTo>
                <a:lnTo>
                  <a:pt x="3441" y="15443"/>
                </a:lnTo>
                <a:lnTo>
                  <a:pt x="12001" y="15443"/>
                </a:lnTo>
                <a:lnTo>
                  <a:pt x="15455" y="12001"/>
                </a:lnTo>
                <a:lnTo>
                  <a:pt x="15455" y="3467"/>
                </a:lnTo>
                <a:lnTo>
                  <a:pt x="120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5" name="object 995"/>
          <p:cNvSpPr/>
          <p:nvPr/>
        </p:nvSpPr>
        <p:spPr>
          <a:xfrm>
            <a:off x="3291039" y="3805783"/>
            <a:ext cx="15455" cy="15443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6" name="object 996"/>
          <p:cNvSpPr/>
          <p:nvPr/>
        </p:nvSpPr>
        <p:spPr>
          <a:xfrm>
            <a:off x="3291192" y="3805910"/>
            <a:ext cx="15240" cy="15240"/>
          </a:xfrm>
          <a:custGeom>
            <a:avLst/>
            <a:gdLst/>
            <a:ahLst/>
            <a:cxnLst/>
            <a:rect l="l" t="t" r="r" b="b"/>
            <a:pathLst>
              <a:path w="15239" h="15239">
                <a:moveTo>
                  <a:pt x="11772" y="0"/>
                </a:moveTo>
                <a:lnTo>
                  <a:pt x="3403" y="0"/>
                </a:lnTo>
                <a:lnTo>
                  <a:pt x="0" y="3403"/>
                </a:lnTo>
                <a:lnTo>
                  <a:pt x="0" y="11772"/>
                </a:lnTo>
                <a:lnTo>
                  <a:pt x="3403" y="15163"/>
                </a:lnTo>
                <a:lnTo>
                  <a:pt x="11772" y="15163"/>
                </a:lnTo>
                <a:lnTo>
                  <a:pt x="15138" y="11772"/>
                </a:lnTo>
                <a:lnTo>
                  <a:pt x="15138" y="3403"/>
                </a:lnTo>
                <a:lnTo>
                  <a:pt x="1177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7" name="object 997"/>
          <p:cNvSpPr/>
          <p:nvPr/>
        </p:nvSpPr>
        <p:spPr>
          <a:xfrm>
            <a:off x="3306330" y="38134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36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8" name="object 998"/>
          <p:cNvSpPr/>
          <p:nvPr/>
        </p:nvSpPr>
        <p:spPr>
          <a:xfrm>
            <a:off x="3291192" y="3805910"/>
            <a:ext cx="15138" cy="15163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9" name="object 999"/>
          <p:cNvSpPr/>
          <p:nvPr/>
        </p:nvSpPr>
        <p:spPr>
          <a:xfrm>
            <a:off x="3291344" y="3806050"/>
            <a:ext cx="15240" cy="15240"/>
          </a:xfrm>
          <a:custGeom>
            <a:avLst/>
            <a:gdLst/>
            <a:ahLst/>
            <a:cxnLst/>
            <a:rect l="l" t="t" r="r" b="b"/>
            <a:pathLst>
              <a:path w="15239" h="15239">
                <a:moveTo>
                  <a:pt x="11506" y="0"/>
                </a:moveTo>
                <a:lnTo>
                  <a:pt x="3327" y="0"/>
                </a:lnTo>
                <a:lnTo>
                  <a:pt x="0" y="3378"/>
                </a:lnTo>
                <a:lnTo>
                  <a:pt x="0" y="11556"/>
                </a:lnTo>
                <a:lnTo>
                  <a:pt x="3327" y="14871"/>
                </a:lnTo>
                <a:lnTo>
                  <a:pt x="11506" y="14871"/>
                </a:lnTo>
                <a:lnTo>
                  <a:pt x="14846" y="11556"/>
                </a:lnTo>
                <a:lnTo>
                  <a:pt x="14846" y="3378"/>
                </a:lnTo>
                <a:lnTo>
                  <a:pt x="1150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0" name="object 1000"/>
          <p:cNvSpPr/>
          <p:nvPr/>
        </p:nvSpPr>
        <p:spPr>
          <a:xfrm>
            <a:off x="3306190" y="381351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17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1" name="object 1001"/>
          <p:cNvSpPr/>
          <p:nvPr/>
        </p:nvSpPr>
        <p:spPr>
          <a:xfrm>
            <a:off x="3291356" y="3806050"/>
            <a:ext cx="14834" cy="14871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2" name="object 1002"/>
          <p:cNvSpPr/>
          <p:nvPr/>
        </p:nvSpPr>
        <p:spPr>
          <a:xfrm>
            <a:off x="3291484" y="3806202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1302" y="0"/>
                </a:moveTo>
                <a:lnTo>
                  <a:pt x="3263" y="0"/>
                </a:lnTo>
                <a:lnTo>
                  <a:pt x="0" y="3289"/>
                </a:lnTo>
                <a:lnTo>
                  <a:pt x="0" y="11328"/>
                </a:lnTo>
                <a:lnTo>
                  <a:pt x="3263" y="14566"/>
                </a:lnTo>
                <a:lnTo>
                  <a:pt x="11302" y="14566"/>
                </a:lnTo>
                <a:lnTo>
                  <a:pt x="14554" y="11328"/>
                </a:lnTo>
                <a:lnTo>
                  <a:pt x="14554" y="3289"/>
                </a:lnTo>
                <a:lnTo>
                  <a:pt x="113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3" name="object 1003"/>
          <p:cNvSpPr/>
          <p:nvPr/>
        </p:nvSpPr>
        <p:spPr>
          <a:xfrm>
            <a:off x="3306038" y="3813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0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4" name="object 1004"/>
          <p:cNvSpPr/>
          <p:nvPr/>
        </p:nvSpPr>
        <p:spPr>
          <a:xfrm>
            <a:off x="3291489" y="3806202"/>
            <a:ext cx="14549" cy="14566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5" name="object 1005"/>
          <p:cNvSpPr/>
          <p:nvPr/>
        </p:nvSpPr>
        <p:spPr>
          <a:xfrm>
            <a:off x="3291636" y="3806367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1074" y="0"/>
                </a:moveTo>
                <a:lnTo>
                  <a:pt x="3187" y="0"/>
                </a:lnTo>
                <a:lnTo>
                  <a:pt x="0" y="3213"/>
                </a:lnTo>
                <a:lnTo>
                  <a:pt x="0" y="11074"/>
                </a:lnTo>
                <a:lnTo>
                  <a:pt x="3187" y="14262"/>
                </a:lnTo>
                <a:lnTo>
                  <a:pt x="11074" y="14262"/>
                </a:lnTo>
                <a:lnTo>
                  <a:pt x="14249" y="11074"/>
                </a:lnTo>
                <a:lnTo>
                  <a:pt x="14249" y="3213"/>
                </a:lnTo>
                <a:lnTo>
                  <a:pt x="1107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6" name="object 1006"/>
          <p:cNvSpPr/>
          <p:nvPr/>
        </p:nvSpPr>
        <p:spPr>
          <a:xfrm>
            <a:off x="3291636" y="3806367"/>
            <a:ext cx="14249" cy="14262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7" name="object 1007"/>
          <p:cNvSpPr/>
          <p:nvPr/>
        </p:nvSpPr>
        <p:spPr>
          <a:xfrm>
            <a:off x="3291776" y="3806507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70" h="13970">
                <a:moveTo>
                  <a:pt x="10845" y="0"/>
                </a:moveTo>
                <a:lnTo>
                  <a:pt x="3124" y="0"/>
                </a:lnTo>
                <a:lnTo>
                  <a:pt x="0" y="3149"/>
                </a:lnTo>
                <a:lnTo>
                  <a:pt x="0" y="10858"/>
                </a:lnTo>
                <a:lnTo>
                  <a:pt x="3124" y="13969"/>
                </a:lnTo>
                <a:lnTo>
                  <a:pt x="10845" y="13969"/>
                </a:lnTo>
                <a:lnTo>
                  <a:pt x="13982" y="10858"/>
                </a:lnTo>
                <a:lnTo>
                  <a:pt x="13982" y="3149"/>
                </a:lnTo>
                <a:lnTo>
                  <a:pt x="108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8" name="object 1008"/>
          <p:cNvSpPr/>
          <p:nvPr/>
        </p:nvSpPr>
        <p:spPr>
          <a:xfrm>
            <a:off x="3305759" y="3813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70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9" name="object 1009"/>
          <p:cNvSpPr/>
          <p:nvPr/>
        </p:nvSpPr>
        <p:spPr>
          <a:xfrm>
            <a:off x="3291786" y="3806507"/>
            <a:ext cx="13972" cy="13969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0" name="object 1010"/>
          <p:cNvSpPr/>
          <p:nvPr/>
        </p:nvSpPr>
        <p:spPr>
          <a:xfrm>
            <a:off x="3291928" y="3806685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70" h="13970">
                <a:moveTo>
                  <a:pt x="10617" y="0"/>
                </a:moveTo>
                <a:lnTo>
                  <a:pt x="3060" y="0"/>
                </a:lnTo>
                <a:lnTo>
                  <a:pt x="0" y="3022"/>
                </a:lnTo>
                <a:lnTo>
                  <a:pt x="0" y="10604"/>
                </a:lnTo>
                <a:lnTo>
                  <a:pt x="3060" y="13665"/>
                </a:lnTo>
                <a:lnTo>
                  <a:pt x="10617" y="13665"/>
                </a:lnTo>
                <a:lnTo>
                  <a:pt x="13690" y="10604"/>
                </a:lnTo>
                <a:lnTo>
                  <a:pt x="13690" y="3022"/>
                </a:lnTo>
                <a:lnTo>
                  <a:pt x="1061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1" name="object 1011"/>
          <p:cNvSpPr/>
          <p:nvPr/>
        </p:nvSpPr>
        <p:spPr>
          <a:xfrm>
            <a:off x="3305619" y="38134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58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2" name="object 1012"/>
          <p:cNvSpPr/>
          <p:nvPr/>
        </p:nvSpPr>
        <p:spPr>
          <a:xfrm>
            <a:off x="3291932" y="3806685"/>
            <a:ext cx="13686" cy="13665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3" name="object 1013"/>
          <p:cNvSpPr/>
          <p:nvPr/>
        </p:nvSpPr>
        <p:spPr>
          <a:xfrm>
            <a:off x="3292056" y="3806812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70" h="13970">
                <a:moveTo>
                  <a:pt x="10426" y="0"/>
                </a:moveTo>
                <a:lnTo>
                  <a:pt x="3009" y="0"/>
                </a:lnTo>
                <a:lnTo>
                  <a:pt x="0" y="2984"/>
                </a:lnTo>
                <a:lnTo>
                  <a:pt x="0" y="10401"/>
                </a:lnTo>
                <a:lnTo>
                  <a:pt x="3009" y="13398"/>
                </a:lnTo>
                <a:lnTo>
                  <a:pt x="10426" y="13398"/>
                </a:lnTo>
                <a:lnTo>
                  <a:pt x="13423" y="10401"/>
                </a:lnTo>
                <a:lnTo>
                  <a:pt x="13423" y="2984"/>
                </a:lnTo>
                <a:lnTo>
                  <a:pt x="1042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4" name="object 1014"/>
          <p:cNvSpPr/>
          <p:nvPr/>
        </p:nvSpPr>
        <p:spPr>
          <a:xfrm>
            <a:off x="3305479" y="381350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41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5" name="object 1015"/>
          <p:cNvSpPr/>
          <p:nvPr/>
        </p:nvSpPr>
        <p:spPr>
          <a:xfrm>
            <a:off x="3292059" y="3806812"/>
            <a:ext cx="13420" cy="13398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6" name="object 1016"/>
          <p:cNvSpPr/>
          <p:nvPr/>
        </p:nvSpPr>
        <p:spPr>
          <a:xfrm>
            <a:off x="3292195" y="3806952"/>
            <a:ext cx="13335" cy="13335"/>
          </a:xfrm>
          <a:custGeom>
            <a:avLst/>
            <a:gdLst/>
            <a:ahLst/>
            <a:cxnLst/>
            <a:rect l="l" t="t" r="r" b="b"/>
            <a:pathLst>
              <a:path w="13335" h="13335">
                <a:moveTo>
                  <a:pt x="10198" y="0"/>
                </a:moveTo>
                <a:lnTo>
                  <a:pt x="2946" y="0"/>
                </a:lnTo>
                <a:lnTo>
                  <a:pt x="0" y="2959"/>
                </a:lnTo>
                <a:lnTo>
                  <a:pt x="0" y="10172"/>
                </a:lnTo>
                <a:lnTo>
                  <a:pt x="2946" y="13144"/>
                </a:lnTo>
                <a:lnTo>
                  <a:pt x="10198" y="13144"/>
                </a:lnTo>
                <a:lnTo>
                  <a:pt x="13144" y="10172"/>
                </a:lnTo>
                <a:lnTo>
                  <a:pt x="13144" y="2959"/>
                </a:lnTo>
                <a:lnTo>
                  <a:pt x="101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7" name="object 1017"/>
          <p:cNvSpPr/>
          <p:nvPr/>
        </p:nvSpPr>
        <p:spPr>
          <a:xfrm>
            <a:off x="3305340" y="381351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21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8" name="object 1018"/>
          <p:cNvSpPr/>
          <p:nvPr/>
        </p:nvSpPr>
        <p:spPr>
          <a:xfrm>
            <a:off x="3292198" y="3806952"/>
            <a:ext cx="13141" cy="13144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9" name="object 1019"/>
          <p:cNvSpPr/>
          <p:nvPr/>
        </p:nvSpPr>
        <p:spPr>
          <a:xfrm>
            <a:off x="3292309" y="3807053"/>
            <a:ext cx="13335" cy="13335"/>
          </a:xfrm>
          <a:custGeom>
            <a:avLst/>
            <a:gdLst/>
            <a:ahLst/>
            <a:cxnLst/>
            <a:rect l="l" t="t" r="r" b="b"/>
            <a:pathLst>
              <a:path w="13335" h="13335">
                <a:moveTo>
                  <a:pt x="10020" y="0"/>
                </a:moveTo>
                <a:lnTo>
                  <a:pt x="2895" y="0"/>
                </a:lnTo>
                <a:lnTo>
                  <a:pt x="0" y="2882"/>
                </a:lnTo>
                <a:lnTo>
                  <a:pt x="0" y="10007"/>
                </a:lnTo>
                <a:lnTo>
                  <a:pt x="2895" y="12915"/>
                </a:lnTo>
                <a:lnTo>
                  <a:pt x="10020" y="12915"/>
                </a:lnTo>
                <a:lnTo>
                  <a:pt x="12903" y="10007"/>
                </a:lnTo>
                <a:lnTo>
                  <a:pt x="12903" y="2882"/>
                </a:lnTo>
                <a:lnTo>
                  <a:pt x="100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0" name="object 1020"/>
          <p:cNvSpPr/>
          <p:nvPr/>
        </p:nvSpPr>
        <p:spPr>
          <a:xfrm>
            <a:off x="3305212" y="38134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12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1" name="object 1021"/>
          <p:cNvSpPr/>
          <p:nvPr/>
        </p:nvSpPr>
        <p:spPr>
          <a:xfrm>
            <a:off x="3292313" y="3807053"/>
            <a:ext cx="12899" cy="12915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2" name="object 1022"/>
          <p:cNvSpPr/>
          <p:nvPr/>
        </p:nvSpPr>
        <p:spPr>
          <a:xfrm>
            <a:off x="3292449" y="3807205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9817" y="0"/>
                </a:moveTo>
                <a:lnTo>
                  <a:pt x="2832" y="0"/>
                </a:lnTo>
                <a:lnTo>
                  <a:pt x="0" y="2832"/>
                </a:lnTo>
                <a:lnTo>
                  <a:pt x="0" y="9791"/>
                </a:lnTo>
                <a:lnTo>
                  <a:pt x="2832" y="12611"/>
                </a:lnTo>
                <a:lnTo>
                  <a:pt x="9817" y="12611"/>
                </a:lnTo>
                <a:lnTo>
                  <a:pt x="12636" y="9791"/>
                </a:lnTo>
                <a:lnTo>
                  <a:pt x="12636" y="2832"/>
                </a:lnTo>
                <a:lnTo>
                  <a:pt x="981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3" name="object 1023"/>
          <p:cNvSpPr/>
          <p:nvPr/>
        </p:nvSpPr>
        <p:spPr>
          <a:xfrm>
            <a:off x="3292452" y="3807205"/>
            <a:ext cx="12633" cy="12611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4" name="object 1024"/>
          <p:cNvSpPr/>
          <p:nvPr/>
        </p:nvSpPr>
        <p:spPr>
          <a:xfrm>
            <a:off x="3292563" y="3807320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9639" y="0"/>
                </a:moveTo>
                <a:lnTo>
                  <a:pt x="2793" y="0"/>
                </a:lnTo>
                <a:lnTo>
                  <a:pt x="0" y="2768"/>
                </a:lnTo>
                <a:lnTo>
                  <a:pt x="0" y="9613"/>
                </a:lnTo>
                <a:lnTo>
                  <a:pt x="2793" y="12382"/>
                </a:lnTo>
                <a:lnTo>
                  <a:pt x="9639" y="12382"/>
                </a:lnTo>
                <a:lnTo>
                  <a:pt x="12382" y="9613"/>
                </a:lnTo>
                <a:lnTo>
                  <a:pt x="12382" y="2768"/>
                </a:lnTo>
                <a:lnTo>
                  <a:pt x="96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5" name="object 1025"/>
          <p:cNvSpPr/>
          <p:nvPr/>
        </p:nvSpPr>
        <p:spPr>
          <a:xfrm>
            <a:off x="3292567" y="3807320"/>
            <a:ext cx="12378" cy="12382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6" name="object 1026"/>
          <p:cNvSpPr/>
          <p:nvPr/>
        </p:nvSpPr>
        <p:spPr>
          <a:xfrm>
            <a:off x="3292703" y="3807447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9423" y="0"/>
                </a:moveTo>
                <a:lnTo>
                  <a:pt x="2717" y="0"/>
                </a:lnTo>
                <a:lnTo>
                  <a:pt x="0" y="2705"/>
                </a:lnTo>
                <a:lnTo>
                  <a:pt x="0" y="9436"/>
                </a:lnTo>
                <a:lnTo>
                  <a:pt x="2717" y="12141"/>
                </a:lnTo>
                <a:lnTo>
                  <a:pt x="9423" y="12141"/>
                </a:lnTo>
                <a:lnTo>
                  <a:pt x="12128" y="9436"/>
                </a:lnTo>
                <a:lnTo>
                  <a:pt x="12128" y="2705"/>
                </a:lnTo>
                <a:lnTo>
                  <a:pt x="942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7" name="object 1027"/>
          <p:cNvSpPr/>
          <p:nvPr/>
        </p:nvSpPr>
        <p:spPr>
          <a:xfrm>
            <a:off x="3304831" y="381351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73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8" name="object 1028"/>
          <p:cNvSpPr/>
          <p:nvPr/>
        </p:nvSpPr>
        <p:spPr>
          <a:xfrm>
            <a:off x="3292703" y="3807447"/>
            <a:ext cx="12128" cy="12141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9" name="object 1029"/>
          <p:cNvSpPr/>
          <p:nvPr/>
        </p:nvSpPr>
        <p:spPr>
          <a:xfrm>
            <a:off x="3292830" y="3807548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4" h="12064">
                <a:moveTo>
                  <a:pt x="9220" y="0"/>
                </a:moveTo>
                <a:lnTo>
                  <a:pt x="2654" y="0"/>
                </a:lnTo>
                <a:lnTo>
                  <a:pt x="0" y="2654"/>
                </a:lnTo>
                <a:lnTo>
                  <a:pt x="0" y="9270"/>
                </a:lnTo>
                <a:lnTo>
                  <a:pt x="2654" y="11912"/>
                </a:lnTo>
                <a:lnTo>
                  <a:pt x="9220" y="11912"/>
                </a:lnTo>
                <a:lnTo>
                  <a:pt x="11887" y="9270"/>
                </a:lnTo>
                <a:lnTo>
                  <a:pt x="11887" y="2654"/>
                </a:lnTo>
                <a:lnTo>
                  <a:pt x="92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0" name="object 1030"/>
          <p:cNvSpPr/>
          <p:nvPr/>
        </p:nvSpPr>
        <p:spPr>
          <a:xfrm>
            <a:off x="3304717" y="3813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61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1" name="object 1031"/>
          <p:cNvSpPr/>
          <p:nvPr/>
        </p:nvSpPr>
        <p:spPr>
          <a:xfrm>
            <a:off x="3292842" y="3807548"/>
            <a:ext cx="11875" cy="11912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2" name="object 1032"/>
          <p:cNvSpPr/>
          <p:nvPr/>
        </p:nvSpPr>
        <p:spPr>
          <a:xfrm>
            <a:off x="3292919" y="3807675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4" h="12064">
                <a:moveTo>
                  <a:pt x="9067" y="0"/>
                </a:moveTo>
                <a:lnTo>
                  <a:pt x="2628" y="0"/>
                </a:lnTo>
                <a:lnTo>
                  <a:pt x="0" y="2616"/>
                </a:lnTo>
                <a:lnTo>
                  <a:pt x="0" y="9067"/>
                </a:lnTo>
                <a:lnTo>
                  <a:pt x="2628" y="11671"/>
                </a:lnTo>
                <a:lnTo>
                  <a:pt x="9067" y="11671"/>
                </a:lnTo>
                <a:lnTo>
                  <a:pt x="11683" y="9067"/>
                </a:lnTo>
                <a:lnTo>
                  <a:pt x="11683" y="2616"/>
                </a:lnTo>
                <a:lnTo>
                  <a:pt x="906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3" name="object 1033"/>
          <p:cNvSpPr/>
          <p:nvPr/>
        </p:nvSpPr>
        <p:spPr>
          <a:xfrm>
            <a:off x="3292932" y="3807675"/>
            <a:ext cx="11671" cy="11671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4" name="object 1034"/>
          <p:cNvSpPr/>
          <p:nvPr/>
        </p:nvSpPr>
        <p:spPr>
          <a:xfrm>
            <a:off x="3293046" y="3807802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8877" y="0"/>
                </a:moveTo>
                <a:lnTo>
                  <a:pt x="2578" y="0"/>
                </a:lnTo>
                <a:lnTo>
                  <a:pt x="0" y="2565"/>
                </a:lnTo>
                <a:lnTo>
                  <a:pt x="0" y="8826"/>
                </a:lnTo>
                <a:lnTo>
                  <a:pt x="2578" y="11417"/>
                </a:lnTo>
                <a:lnTo>
                  <a:pt x="8877" y="11417"/>
                </a:lnTo>
                <a:lnTo>
                  <a:pt x="11429" y="8826"/>
                </a:lnTo>
                <a:lnTo>
                  <a:pt x="11429" y="2565"/>
                </a:lnTo>
                <a:lnTo>
                  <a:pt x="887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5" name="object 1035"/>
          <p:cNvSpPr/>
          <p:nvPr/>
        </p:nvSpPr>
        <p:spPr>
          <a:xfrm>
            <a:off x="3293052" y="3807802"/>
            <a:ext cx="11423" cy="11417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6" name="object 1036"/>
          <p:cNvSpPr/>
          <p:nvPr/>
        </p:nvSpPr>
        <p:spPr>
          <a:xfrm>
            <a:off x="3293160" y="3807917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8699" y="0"/>
                </a:moveTo>
                <a:lnTo>
                  <a:pt x="2514" y="0"/>
                </a:lnTo>
                <a:lnTo>
                  <a:pt x="0" y="2489"/>
                </a:lnTo>
                <a:lnTo>
                  <a:pt x="0" y="8686"/>
                </a:lnTo>
                <a:lnTo>
                  <a:pt x="2514" y="11175"/>
                </a:lnTo>
                <a:lnTo>
                  <a:pt x="8699" y="11175"/>
                </a:lnTo>
                <a:lnTo>
                  <a:pt x="11201" y="8686"/>
                </a:lnTo>
                <a:lnTo>
                  <a:pt x="11201" y="2489"/>
                </a:lnTo>
                <a:lnTo>
                  <a:pt x="8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7" name="object 1037"/>
          <p:cNvSpPr/>
          <p:nvPr/>
        </p:nvSpPr>
        <p:spPr>
          <a:xfrm>
            <a:off x="3304362" y="3813505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19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8" name="object 1038"/>
          <p:cNvSpPr/>
          <p:nvPr/>
        </p:nvSpPr>
        <p:spPr>
          <a:xfrm>
            <a:off x="3293174" y="3807917"/>
            <a:ext cx="11187" cy="11175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9" name="object 1039"/>
          <p:cNvSpPr/>
          <p:nvPr/>
        </p:nvSpPr>
        <p:spPr>
          <a:xfrm>
            <a:off x="3293287" y="3808005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8508" y="0"/>
                </a:moveTo>
                <a:lnTo>
                  <a:pt x="2451" y="0"/>
                </a:lnTo>
                <a:lnTo>
                  <a:pt x="0" y="2476"/>
                </a:lnTo>
                <a:lnTo>
                  <a:pt x="0" y="8496"/>
                </a:lnTo>
                <a:lnTo>
                  <a:pt x="2451" y="10972"/>
                </a:lnTo>
                <a:lnTo>
                  <a:pt x="8508" y="10972"/>
                </a:lnTo>
                <a:lnTo>
                  <a:pt x="10972" y="8496"/>
                </a:lnTo>
                <a:lnTo>
                  <a:pt x="10972" y="2476"/>
                </a:lnTo>
                <a:lnTo>
                  <a:pt x="85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0" name="object 1040"/>
          <p:cNvSpPr/>
          <p:nvPr/>
        </p:nvSpPr>
        <p:spPr>
          <a:xfrm>
            <a:off x="3304260" y="381349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0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1" name="object 1041"/>
          <p:cNvSpPr/>
          <p:nvPr/>
        </p:nvSpPr>
        <p:spPr>
          <a:xfrm>
            <a:off x="3293294" y="3808005"/>
            <a:ext cx="10966" cy="10972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2" name="object 1042"/>
          <p:cNvSpPr/>
          <p:nvPr/>
        </p:nvSpPr>
        <p:spPr>
          <a:xfrm>
            <a:off x="3293389" y="3808107"/>
            <a:ext cx="10795" cy="10795"/>
          </a:xfrm>
          <a:custGeom>
            <a:avLst/>
            <a:gdLst/>
            <a:ahLst/>
            <a:cxnLst/>
            <a:rect l="l" t="t" r="r" b="b"/>
            <a:pathLst>
              <a:path w="10795" h="10795">
                <a:moveTo>
                  <a:pt x="8356" y="0"/>
                </a:moveTo>
                <a:lnTo>
                  <a:pt x="2412" y="0"/>
                </a:lnTo>
                <a:lnTo>
                  <a:pt x="0" y="2425"/>
                </a:lnTo>
                <a:lnTo>
                  <a:pt x="0" y="8331"/>
                </a:lnTo>
                <a:lnTo>
                  <a:pt x="2412" y="10769"/>
                </a:lnTo>
                <a:lnTo>
                  <a:pt x="8356" y="10769"/>
                </a:lnTo>
                <a:lnTo>
                  <a:pt x="10744" y="8331"/>
                </a:lnTo>
                <a:lnTo>
                  <a:pt x="10744" y="2425"/>
                </a:lnTo>
                <a:lnTo>
                  <a:pt x="83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3" name="object 1043"/>
          <p:cNvSpPr/>
          <p:nvPr/>
        </p:nvSpPr>
        <p:spPr>
          <a:xfrm>
            <a:off x="3293389" y="3808107"/>
            <a:ext cx="10744" cy="10769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4" name="object 1044"/>
          <p:cNvSpPr/>
          <p:nvPr/>
        </p:nvSpPr>
        <p:spPr>
          <a:xfrm>
            <a:off x="3293503" y="3808221"/>
            <a:ext cx="10795" cy="10795"/>
          </a:xfrm>
          <a:custGeom>
            <a:avLst/>
            <a:gdLst/>
            <a:ahLst/>
            <a:cxnLst/>
            <a:rect l="l" t="t" r="r" b="b"/>
            <a:pathLst>
              <a:path w="10795" h="10795">
                <a:moveTo>
                  <a:pt x="8153" y="0"/>
                </a:moveTo>
                <a:lnTo>
                  <a:pt x="2362" y="0"/>
                </a:lnTo>
                <a:lnTo>
                  <a:pt x="0" y="2387"/>
                </a:lnTo>
                <a:lnTo>
                  <a:pt x="0" y="8166"/>
                </a:lnTo>
                <a:lnTo>
                  <a:pt x="2362" y="10528"/>
                </a:lnTo>
                <a:lnTo>
                  <a:pt x="8153" y="10528"/>
                </a:lnTo>
                <a:lnTo>
                  <a:pt x="10528" y="8166"/>
                </a:lnTo>
                <a:lnTo>
                  <a:pt x="10528" y="2387"/>
                </a:lnTo>
                <a:lnTo>
                  <a:pt x="815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5" name="object 1045"/>
          <p:cNvSpPr/>
          <p:nvPr/>
        </p:nvSpPr>
        <p:spPr>
          <a:xfrm>
            <a:off x="3304032" y="38134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77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6" name="object 1046"/>
          <p:cNvSpPr/>
          <p:nvPr/>
        </p:nvSpPr>
        <p:spPr>
          <a:xfrm>
            <a:off x="3293507" y="3808221"/>
            <a:ext cx="10524" cy="10528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7" name="object 1047"/>
          <p:cNvSpPr/>
          <p:nvPr/>
        </p:nvSpPr>
        <p:spPr>
          <a:xfrm>
            <a:off x="3293605" y="3808336"/>
            <a:ext cx="10795" cy="10795"/>
          </a:xfrm>
          <a:custGeom>
            <a:avLst/>
            <a:gdLst/>
            <a:ahLst/>
            <a:cxnLst/>
            <a:rect l="l" t="t" r="r" b="b"/>
            <a:pathLst>
              <a:path w="10795" h="10795">
                <a:moveTo>
                  <a:pt x="8013" y="0"/>
                </a:moveTo>
                <a:lnTo>
                  <a:pt x="2311" y="0"/>
                </a:lnTo>
                <a:lnTo>
                  <a:pt x="0" y="2311"/>
                </a:lnTo>
                <a:lnTo>
                  <a:pt x="0" y="8013"/>
                </a:lnTo>
                <a:lnTo>
                  <a:pt x="2311" y="10312"/>
                </a:lnTo>
                <a:lnTo>
                  <a:pt x="8013" y="10312"/>
                </a:lnTo>
                <a:lnTo>
                  <a:pt x="10312" y="8013"/>
                </a:lnTo>
                <a:lnTo>
                  <a:pt x="10312" y="2311"/>
                </a:lnTo>
                <a:lnTo>
                  <a:pt x="80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8" name="object 1048"/>
          <p:cNvSpPr/>
          <p:nvPr/>
        </p:nvSpPr>
        <p:spPr>
          <a:xfrm>
            <a:off x="3303917" y="38134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70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9" name="object 1049"/>
          <p:cNvSpPr/>
          <p:nvPr/>
        </p:nvSpPr>
        <p:spPr>
          <a:xfrm>
            <a:off x="3293605" y="3808336"/>
            <a:ext cx="10312" cy="10312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0" name="object 1050"/>
          <p:cNvSpPr/>
          <p:nvPr/>
        </p:nvSpPr>
        <p:spPr>
          <a:xfrm>
            <a:off x="3293694" y="3808438"/>
            <a:ext cx="10160" cy="10160"/>
          </a:xfrm>
          <a:custGeom>
            <a:avLst/>
            <a:gdLst/>
            <a:ahLst/>
            <a:cxnLst/>
            <a:rect l="l" t="t" r="r" b="b"/>
            <a:pathLst>
              <a:path w="10160" h="10160">
                <a:moveTo>
                  <a:pt x="7861" y="0"/>
                </a:moveTo>
                <a:lnTo>
                  <a:pt x="2286" y="0"/>
                </a:lnTo>
                <a:lnTo>
                  <a:pt x="0" y="2247"/>
                </a:lnTo>
                <a:lnTo>
                  <a:pt x="0" y="7835"/>
                </a:lnTo>
                <a:lnTo>
                  <a:pt x="2286" y="10109"/>
                </a:lnTo>
                <a:lnTo>
                  <a:pt x="7861" y="10109"/>
                </a:lnTo>
                <a:lnTo>
                  <a:pt x="10121" y="7835"/>
                </a:lnTo>
                <a:lnTo>
                  <a:pt x="10121" y="2247"/>
                </a:lnTo>
                <a:lnTo>
                  <a:pt x="78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1" name="object 1051"/>
          <p:cNvSpPr/>
          <p:nvPr/>
        </p:nvSpPr>
        <p:spPr>
          <a:xfrm>
            <a:off x="3293700" y="3808438"/>
            <a:ext cx="10115" cy="10109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2" name="object 1052"/>
          <p:cNvSpPr/>
          <p:nvPr/>
        </p:nvSpPr>
        <p:spPr>
          <a:xfrm>
            <a:off x="3293694" y="381347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58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3" name="object 1053"/>
          <p:cNvSpPr/>
          <p:nvPr/>
        </p:nvSpPr>
        <p:spPr>
          <a:xfrm>
            <a:off x="3293808" y="3808526"/>
            <a:ext cx="10160" cy="10160"/>
          </a:xfrm>
          <a:custGeom>
            <a:avLst/>
            <a:gdLst/>
            <a:ahLst/>
            <a:cxnLst/>
            <a:rect l="l" t="t" r="r" b="b"/>
            <a:pathLst>
              <a:path w="10160" h="10160">
                <a:moveTo>
                  <a:pt x="7683" y="0"/>
                </a:moveTo>
                <a:lnTo>
                  <a:pt x="2209" y="0"/>
                </a:lnTo>
                <a:lnTo>
                  <a:pt x="0" y="2222"/>
                </a:lnTo>
                <a:lnTo>
                  <a:pt x="0" y="7708"/>
                </a:lnTo>
                <a:lnTo>
                  <a:pt x="2209" y="9905"/>
                </a:lnTo>
                <a:lnTo>
                  <a:pt x="7683" y="9905"/>
                </a:lnTo>
                <a:lnTo>
                  <a:pt x="9918" y="7708"/>
                </a:lnTo>
                <a:lnTo>
                  <a:pt x="9918" y="2222"/>
                </a:lnTo>
                <a:lnTo>
                  <a:pt x="76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4" name="object 1054"/>
          <p:cNvSpPr/>
          <p:nvPr/>
        </p:nvSpPr>
        <p:spPr>
          <a:xfrm>
            <a:off x="3303727" y="381349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48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5" name="object 1055"/>
          <p:cNvSpPr/>
          <p:nvPr/>
        </p:nvSpPr>
        <p:spPr>
          <a:xfrm>
            <a:off x="3293816" y="3808526"/>
            <a:ext cx="9911" cy="9905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6" name="object 1056"/>
          <p:cNvSpPr/>
          <p:nvPr/>
        </p:nvSpPr>
        <p:spPr>
          <a:xfrm>
            <a:off x="3210064" y="3812654"/>
            <a:ext cx="180340" cy="1905"/>
          </a:xfrm>
          <a:custGeom>
            <a:avLst/>
            <a:gdLst/>
            <a:ahLst/>
            <a:cxnLst/>
            <a:rect l="l" t="t" r="r" b="b"/>
            <a:pathLst>
              <a:path w="180339" h="1904">
                <a:moveTo>
                  <a:pt x="0" y="1866"/>
                </a:moveTo>
                <a:lnTo>
                  <a:pt x="180314" y="0"/>
                </a:lnTo>
              </a:path>
            </a:pathLst>
          </a:custGeom>
          <a:ln w="381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7" name="object 1057"/>
          <p:cNvSpPr/>
          <p:nvPr/>
        </p:nvSpPr>
        <p:spPr>
          <a:xfrm>
            <a:off x="3299294" y="3723398"/>
            <a:ext cx="1905" cy="180340"/>
          </a:xfrm>
          <a:custGeom>
            <a:avLst/>
            <a:gdLst/>
            <a:ahLst/>
            <a:cxnLst/>
            <a:rect l="l" t="t" r="r" b="b"/>
            <a:pathLst>
              <a:path w="1904" h="180339">
                <a:moveTo>
                  <a:pt x="1866" y="0"/>
                </a:moveTo>
                <a:lnTo>
                  <a:pt x="0" y="180327"/>
                </a:lnTo>
              </a:path>
            </a:pathLst>
          </a:custGeom>
          <a:ln w="381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8" name="object 1058"/>
          <p:cNvSpPr/>
          <p:nvPr/>
        </p:nvSpPr>
        <p:spPr>
          <a:xfrm>
            <a:off x="1702752" y="3150044"/>
            <a:ext cx="261620" cy="0"/>
          </a:xfrm>
          <a:custGeom>
            <a:avLst/>
            <a:gdLst/>
            <a:ahLst/>
            <a:cxnLst/>
            <a:rect l="l" t="t" r="r" b="b"/>
            <a:pathLst>
              <a:path w="261619">
                <a:moveTo>
                  <a:pt x="0" y="0"/>
                </a:moveTo>
                <a:lnTo>
                  <a:pt x="261200" y="0"/>
                </a:lnTo>
              </a:path>
            </a:pathLst>
          </a:custGeom>
          <a:ln w="127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9" name="object 1059"/>
          <p:cNvSpPr/>
          <p:nvPr/>
        </p:nvSpPr>
        <p:spPr>
          <a:xfrm>
            <a:off x="1954987" y="3119348"/>
            <a:ext cx="53340" cy="61594"/>
          </a:xfrm>
          <a:custGeom>
            <a:avLst/>
            <a:gdLst/>
            <a:ahLst/>
            <a:cxnLst/>
            <a:rect l="l" t="t" r="r" b="b"/>
            <a:pathLst>
              <a:path w="53339" h="61594">
                <a:moveTo>
                  <a:pt x="0" y="0"/>
                </a:moveTo>
                <a:lnTo>
                  <a:pt x="0" y="61252"/>
                </a:lnTo>
                <a:lnTo>
                  <a:pt x="53035" y="30606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0" name="object 1060"/>
          <p:cNvSpPr/>
          <p:nvPr/>
        </p:nvSpPr>
        <p:spPr>
          <a:xfrm>
            <a:off x="2735592" y="3692943"/>
            <a:ext cx="300990" cy="263525"/>
          </a:xfrm>
          <a:custGeom>
            <a:avLst/>
            <a:gdLst/>
            <a:ahLst/>
            <a:cxnLst/>
            <a:rect l="l" t="t" r="r" b="b"/>
            <a:pathLst>
              <a:path w="300989" h="263525">
                <a:moveTo>
                  <a:pt x="300888" y="262953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1" name="object 1061"/>
          <p:cNvSpPr/>
          <p:nvPr/>
        </p:nvSpPr>
        <p:spPr>
          <a:xfrm>
            <a:off x="2702852" y="3663416"/>
            <a:ext cx="60325" cy="58419"/>
          </a:xfrm>
          <a:custGeom>
            <a:avLst/>
            <a:gdLst/>
            <a:ahLst/>
            <a:cxnLst/>
            <a:rect l="l" t="t" r="r" b="b"/>
            <a:pathLst>
              <a:path w="60325" h="58420">
                <a:moveTo>
                  <a:pt x="0" y="0"/>
                </a:moveTo>
                <a:lnTo>
                  <a:pt x="18999" y="58242"/>
                </a:lnTo>
                <a:lnTo>
                  <a:pt x="59943" y="12661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2" name="object 1062"/>
          <p:cNvSpPr/>
          <p:nvPr/>
        </p:nvSpPr>
        <p:spPr>
          <a:xfrm>
            <a:off x="3198388" y="4629265"/>
            <a:ext cx="175260" cy="175895"/>
          </a:xfrm>
          <a:custGeom>
            <a:avLst/>
            <a:gdLst/>
            <a:ahLst/>
            <a:cxnLst/>
            <a:rect l="l" t="t" r="r" b="b"/>
            <a:pathLst>
              <a:path w="175260" h="175895">
                <a:moveTo>
                  <a:pt x="25176" y="25652"/>
                </a:moveTo>
                <a:lnTo>
                  <a:pt x="68247" y="1966"/>
                </a:lnTo>
                <a:lnTo>
                  <a:pt x="92262" y="0"/>
                </a:lnTo>
                <a:lnTo>
                  <a:pt x="104249" y="1485"/>
                </a:lnTo>
                <a:lnTo>
                  <a:pt x="147807" y="23885"/>
                </a:lnTo>
                <a:lnTo>
                  <a:pt x="168910" y="55771"/>
                </a:lnTo>
                <a:lnTo>
                  <a:pt x="175139" y="91323"/>
                </a:lnTo>
                <a:lnTo>
                  <a:pt x="173944" y="103212"/>
                </a:lnTo>
                <a:lnTo>
                  <a:pt x="153003" y="146529"/>
                </a:lnTo>
                <a:lnTo>
                  <a:pt x="120685" y="168468"/>
                </a:lnTo>
                <a:lnTo>
                  <a:pt x="85234" y="175460"/>
                </a:lnTo>
                <a:lnTo>
                  <a:pt x="73431" y="174535"/>
                </a:lnTo>
                <a:lnTo>
                  <a:pt x="30354" y="154918"/>
                </a:lnTo>
                <a:lnTo>
                  <a:pt x="7668" y="122239"/>
                </a:lnTo>
                <a:lnTo>
                  <a:pt x="0" y="86867"/>
                </a:lnTo>
                <a:lnTo>
                  <a:pt x="691" y="75137"/>
                </a:lnTo>
                <a:lnTo>
                  <a:pt x="19179" y="32278"/>
                </a:lnTo>
                <a:lnTo>
                  <a:pt x="25176" y="25652"/>
                </a:lnTo>
                <a:close/>
              </a:path>
            </a:pathLst>
          </a:custGeom>
          <a:ln w="381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3" name="object 1063"/>
          <p:cNvSpPr/>
          <p:nvPr/>
        </p:nvSpPr>
        <p:spPr>
          <a:xfrm>
            <a:off x="2626766" y="4835074"/>
            <a:ext cx="36830" cy="0"/>
          </a:xfrm>
          <a:custGeom>
            <a:avLst/>
            <a:gdLst/>
            <a:ahLst/>
            <a:cxnLst/>
            <a:rect l="l" t="t" r="r" b="b"/>
            <a:pathLst>
              <a:path w="36830">
                <a:moveTo>
                  <a:pt x="0" y="0"/>
                </a:moveTo>
                <a:lnTo>
                  <a:pt x="36753" y="0"/>
                </a:lnTo>
              </a:path>
            </a:pathLst>
          </a:custGeom>
          <a:ln w="36753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4" name="object 1064"/>
          <p:cNvSpPr/>
          <p:nvPr/>
        </p:nvSpPr>
        <p:spPr>
          <a:xfrm>
            <a:off x="2626766" y="5622747"/>
            <a:ext cx="36830" cy="0"/>
          </a:xfrm>
          <a:custGeom>
            <a:avLst/>
            <a:gdLst/>
            <a:ahLst/>
            <a:cxnLst/>
            <a:rect l="l" t="t" r="r" b="b"/>
            <a:pathLst>
              <a:path w="36830">
                <a:moveTo>
                  <a:pt x="0" y="0"/>
                </a:moveTo>
                <a:lnTo>
                  <a:pt x="36753" y="0"/>
                </a:lnTo>
              </a:path>
            </a:pathLst>
          </a:custGeom>
          <a:ln w="36753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5" name="object 1065"/>
          <p:cNvSpPr/>
          <p:nvPr/>
        </p:nvSpPr>
        <p:spPr>
          <a:xfrm>
            <a:off x="1997430" y="4538471"/>
            <a:ext cx="1377950" cy="1386840"/>
          </a:xfrm>
          <a:custGeom>
            <a:avLst/>
            <a:gdLst/>
            <a:ahLst/>
            <a:cxnLst/>
            <a:rect l="l" t="t" r="r" b="b"/>
            <a:pathLst>
              <a:path w="1377950" h="1386839">
                <a:moveTo>
                  <a:pt x="1199083" y="1094892"/>
                </a:moveTo>
                <a:lnTo>
                  <a:pt x="0" y="1094892"/>
                </a:lnTo>
                <a:lnTo>
                  <a:pt x="0" y="288810"/>
                </a:lnTo>
                <a:lnTo>
                  <a:pt x="1199083" y="288810"/>
                </a:lnTo>
                <a:lnTo>
                  <a:pt x="1199083" y="0"/>
                </a:lnTo>
                <a:lnTo>
                  <a:pt x="1377632" y="0"/>
                </a:lnTo>
                <a:lnTo>
                  <a:pt x="1377632" y="1386281"/>
                </a:lnTo>
                <a:lnTo>
                  <a:pt x="1196467" y="1386281"/>
                </a:lnTo>
                <a:lnTo>
                  <a:pt x="1199083" y="1094892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6" name="object 1066"/>
          <p:cNvSpPr/>
          <p:nvPr/>
        </p:nvSpPr>
        <p:spPr>
          <a:xfrm>
            <a:off x="1320380" y="5197487"/>
            <a:ext cx="1042669" cy="60960"/>
          </a:xfrm>
          <a:custGeom>
            <a:avLst/>
            <a:gdLst/>
            <a:ahLst/>
            <a:cxnLst/>
            <a:rect l="l" t="t" r="r" b="b"/>
            <a:pathLst>
              <a:path w="1042669" h="60960">
                <a:moveTo>
                  <a:pt x="0" y="60401"/>
                </a:moveTo>
                <a:lnTo>
                  <a:pt x="1042619" y="60401"/>
                </a:lnTo>
                <a:lnTo>
                  <a:pt x="1042619" y="0"/>
                </a:lnTo>
                <a:lnTo>
                  <a:pt x="0" y="0"/>
                </a:lnTo>
                <a:lnTo>
                  <a:pt x="0" y="60401"/>
                </a:lnTo>
                <a:close/>
              </a:path>
            </a:pathLst>
          </a:custGeom>
          <a:solidFill>
            <a:srgbClr val="D1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7" name="object 1067"/>
          <p:cNvSpPr/>
          <p:nvPr/>
        </p:nvSpPr>
        <p:spPr>
          <a:xfrm>
            <a:off x="1320380" y="5197487"/>
            <a:ext cx="1330325" cy="60960"/>
          </a:xfrm>
          <a:custGeom>
            <a:avLst/>
            <a:gdLst/>
            <a:ahLst/>
            <a:cxnLst/>
            <a:rect l="l" t="t" r="r" b="b"/>
            <a:pathLst>
              <a:path w="1330325" h="60960">
                <a:moveTo>
                  <a:pt x="0" y="0"/>
                </a:moveTo>
                <a:lnTo>
                  <a:pt x="1330007" y="0"/>
                </a:lnTo>
                <a:lnTo>
                  <a:pt x="1330007" y="60401"/>
                </a:lnTo>
                <a:lnTo>
                  <a:pt x="0" y="60401"/>
                </a:lnTo>
                <a:lnTo>
                  <a:pt x="0" y="0"/>
                </a:lnTo>
                <a:close/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8" name="object 1068"/>
          <p:cNvSpPr/>
          <p:nvPr/>
        </p:nvSpPr>
        <p:spPr>
          <a:xfrm>
            <a:off x="2363000" y="4845494"/>
            <a:ext cx="561975" cy="767080"/>
          </a:xfrm>
          <a:custGeom>
            <a:avLst/>
            <a:gdLst/>
            <a:ahLst/>
            <a:cxnLst/>
            <a:rect l="l" t="t" r="r" b="b"/>
            <a:pathLst>
              <a:path w="561975" h="767079">
                <a:moveTo>
                  <a:pt x="0" y="0"/>
                </a:moveTo>
                <a:lnTo>
                  <a:pt x="561873" y="0"/>
                </a:lnTo>
                <a:lnTo>
                  <a:pt x="561873" y="766648"/>
                </a:lnTo>
                <a:lnTo>
                  <a:pt x="0" y="766648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9" name="object 1069"/>
          <p:cNvSpPr/>
          <p:nvPr/>
        </p:nvSpPr>
        <p:spPr>
          <a:xfrm>
            <a:off x="2363000" y="5610435"/>
            <a:ext cx="561975" cy="0"/>
          </a:xfrm>
          <a:custGeom>
            <a:avLst/>
            <a:gdLst/>
            <a:ahLst/>
            <a:cxnLst/>
            <a:rect l="l" t="t" r="r" b="b"/>
            <a:pathLst>
              <a:path w="561975">
                <a:moveTo>
                  <a:pt x="25402" y="0"/>
                </a:moveTo>
                <a:lnTo>
                  <a:pt x="587275" y="0"/>
                </a:lnTo>
              </a:path>
            </a:pathLst>
          </a:custGeom>
          <a:ln w="8643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0" name="object 1070"/>
          <p:cNvSpPr/>
          <p:nvPr/>
        </p:nvSpPr>
        <p:spPr>
          <a:xfrm>
            <a:off x="2363000" y="4845496"/>
            <a:ext cx="561873" cy="766645"/>
          </a:xfrm>
          <a:prstGeom prst="rect">
            <a:avLst/>
          </a:prstGeom>
          <a:blipFill>
            <a:blip r:embed="rId26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1" name="object 1071"/>
          <p:cNvSpPr/>
          <p:nvPr/>
        </p:nvSpPr>
        <p:spPr>
          <a:xfrm>
            <a:off x="2363000" y="4845494"/>
            <a:ext cx="561975" cy="767080"/>
          </a:xfrm>
          <a:custGeom>
            <a:avLst/>
            <a:gdLst/>
            <a:ahLst/>
            <a:cxnLst/>
            <a:rect l="l" t="t" r="r" b="b"/>
            <a:pathLst>
              <a:path w="561975" h="767079">
                <a:moveTo>
                  <a:pt x="0" y="0"/>
                </a:moveTo>
                <a:lnTo>
                  <a:pt x="561873" y="0"/>
                </a:lnTo>
                <a:lnTo>
                  <a:pt x="561873" y="766648"/>
                </a:lnTo>
                <a:lnTo>
                  <a:pt x="0" y="766648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2" name="object 1072"/>
          <p:cNvSpPr/>
          <p:nvPr/>
        </p:nvSpPr>
        <p:spPr>
          <a:xfrm>
            <a:off x="3196780" y="5727884"/>
            <a:ext cx="175895" cy="175260"/>
          </a:xfrm>
          <a:custGeom>
            <a:avLst/>
            <a:gdLst/>
            <a:ahLst/>
            <a:cxnLst/>
            <a:rect l="l" t="t" r="r" b="b"/>
            <a:pathLst>
              <a:path w="175895" h="175260">
                <a:moveTo>
                  <a:pt x="175653" y="87915"/>
                </a:moveTo>
                <a:lnTo>
                  <a:pt x="165438" y="129089"/>
                </a:lnTo>
                <a:lnTo>
                  <a:pt x="138259" y="159887"/>
                </a:lnTo>
                <a:lnTo>
                  <a:pt x="99314" y="175101"/>
                </a:lnTo>
                <a:lnTo>
                  <a:pt x="82699" y="174253"/>
                </a:lnTo>
                <a:lnTo>
                  <a:pt x="40609" y="160208"/>
                </a:lnTo>
                <a:lnTo>
                  <a:pt x="12177" y="132280"/>
                </a:lnTo>
                <a:lnTo>
                  <a:pt x="0" y="94800"/>
                </a:lnTo>
                <a:lnTo>
                  <a:pt x="1036" y="78969"/>
                </a:lnTo>
                <a:lnTo>
                  <a:pt x="16142" y="38367"/>
                </a:lnTo>
                <a:lnTo>
                  <a:pt x="45630" y="10860"/>
                </a:lnTo>
                <a:lnTo>
                  <a:pt x="84850" y="0"/>
                </a:lnTo>
                <a:lnTo>
                  <a:pt x="99954" y="1148"/>
                </a:lnTo>
                <a:lnTo>
                  <a:pt x="139226" y="17071"/>
                </a:lnTo>
                <a:lnTo>
                  <a:pt x="165952" y="47856"/>
                </a:lnTo>
                <a:lnTo>
                  <a:pt x="175653" y="87915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3" name="object 1073"/>
          <p:cNvSpPr/>
          <p:nvPr/>
        </p:nvSpPr>
        <p:spPr>
          <a:xfrm>
            <a:off x="3222409" y="5754992"/>
            <a:ext cx="123825" cy="122555"/>
          </a:xfrm>
          <a:custGeom>
            <a:avLst/>
            <a:gdLst/>
            <a:ahLst/>
            <a:cxnLst/>
            <a:rect l="l" t="t" r="r" b="b"/>
            <a:pathLst>
              <a:path w="123825" h="122554">
                <a:moveTo>
                  <a:pt x="0" y="0"/>
                </a:moveTo>
                <a:lnTo>
                  <a:pt x="123774" y="122491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4" name="object 1074"/>
          <p:cNvSpPr/>
          <p:nvPr/>
        </p:nvSpPr>
        <p:spPr>
          <a:xfrm>
            <a:off x="3222434" y="4655210"/>
            <a:ext cx="126364" cy="124460"/>
          </a:xfrm>
          <a:custGeom>
            <a:avLst/>
            <a:gdLst/>
            <a:ahLst/>
            <a:cxnLst/>
            <a:rect l="l" t="t" r="r" b="b"/>
            <a:pathLst>
              <a:path w="126364" h="124460">
                <a:moveTo>
                  <a:pt x="0" y="0"/>
                </a:moveTo>
                <a:lnTo>
                  <a:pt x="126085" y="124015"/>
                </a:lnTo>
              </a:path>
            </a:pathLst>
          </a:custGeom>
          <a:ln w="381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5" name="object 1075"/>
          <p:cNvSpPr/>
          <p:nvPr/>
        </p:nvSpPr>
        <p:spPr>
          <a:xfrm>
            <a:off x="3224644" y="4658652"/>
            <a:ext cx="125730" cy="121285"/>
          </a:xfrm>
          <a:custGeom>
            <a:avLst/>
            <a:gdLst/>
            <a:ahLst/>
            <a:cxnLst/>
            <a:rect l="l" t="t" r="r" b="b"/>
            <a:pathLst>
              <a:path w="125729" h="121285">
                <a:moveTo>
                  <a:pt x="125196" y="0"/>
                </a:moveTo>
                <a:lnTo>
                  <a:pt x="0" y="121234"/>
                </a:lnTo>
              </a:path>
            </a:pathLst>
          </a:custGeom>
          <a:ln w="381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6" name="object 1076"/>
          <p:cNvSpPr/>
          <p:nvPr/>
        </p:nvSpPr>
        <p:spPr>
          <a:xfrm>
            <a:off x="3196297" y="5728038"/>
            <a:ext cx="177800" cy="177165"/>
          </a:xfrm>
          <a:custGeom>
            <a:avLst/>
            <a:gdLst/>
            <a:ahLst/>
            <a:cxnLst/>
            <a:rect l="l" t="t" r="r" b="b"/>
            <a:pathLst>
              <a:path w="177800" h="177164">
                <a:moveTo>
                  <a:pt x="75710" y="0"/>
                </a:moveTo>
                <a:lnTo>
                  <a:pt x="37039" y="15752"/>
                </a:lnTo>
                <a:lnTo>
                  <a:pt x="10107" y="46786"/>
                </a:lnTo>
                <a:lnTo>
                  <a:pt x="0" y="88015"/>
                </a:lnTo>
                <a:lnTo>
                  <a:pt x="114" y="92560"/>
                </a:lnTo>
                <a:lnTo>
                  <a:pt x="11588" y="131539"/>
                </a:lnTo>
                <a:lnTo>
                  <a:pt x="39421" y="160768"/>
                </a:lnTo>
                <a:lnTo>
                  <a:pt x="80137" y="175711"/>
                </a:lnTo>
                <a:lnTo>
                  <a:pt x="95971" y="176734"/>
                </a:lnTo>
                <a:lnTo>
                  <a:pt x="109420" y="174623"/>
                </a:lnTo>
                <a:lnTo>
                  <a:pt x="144629" y="156678"/>
                </a:lnTo>
                <a:lnTo>
                  <a:pt x="168751" y="123561"/>
                </a:lnTo>
                <a:lnTo>
                  <a:pt x="177447" y="78162"/>
                </a:lnTo>
                <a:lnTo>
                  <a:pt x="174965" y="65133"/>
                </a:lnTo>
                <a:lnTo>
                  <a:pt x="156261" y="31156"/>
                </a:lnTo>
                <a:lnTo>
                  <a:pt x="122423" y="8065"/>
                </a:lnTo>
                <a:lnTo>
                  <a:pt x="757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7" name="object 1077"/>
          <p:cNvSpPr/>
          <p:nvPr/>
        </p:nvSpPr>
        <p:spPr>
          <a:xfrm>
            <a:off x="3196297" y="5728038"/>
            <a:ext cx="177447" cy="176734"/>
          </a:xfrm>
          <a:prstGeom prst="rect">
            <a:avLst/>
          </a:prstGeom>
          <a:blipFill>
            <a:blip r:embed="rId26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8" name="object 1078"/>
          <p:cNvSpPr/>
          <p:nvPr/>
        </p:nvSpPr>
        <p:spPr>
          <a:xfrm>
            <a:off x="3196297" y="5728038"/>
            <a:ext cx="177800" cy="177165"/>
          </a:xfrm>
          <a:custGeom>
            <a:avLst/>
            <a:gdLst/>
            <a:ahLst/>
            <a:cxnLst/>
            <a:rect l="l" t="t" r="r" b="b"/>
            <a:pathLst>
              <a:path w="177800" h="177164">
                <a:moveTo>
                  <a:pt x="0" y="88015"/>
                </a:moveTo>
                <a:lnTo>
                  <a:pt x="10107" y="46786"/>
                </a:lnTo>
                <a:lnTo>
                  <a:pt x="37039" y="15752"/>
                </a:lnTo>
                <a:lnTo>
                  <a:pt x="75710" y="0"/>
                </a:lnTo>
                <a:lnTo>
                  <a:pt x="92572" y="763"/>
                </a:lnTo>
                <a:lnTo>
                  <a:pt x="135245" y="14297"/>
                </a:lnTo>
                <a:lnTo>
                  <a:pt x="164289" y="41476"/>
                </a:lnTo>
                <a:lnTo>
                  <a:pt x="177447" y="78162"/>
                </a:lnTo>
                <a:lnTo>
                  <a:pt x="176530" y="94481"/>
                </a:lnTo>
                <a:lnTo>
                  <a:pt x="162210" y="136108"/>
                </a:lnTo>
                <a:lnTo>
                  <a:pt x="133910" y="164488"/>
                </a:lnTo>
                <a:lnTo>
                  <a:pt x="95971" y="176734"/>
                </a:lnTo>
                <a:lnTo>
                  <a:pt x="80137" y="175711"/>
                </a:lnTo>
                <a:lnTo>
                  <a:pt x="39421" y="160768"/>
                </a:lnTo>
                <a:lnTo>
                  <a:pt x="11588" y="131539"/>
                </a:lnTo>
                <a:lnTo>
                  <a:pt x="114" y="92560"/>
                </a:lnTo>
                <a:lnTo>
                  <a:pt x="0" y="88015"/>
                </a:lnTo>
                <a:close/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9" name="object 1079"/>
          <p:cNvSpPr/>
          <p:nvPr/>
        </p:nvSpPr>
        <p:spPr>
          <a:xfrm>
            <a:off x="3198088" y="5729448"/>
            <a:ext cx="174625" cy="172720"/>
          </a:xfrm>
          <a:custGeom>
            <a:avLst/>
            <a:gdLst/>
            <a:ahLst/>
            <a:cxnLst/>
            <a:rect l="l" t="t" r="r" b="b"/>
            <a:pathLst>
              <a:path w="174625" h="172720">
                <a:moveTo>
                  <a:pt x="76773" y="0"/>
                </a:moveTo>
                <a:lnTo>
                  <a:pt x="37647" y="14822"/>
                </a:lnTo>
                <a:lnTo>
                  <a:pt x="10293" y="45453"/>
                </a:lnTo>
                <a:lnTo>
                  <a:pt x="0" y="86605"/>
                </a:lnTo>
                <a:lnTo>
                  <a:pt x="346" y="94407"/>
                </a:lnTo>
                <a:lnTo>
                  <a:pt x="12781" y="131147"/>
                </a:lnTo>
                <a:lnTo>
                  <a:pt x="41461" y="158415"/>
                </a:lnTo>
                <a:lnTo>
                  <a:pt x="84208" y="171963"/>
                </a:lnTo>
                <a:lnTo>
                  <a:pt x="101206" y="172695"/>
                </a:lnTo>
                <a:lnTo>
                  <a:pt x="114654" y="169376"/>
                </a:lnTo>
                <a:lnTo>
                  <a:pt x="148816" y="147741"/>
                </a:lnTo>
                <a:lnTo>
                  <a:pt x="169912" y="111771"/>
                </a:lnTo>
                <a:lnTo>
                  <a:pt x="174306" y="81846"/>
                </a:lnTo>
                <a:lnTo>
                  <a:pt x="172502" y="68368"/>
                </a:lnTo>
                <a:lnTo>
                  <a:pt x="155226" y="33005"/>
                </a:lnTo>
                <a:lnTo>
                  <a:pt x="122366" y="8727"/>
                </a:lnTo>
                <a:lnTo>
                  <a:pt x="767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0" name="object 1080"/>
          <p:cNvSpPr/>
          <p:nvPr/>
        </p:nvSpPr>
        <p:spPr>
          <a:xfrm>
            <a:off x="3198088" y="5729448"/>
            <a:ext cx="174306" cy="172695"/>
          </a:xfrm>
          <a:prstGeom prst="rect">
            <a:avLst/>
          </a:prstGeom>
          <a:blipFill>
            <a:blip r:embed="rId27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1" name="object 1081"/>
          <p:cNvSpPr/>
          <p:nvPr/>
        </p:nvSpPr>
        <p:spPr>
          <a:xfrm>
            <a:off x="3199815" y="5730930"/>
            <a:ext cx="170180" cy="170815"/>
          </a:xfrm>
          <a:custGeom>
            <a:avLst/>
            <a:gdLst/>
            <a:ahLst/>
            <a:cxnLst/>
            <a:rect l="l" t="t" r="r" b="b"/>
            <a:pathLst>
              <a:path w="170179" h="170814">
                <a:moveTo>
                  <a:pt x="77867" y="0"/>
                </a:moveTo>
                <a:lnTo>
                  <a:pt x="38288" y="13858"/>
                </a:lnTo>
                <a:lnTo>
                  <a:pt x="10492" y="44065"/>
                </a:lnTo>
                <a:lnTo>
                  <a:pt x="0" y="85123"/>
                </a:lnTo>
                <a:lnTo>
                  <a:pt x="745" y="96437"/>
                </a:lnTo>
                <a:lnTo>
                  <a:pt x="15819" y="134254"/>
                </a:lnTo>
                <a:lnTo>
                  <a:pt x="47073" y="160631"/>
                </a:lnTo>
                <a:lnTo>
                  <a:pt x="90269" y="170474"/>
                </a:lnTo>
                <a:lnTo>
                  <a:pt x="103456" y="168682"/>
                </a:lnTo>
                <a:lnTo>
                  <a:pt x="138027" y="151482"/>
                </a:lnTo>
                <a:lnTo>
                  <a:pt x="161656" y="118358"/>
                </a:lnTo>
                <a:lnTo>
                  <a:pt x="169903" y="71640"/>
                </a:lnTo>
                <a:lnTo>
                  <a:pt x="166656" y="58427"/>
                </a:lnTo>
                <a:lnTo>
                  <a:pt x="145130" y="24874"/>
                </a:lnTo>
                <a:lnTo>
                  <a:pt x="108690" y="4217"/>
                </a:lnTo>
                <a:lnTo>
                  <a:pt x="7786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2" name="object 1082"/>
          <p:cNvSpPr/>
          <p:nvPr/>
        </p:nvSpPr>
        <p:spPr>
          <a:xfrm>
            <a:off x="3199819" y="5730930"/>
            <a:ext cx="169899" cy="170474"/>
          </a:xfrm>
          <a:prstGeom prst="rect">
            <a:avLst/>
          </a:prstGeom>
          <a:blipFill>
            <a:blip r:embed="rId27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3" name="object 1083"/>
          <p:cNvSpPr/>
          <p:nvPr/>
        </p:nvSpPr>
        <p:spPr>
          <a:xfrm>
            <a:off x="3201542" y="5732434"/>
            <a:ext cx="167640" cy="167005"/>
          </a:xfrm>
          <a:custGeom>
            <a:avLst/>
            <a:gdLst/>
            <a:ahLst/>
            <a:cxnLst/>
            <a:rect l="l" t="t" r="r" b="b"/>
            <a:pathLst>
              <a:path w="167639" h="167004">
                <a:moveTo>
                  <a:pt x="78927" y="0"/>
                </a:moveTo>
                <a:lnTo>
                  <a:pt x="38901" y="12869"/>
                </a:lnTo>
                <a:lnTo>
                  <a:pt x="10680" y="42653"/>
                </a:lnTo>
                <a:lnTo>
                  <a:pt x="0" y="83619"/>
                </a:lnTo>
                <a:lnTo>
                  <a:pt x="1" y="84200"/>
                </a:lnTo>
                <a:lnTo>
                  <a:pt x="9848" y="122423"/>
                </a:lnTo>
                <a:lnTo>
                  <a:pt x="37010" y="151164"/>
                </a:lnTo>
                <a:lnTo>
                  <a:pt x="78767" y="165692"/>
                </a:lnTo>
                <a:lnTo>
                  <a:pt x="95459" y="166559"/>
                </a:lnTo>
                <a:lnTo>
                  <a:pt x="108654" y="163556"/>
                </a:lnTo>
                <a:lnTo>
                  <a:pt x="142218" y="142521"/>
                </a:lnTo>
                <a:lnTo>
                  <a:pt x="162899" y="106100"/>
                </a:lnTo>
                <a:lnTo>
                  <a:pt x="167081" y="74955"/>
                </a:lnTo>
                <a:lnTo>
                  <a:pt x="164488" y="61268"/>
                </a:lnTo>
                <a:lnTo>
                  <a:pt x="144286" y="26292"/>
                </a:lnTo>
                <a:lnTo>
                  <a:pt x="108854" y="4546"/>
                </a:lnTo>
                <a:lnTo>
                  <a:pt x="7892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4" name="object 1084"/>
          <p:cNvSpPr/>
          <p:nvPr/>
        </p:nvSpPr>
        <p:spPr>
          <a:xfrm>
            <a:off x="3201542" y="5732434"/>
            <a:ext cx="167081" cy="166559"/>
          </a:xfrm>
          <a:prstGeom prst="rect">
            <a:avLst/>
          </a:prstGeom>
          <a:blipFill>
            <a:blip r:embed="rId27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5" name="object 1085"/>
          <p:cNvSpPr/>
          <p:nvPr/>
        </p:nvSpPr>
        <p:spPr>
          <a:xfrm>
            <a:off x="3203206" y="5733987"/>
            <a:ext cx="164465" cy="164465"/>
          </a:xfrm>
          <a:custGeom>
            <a:avLst/>
            <a:gdLst/>
            <a:ahLst/>
            <a:cxnLst/>
            <a:rect l="l" t="t" r="r" b="b"/>
            <a:pathLst>
              <a:path w="164464" h="164464">
                <a:moveTo>
                  <a:pt x="79994" y="0"/>
                </a:moveTo>
                <a:lnTo>
                  <a:pt x="39540" y="11851"/>
                </a:lnTo>
                <a:lnTo>
                  <a:pt x="10882" y="41198"/>
                </a:lnTo>
                <a:lnTo>
                  <a:pt x="0" y="82066"/>
                </a:lnTo>
                <a:lnTo>
                  <a:pt x="242" y="88416"/>
                </a:lnTo>
                <a:lnTo>
                  <a:pt x="13559" y="126877"/>
                </a:lnTo>
                <a:lnTo>
                  <a:pt x="44054" y="153886"/>
                </a:lnTo>
                <a:lnTo>
                  <a:pt x="87308" y="163996"/>
                </a:lnTo>
                <a:lnTo>
                  <a:pt x="101246" y="161901"/>
                </a:lnTo>
                <a:lnTo>
                  <a:pt x="137021" y="142687"/>
                </a:lnTo>
                <a:lnTo>
                  <a:pt x="159396" y="107819"/>
                </a:lnTo>
                <a:lnTo>
                  <a:pt x="164111" y="78251"/>
                </a:lnTo>
                <a:lnTo>
                  <a:pt x="162218" y="64092"/>
                </a:lnTo>
                <a:lnTo>
                  <a:pt x="143389" y="27682"/>
                </a:lnTo>
                <a:lnTo>
                  <a:pt x="108971" y="4844"/>
                </a:lnTo>
                <a:lnTo>
                  <a:pt x="799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6" name="object 1086"/>
          <p:cNvSpPr/>
          <p:nvPr/>
        </p:nvSpPr>
        <p:spPr>
          <a:xfrm>
            <a:off x="3203206" y="5733987"/>
            <a:ext cx="164111" cy="163996"/>
          </a:xfrm>
          <a:prstGeom prst="rect">
            <a:avLst/>
          </a:prstGeom>
          <a:blipFill>
            <a:blip r:embed="rId27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7" name="object 1087"/>
          <p:cNvSpPr/>
          <p:nvPr/>
        </p:nvSpPr>
        <p:spPr>
          <a:xfrm>
            <a:off x="3204857" y="5736823"/>
            <a:ext cx="160655" cy="159385"/>
          </a:xfrm>
          <a:custGeom>
            <a:avLst/>
            <a:gdLst/>
            <a:ahLst/>
            <a:cxnLst/>
            <a:rect l="l" t="t" r="r" b="b"/>
            <a:pathLst>
              <a:path w="160654" h="159385">
                <a:moveTo>
                  <a:pt x="66524" y="0"/>
                </a:moveTo>
                <a:lnTo>
                  <a:pt x="28867" y="17495"/>
                </a:lnTo>
                <a:lnTo>
                  <a:pt x="5079" y="51028"/>
                </a:lnTo>
                <a:lnTo>
                  <a:pt x="0" y="79230"/>
                </a:lnTo>
                <a:lnTo>
                  <a:pt x="266" y="85817"/>
                </a:lnTo>
                <a:lnTo>
                  <a:pt x="13585" y="123322"/>
                </a:lnTo>
                <a:lnTo>
                  <a:pt x="44384" y="149568"/>
                </a:lnTo>
                <a:lnTo>
                  <a:pt x="89041" y="159215"/>
                </a:lnTo>
                <a:lnTo>
                  <a:pt x="102141" y="156659"/>
                </a:lnTo>
                <a:lnTo>
                  <a:pt x="135544" y="136548"/>
                </a:lnTo>
                <a:lnTo>
                  <a:pt x="156107" y="100109"/>
                </a:lnTo>
                <a:lnTo>
                  <a:pt x="160142" y="68231"/>
                </a:lnTo>
                <a:lnTo>
                  <a:pt x="157256" y="55522"/>
                </a:lnTo>
                <a:lnTo>
                  <a:pt x="136458" y="23272"/>
                </a:lnTo>
                <a:lnTo>
                  <a:pt x="99269" y="3647"/>
                </a:lnTo>
                <a:lnTo>
                  <a:pt x="665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8" name="object 1088"/>
          <p:cNvSpPr/>
          <p:nvPr/>
        </p:nvSpPr>
        <p:spPr>
          <a:xfrm>
            <a:off x="3204857" y="5736823"/>
            <a:ext cx="160142" cy="159215"/>
          </a:xfrm>
          <a:prstGeom prst="rect">
            <a:avLst/>
          </a:prstGeom>
          <a:blipFill>
            <a:blip r:embed="rId27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9" name="object 1089"/>
          <p:cNvSpPr/>
          <p:nvPr/>
        </p:nvSpPr>
        <p:spPr>
          <a:xfrm>
            <a:off x="3206470" y="5738026"/>
            <a:ext cx="157480" cy="156845"/>
          </a:xfrm>
          <a:custGeom>
            <a:avLst/>
            <a:gdLst/>
            <a:ahLst/>
            <a:cxnLst/>
            <a:rect l="l" t="t" r="r" b="b"/>
            <a:pathLst>
              <a:path w="157479" h="156845">
                <a:moveTo>
                  <a:pt x="67459" y="0"/>
                </a:moveTo>
                <a:lnTo>
                  <a:pt x="29354" y="16650"/>
                </a:lnTo>
                <a:lnTo>
                  <a:pt x="5177" y="49873"/>
                </a:lnTo>
                <a:lnTo>
                  <a:pt x="0" y="78027"/>
                </a:lnTo>
                <a:lnTo>
                  <a:pt x="1070" y="91029"/>
                </a:lnTo>
                <a:lnTo>
                  <a:pt x="18281" y="128259"/>
                </a:lnTo>
                <a:lnTo>
                  <a:pt x="52116" y="151795"/>
                </a:lnTo>
                <a:lnTo>
                  <a:pt x="81098" y="156811"/>
                </a:lnTo>
                <a:lnTo>
                  <a:pt x="94912" y="155187"/>
                </a:lnTo>
                <a:lnTo>
                  <a:pt x="130483" y="136934"/>
                </a:lnTo>
                <a:lnTo>
                  <a:pt x="152765" y="101980"/>
                </a:lnTo>
                <a:lnTo>
                  <a:pt x="157393" y="71541"/>
                </a:lnTo>
                <a:lnTo>
                  <a:pt x="155150" y="58395"/>
                </a:lnTo>
                <a:lnTo>
                  <a:pt x="135690" y="24786"/>
                </a:lnTo>
                <a:lnTo>
                  <a:pt x="99457" y="4049"/>
                </a:lnTo>
                <a:lnTo>
                  <a:pt x="6745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0" name="object 1090"/>
          <p:cNvSpPr/>
          <p:nvPr/>
        </p:nvSpPr>
        <p:spPr>
          <a:xfrm>
            <a:off x="3206470" y="5738026"/>
            <a:ext cx="157393" cy="156811"/>
          </a:xfrm>
          <a:prstGeom prst="rect">
            <a:avLst/>
          </a:prstGeom>
          <a:blipFill>
            <a:blip r:embed="rId27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1" name="object 1091"/>
          <p:cNvSpPr/>
          <p:nvPr/>
        </p:nvSpPr>
        <p:spPr>
          <a:xfrm>
            <a:off x="3208110" y="5739276"/>
            <a:ext cx="154940" cy="153670"/>
          </a:xfrm>
          <a:custGeom>
            <a:avLst/>
            <a:gdLst/>
            <a:ahLst/>
            <a:cxnLst/>
            <a:rect l="l" t="t" r="r" b="b"/>
            <a:pathLst>
              <a:path w="154939" h="153670">
                <a:moveTo>
                  <a:pt x="68329" y="0"/>
                </a:moveTo>
                <a:lnTo>
                  <a:pt x="29771" y="15759"/>
                </a:lnTo>
                <a:lnTo>
                  <a:pt x="5207" y="48655"/>
                </a:lnTo>
                <a:lnTo>
                  <a:pt x="0" y="79977"/>
                </a:lnTo>
                <a:lnTo>
                  <a:pt x="1743" y="93367"/>
                </a:lnTo>
                <a:lnTo>
                  <a:pt x="20176" y="127758"/>
                </a:lnTo>
                <a:lnTo>
                  <a:pt x="55821" y="149126"/>
                </a:lnTo>
                <a:lnTo>
                  <a:pt x="87503" y="153373"/>
                </a:lnTo>
                <a:lnTo>
                  <a:pt x="101233" y="150228"/>
                </a:lnTo>
                <a:lnTo>
                  <a:pt x="135152" y="127575"/>
                </a:lnTo>
                <a:lnTo>
                  <a:pt x="153113" y="89776"/>
                </a:lnTo>
                <a:lnTo>
                  <a:pt x="154432" y="74851"/>
                </a:lnTo>
                <a:lnTo>
                  <a:pt x="152881" y="61260"/>
                </a:lnTo>
                <a:lnTo>
                  <a:pt x="134818" y="26275"/>
                </a:lnTo>
                <a:lnTo>
                  <a:pt x="99551" y="4430"/>
                </a:lnTo>
                <a:lnTo>
                  <a:pt x="683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2" name="object 1092"/>
          <p:cNvSpPr/>
          <p:nvPr/>
        </p:nvSpPr>
        <p:spPr>
          <a:xfrm>
            <a:off x="3208110" y="5739276"/>
            <a:ext cx="154432" cy="153373"/>
          </a:xfrm>
          <a:prstGeom prst="rect">
            <a:avLst/>
          </a:prstGeom>
          <a:blipFill>
            <a:blip r:embed="rId27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3" name="object 1093"/>
          <p:cNvSpPr/>
          <p:nvPr/>
        </p:nvSpPr>
        <p:spPr>
          <a:xfrm>
            <a:off x="3209569" y="5740600"/>
            <a:ext cx="151130" cy="151765"/>
          </a:xfrm>
          <a:custGeom>
            <a:avLst/>
            <a:gdLst/>
            <a:ahLst/>
            <a:cxnLst/>
            <a:rect l="l" t="t" r="r" b="b"/>
            <a:pathLst>
              <a:path w="151129" h="151764">
                <a:moveTo>
                  <a:pt x="69366" y="0"/>
                </a:moveTo>
                <a:lnTo>
                  <a:pt x="30352" y="14832"/>
                </a:lnTo>
                <a:lnTo>
                  <a:pt x="5377" y="47379"/>
                </a:lnTo>
                <a:lnTo>
                  <a:pt x="0" y="75453"/>
                </a:lnTo>
                <a:lnTo>
                  <a:pt x="387" y="83152"/>
                </a:lnTo>
                <a:lnTo>
                  <a:pt x="15705" y="121461"/>
                </a:lnTo>
                <a:lnTo>
                  <a:pt x="48733" y="145906"/>
                </a:lnTo>
                <a:lnTo>
                  <a:pt x="77457" y="151151"/>
                </a:lnTo>
                <a:lnTo>
                  <a:pt x="90801" y="149650"/>
                </a:lnTo>
                <a:lnTo>
                  <a:pt x="125126" y="131742"/>
                </a:lnTo>
                <a:lnTo>
                  <a:pt x="146449" y="96160"/>
                </a:lnTo>
                <a:lnTo>
                  <a:pt x="150619" y="64166"/>
                </a:lnTo>
                <a:lnTo>
                  <a:pt x="147345" y="50930"/>
                </a:lnTo>
                <a:lnTo>
                  <a:pt x="124347" y="18319"/>
                </a:lnTo>
                <a:lnTo>
                  <a:pt x="85200" y="1192"/>
                </a:lnTo>
                <a:lnTo>
                  <a:pt x="6936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4" name="object 1094"/>
          <p:cNvSpPr/>
          <p:nvPr/>
        </p:nvSpPr>
        <p:spPr>
          <a:xfrm>
            <a:off x="3209574" y="5740600"/>
            <a:ext cx="150614" cy="151151"/>
          </a:xfrm>
          <a:prstGeom prst="rect">
            <a:avLst/>
          </a:prstGeom>
          <a:blipFill>
            <a:blip r:embed="rId27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5" name="object 1095"/>
          <p:cNvSpPr/>
          <p:nvPr/>
        </p:nvSpPr>
        <p:spPr>
          <a:xfrm>
            <a:off x="3211093" y="5741935"/>
            <a:ext cx="148590" cy="147955"/>
          </a:xfrm>
          <a:custGeom>
            <a:avLst/>
            <a:gdLst/>
            <a:ahLst/>
            <a:cxnLst/>
            <a:rect l="l" t="t" r="r" b="b"/>
            <a:pathLst>
              <a:path w="148589" h="147954">
                <a:moveTo>
                  <a:pt x="70303" y="0"/>
                </a:moveTo>
                <a:lnTo>
                  <a:pt x="30846" y="13882"/>
                </a:lnTo>
                <a:lnTo>
                  <a:pt x="5476" y="46085"/>
                </a:lnTo>
                <a:lnTo>
                  <a:pt x="0" y="74117"/>
                </a:lnTo>
                <a:lnTo>
                  <a:pt x="886" y="85570"/>
                </a:lnTo>
                <a:lnTo>
                  <a:pt x="17498" y="121001"/>
                </a:lnTo>
                <a:lnTo>
                  <a:pt x="52274" y="143247"/>
                </a:lnTo>
                <a:lnTo>
                  <a:pt x="83700" y="147731"/>
                </a:lnTo>
                <a:lnTo>
                  <a:pt x="96956" y="144730"/>
                </a:lnTo>
                <a:lnTo>
                  <a:pt x="129695" y="122238"/>
                </a:lnTo>
                <a:lnTo>
                  <a:pt x="146913" y="83072"/>
                </a:lnTo>
                <a:lnTo>
                  <a:pt x="148096" y="67101"/>
                </a:lnTo>
                <a:lnTo>
                  <a:pt x="145468" y="53392"/>
                </a:lnTo>
                <a:lnTo>
                  <a:pt x="123724" y="19380"/>
                </a:lnTo>
                <a:lnTo>
                  <a:pt x="85640" y="1309"/>
                </a:lnTo>
                <a:lnTo>
                  <a:pt x="703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6" name="object 1096"/>
          <p:cNvSpPr/>
          <p:nvPr/>
        </p:nvSpPr>
        <p:spPr>
          <a:xfrm>
            <a:off x="3211093" y="5741935"/>
            <a:ext cx="148096" cy="147731"/>
          </a:xfrm>
          <a:prstGeom prst="rect">
            <a:avLst/>
          </a:prstGeom>
          <a:blipFill>
            <a:blip r:embed="rId27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7" name="object 1097"/>
          <p:cNvSpPr/>
          <p:nvPr/>
        </p:nvSpPr>
        <p:spPr>
          <a:xfrm>
            <a:off x="3212579" y="5743360"/>
            <a:ext cx="145415" cy="145415"/>
          </a:xfrm>
          <a:custGeom>
            <a:avLst/>
            <a:gdLst/>
            <a:ahLst/>
            <a:cxnLst/>
            <a:rect l="l" t="t" r="r" b="b"/>
            <a:pathLst>
              <a:path w="145414" h="145414">
                <a:moveTo>
                  <a:pt x="71279" y="0"/>
                </a:moveTo>
                <a:lnTo>
                  <a:pt x="31376" y="12876"/>
                </a:lnTo>
                <a:lnTo>
                  <a:pt x="5585" y="44704"/>
                </a:lnTo>
                <a:lnTo>
                  <a:pt x="0" y="72693"/>
                </a:lnTo>
                <a:lnTo>
                  <a:pt x="131" y="77107"/>
                </a:lnTo>
                <a:lnTo>
                  <a:pt x="14134" y="115472"/>
                </a:lnTo>
                <a:lnTo>
                  <a:pt x="46960" y="140083"/>
                </a:lnTo>
                <a:lnTo>
                  <a:pt x="76314" y="145351"/>
                </a:lnTo>
                <a:lnTo>
                  <a:pt x="90333" y="143280"/>
                </a:lnTo>
                <a:lnTo>
                  <a:pt x="125297" y="122575"/>
                </a:lnTo>
                <a:lnTo>
                  <a:pt x="144005" y="85156"/>
                </a:lnTo>
                <a:lnTo>
                  <a:pt x="145381" y="70086"/>
                </a:lnTo>
                <a:lnTo>
                  <a:pt x="143472" y="55891"/>
                </a:lnTo>
                <a:lnTo>
                  <a:pt x="123075" y="20431"/>
                </a:lnTo>
                <a:lnTo>
                  <a:pt x="86090" y="1410"/>
                </a:lnTo>
                <a:lnTo>
                  <a:pt x="712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8" name="object 1098"/>
          <p:cNvSpPr/>
          <p:nvPr/>
        </p:nvSpPr>
        <p:spPr>
          <a:xfrm>
            <a:off x="3212579" y="5743360"/>
            <a:ext cx="145381" cy="145351"/>
          </a:xfrm>
          <a:prstGeom prst="rect">
            <a:avLst/>
          </a:prstGeom>
          <a:blipFill>
            <a:blip r:embed="rId27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9" name="object 1099"/>
          <p:cNvSpPr/>
          <p:nvPr/>
        </p:nvSpPr>
        <p:spPr>
          <a:xfrm>
            <a:off x="3214039" y="5746083"/>
            <a:ext cx="142240" cy="140970"/>
          </a:xfrm>
          <a:custGeom>
            <a:avLst/>
            <a:gdLst/>
            <a:ahLst/>
            <a:cxnLst/>
            <a:rect l="l" t="t" r="r" b="b"/>
            <a:pathLst>
              <a:path w="142239" h="140970">
                <a:moveTo>
                  <a:pt x="57695" y="0"/>
                </a:moveTo>
                <a:lnTo>
                  <a:pt x="21187" y="19266"/>
                </a:lnTo>
                <a:lnTo>
                  <a:pt x="1471" y="55495"/>
                </a:lnTo>
                <a:lnTo>
                  <a:pt x="0" y="69970"/>
                </a:lnTo>
                <a:lnTo>
                  <a:pt x="216" y="75552"/>
                </a:lnTo>
                <a:lnTo>
                  <a:pt x="14579" y="112450"/>
                </a:lnTo>
                <a:lnTo>
                  <a:pt x="48188" y="135937"/>
                </a:lnTo>
                <a:lnTo>
                  <a:pt x="79037" y="140794"/>
                </a:lnTo>
                <a:lnTo>
                  <a:pt x="92006" y="138084"/>
                </a:lnTo>
                <a:lnTo>
                  <a:pt x="124045" y="116126"/>
                </a:lnTo>
                <a:lnTo>
                  <a:pt x="140729" y="76232"/>
                </a:lnTo>
                <a:lnTo>
                  <a:pt x="141756" y="59572"/>
                </a:lnTo>
                <a:lnTo>
                  <a:pt x="138645" y="47082"/>
                </a:lnTo>
                <a:lnTo>
                  <a:pt x="115860" y="16439"/>
                </a:lnTo>
                <a:lnTo>
                  <a:pt x="74924" y="811"/>
                </a:lnTo>
                <a:lnTo>
                  <a:pt x="5769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0" name="object 1100"/>
          <p:cNvSpPr/>
          <p:nvPr/>
        </p:nvSpPr>
        <p:spPr>
          <a:xfrm>
            <a:off x="3214039" y="5746083"/>
            <a:ext cx="141756" cy="140794"/>
          </a:xfrm>
          <a:prstGeom prst="rect">
            <a:avLst/>
          </a:prstGeom>
          <a:blipFill>
            <a:blip r:embed="rId1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1" name="object 1101"/>
          <p:cNvSpPr/>
          <p:nvPr/>
        </p:nvSpPr>
        <p:spPr>
          <a:xfrm>
            <a:off x="3215462" y="5747117"/>
            <a:ext cx="139700" cy="139065"/>
          </a:xfrm>
          <a:custGeom>
            <a:avLst/>
            <a:gdLst/>
            <a:ahLst/>
            <a:cxnLst/>
            <a:rect l="l" t="t" r="r" b="b"/>
            <a:pathLst>
              <a:path w="139700" h="139064">
                <a:moveTo>
                  <a:pt x="58513" y="0"/>
                </a:moveTo>
                <a:lnTo>
                  <a:pt x="21551" y="18474"/>
                </a:lnTo>
                <a:lnTo>
                  <a:pt x="1499" y="54471"/>
                </a:lnTo>
                <a:lnTo>
                  <a:pt x="0" y="68936"/>
                </a:lnTo>
                <a:lnTo>
                  <a:pt x="1198" y="81864"/>
                </a:lnTo>
                <a:lnTo>
                  <a:pt x="20276" y="117854"/>
                </a:lnTo>
                <a:lnTo>
                  <a:pt x="57106" y="137296"/>
                </a:lnTo>
                <a:lnTo>
                  <a:pt x="72098" y="138737"/>
                </a:lnTo>
                <a:lnTo>
                  <a:pt x="85774" y="136927"/>
                </a:lnTo>
                <a:lnTo>
                  <a:pt x="119918" y="116708"/>
                </a:lnTo>
                <a:lnTo>
                  <a:pt x="138109" y="78376"/>
                </a:lnTo>
                <a:lnTo>
                  <a:pt x="139377" y="62478"/>
                </a:lnTo>
                <a:lnTo>
                  <a:pt x="136888" y="49554"/>
                </a:lnTo>
                <a:lnTo>
                  <a:pt x="115364" y="17588"/>
                </a:lnTo>
                <a:lnTo>
                  <a:pt x="75369" y="979"/>
                </a:lnTo>
                <a:lnTo>
                  <a:pt x="585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2" name="object 1102"/>
          <p:cNvSpPr/>
          <p:nvPr/>
        </p:nvSpPr>
        <p:spPr>
          <a:xfrm>
            <a:off x="3215462" y="5747117"/>
            <a:ext cx="139377" cy="138737"/>
          </a:xfrm>
          <a:prstGeom prst="rect">
            <a:avLst/>
          </a:prstGeom>
          <a:blipFill>
            <a:blip r:embed="rId28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3" name="object 1103"/>
          <p:cNvSpPr/>
          <p:nvPr/>
        </p:nvSpPr>
        <p:spPr>
          <a:xfrm>
            <a:off x="3216859" y="5748211"/>
            <a:ext cx="137160" cy="135890"/>
          </a:xfrm>
          <a:custGeom>
            <a:avLst/>
            <a:gdLst/>
            <a:ahLst/>
            <a:cxnLst/>
            <a:rect l="l" t="t" r="r" b="b"/>
            <a:pathLst>
              <a:path w="137160" h="135889">
                <a:moveTo>
                  <a:pt x="59350" y="0"/>
                </a:moveTo>
                <a:lnTo>
                  <a:pt x="21923" y="17637"/>
                </a:lnTo>
                <a:lnTo>
                  <a:pt x="1529" y="53386"/>
                </a:lnTo>
                <a:lnTo>
                  <a:pt x="0" y="67842"/>
                </a:lnTo>
                <a:lnTo>
                  <a:pt x="113" y="71816"/>
                </a:lnTo>
                <a:lnTo>
                  <a:pt x="13699" y="107961"/>
                </a:lnTo>
                <a:lnTo>
                  <a:pt x="47412" y="130890"/>
                </a:lnTo>
                <a:lnTo>
                  <a:pt x="79303" y="135423"/>
                </a:lnTo>
                <a:lnTo>
                  <a:pt x="92770" y="131806"/>
                </a:lnTo>
                <a:lnTo>
                  <a:pt x="124487" y="106569"/>
                </a:lnTo>
                <a:lnTo>
                  <a:pt x="136838" y="65435"/>
                </a:lnTo>
                <a:lnTo>
                  <a:pt x="135026" y="52068"/>
                </a:lnTo>
                <a:lnTo>
                  <a:pt x="114829" y="18742"/>
                </a:lnTo>
                <a:lnTo>
                  <a:pt x="75805" y="1139"/>
                </a:lnTo>
                <a:lnTo>
                  <a:pt x="593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4" name="object 1104"/>
          <p:cNvSpPr/>
          <p:nvPr/>
        </p:nvSpPr>
        <p:spPr>
          <a:xfrm>
            <a:off x="3216859" y="5748211"/>
            <a:ext cx="136838" cy="135423"/>
          </a:xfrm>
          <a:prstGeom prst="rect">
            <a:avLst/>
          </a:prstGeom>
          <a:blipFill>
            <a:blip r:embed="rId28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5" name="object 1105"/>
          <p:cNvSpPr/>
          <p:nvPr/>
        </p:nvSpPr>
        <p:spPr>
          <a:xfrm>
            <a:off x="3218218" y="5749335"/>
            <a:ext cx="133350" cy="133985"/>
          </a:xfrm>
          <a:custGeom>
            <a:avLst/>
            <a:gdLst/>
            <a:ahLst/>
            <a:cxnLst/>
            <a:rect l="l" t="t" r="r" b="b"/>
            <a:pathLst>
              <a:path w="133350" h="133985">
                <a:moveTo>
                  <a:pt x="60191" y="0"/>
                </a:moveTo>
                <a:lnTo>
                  <a:pt x="22310" y="16780"/>
                </a:lnTo>
                <a:lnTo>
                  <a:pt x="1560" y="52276"/>
                </a:lnTo>
                <a:lnTo>
                  <a:pt x="0" y="66718"/>
                </a:lnTo>
                <a:lnTo>
                  <a:pt x="630" y="75932"/>
                </a:lnTo>
                <a:lnTo>
                  <a:pt x="18326" y="112408"/>
                </a:lnTo>
                <a:lnTo>
                  <a:pt x="54978" y="132239"/>
                </a:lnTo>
                <a:lnTo>
                  <a:pt x="70155" y="133705"/>
                </a:lnTo>
                <a:lnTo>
                  <a:pt x="83129" y="131802"/>
                </a:lnTo>
                <a:lnTo>
                  <a:pt x="115372" y="111464"/>
                </a:lnTo>
                <a:lnTo>
                  <a:pt x="132136" y="71644"/>
                </a:lnTo>
                <a:lnTo>
                  <a:pt x="133070" y="54588"/>
                </a:lnTo>
                <a:lnTo>
                  <a:pt x="129258" y="41711"/>
                </a:lnTo>
                <a:lnTo>
                  <a:pt x="103434" y="11517"/>
                </a:lnTo>
                <a:lnTo>
                  <a:pt x="601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6" name="object 1106"/>
          <p:cNvSpPr/>
          <p:nvPr/>
        </p:nvSpPr>
        <p:spPr>
          <a:xfrm>
            <a:off x="3218220" y="5749335"/>
            <a:ext cx="133068" cy="133705"/>
          </a:xfrm>
          <a:prstGeom prst="rect">
            <a:avLst/>
          </a:prstGeom>
          <a:blipFill>
            <a:blip r:embed="rId28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7" name="object 1107"/>
          <p:cNvSpPr/>
          <p:nvPr/>
        </p:nvSpPr>
        <p:spPr>
          <a:xfrm>
            <a:off x="3219564" y="5750473"/>
            <a:ext cx="131445" cy="130810"/>
          </a:xfrm>
          <a:custGeom>
            <a:avLst/>
            <a:gdLst/>
            <a:ahLst/>
            <a:cxnLst/>
            <a:rect l="l" t="t" r="r" b="b"/>
            <a:pathLst>
              <a:path w="131445" h="130810">
                <a:moveTo>
                  <a:pt x="61006" y="0"/>
                </a:moveTo>
                <a:lnTo>
                  <a:pt x="22683" y="15897"/>
                </a:lnTo>
                <a:lnTo>
                  <a:pt x="1590" y="51142"/>
                </a:lnTo>
                <a:lnTo>
                  <a:pt x="0" y="65580"/>
                </a:lnTo>
                <a:lnTo>
                  <a:pt x="0" y="65909"/>
                </a:lnTo>
                <a:lnTo>
                  <a:pt x="11941" y="102432"/>
                </a:lnTo>
                <a:lnTo>
                  <a:pt x="45009" y="125753"/>
                </a:lnTo>
                <a:lnTo>
                  <a:pt x="77046" y="130323"/>
                </a:lnTo>
                <a:lnTo>
                  <a:pt x="89791" y="126653"/>
                </a:lnTo>
                <a:lnTo>
                  <a:pt x="119667" y="101016"/>
                </a:lnTo>
                <a:lnTo>
                  <a:pt x="130944" y="57143"/>
                </a:lnTo>
                <a:lnTo>
                  <a:pt x="127741" y="43791"/>
                </a:lnTo>
                <a:lnTo>
                  <a:pt x="103092" y="12248"/>
                </a:lnTo>
                <a:lnTo>
                  <a:pt x="6100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8" name="object 1108"/>
          <p:cNvSpPr/>
          <p:nvPr/>
        </p:nvSpPr>
        <p:spPr>
          <a:xfrm>
            <a:off x="3219564" y="5750473"/>
            <a:ext cx="130944" cy="130323"/>
          </a:xfrm>
          <a:prstGeom prst="rect">
            <a:avLst/>
          </a:prstGeom>
          <a:blipFill>
            <a:blip r:embed="rId28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9" name="object 1109"/>
          <p:cNvSpPr/>
          <p:nvPr/>
        </p:nvSpPr>
        <p:spPr>
          <a:xfrm>
            <a:off x="3220885" y="5751677"/>
            <a:ext cx="128905" cy="128905"/>
          </a:xfrm>
          <a:custGeom>
            <a:avLst/>
            <a:gdLst/>
            <a:ahLst/>
            <a:cxnLst/>
            <a:rect l="l" t="t" r="r" b="b"/>
            <a:pathLst>
              <a:path w="128904" h="128904">
                <a:moveTo>
                  <a:pt x="61844" y="0"/>
                </a:moveTo>
                <a:lnTo>
                  <a:pt x="23068" y="14974"/>
                </a:lnTo>
                <a:lnTo>
                  <a:pt x="1621" y="49951"/>
                </a:lnTo>
                <a:lnTo>
                  <a:pt x="0" y="64376"/>
                </a:lnTo>
                <a:lnTo>
                  <a:pt x="454" y="72050"/>
                </a:lnTo>
                <a:lnTo>
                  <a:pt x="17495" y="107772"/>
                </a:lnTo>
                <a:lnTo>
                  <a:pt x="54826" y="127135"/>
                </a:lnTo>
                <a:lnTo>
                  <a:pt x="70753" y="128494"/>
                </a:lnTo>
                <a:lnTo>
                  <a:pt x="84238" y="125661"/>
                </a:lnTo>
                <a:lnTo>
                  <a:pt x="116219" y="101655"/>
                </a:lnTo>
                <a:lnTo>
                  <a:pt x="128688" y="59720"/>
                </a:lnTo>
                <a:lnTo>
                  <a:pt x="126146" y="45893"/>
                </a:lnTo>
                <a:lnTo>
                  <a:pt x="102713" y="12968"/>
                </a:lnTo>
                <a:lnTo>
                  <a:pt x="6184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0" name="object 1110"/>
          <p:cNvSpPr/>
          <p:nvPr/>
        </p:nvSpPr>
        <p:spPr>
          <a:xfrm>
            <a:off x="3220885" y="5751677"/>
            <a:ext cx="128688" cy="128494"/>
          </a:xfrm>
          <a:prstGeom prst="rect">
            <a:avLst/>
          </a:prstGeom>
          <a:blipFill>
            <a:blip r:embed="rId28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1" name="object 1111"/>
          <p:cNvSpPr/>
          <p:nvPr/>
        </p:nvSpPr>
        <p:spPr>
          <a:xfrm>
            <a:off x="3222170" y="5752936"/>
            <a:ext cx="126364" cy="126364"/>
          </a:xfrm>
          <a:custGeom>
            <a:avLst/>
            <a:gdLst/>
            <a:ahLst/>
            <a:cxnLst/>
            <a:rect l="l" t="t" r="r" b="b"/>
            <a:pathLst>
              <a:path w="126364" h="126364">
                <a:moveTo>
                  <a:pt x="62682" y="0"/>
                </a:moveTo>
                <a:lnTo>
                  <a:pt x="23450" y="14013"/>
                </a:lnTo>
                <a:lnTo>
                  <a:pt x="1638" y="48703"/>
                </a:lnTo>
                <a:lnTo>
                  <a:pt x="0" y="64506"/>
                </a:lnTo>
                <a:lnTo>
                  <a:pt x="1928" y="78697"/>
                </a:lnTo>
                <a:lnTo>
                  <a:pt x="24286" y="112717"/>
                </a:lnTo>
                <a:lnTo>
                  <a:pt x="64258" y="126239"/>
                </a:lnTo>
                <a:lnTo>
                  <a:pt x="78506" y="124358"/>
                </a:lnTo>
                <a:lnTo>
                  <a:pt x="112677" y="102087"/>
                </a:lnTo>
                <a:lnTo>
                  <a:pt x="126268" y="62302"/>
                </a:lnTo>
                <a:lnTo>
                  <a:pt x="124447" y="47992"/>
                </a:lnTo>
                <a:lnTo>
                  <a:pt x="102279" y="13662"/>
                </a:lnTo>
                <a:lnTo>
                  <a:pt x="626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2" name="object 1112"/>
          <p:cNvSpPr/>
          <p:nvPr/>
        </p:nvSpPr>
        <p:spPr>
          <a:xfrm>
            <a:off x="3222170" y="5752936"/>
            <a:ext cx="126268" cy="126239"/>
          </a:xfrm>
          <a:prstGeom prst="rect">
            <a:avLst/>
          </a:prstGeom>
          <a:blipFill>
            <a:blip r:embed="rId28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3" name="object 1113"/>
          <p:cNvSpPr/>
          <p:nvPr/>
        </p:nvSpPr>
        <p:spPr>
          <a:xfrm>
            <a:off x="3223425" y="5755531"/>
            <a:ext cx="123189" cy="122555"/>
          </a:xfrm>
          <a:custGeom>
            <a:avLst/>
            <a:gdLst/>
            <a:ahLst/>
            <a:cxnLst/>
            <a:rect l="l" t="t" r="r" b="b"/>
            <a:pathLst>
              <a:path w="123189" h="122554">
                <a:moveTo>
                  <a:pt x="49012" y="0"/>
                </a:moveTo>
                <a:lnTo>
                  <a:pt x="14008" y="21323"/>
                </a:lnTo>
                <a:lnTo>
                  <a:pt x="0" y="60522"/>
                </a:lnTo>
                <a:lnTo>
                  <a:pt x="104" y="64139"/>
                </a:lnTo>
                <a:lnTo>
                  <a:pt x="15387" y="100671"/>
                </a:lnTo>
                <a:lnTo>
                  <a:pt x="52137" y="120665"/>
                </a:lnTo>
                <a:lnTo>
                  <a:pt x="68054" y="122077"/>
                </a:lnTo>
                <a:lnTo>
                  <a:pt x="80980" y="119308"/>
                </a:lnTo>
                <a:lnTo>
                  <a:pt x="111519" y="95275"/>
                </a:lnTo>
                <a:lnTo>
                  <a:pt x="123045" y="51312"/>
                </a:lnTo>
                <a:lnTo>
                  <a:pt x="119755" y="39027"/>
                </a:lnTo>
                <a:lnTo>
                  <a:pt x="94657" y="10306"/>
                </a:lnTo>
                <a:lnTo>
                  <a:pt x="4901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4" name="object 1114"/>
          <p:cNvSpPr/>
          <p:nvPr/>
        </p:nvSpPr>
        <p:spPr>
          <a:xfrm>
            <a:off x="3223425" y="5755531"/>
            <a:ext cx="123045" cy="122077"/>
          </a:xfrm>
          <a:prstGeom prst="rect">
            <a:avLst/>
          </a:prstGeom>
          <a:blipFill>
            <a:blip r:embed="rId28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5" name="object 1115"/>
          <p:cNvSpPr/>
          <p:nvPr/>
        </p:nvSpPr>
        <p:spPr>
          <a:xfrm>
            <a:off x="3224669" y="5756404"/>
            <a:ext cx="121285" cy="120650"/>
          </a:xfrm>
          <a:custGeom>
            <a:avLst/>
            <a:gdLst/>
            <a:ahLst/>
            <a:cxnLst/>
            <a:rect l="l" t="t" r="r" b="b"/>
            <a:pathLst>
              <a:path w="121285" h="120650">
                <a:moveTo>
                  <a:pt x="49715" y="0"/>
                </a:moveTo>
                <a:lnTo>
                  <a:pt x="14256" y="20596"/>
                </a:lnTo>
                <a:lnTo>
                  <a:pt x="0" y="59649"/>
                </a:lnTo>
                <a:lnTo>
                  <a:pt x="1161" y="71500"/>
                </a:lnTo>
                <a:lnTo>
                  <a:pt x="22166" y="106307"/>
                </a:lnTo>
                <a:lnTo>
                  <a:pt x="61979" y="120251"/>
                </a:lnTo>
                <a:lnTo>
                  <a:pt x="75606" y="118380"/>
                </a:lnTo>
                <a:lnTo>
                  <a:pt x="108219" y="96025"/>
                </a:lnTo>
                <a:lnTo>
                  <a:pt x="120983" y="53850"/>
                </a:lnTo>
                <a:lnTo>
                  <a:pt x="118298" y="41135"/>
                </a:lnTo>
                <a:lnTo>
                  <a:pt x="94382" y="11123"/>
                </a:lnTo>
                <a:lnTo>
                  <a:pt x="497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6" name="object 1116"/>
          <p:cNvSpPr/>
          <p:nvPr/>
        </p:nvSpPr>
        <p:spPr>
          <a:xfrm>
            <a:off x="3224673" y="5756404"/>
            <a:ext cx="120979" cy="120251"/>
          </a:xfrm>
          <a:prstGeom prst="rect">
            <a:avLst/>
          </a:prstGeom>
          <a:blipFill>
            <a:blip r:embed="rId28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7" name="object 1117"/>
          <p:cNvSpPr/>
          <p:nvPr/>
        </p:nvSpPr>
        <p:spPr>
          <a:xfrm>
            <a:off x="3225888" y="5757317"/>
            <a:ext cx="119380" cy="117475"/>
          </a:xfrm>
          <a:custGeom>
            <a:avLst/>
            <a:gdLst/>
            <a:ahLst/>
            <a:cxnLst/>
            <a:rect l="l" t="t" r="r" b="b"/>
            <a:pathLst>
              <a:path w="119379" h="117475">
                <a:moveTo>
                  <a:pt x="50426" y="0"/>
                </a:moveTo>
                <a:lnTo>
                  <a:pt x="14506" y="19830"/>
                </a:lnTo>
                <a:lnTo>
                  <a:pt x="0" y="58736"/>
                </a:lnTo>
                <a:lnTo>
                  <a:pt x="120" y="62544"/>
                </a:lnTo>
                <a:lnTo>
                  <a:pt x="25623" y="105845"/>
                </a:lnTo>
                <a:lnTo>
                  <a:pt x="70082" y="117199"/>
                </a:lnTo>
                <a:lnTo>
                  <a:pt x="83316" y="113109"/>
                </a:lnTo>
                <a:lnTo>
                  <a:pt x="112338" y="84930"/>
                </a:lnTo>
                <a:lnTo>
                  <a:pt x="118789" y="56423"/>
                </a:lnTo>
                <a:lnTo>
                  <a:pt x="116759" y="43268"/>
                </a:lnTo>
                <a:lnTo>
                  <a:pt x="94078" y="11935"/>
                </a:lnTo>
                <a:lnTo>
                  <a:pt x="5042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8" name="object 1118"/>
          <p:cNvSpPr/>
          <p:nvPr/>
        </p:nvSpPr>
        <p:spPr>
          <a:xfrm>
            <a:off x="3225891" y="5757317"/>
            <a:ext cx="118787" cy="117199"/>
          </a:xfrm>
          <a:prstGeom prst="rect">
            <a:avLst/>
          </a:prstGeom>
          <a:blipFill>
            <a:blip r:embed="rId28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9" name="object 1119"/>
          <p:cNvSpPr/>
          <p:nvPr/>
        </p:nvSpPr>
        <p:spPr>
          <a:xfrm>
            <a:off x="3227070" y="5758240"/>
            <a:ext cx="115570" cy="116205"/>
          </a:xfrm>
          <a:custGeom>
            <a:avLst/>
            <a:gdLst/>
            <a:ahLst/>
            <a:cxnLst/>
            <a:rect l="l" t="t" r="r" b="b"/>
            <a:pathLst>
              <a:path w="115570" h="116204">
                <a:moveTo>
                  <a:pt x="51129" y="0"/>
                </a:moveTo>
                <a:lnTo>
                  <a:pt x="14765" y="19059"/>
                </a:lnTo>
                <a:lnTo>
                  <a:pt x="0" y="57813"/>
                </a:lnTo>
                <a:lnTo>
                  <a:pt x="827" y="67625"/>
                </a:lnTo>
                <a:lnTo>
                  <a:pt x="21090" y="102122"/>
                </a:lnTo>
                <a:lnTo>
                  <a:pt x="61876" y="115929"/>
                </a:lnTo>
                <a:lnTo>
                  <a:pt x="74485" y="113674"/>
                </a:lnTo>
                <a:lnTo>
                  <a:pt x="110474" y="77800"/>
                </a:lnTo>
                <a:lnTo>
                  <a:pt x="115142" y="45404"/>
                </a:lnTo>
                <a:lnTo>
                  <a:pt x="110752" y="32918"/>
                </a:lnTo>
                <a:lnTo>
                  <a:pt x="81574" y="5784"/>
                </a:lnTo>
                <a:lnTo>
                  <a:pt x="511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0" name="object 1120"/>
          <p:cNvSpPr/>
          <p:nvPr/>
        </p:nvSpPr>
        <p:spPr>
          <a:xfrm>
            <a:off x="3227070" y="5758240"/>
            <a:ext cx="115142" cy="115929"/>
          </a:xfrm>
          <a:prstGeom prst="rect">
            <a:avLst/>
          </a:prstGeom>
          <a:blipFill>
            <a:blip r:embed="rId28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1" name="object 1121"/>
          <p:cNvSpPr/>
          <p:nvPr/>
        </p:nvSpPr>
        <p:spPr>
          <a:xfrm>
            <a:off x="3228225" y="5759216"/>
            <a:ext cx="113664" cy="113030"/>
          </a:xfrm>
          <a:custGeom>
            <a:avLst/>
            <a:gdLst/>
            <a:ahLst/>
            <a:cxnLst/>
            <a:rect l="l" t="t" r="r" b="b"/>
            <a:pathLst>
              <a:path w="113664" h="113029">
                <a:moveTo>
                  <a:pt x="51845" y="0"/>
                </a:moveTo>
                <a:lnTo>
                  <a:pt x="15025" y="18249"/>
                </a:lnTo>
                <a:lnTo>
                  <a:pt x="0" y="56837"/>
                </a:lnTo>
                <a:lnTo>
                  <a:pt x="29" y="58672"/>
                </a:lnTo>
                <a:lnTo>
                  <a:pt x="24348" y="101553"/>
                </a:lnTo>
                <a:lnTo>
                  <a:pt x="69347" y="112552"/>
                </a:lnTo>
                <a:lnTo>
                  <a:pt x="81546" y="108193"/>
                </a:lnTo>
                <a:lnTo>
                  <a:pt x="107947" y="78849"/>
                </a:lnTo>
                <a:lnTo>
                  <a:pt x="113386" y="47603"/>
                </a:lnTo>
                <a:lnTo>
                  <a:pt x="109577" y="34642"/>
                </a:lnTo>
                <a:lnTo>
                  <a:pt x="81514" y="6218"/>
                </a:lnTo>
                <a:lnTo>
                  <a:pt x="518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2" name="object 1122"/>
          <p:cNvSpPr/>
          <p:nvPr/>
        </p:nvSpPr>
        <p:spPr>
          <a:xfrm>
            <a:off x="3228225" y="5759216"/>
            <a:ext cx="113386" cy="112552"/>
          </a:xfrm>
          <a:prstGeom prst="rect">
            <a:avLst/>
          </a:prstGeom>
          <a:blipFill>
            <a:blip r:embed="rId29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3" name="object 1123"/>
          <p:cNvSpPr/>
          <p:nvPr/>
        </p:nvSpPr>
        <p:spPr>
          <a:xfrm>
            <a:off x="3229381" y="5760222"/>
            <a:ext cx="111760" cy="111760"/>
          </a:xfrm>
          <a:custGeom>
            <a:avLst/>
            <a:gdLst/>
            <a:ahLst/>
            <a:cxnLst/>
            <a:rect l="l" t="t" r="r" b="b"/>
            <a:pathLst>
              <a:path w="111760" h="111760">
                <a:moveTo>
                  <a:pt x="52558" y="0"/>
                </a:moveTo>
                <a:lnTo>
                  <a:pt x="15287" y="17403"/>
                </a:lnTo>
                <a:lnTo>
                  <a:pt x="0" y="55831"/>
                </a:lnTo>
                <a:lnTo>
                  <a:pt x="857" y="65583"/>
                </a:lnTo>
                <a:lnTo>
                  <a:pt x="21158" y="98408"/>
                </a:lnTo>
                <a:lnTo>
                  <a:pt x="64026" y="111162"/>
                </a:lnTo>
                <a:lnTo>
                  <a:pt x="76953" y="107575"/>
                </a:lnTo>
                <a:lnTo>
                  <a:pt x="105342" y="79781"/>
                </a:lnTo>
                <a:lnTo>
                  <a:pt x="111515" y="49813"/>
                </a:lnTo>
                <a:lnTo>
                  <a:pt x="108323" y="36372"/>
                </a:lnTo>
                <a:lnTo>
                  <a:pt x="81393" y="6636"/>
                </a:lnTo>
                <a:lnTo>
                  <a:pt x="525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4" name="object 1124"/>
          <p:cNvSpPr/>
          <p:nvPr/>
        </p:nvSpPr>
        <p:spPr>
          <a:xfrm>
            <a:off x="3229381" y="5760222"/>
            <a:ext cx="111515" cy="111162"/>
          </a:xfrm>
          <a:prstGeom prst="rect">
            <a:avLst/>
          </a:prstGeom>
          <a:blipFill>
            <a:blip r:embed="rId2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5" name="object 1125"/>
          <p:cNvSpPr/>
          <p:nvPr/>
        </p:nvSpPr>
        <p:spPr>
          <a:xfrm>
            <a:off x="3230511" y="5761261"/>
            <a:ext cx="109855" cy="109855"/>
          </a:xfrm>
          <a:custGeom>
            <a:avLst/>
            <a:gdLst/>
            <a:ahLst/>
            <a:cxnLst/>
            <a:rect l="l" t="t" r="r" b="b"/>
            <a:pathLst>
              <a:path w="109854" h="109854">
                <a:moveTo>
                  <a:pt x="53270" y="0"/>
                </a:moveTo>
                <a:lnTo>
                  <a:pt x="15553" y="16539"/>
                </a:lnTo>
                <a:lnTo>
                  <a:pt x="0" y="54792"/>
                </a:lnTo>
                <a:lnTo>
                  <a:pt x="185" y="59326"/>
                </a:lnTo>
                <a:lnTo>
                  <a:pt x="18120" y="94981"/>
                </a:lnTo>
                <a:lnTo>
                  <a:pt x="58528" y="109441"/>
                </a:lnTo>
                <a:lnTo>
                  <a:pt x="72213" y="106718"/>
                </a:lnTo>
                <a:lnTo>
                  <a:pt x="102666" y="80556"/>
                </a:lnTo>
                <a:lnTo>
                  <a:pt x="109520" y="52033"/>
                </a:lnTo>
                <a:lnTo>
                  <a:pt x="106993" y="38114"/>
                </a:lnTo>
                <a:lnTo>
                  <a:pt x="81227" y="7040"/>
                </a:lnTo>
                <a:lnTo>
                  <a:pt x="532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6" name="object 1126"/>
          <p:cNvSpPr/>
          <p:nvPr/>
        </p:nvSpPr>
        <p:spPr>
          <a:xfrm>
            <a:off x="3230511" y="5761261"/>
            <a:ext cx="109520" cy="109441"/>
          </a:xfrm>
          <a:prstGeom prst="rect">
            <a:avLst/>
          </a:prstGeom>
          <a:blipFill>
            <a:blip r:embed="rId29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7" name="object 1127"/>
          <p:cNvSpPr/>
          <p:nvPr/>
        </p:nvSpPr>
        <p:spPr>
          <a:xfrm>
            <a:off x="3231578" y="5764205"/>
            <a:ext cx="106680" cy="105410"/>
          </a:xfrm>
          <a:custGeom>
            <a:avLst/>
            <a:gdLst/>
            <a:ahLst/>
            <a:cxnLst/>
            <a:rect l="l" t="t" r="r" b="b"/>
            <a:pathLst>
              <a:path w="106679" h="105410">
                <a:moveTo>
                  <a:pt x="39657" y="0"/>
                </a:moveTo>
                <a:lnTo>
                  <a:pt x="7381" y="24664"/>
                </a:lnTo>
                <a:lnTo>
                  <a:pt x="0" y="51847"/>
                </a:lnTo>
                <a:lnTo>
                  <a:pt x="500" y="59163"/>
                </a:lnTo>
                <a:lnTo>
                  <a:pt x="31685" y="99096"/>
                </a:lnTo>
                <a:lnTo>
                  <a:pt x="62812" y="104788"/>
                </a:lnTo>
                <a:lnTo>
                  <a:pt x="74893" y="101036"/>
                </a:lnTo>
                <a:lnTo>
                  <a:pt x="101062" y="72520"/>
                </a:lnTo>
                <a:lnTo>
                  <a:pt x="106199" y="40570"/>
                </a:lnTo>
                <a:lnTo>
                  <a:pt x="102040" y="29042"/>
                </a:lnTo>
                <a:lnTo>
                  <a:pt x="72612" y="4416"/>
                </a:lnTo>
                <a:lnTo>
                  <a:pt x="3965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8" name="object 1128"/>
          <p:cNvSpPr/>
          <p:nvPr/>
        </p:nvSpPr>
        <p:spPr>
          <a:xfrm>
            <a:off x="3231578" y="5764205"/>
            <a:ext cx="106199" cy="104788"/>
          </a:xfrm>
          <a:prstGeom prst="rect">
            <a:avLst/>
          </a:prstGeom>
          <a:blipFill>
            <a:blip r:embed="rId2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9" name="object 1129"/>
          <p:cNvSpPr/>
          <p:nvPr/>
        </p:nvSpPr>
        <p:spPr>
          <a:xfrm>
            <a:off x="3232657" y="5764903"/>
            <a:ext cx="104775" cy="104139"/>
          </a:xfrm>
          <a:custGeom>
            <a:avLst/>
            <a:gdLst/>
            <a:ahLst/>
            <a:cxnLst/>
            <a:rect l="l" t="t" r="r" b="b"/>
            <a:pathLst>
              <a:path w="104775" h="104139">
                <a:moveTo>
                  <a:pt x="40249" y="0"/>
                </a:moveTo>
                <a:lnTo>
                  <a:pt x="7517" y="24034"/>
                </a:lnTo>
                <a:lnTo>
                  <a:pt x="0" y="51150"/>
                </a:lnTo>
                <a:lnTo>
                  <a:pt x="52" y="53527"/>
                </a:lnTo>
                <a:lnTo>
                  <a:pt x="16910" y="89110"/>
                </a:lnTo>
                <a:lnTo>
                  <a:pt x="57808" y="103527"/>
                </a:lnTo>
                <a:lnTo>
                  <a:pt x="70567" y="100560"/>
                </a:lnTo>
                <a:lnTo>
                  <a:pt x="98654" y="73570"/>
                </a:lnTo>
                <a:lnTo>
                  <a:pt x="104572" y="42706"/>
                </a:lnTo>
                <a:lnTo>
                  <a:pt x="100962" y="30756"/>
                </a:lnTo>
                <a:lnTo>
                  <a:pt x="72609" y="4920"/>
                </a:lnTo>
                <a:lnTo>
                  <a:pt x="4024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0" name="object 1130"/>
          <p:cNvSpPr/>
          <p:nvPr/>
        </p:nvSpPr>
        <p:spPr>
          <a:xfrm>
            <a:off x="3232657" y="5764903"/>
            <a:ext cx="104572" cy="103527"/>
          </a:xfrm>
          <a:prstGeom prst="rect">
            <a:avLst/>
          </a:prstGeom>
          <a:blipFill>
            <a:blip r:embed="rId2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1" name="object 1131"/>
          <p:cNvSpPr/>
          <p:nvPr/>
        </p:nvSpPr>
        <p:spPr>
          <a:xfrm>
            <a:off x="3233724" y="5765590"/>
            <a:ext cx="102870" cy="102235"/>
          </a:xfrm>
          <a:custGeom>
            <a:avLst/>
            <a:gdLst/>
            <a:ahLst/>
            <a:cxnLst/>
            <a:rect l="l" t="t" r="r" b="b"/>
            <a:pathLst>
              <a:path w="102870" h="102235">
                <a:moveTo>
                  <a:pt x="40821" y="0"/>
                </a:moveTo>
                <a:lnTo>
                  <a:pt x="7654" y="23418"/>
                </a:lnTo>
                <a:lnTo>
                  <a:pt x="0" y="50463"/>
                </a:lnTo>
                <a:lnTo>
                  <a:pt x="1297" y="61991"/>
                </a:lnTo>
                <a:lnTo>
                  <a:pt x="25117" y="94550"/>
                </a:lnTo>
                <a:lnTo>
                  <a:pt x="52714" y="102038"/>
                </a:lnTo>
                <a:lnTo>
                  <a:pt x="66162" y="99926"/>
                </a:lnTo>
                <a:lnTo>
                  <a:pt x="96206" y="74488"/>
                </a:lnTo>
                <a:lnTo>
                  <a:pt x="102856" y="44849"/>
                </a:lnTo>
                <a:lnTo>
                  <a:pt x="99818" y="32484"/>
                </a:lnTo>
                <a:lnTo>
                  <a:pt x="72556" y="5420"/>
                </a:lnTo>
                <a:lnTo>
                  <a:pt x="4082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2" name="object 1132"/>
          <p:cNvSpPr/>
          <p:nvPr/>
        </p:nvSpPr>
        <p:spPr>
          <a:xfrm>
            <a:off x="3233724" y="5765590"/>
            <a:ext cx="102856" cy="102038"/>
          </a:xfrm>
          <a:prstGeom prst="rect">
            <a:avLst/>
          </a:prstGeom>
          <a:blipFill>
            <a:blip r:embed="rId2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3" name="object 1133"/>
          <p:cNvSpPr/>
          <p:nvPr/>
        </p:nvSpPr>
        <p:spPr>
          <a:xfrm>
            <a:off x="3234740" y="5766342"/>
            <a:ext cx="101600" cy="99060"/>
          </a:xfrm>
          <a:custGeom>
            <a:avLst/>
            <a:gdLst/>
            <a:ahLst/>
            <a:cxnLst/>
            <a:rect l="l" t="t" r="r" b="b"/>
            <a:pathLst>
              <a:path w="101600" h="99060">
                <a:moveTo>
                  <a:pt x="41431" y="0"/>
                </a:moveTo>
                <a:lnTo>
                  <a:pt x="7800" y="22732"/>
                </a:lnTo>
                <a:lnTo>
                  <a:pt x="0" y="49711"/>
                </a:lnTo>
                <a:lnTo>
                  <a:pt x="189" y="54100"/>
                </a:lnTo>
                <a:lnTo>
                  <a:pt x="29786" y="93658"/>
                </a:lnTo>
                <a:lnTo>
                  <a:pt x="61593" y="99055"/>
                </a:lnTo>
                <a:lnTo>
                  <a:pt x="74387" y="94233"/>
                </a:lnTo>
                <a:lnTo>
                  <a:pt x="85269" y="86164"/>
                </a:lnTo>
                <a:lnTo>
                  <a:pt x="93699" y="75303"/>
                </a:lnTo>
                <a:lnTo>
                  <a:pt x="99138" y="62106"/>
                </a:lnTo>
                <a:lnTo>
                  <a:pt x="101047" y="47027"/>
                </a:lnTo>
                <a:lnTo>
                  <a:pt x="98633" y="34226"/>
                </a:lnTo>
                <a:lnTo>
                  <a:pt x="72513" y="5910"/>
                </a:lnTo>
                <a:lnTo>
                  <a:pt x="414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4" name="object 1134"/>
          <p:cNvSpPr/>
          <p:nvPr/>
        </p:nvSpPr>
        <p:spPr>
          <a:xfrm>
            <a:off x="3234740" y="5766342"/>
            <a:ext cx="101047" cy="99055"/>
          </a:xfrm>
          <a:prstGeom prst="rect">
            <a:avLst/>
          </a:prstGeom>
          <a:blipFill>
            <a:blip r:embed="rId13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5" name="object 1135"/>
          <p:cNvSpPr/>
          <p:nvPr/>
        </p:nvSpPr>
        <p:spPr>
          <a:xfrm>
            <a:off x="3235756" y="5767081"/>
            <a:ext cx="97790" cy="98425"/>
          </a:xfrm>
          <a:custGeom>
            <a:avLst/>
            <a:gdLst/>
            <a:ahLst/>
            <a:cxnLst/>
            <a:rect l="l" t="t" r="r" b="b"/>
            <a:pathLst>
              <a:path w="97789" h="98425">
                <a:moveTo>
                  <a:pt x="42001" y="0"/>
                </a:moveTo>
                <a:lnTo>
                  <a:pt x="7933" y="22069"/>
                </a:lnTo>
                <a:lnTo>
                  <a:pt x="0" y="48972"/>
                </a:lnTo>
                <a:lnTo>
                  <a:pt x="1219" y="59890"/>
                </a:lnTo>
                <a:lnTo>
                  <a:pt x="25071" y="91223"/>
                </a:lnTo>
                <a:lnTo>
                  <a:pt x="54216" y="98294"/>
                </a:lnTo>
                <a:lnTo>
                  <a:pt x="66261" y="95487"/>
                </a:lnTo>
                <a:lnTo>
                  <a:pt x="96461" y="53647"/>
                </a:lnTo>
                <a:lnTo>
                  <a:pt x="97336" y="36005"/>
                </a:lnTo>
                <a:lnTo>
                  <a:pt x="92127" y="24130"/>
                </a:lnTo>
                <a:lnTo>
                  <a:pt x="83723" y="14098"/>
                </a:lnTo>
                <a:lnTo>
                  <a:pt x="72390" y="6404"/>
                </a:lnTo>
                <a:lnTo>
                  <a:pt x="58394" y="1540"/>
                </a:lnTo>
                <a:lnTo>
                  <a:pt x="420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6" name="object 1136"/>
          <p:cNvSpPr/>
          <p:nvPr/>
        </p:nvSpPr>
        <p:spPr>
          <a:xfrm>
            <a:off x="3235761" y="5767081"/>
            <a:ext cx="97331" cy="98294"/>
          </a:xfrm>
          <a:prstGeom prst="rect">
            <a:avLst/>
          </a:prstGeom>
          <a:blipFill>
            <a:blip r:embed="rId29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7" name="object 1137"/>
          <p:cNvSpPr/>
          <p:nvPr/>
        </p:nvSpPr>
        <p:spPr>
          <a:xfrm>
            <a:off x="3236760" y="5767861"/>
            <a:ext cx="96520" cy="97155"/>
          </a:xfrm>
          <a:custGeom>
            <a:avLst/>
            <a:gdLst/>
            <a:ahLst/>
            <a:cxnLst/>
            <a:rect l="l" t="t" r="r" b="b"/>
            <a:pathLst>
              <a:path w="96520" h="97154">
                <a:moveTo>
                  <a:pt x="42594" y="0"/>
                </a:moveTo>
                <a:lnTo>
                  <a:pt x="8079" y="21349"/>
                </a:lnTo>
                <a:lnTo>
                  <a:pt x="0" y="48191"/>
                </a:lnTo>
                <a:lnTo>
                  <a:pt x="448" y="54815"/>
                </a:lnTo>
                <a:lnTo>
                  <a:pt x="22164" y="88799"/>
                </a:lnTo>
                <a:lnTo>
                  <a:pt x="49456" y="96735"/>
                </a:lnTo>
                <a:lnTo>
                  <a:pt x="62144" y="94752"/>
                </a:lnTo>
                <a:lnTo>
                  <a:pt x="94740" y="54901"/>
                </a:lnTo>
                <a:lnTo>
                  <a:pt x="95966" y="37807"/>
                </a:lnTo>
                <a:lnTo>
                  <a:pt x="91283" y="25462"/>
                </a:lnTo>
                <a:lnTo>
                  <a:pt x="83270" y="14978"/>
                </a:lnTo>
                <a:lnTo>
                  <a:pt x="72261" y="6885"/>
                </a:lnTo>
                <a:lnTo>
                  <a:pt x="58591" y="1716"/>
                </a:lnTo>
                <a:lnTo>
                  <a:pt x="425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8" name="object 1138"/>
          <p:cNvSpPr/>
          <p:nvPr/>
        </p:nvSpPr>
        <p:spPr>
          <a:xfrm>
            <a:off x="3236760" y="5767861"/>
            <a:ext cx="95966" cy="96735"/>
          </a:xfrm>
          <a:prstGeom prst="rect">
            <a:avLst/>
          </a:prstGeom>
          <a:blipFill>
            <a:blip r:embed="rId29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9" name="object 1139"/>
          <p:cNvSpPr/>
          <p:nvPr/>
        </p:nvSpPr>
        <p:spPr>
          <a:xfrm>
            <a:off x="3237725" y="5768666"/>
            <a:ext cx="94615" cy="93980"/>
          </a:xfrm>
          <a:custGeom>
            <a:avLst/>
            <a:gdLst/>
            <a:ahLst/>
            <a:cxnLst/>
            <a:rect l="l" t="t" r="r" b="b"/>
            <a:pathLst>
              <a:path w="94614" h="93979">
                <a:moveTo>
                  <a:pt x="43185" y="0"/>
                </a:moveTo>
                <a:lnTo>
                  <a:pt x="8226" y="20632"/>
                </a:lnTo>
                <a:lnTo>
                  <a:pt x="0" y="47387"/>
                </a:lnTo>
                <a:lnTo>
                  <a:pt x="1623" y="59590"/>
                </a:lnTo>
                <a:lnTo>
                  <a:pt x="40776" y="92581"/>
                </a:lnTo>
                <a:lnTo>
                  <a:pt x="57880" y="93822"/>
                </a:lnTo>
                <a:lnTo>
                  <a:pt x="69925" y="89159"/>
                </a:lnTo>
                <a:lnTo>
                  <a:pt x="80139" y="81141"/>
                </a:lnTo>
                <a:lnTo>
                  <a:pt x="87993" y="70037"/>
                </a:lnTo>
                <a:lnTo>
                  <a:pt x="92961" y="56111"/>
                </a:lnTo>
                <a:lnTo>
                  <a:pt x="94515" y="39631"/>
                </a:lnTo>
                <a:lnTo>
                  <a:pt x="90387" y="26819"/>
                </a:lnTo>
                <a:lnTo>
                  <a:pt x="82774" y="15871"/>
                </a:lnTo>
                <a:lnTo>
                  <a:pt x="72091" y="7367"/>
                </a:lnTo>
                <a:lnTo>
                  <a:pt x="58756" y="1884"/>
                </a:lnTo>
                <a:lnTo>
                  <a:pt x="4318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0" name="object 1140"/>
          <p:cNvSpPr/>
          <p:nvPr/>
        </p:nvSpPr>
        <p:spPr>
          <a:xfrm>
            <a:off x="3237725" y="5768666"/>
            <a:ext cx="94515" cy="93822"/>
          </a:xfrm>
          <a:prstGeom prst="rect">
            <a:avLst/>
          </a:prstGeom>
          <a:blipFill>
            <a:blip r:embed="rId29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1" name="object 1141"/>
          <p:cNvSpPr/>
          <p:nvPr/>
        </p:nvSpPr>
        <p:spPr>
          <a:xfrm>
            <a:off x="3238690" y="5769504"/>
            <a:ext cx="93345" cy="92710"/>
          </a:xfrm>
          <a:custGeom>
            <a:avLst/>
            <a:gdLst/>
            <a:ahLst/>
            <a:cxnLst/>
            <a:rect l="l" t="t" r="r" b="b"/>
            <a:pathLst>
              <a:path w="93345" h="92710">
                <a:moveTo>
                  <a:pt x="43779" y="0"/>
                </a:moveTo>
                <a:lnTo>
                  <a:pt x="8376" y="19869"/>
                </a:lnTo>
                <a:lnTo>
                  <a:pt x="0" y="46549"/>
                </a:lnTo>
                <a:lnTo>
                  <a:pt x="736" y="54803"/>
                </a:lnTo>
                <a:lnTo>
                  <a:pt x="23511" y="85822"/>
                </a:lnTo>
                <a:lnTo>
                  <a:pt x="53487" y="92676"/>
                </a:lnTo>
                <a:lnTo>
                  <a:pt x="66253" y="88749"/>
                </a:lnTo>
                <a:lnTo>
                  <a:pt x="77174" y="81271"/>
                </a:lnTo>
                <a:lnTo>
                  <a:pt x="85662" y="70633"/>
                </a:lnTo>
                <a:lnTo>
                  <a:pt x="91127" y="57230"/>
                </a:lnTo>
                <a:lnTo>
                  <a:pt x="92979" y="41455"/>
                </a:lnTo>
                <a:lnTo>
                  <a:pt x="89442" y="28167"/>
                </a:lnTo>
                <a:lnTo>
                  <a:pt x="82237" y="16749"/>
                </a:lnTo>
                <a:lnTo>
                  <a:pt x="71881" y="7831"/>
                </a:lnTo>
                <a:lnTo>
                  <a:pt x="58889" y="2038"/>
                </a:lnTo>
                <a:lnTo>
                  <a:pt x="437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2" name="object 1142"/>
          <p:cNvSpPr/>
          <p:nvPr/>
        </p:nvSpPr>
        <p:spPr>
          <a:xfrm>
            <a:off x="3238690" y="5769504"/>
            <a:ext cx="92979" cy="92676"/>
          </a:xfrm>
          <a:prstGeom prst="rect">
            <a:avLst/>
          </a:prstGeom>
          <a:blipFill>
            <a:blip r:embed="rId29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3" name="object 1143"/>
          <p:cNvSpPr/>
          <p:nvPr/>
        </p:nvSpPr>
        <p:spPr>
          <a:xfrm>
            <a:off x="3239604" y="5770352"/>
            <a:ext cx="91440" cy="91440"/>
          </a:xfrm>
          <a:custGeom>
            <a:avLst/>
            <a:gdLst/>
            <a:ahLst/>
            <a:cxnLst/>
            <a:rect l="l" t="t" r="r" b="b"/>
            <a:pathLst>
              <a:path w="91439" h="91439">
                <a:moveTo>
                  <a:pt x="44364" y="0"/>
                </a:moveTo>
                <a:lnTo>
                  <a:pt x="8525" y="19113"/>
                </a:lnTo>
                <a:lnTo>
                  <a:pt x="0" y="45700"/>
                </a:lnTo>
                <a:lnTo>
                  <a:pt x="172" y="49701"/>
                </a:lnTo>
                <a:lnTo>
                  <a:pt x="20724" y="83434"/>
                </a:lnTo>
                <a:lnTo>
                  <a:pt x="48988" y="91291"/>
                </a:lnTo>
                <a:lnTo>
                  <a:pt x="62498" y="88189"/>
                </a:lnTo>
                <a:lnTo>
                  <a:pt x="74150" y="81283"/>
                </a:lnTo>
                <a:lnTo>
                  <a:pt x="83282" y="71126"/>
                </a:lnTo>
                <a:lnTo>
                  <a:pt x="89232" y="58275"/>
                </a:lnTo>
                <a:lnTo>
                  <a:pt x="91338" y="43283"/>
                </a:lnTo>
                <a:lnTo>
                  <a:pt x="88438" y="29525"/>
                </a:lnTo>
                <a:lnTo>
                  <a:pt x="81664" y="17630"/>
                </a:lnTo>
                <a:lnTo>
                  <a:pt x="71643" y="8286"/>
                </a:lnTo>
                <a:lnTo>
                  <a:pt x="59001" y="2180"/>
                </a:lnTo>
                <a:lnTo>
                  <a:pt x="443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4" name="object 1144"/>
          <p:cNvSpPr/>
          <p:nvPr/>
        </p:nvSpPr>
        <p:spPr>
          <a:xfrm>
            <a:off x="3239604" y="5770352"/>
            <a:ext cx="91338" cy="91291"/>
          </a:xfrm>
          <a:prstGeom prst="rect">
            <a:avLst/>
          </a:prstGeom>
          <a:blipFill>
            <a:blip r:embed="rId29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5" name="object 1145"/>
          <p:cNvSpPr/>
          <p:nvPr/>
        </p:nvSpPr>
        <p:spPr>
          <a:xfrm>
            <a:off x="3240519" y="5773500"/>
            <a:ext cx="88265" cy="86995"/>
          </a:xfrm>
          <a:custGeom>
            <a:avLst/>
            <a:gdLst/>
            <a:ahLst/>
            <a:cxnLst/>
            <a:rect l="l" t="t" r="r" b="b"/>
            <a:pathLst>
              <a:path w="88264" h="86995">
                <a:moveTo>
                  <a:pt x="30764" y="0"/>
                </a:moveTo>
                <a:lnTo>
                  <a:pt x="18421" y="6343"/>
                </a:lnTo>
                <a:lnTo>
                  <a:pt x="8683" y="16047"/>
                </a:lnTo>
                <a:lnTo>
                  <a:pt x="2294" y="28365"/>
                </a:lnTo>
                <a:lnTo>
                  <a:pt x="0" y="42553"/>
                </a:lnTo>
                <a:lnTo>
                  <a:pt x="606" y="49886"/>
                </a:lnTo>
                <a:lnTo>
                  <a:pt x="36987" y="84948"/>
                </a:lnTo>
                <a:lnTo>
                  <a:pt x="53847" y="86380"/>
                </a:lnTo>
                <a:lnTo>
                  <a:pt x="65352" y="82005"/>
                </a:lnTo>
                <a:lnTo>
                  <a:pt x="75072" y="74182"/>
                </a:lnTo>
                <a:lnTo>
                  <a:pt x="82463" y="63042"/>
                </a:lnTo>
                <a:lnTo>
                  <a:pt x="86986" y="48717"/>
                </a:lnTo>
                <a:lnTo>
                  <a:pt x="88099" y="31338"/>
                </a:lnTo>
                <a:lnTo>
                  <a:pt x="83247" y="20504"/>
                </a:lnTo>
                <a:lnTo>
                  <a:pt x="75047" y="11445"/>
                </a:lnTo>
                <a:lnTo>
                  <a:pt x="63540" y="4670"/>
                </a:lnTo>
                <a:lnTo>
                  <a:pt x="48766" y="685"/>
                </a:lnTo>
                <a:lnTo>
                  <a:pt x="307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6" name="object 1146"/>
          <p:cNvSpPr/>
          <p:nvPr/>
        </p:nvSpPr>
        <p:spPr>
          <a:xfrm>
            <a:off x="3240524" y="5773500"/>
            <a:ext cx="88094" cy="86380"/>
          </a:xfrm>
          <a:prstGeom prst="rect">
            <a:avLst/>
          </a:prstGeom>
          <a:blipFill>
            <a:blip r:embed="rId30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7" name="object 1147"/>
          <p:cNvSpPr/>
          <p:nvPr/>
        </p:nvSpPr>
        <p:spPr>
          <a:xfrm>
            <a:off x="3241408" y="5774016"/>
            <a:ext cx="86995" cy="85725"/>
          </a:xfrm>
          <a:custGeom>
            <a:avLst/>
            <a:gdLst/>
            <a:ahLst/>
            <a:cxnLst/>
            <a:rect l="l" t="t" r="r" b="b"/>
            <a:pathLst>
              <a:path w="86995" h="85725">
                <a:moveTo>
                  <a:pt x="31233" y="0"/>
                </a:moveTo>
                <a:lnTo>
                  <a:pt x="18731" y="6070"/>
                </a:lnTo>
                <a:lnTo>
                  <a:pt x="8842" y="15615"/>
                </a:lnTo>
                <a:lnTo>
                  <a:pt x="2339" y="27862"/>
                </a:lnTo>
                <a:lnTo>
                  <a:pt x="0" y="42037"/>
                </a:lnTo>
                <a:lnTo>
                  <a:pt x="135" y="45496"/>
                </a:lnTo>
                <a:lnTo>
                  <a:pt x="20454" y="78100"/>
                </a:lnTo>
                <a:lnTo>
                  <a:pt x="49880" y="85505"/>
                </a:lnTo>
                <a:lnTo>
                  <a:pt x="62022" y="81825"/>
                </a:lnTo>
                <a:lnTo>
                  <a:pt x="72381" y="74515"/>
                </a:lnTo>
                <a:lnTo>
                  <a:pt x="80363" y="63800"/>
                </a:lnTo>
                <a:lnTo>
                  <a:pt x="85379" y="49906"/>
                </a:lnTo>
                <a:lnTo>
                  <a:pt x="86836" y="33059"/>
                </a:lnTo>
                <a:lnTo>
                  <a:pt x="82485" y="21821"/>
                </a:lnTo>
                <a:lnTo>
                  <a:pt x="74671" y="12356"/>
                </a:lnTo>
                <a:lnTo>
                  <a:pt x="63473" y="5204"/>
                </a:lnTo>
                <a:lnTo>
                  <a:pt x="48967" y="905"/>
                </a:lnTo>
                <a:lnTo>
                  <a:pt x="312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8" name="object 1148"/>
          <p:cNvSpPr/>
          <p:nvPr/>
        </p:nvSpPr>
        <p:spPr>
          <a:xfrm>
            <a:off x="3241408" y="5774016"/>
            <a:ext cx="86836" cy="85505"/>
          </a:xfrm>
          <a:prstGeom prst="rect">
            <a:avLst/>
          </a:prstGeom>
          <a:blipFill>
            <a:blip r:embed="rId30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9" name="object 1149"/>
          <p:cNvSpPr/>
          <p:nvPr/>
        </p:nvSpPr>
        <p:spPr>
          <a:xfrm>
            <a:off x="3242297" y="5774551"/>
            <a:ext cx="85725" cy="84455"/>
          </a:xfrm>
          <a:custGeom>
            <a:avLst/>
            <a:gdLst/>
            <a:ahLst/>
            <a:cxnLst/>
            <a:rect l="l" t="t" r="r" b="b"/>
            <a:pathLst>
              <a:path w="85725" h="84454">
                <a:moveTo>
                  <a:pt x="31701" y="0"/>
                </a:moveTo>
                <a:lnTo>
                  <a:pt x="19041" y="5785"/>
                </a:lnTo>
                <a:lnTo>
                  <a:pt x="9000" y="15167"/>
                </a:lnTo>
                <a:lnTo>
                  <a:pt x="2384" y="27341"/>
                </a:lnTo>
                <a:lnTo>
                  <a:pt x="0" y="41502"/>
                </a:lnTo>
                <a:lnTo>
                  <a:pt x="2043" y="54577"/>
                </a:lnTo>
                <a:lnTo>
                  <a:pt x="8232" y="66570"/>
                </a:lnTo>
                <a:lnTo>
                  <a:pt x="17979" y="76031"/>
                </a:lnTo>
                <a:lnTo>
                  <a:pt x="30692" y="82224"/>
                </a:lnTo>
                <a:lnTo>
                  <a:pt x="45777" y="84416"/>
                </a:lnTo>
                <a:lnTo>
                  <a:pt x="58582" y="81511"/>
                </a:lnTo>
                <a:lnTo>
                  <a:pt x="69612" y="74755"/>
                </a:lnTo>
                <a:lnTo>
                  <a:pt x="78213" y="64489"/>
                </a:lnTo>
                <a:lnTo>
                  <a:pt x="83731" y="51058"/>
                </a:lnTo>
                <a:lnTo>
                  <a:pt x="85513" y="34803"/>
                </a:lnTo>
                <a:lnTo>
                  <a:pt x="81685" y="23157"/>
                </a:lnTo>
                <a:lnTo>
                  <a:pt x="74264" y="13279"/>
                </a:lnTo>
                <a:lnTo>
                  <a:pt x="63376" y="5743"/>
                </a:lnTo>
                <a:lnTo>
                  <a:pt x="49147" y="1124"/>
                </a:lnTo>
                <a:lnTo>
                  <a:pt x="317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0" name="object 1150"/>
          <p:cNvSpPr/>
          <p:nvPr/>
        </p:nvSpPr>
        <p:spPr>
          <a:xfrm>
            <a:off x="3242297" y="5774551"/>
            <a:ext cx="85513" cy="84416"/>
          </a:xfrm>
          <a:prstGeom prst="rect">
            <a:avLst/>
          </a:prstGeom>
          <a:blipFill>
            <a:blip r:embed="rId3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1" name="object 1151"/>
          <p:cNvSpPr/>
          <p:nvPr/>
        </p:nvSpPr>
        <p:spPr>
          <a:xfrm>
            <a:off x="3243160" y="5775091"/>
            <a:ext cx="84455" cy="81280"/>
          </a:xfrm>
          <a:custGeom>
            <a:avLst/>
            <a:gdLst/>
            <a:ahLst/>
            <a:cxnLst/>
            <a:rect l="l" t="t" r="r" b="b"/>
            <a:pathLst>
              <a:path w="84454" h="81279">
                <a:moveTo>
                  <a:pt x="32160" y="0"/>
                </a:moveTo>
                <a:lnTo>
                  <a:pt x="19347" y="5503"/>
                </a:lnTo>
                <a:lnTo>
                  <a:pt x="9157" y="14726"/>
                </a:lnTo>
                <a:lnTo>
                  <a:pt x="2429" y="26826"/>
                </a:lnTo>
                <a:lnTo>
                  <a:pt x="0" y="40962"/>
                </a:lnTo>
                <a:lnTo>
                  <a:pt x="558" y="47763"/>
                </a:lnTo>
                <a:lnTo>
                  <a:pt x="37151" y="80236"/>
                </a:lnTo>
                <a:lnTo>
                  <a:pt x="54976" y="81079"/>
                </a:lnTo>
                <a:lnTo>
                  <a:pt x="66712" y="74924"/>
                </a:lnTo>
                <a:lnTo>
                  <a:pt x="75953" y="65128"/>
                </a:lnTo>
                <a:lnTo>
                  <a:pt x="81975" y="52190"/>
                </a:lnTo>
                <a:lnTo>
                  <a:pt x="84052" y="36608"/>
                </a:lnTo>
                <a:lnTo>
                  <a:pt x="80795" y="24546"/>
                </a:lnTo>
                <a:lnTo>
                  <a:pt x="73802" y="14235"/>
                </a:lnTo>
                <a:lnTo>
                  <a:pt x="63247" y="6294"/>
                </a:lnTo>
                <a:lnTo>
                  <a:pt x="49308" y="1342"/>
                </a:lnTo>
                <a:lnTo>
                  <a:pt x="321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2" name="object 1152"/>
          <p:cNvSpPr/>
          <p:nvPr/>
        </p:nvSpPr>
        <p:spPr>
          <a:xfrm>
            <a:off x="3243160" y="5775091"/>
            <a:ext cx="84052" cy="81079"/>
          </a:xfrm>
          <a:prstGeom prst="rect">
            <a:avLst/>
          </a:prstGeom>
          <a:blipFill>
            <a:blip r:embed="rId30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3" name="object 1153"/>
          <p:cNvSpPr/>
          <p:nvPr/>
        </p:nvSpPr>
        <p:spPr>
          <a:xfrm>
            <a:off x="3243999" y="5775652"/>
            <a:ext cx="82550" cy="80645"/>
          </a:xfrm>
          <a:custGeom>
            <a:avLst/>
            <a:gdLst/>
            <a:ahLst/>
            <a:cxnLst/>
            <a:rect l="l" t="t" r="r" b="b"/>
            <a:pathLst>
              <a:path w="82550" h="80645">
                <a:moveTo>
                  <a:pt x="32630" y="0"/>
                </a:moveTo>
                <a:lnTo>
                  <a:pt x="19665" y="5202"/>
                </a:lnTo>
                <a:lnTo>
                  <a:pt x="9322" y="14252"/>
                </a:lnTo>
                <a:lnTo>
                  <a:pt x="2476" y="26276"/>
                </a:lnTo>
                <a:lnTo>
                  <a:pt x="0" y="40401"/>
                </a:lnTo>
                <a:lnTo>
                  <a:pt x="122" y="43594"/>
                </a:lnTo>
                <a:lnTo>
                  <a:pt x="34137" y="79123"/>
                </a:lnTo>
                <a:lnTo>
                  <a:pt x="51312" y="80461"/>
                </a:lnTo>
                <a:lnTo>
                  <a:pt x="63781" y="74949"/>
                </a:lnTo>
                <a:lnTo>
                  <a:pt x="73687" y="65639"/>
                </a:lnTo>
                <a:lnTo>
                  <a:pt x="80215" y="53226"/>
                </a:lnTo>
                <a:lnTo>
                  <a:pt x="82553" y="38401"/>
                </a:lnTo>
                <a:lnTo>
                  <a:pt x="79891" y="25916"/>
                </a:lnTo>
                <a:lnTo>
                  <a:pt x="73326" y="15172"/>
                </a:lnTo>
                <a:lnTo>
                  <a:pt x="63100" y="6830"/>
                </a:lnTo>
                <a:lnTo>
                  <a:pt x="49454" y="1552"/>
                </a:lnTo>
                <a:lnTo>
                  <a:pt x="3263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4" name="object 1154"/>
          <p:cNvSpPr/>
          <p:nvPr/>
        </p:nvSpPr>
        <p:spPr>
          <a:xfrm>
            <a:off x="3243999" y="5775652"/>
            <a:ext cx="82553" cy="80461"/>
          </a:xfrm>
          <a:prstGeom prst="rect">
            <a:avLst/>
          </a:prstGeom>
          <a:blipFill>
            <a:blip r:embed="rId3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5" name="object 1155"/>
          <p:cNvSpPr/>
          <p:nvPr/>
        </p:nvSpPr>
        <p:spPr>
          <a:xfrm>
            <a:off x="3244824" y="5776247"/>
            <a:ext cx="79375" cy="80645"/>
          </a:xfrm>
          <a:custGeom>
            <a:avLst/>
            <a:gdLst/>
            <a:ahLst/>
            <a:cxnLst/>
            <a:rect l="l" t="t" r="r" b="b"/>
            <a:pathLst>
              <a:path w="79375" h="80645">
                <a:moveTo>
                  <a:pt x="33110" y="0"/>
                </a:moveTo>
                <a:lnTo>
                  <a:pt x="19990" y="4888"/>
                </a:lnTo>
                <a:lnTo>
                  <a:pt x="9491" y="13758"/>
                </a:lnTo>
                <a:lnTo>
                  <a:pt x="2524" y="25700"/>
                </a:lnTo>
                <a:lnTo>
                  <a:pt x="0" y="39806"/>
                </a:lnTo>
                <a:lnTo>
                  <a:pt x="1357" y="50166"/>
                </a:lnTo>
                <a:lnTo>
                  <a:pt x="6964" y="62167"/>
                </a:lnTo>
                <a:lnTo>
                  <a:pt x="16424" y="71669"/>
                </a:lnTo>
                <a:lnTo>
                  <a:pt x="29203" y="77889"/>
                </a:lnTo>
                <a:lnTo>
                  <a:pt x="44768" y="80040"/>
                </a:lnTo>
                <a:lnTo>
                  <a:pt x="56313" y="76842"/>
                </a:lnTo>
                <a:lnTo>
                  <a:pt x="66127" y="69914"/>
                </a:lnTo>
                <a:lnTo>
                  <a:pt x="73586" y="59314"/>
                </a:lnTo>
                <a:lnTo>
                  <a:pt x="78066" y="45095"/>
                </a:lnTo>
                <a:lnTo>
                  <a:pt x="78943" y="27315"/>
                </a:lnTo>
                <a:lnTo>
                  <a:pt x="72830" y="16127"/>
                </a:lnTo>
                <a:lnTo>
                  <a:pt x="62942" y="7372"/>
                </a:lnTo>
                <a:lnTo>
                  <a:pt x="49595" y="1759"/>
                </a:lnTo>
                <a:lnTo>
                  <a:pt x="331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6" name="object 1156"/>
          <p:cNvSpPr/>
          <p:nvPr/>
        </p:nvSpPr>
        <p:spPr>
          <a:xfrm>
            <a:off x="3244824" y="5776247"/>
            <a:ext cx="78943" cy="80040"/>
          </a:xfrm>
          <a:prstGeom prst="rect">
            <a:avLst/>
          </a:prstGeom>
          <a:blipFill>
            <a:blip r:embed="rId30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7" name="object 1157"/>
          <p:cNvSpPr/>
          <p:nvPr/>
        </p:nvSpPr>
        <p:spPr>
          <a:xfrm>
            <a:off x="3245637" y="5776854"/>
            <a:ext cx="78105" cy="79375"/>
          </a:xfrm>
          <a:custGeom>
            <a:avLst/>
            <a:gdLst/>
            <a:ahLst/>
            <a:cxnLst/>
            <a:rect l="l" t="t" r="r" b="b"/>
            <a:pathLst>
              <a:path w="78104" h="79375">
                <a:moveTo>
                  <a:pt x="33585" y="0"/>
                </a:moveTo>
                <a:lnTo>
                  <a:pt x="20312" y="4568"/>
                </a:lnTo>
                <a:lnTo>
                  <a:pt x="9659" y="13255"/>
                </a:lnTo>
                <a:lnTo>
                  <a:pt x="2572" y="25115"/>
                </a:lnTo>
                <a:lnTo>
                  <a:pt x="0" y="39199"/>
                </a:lnTo>
                <a:lnTo>
                  <a:pt x="621" y="46224"/>
                </a:lnTo>
                <a:lnTo>
                  <a:pt x="5422" y="59154"/>
                </a:lnTo>
                <a:lnTo>
                  <a:pt x="14290" y="69500"/>
                </a:lnTo>
                <a:lnTo>
                  <a:pt x="26411" y="76362"/>
                </a:lnTo>
                <a:lnTo>
                  <a:pt x="40970" y="78840"/>
                </a:lnTo>
                <a:lnTo>
                  <a:pt x="53120" y="76409"/>
                </a:lnTo>
                <a:lnTo>
                  <a:pt x="63569" y="70044"/>
                </a:lnTo>
                <a:lnTo>
                  <a:pt x="71636" y="59886"/>
                </a:lnTo>
                <a:lnTo>
                  <a:pt x="76641" y="46075"/>
                </a:lnTo>
                <a:lnTo>
                  <a:pt x="77905" y="28752"/>
                </a:lnTo>
                <a:lnTo>
                  <a:pt x="72271" y="17107"/>
                </a:lnTo>
                <a:lnTo>
                  <a:pt x="62731" y="7921"/>
                </a:lnTo>
                <a:lnTo>
                  <a:pt x="49698" y="1963"/>
                </a:lnTo>
                <a:lnTo>
                  <a:pt x="3358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8" name="object 1158"/>
          <p:cNvSpPr/>
          <p:nvPr/>
        </p:nvSpPr>
        <p:spPr>
          <a:xfrm>
            <a:off x="3245637" y="5776854"/>
            <a:ext cx="77905" cy="78840"/>
          </a:xfrm>
          <a:prstGeom prst="rect">
            <a:avLst/>
          </a:prstGeom>
          <a:blipFill>
            <a:blip r:embed="rId30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9" name="object 1159"/>
          <p:cNvSpPr/>
          <p:nvPr/>
        </p:nvSpPr>
        <p:spPr>
          <a:xfrm>
            <a:off x="3246437" y="5777473"/>
            <a:ext cx="76835" cy="76200"/>
          </a:xfrm>
          <a:custGeom>
            <a:avLst/>
            <a:gdLst/>
            <a:ahLst/>
            <a:cxnLst/>
            <a:rect l="l" t="t" r="r" b="b"/>
            <a:pathLst>
              <a:path w="76835" h="76200">
                <a:moveTo>
                  <a:pt x="34055" y="0"/>
                </a:moveTo>
                <a:lnTo>
                  <a:pt x="20636" y="4238"/>
                </a:lnTo>
                <a:lnTo>
                  <a:pt x="9829" y="12740"/>
                </a:lnTo>
                <a:lnTo>
                  <a:pt x="2621" y="24517"/>
                </a:lnTo>
                <a:lnTo>
                  <a:pt x="0" y="38580"/>
                </a:lnTo>
                <a:lnTo>
                  <a:pt x="6" y="39318"/>
                </a:lnTo>
                <a:lnTo>
                  <a:pt x="32387" y="74688"/>
                </a:lnTo>
                <a:lnTo>
                  <a:pt x="49851" y="75841"/>
                </a:lnTo>
                <a:lnTo>
                  <a:pt x="60958" y="70064"/>
                </a:lnTo>
                <a:lnTo>
                  <a:pt x="69651" y="60357"/>
                </a:lnTo>
                <a:lnTo>
                  <a:pt x="75185" y="46980"/>
                </a:lnTo>
                <a:lnTo>
                  <a:pt x="76817" y="30193"/>
                </a:lnTo>
                <a:lnTo>
                  <a:pt x="71684" y="18087"/>
                </a:lnTo>
                <a:lnTo>
                  <a:pt x="62498" y="8465"/>
                </a:lnTo>
                <a:lnTo>
                  <a:pt x="49782" y="2159"/>
                </a:lnTo>
                <a:lnTo>
                  <a:pt x="340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0" name="object 1160"/>
          <p:cNvSpPr/>
          <p:nvPr/>
        </p:nvSpPr>
        <p:spPr>
          <a:xfrm>
            <a:off x="3246437" y="5777473"/>
            <a:ext cx="76817" cy="75841"/>
          </a:xfrm>
          <a:prstGeom prst="rect">
            <a:avLst/>
          </a:prstGeom>
          <a:blipFill>
            <a:blip r:embed="rId30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1" name="object 1161"/>
          <p:cNvSpPr/>
          <p:nvPr/>
        </p:nvSpPr>
        <p:spPr>
          <a:xfrm>
            <a:off x="3247199" y="5778107"/>
            <a:ext cx="76200" cy="75565"/>
          </a:xfrm>
          <a:custGeom>
            <a:avLst/>
            <a:gdLst/>
            <a:ahLst/>
            <a:cxnLst/>
            <a:rect l="l" t="t" r="r" b="b"/>
            <a:pathLst>
              <a:path w="76200" h="75564">
                <a:moveTo>
                  <a:pt x="34521" y="0"/>
                </a:moveTo>
                <a:lnTo>
                  <a:pt x="20957" y="3898"/>
                </a:lnTo>
                <a:lnTo>
                  <a:pt x="9998" y="12206"/>
                </a:lnTo>
                <a:lnTo>
                  <a:pt x="2670" y="23897"/>
                </a:lnTo>
                <a:lnTo>
                  <a:pt x="0" y="37946"/>
                </a:lnTo>
                <a:lnTo>
                  <a:pt x="1339" y="47852"/>
                </a:lnTo>
                <a:lnTo>
                  <a:pt x="6849" y="59053"/>
                </a:lnTo>
                <a:lnTo>
                  <a:pt x="16382" y="67838"/>
                </a:lnTo>
                <a:lnTo>
                  <a:pt x="29681" y="73436"/>
                </a:lnTo>
                <a:lnTo>
                  <a:pt x="46489" y="75079"/>
                </a:lnTo>
                <a:lnTo>
                  <a:pt x="58287" y="69954"/>
                </a:lnTo>
                <a:lnTo>
                  <a:pt x="67633" y="60732"/>
                </a:lnTo>
                <a:lnTo>
                  <a:pt x="73706" y="47817"/>
                </a:lnTo>
                <a:lnTo>
                  <a:pt x="75685" y="31615"/>
                </a:lnTo>
                <a:lnTo>
                  <a:pt x="71074" y="19044"/>
                </a:lnTo>
                <a:lnTo>
                  <a:pt x="62247" y="8987"/>
                </a:lnTo>
                <a:lnTo>
                  <a:pt x="49847" y="2340"/>
                </a:lnTo>
                <a:lnTo>
                  <a:pt x="3452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2" name="object 1162"/>
          <p:cNvSpPr/>
          <p:nvPr/>
        </p:nvSpPr>
        <p:spPr>
          <a:xfrm>
            <a:off x="3247200" y="5778107"/>
            <a:ext cx="75684" cy="75079"/>
          </a:xfrm>
          <a:prstGeom prst="rect">
            <a:avLst/>
          </a:prstGeom>
          <a:blipFill>
            <a:blip r:embed="rId30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3" name="object 1163"/>
          <p:cNvSpPr/>
          <p:nvPr/>
        </p:nvSpPr>
        <p:spPr>
          <a:xfrm>
            <a:off x="3247961" y="5778787"/>
            <a:ext cx="74930" cy="74295"/>
          </a:xfrm>
          <a:custGeom>
            <a:avLst/>
            <a:gdLst/>
            <a:ahLst/>
            <a:cxnLst/>
            <a:rect l="l" t="t" r="r" b="b"/>
            <a:pathLst>
              <a:path w="74929" h="74295">
                <a:moveTo>
                  <a:pt x="35008" y="0"/>
                </a:moveTo>
                <a:lnTo>
                  <a:pt x="21300" y="3542"/>
                </a:lnTo>
                <a:lnTo>
                  <a:pt x="10181" y="11648"/>
                </a:lnTo>
                <a:lnTo>
                  <a:pt x="2723" y="23247"/>
                </a:lnTo>
                <a:lnTo>
                  <a:pt x="0" y="37266"/>
                </a:lnTo>
                <a:lnTo>
                  <a:pt x="619" y="44032"/>
                </a:lnTo>
                <a:lnTo>
                  <a:pt x="5329" y="56134"/>
                </a:lnTo>
                <a:lnTo>
                  <a:pt x="14272" y="65775"/>
                </a:lnTo>
                <a:lnTo>
                  <a:pt x="26974" y="72084"/>
                </a:lnTo>
                <a:lnTo>
                  <a:pt x="42963" y="74192"/>
                </a:lnTo>
                <a:lnTo>
                  <a:pt x="55485" y="69776"/>
                </a:lnTo>
                <a:lnTo>
                  <a:pt x="65515" y="61051"/>
                </a:lnTo>
                <a:lnTo>
                  <a:pt x="72139" y="48623"/>
                </a:lnTo>
                <a:lnTo>
                  <a:pt x="74445" y="33100"/>
                </a:lnTo>
                <a:lnTo>
                  <a:pt x="70412" y="20049"/>
                </a:lnTo>
                <a:lnTo>
                  <a:pt x="61966" y="9530"/>
                </a:lnTo>
                <a:lnTo>
                  <a:pt x="49900" y="2520"/>
                </a:lnTo>
                <a:lnTo>
                  <a:pt x="350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4" name="object 1164"/>
          <p:cNvSpPr/>
          <p:nvPr/>
        </p:nvSpPr>
        <p:spPr>
          <a:xfrm>
            <a:off x="3247963" y="5778787"/>
            <a:ext cx="74442" cy="74192"/>
          </a:xfrm>
          <a:prstGeom prst="rect">
            <a:avLst/>
          </a:prstGeom>
          <a:blipFill>
            <a:blip r:embed="rId30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5" name="object 1165"/>
          <p:cNvSpPr/>
          <p:nvPr/>
        </p:nvSpPr>
        <p:spPr>
          <a:xfrm>
            <a:off x="3248698" y="5779456"/>
            <a:ext cx="73660" cy="73660"/>
          </a:xfrm>
          <a:custGeom>
            <a:avLst/>
            <a:gdLst/>
            <a:ahLst/>
            <a:cxnLst/>
            <a:rect l="l" t="t" r="r" b="b"/>
            <a:pathLst>
              <a:path w="73660" h="73660">
                <a:moveTo>
                  <a:pt x="35468" y="0"/>
                </a:moveTo>
                <a:lnTo>
                  <a:pt x="21623" y="3185"/>
                </a:lnTo>
                <a:lnTo>
                  <a:pt x="10353" y="11093"/>
                </a:lnTo>
                <a:lnTo>
                  <a:pt x="2774" y="22603"/>
                </a:lnTo>
                <a:lnTo>
                  <a:pt x="0" y="36596"/>
                </a:lnTo>
                <a:lnTo>
                  <a:pt x="151" y="39944"/>
                </a:lnTo>
                <a:lnTo>
                  <a:pt x="3946" y="52995"/>
                </a:lnTo>
                <a:lnTo>
                  <a:pt x="12263" y="63531"/>
                </a:lnTo>
                <a:lnTo>
                  <a:pt x="24328" y="70555"/>
                </a:lnTo>
                <a:lnTo>
                  <a:pt x="39366" y="73069"/>
                </a:lnTo>
                <a:lnTo>
                  <a:pt x="52631" y="69438"/>
                </a:lnTo>
                <a:lnTo>
                  <a:pt x="63369" y="61239"/>
                </a:lnTo>
                <a:lnTo>
                  <a:pt x="70550" y="49324"/>
                </a:lnTo>
                <a:lnTo>
                  <a:pt x="73146" y="34548"/>
                </a:lnTo>
                <a:lnTo>
                  <a:pt x="69708" y="21029"/>
                </a:lnTo>
                <a:lnTo>
                  <a:pt x="61637" y="10051"/>
                </a:lnTo>
                <a:lnTo>
                  <a:pt x="49901" y="2685"/>
                </a:lnTo>
                <a:lnTo>
                  <a:pt x="354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6" name="object 1166"/>
          <p:cNvSpPr/>
          <p:nvPr/>
        </p:nvSpPr>
        <p:spPr>
          <a:xfrm>
            <a:off x="3248704" y="5779456"/>
            <a:ext cx="73139" cy="73069"/>
          </a:xfrm>
          <a:prstGeom prst="rect">
            <a:avLst/>
          </a:prstGeom>
          <a:blipFill>
            <a:blip r:embed="rId3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7" name="object 1167"/>
          <p:cNvSpPr/>
          <p:nvPr/>
        </p:nvSpPr>
        <p:spPr>
          <a:xfrm>
            <a:off x="3249447" y="5782983"/>
            <a:ext cx="70485" cy="67945"/>
          </a:xfrm>
          <a:custGeom>
            <a:avLst/>
            <a:gdLst/>
            <a:ahLst/>
            <a:cxnLst/>
            <a:rect l="l" t="t" r="r" b="b"/>
            <a:pathLst>
              <a:path w="70485" h="67945">
                <a:moveTo>
                  <a:pt x="21964" y="0"/>
                </a:moveTo>
                <a:lnTo>
                  <a:pt x="10535" y="7688"/>
                </a:lnTo>
                <a:lnTo>
                  <a:pt x="2827" y="19101"/>
                </a:lnTo>
                <a:lnTo>
                  <a:pt x="0" y="33070"/>
                </a:lnTo>
                <a:lnTo>
                  <a:pt x="742" y="40275"/>
                </a:lnTo>
                <a:lnTo>
                  <a:pt x="5543" y="51602"/>
                </a:lnTo>
                <a:lnTo>
                  <a:pt x="14616" y="60525"/>
                </a:lnTo>
                <a:lnTo>
                  <a:pt x="27746" y="66199"/>
                </a:lnTo>
                <a:lnTo>
                  <a:pt x="44715" y="67777"/>
                </a:lnTo>
                <a:lnTo>
                  <a:pt x="55395" y="62540"/>
                </a:lnTo>
                <a:lnTo>
                  <a:pt x="63682" y="53132"/>
                </a:lnTo>
                <a:lnTo>
                  <a:pt x="68779" y="39630"/>
                </a:lnTo>
                <a:lnTo>
                  <a:pt x="69888" y="22109"/>
                </a:lnTo>
                <a:lnTo>
                  <a:pt x="64088" y="12289"/>
                </a:lnTo>
                <a:lnTo>
                  <a:pt x="54220" y="4833"/>
                </a:lnTo>
                <a:lnTo>
                  <a:pt x="40206" y="487"/>
                </a:lnTo>
                <a:lnTo>
                  <a:pt x="219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8" name="object 1168"/>
          <p:cNvSpPr/>
          <p:nvPr/>
        </p:nvSpPr>
        <p:spPr>
          <a:xfrm>
            <a:off x="3249447" y="5782983"/>
            <a:ext cx="69888" cy="67777"/>
          </a:xfrm>
          <a:prstGeom prst="rect">
            <a:avLst/>
          </a:prstGeom>
          <a:blipFill>
            <a:blip r:embed="rId3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9" name="object 1169"/>
          <p:cNvSpPr/>
          <p:nvPr/>
        </p:nvSpPr>
        <p:spPr>
          <a:xfrm>
            <a:off x="3250171" y="5783342"/>
            <a:ext cx="69215" cy="67310"/>
          </a:xfrm>
          <a:custGeom>
            <a:avLst/>
            <a:gdLst/>
            <a:ahLst/>
            <a:cxnLst/>
            <a:rect l="l" t="t" r="r" b="b"/>
            <a:pathLst>
              <a:path w="69214" h="67310">
                <a:moveTo>
                  <a:pt x="22319" y="0"/>
                </a:moveTo>
                <a:lnTo>
                  <a:pt x="10724" y="7442"/>
                </a:lnTo>
                <a:lnTo>
                  <a:pt x="2882" y="18746"/>
                </a:lnTo>
                <a:lnTo>
                  <a:pt x="0" y="32711"/>
                </a:lnTo>
                <a:lnTo>
                  <a:pt x="266" y="37038"/>
                </a:lnTo>
                <a:lnTo>
                  <a:pt x="4276" y="49168"/>
                </a:lnTo>
                <a:lnTo>
                  <a:pt x="12788" y="58870"/>
                </a:lnTo>
                <a:lnTo>
                  <a:pt x="25397" y="65207"/>
                </a:lnTo>
                <a:lnTo>
                  <a:pt x="41698" y="67237"/>
                </a:lnTo>
                <a:lnTo>
                  <a:pt x="52977" y="62617"/>
                </a:lnTo>
                <a:lnTo>
                  <a:pt x="61855" y="53658"/>
                </a:lnTo>
                <a:lnTo>
                  <a:pt x="67470" y="40539"/>
                </a:lnTo>
                <a:lnTo>
                  <a:pt x="68961" y="23441"/>
                </a:lnTo>
                <a:lnTo>
                  <a:pt x="63617" y="13232"/>
                </a:lnTo>
                <a:lnTo>
                  <a:pt x="54091" y="5400"/>
                </a:lnTo>
                <a:lnTo>
                  <a:pt x="40340" y="728"/>
                </a:lnTo>
                <a:lnTo>
                  <a:pt x="2231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0" name="object 1170"/>
          <p:cNvSpPr/>
          <p:nvPr/>
        </p:nvSpPr>
        <p:spPr>
          <a:xfrm>
            <a:off x="3250171" y="5783342"/>
            <a:ext cx="68961" cy="67237"/>
          </a:xfrm>
          <a:prstGeom prst="rect">
            <a:avLst/>
          </a:prstGeom>
          <a:blipFill>
            <a:blip r:embed="rId3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1" name="object 1171"/>
          <p:cNvSpPr/>
          <p:nvPr/>
        </p:nvSpPr>
        <p:spPr>
          <a:xfrm>
            <a:off x="3250857" y="5783682"/>
            <a:ext cx="68580" cy="66675"/>
          </a:xfrm>
          <a:custGeom>
            <a:avLst/>
            <a:gdLst/>
            <a:ahLst/>
            <a:cxnLst/>
            <a:rect l="l" t="t" r="r" b="b"/>
            <a:pathLst>
              <a:path w="68579" h="66675">
                <a:moveTo>
                  <a:pt x="22652" y="0"/>
                </a:moveTo>
                <a:lnTo>
                  <a:pt x="10907" y="7222"/>
                </a:lnTo>
                <a:lnTo>
                  <a:pt x="2936" y="18430"/>
                </a:lnTo>
                <a:lnTo>
                  <a:pt x="0" y="32371"/>
                </a:lnTo>
                <a:lnTo>
                  <a:pt x="22" y="33630"/>
                </a:lnTo>
                <a:lnTo>
                  <a:pt x="3146" y="46580"/>
                </a:lnTo>
                <a:lnTo>
                  <a:pt x="11073" y="57094"/>
                </a:lnTo>
                <a:lnTo>
                  <a:pt x="23135" y="64107"/>
                </a:lnTo>
                <a:lnTo>
                  <a:pt x="38663" y="66554"/>
                </a:lnTo>
                <a:lnTo>
                  <a:pt x="50546" y="62588"/>
                </a:lnTo>
                <a:lnTo>
                  <a:pt x="60025" y="54088"/>
                </a:lnTo>
                <a:lnTo>
                  <a:pt x="66159" y="41370"/>
                </a:lnTo>
                <a:lnTo>
                  <a:pt x="68007" y="24749"/>
                </a:lnTo>
                <a:lnTo>
                  <a:pt x="63113" y="14165"/>
                </a:lnTo>
                <a:lnTo>
                  <a:pt x="53921" y="5957"/>
                </a:lnTo>
                <a:lnTo>
                  <a:pt x="40433" y="958"/>
                </a:lnTo>
                <a:lnTo>
                  <a:pt x="2265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2" name="object 1172"/>
          <p:cNvSpPr/>
          <p:nvPr/>
        </p:nvSpPr>
        <p:spPr>
          <a:xfrm>
            <a:off x="3250857" y="5783682"/>
            <a:ext cx="68007" cy="66554"/>
          </a:xfrm>
          <a:prstGeom prst="rect">
            <a:avLst/>
          </a:prstGeom>
          <a:blipFill>
            <a:blip r:embed="rId3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3" name="object 1173"/>
          <p:cNvSpPr/>
          <p:nvPr/>
        </p:nvSpPr>
        <p:spPr>
          <a:xfrm>
            <a:off x="3251568" y="5784052"/>
            <a:ext cx="67310" cy="66040"/>
          </a:xfrm>
          <a:custGeom>
            <a:avLst/>
            <a:gdLst/>
            <a:ahLst/>
            <a:cxnLst/>
            <a:rect l="l" t="t" r="r" b="b"/>
            <a:pathLst>
              <a:path w="67310" h="66039">
                <a:moveTo>
                  <a:pt x="22995" y="0"/>
                </a:moveTo>
                <a:lnTo>
                  <a:pt x="11093" y="6977"/>
                </a:lnTo>
                <a:lnTo>
                  <a:pt x="2991" y="18079"/>
                </a:lnTo>
                <a:lnTo>
                  <a:pt x="0" y="32001"/>
                </a:lnTo>
                <a:lnTo>
                  <a:pt x="2112" y="43736"/>
                </a:lnTo>
                <a:lnTo>
                  <a:pt x="9375" y="55150"/>
                </a:lnTo>
                <a:lnTo>
                  <a:pt x="20817" y="62879"/>
                </a:lnTo>
                <a:lnTo>
                  <a:pt x="35398" y="65704"/>
                </a:lnTo>
                <a:lnTo>
                  <a:pt x="47937" y="62496"/>
                </a:lnTo>
                <a:lnTo>
                  <a:pt x="58066" y="54508"/>
                </a:lnTo>
                <a:lnTo>
                  <a:pt x="64749" y="42226"/>
                </a:lnTo>
                <a:lnTo>
                  <a:pt x="66955" y="26139"/>
                </a:lnTo>
                <a:lnTo>
                  <a:pt x="62558" y="15155"/>
                </a:lnTo>
                <a:lnTo>
                  <a:pt x="53730" y="6547"/>
                </a:lnTo>
                <a:lnTo>
                  <a:pt x="40524" y="1200"/>
                </a:lnTo>
                <a:lnTo>
                  <a:pt x="2299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4" name="object 1174"/>
          <p:cNvSpPr/>
          <p:nvPr/>
        </p:nvSpPr>
        <p:spPr>
          <a:xfrm>
            <a:off x="3251568" y="5784052"/>
            <a:ext cx="66955" cy="65704"/>
          </a:xfrm>
          <a:prstGeom prst="rect">
            <a:avLst/>
          </a:prstGeom>
          <a:blipFill>
            <a:blip r:embed="rId3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5" name="object 1175"/>
          <p:cNvSpPr/>
          <p:nvPr/>
        </p:nvSpPr>
        <p:spPr>
          <a:xfrm>
            <a:off x="3252228" y="5784438"/>
            <a:ext cx="66040" cy="62865"/>
          </a:xfrm>
          <a:custGeom>
            <a:avLst/>
            <a:gdLst/>
            <a:ahLst/>
            <a:cxnLst/>
            <a:rect l="l" t="t" r="r" b="b"/>
            <a:pathLst>
              <a:path w="66039" h="62864">
                <a:moveTo>
                  <a:pt x="23343" y="0"/>
                </a:moveTo>
                <a:lnTo>
                  <a:pt x="11284" y="6740"/>
                </a:lnTo>
                <a:lnTo>
                  <a:pt x="3048" y="17735"/>
                </a:lnTo>
                <a:lnTo>
                  <a:pt x="0" y="31615"/>
                </a:lnTo>
                <a:lnTo>
                  <a:pt x="616" y="37901"/>
                </a:lnTo>
                <a:lnTo>
                  <a:pt x="5118" y="48439"/>
                </a:lnTo>
                <a:lnTo>
                  <a:pt x="14033" y="56607"/>
                </a:lnTo>
                <a:lnTo>
                  <a:pt x="27421" y="61520"/>
                </a:lnTo>
                <a:lnTo>
                  <a:pt x="45339" y="62294"/>
                </a:lnTo>
                <a:lnTo>
                  <a:pt x="56128" y="54824"/>
                </a:lnTo>
                <a:lnTo>
                  <a:pt x="63362" y="42989"/>
                </a:lnTo>
                <a:lnTo>
                  <a:pt x="65896" y="27502"/>
                </a:lnTo>
                <a:lnTo>
                  <a:pt x="62007" y="16137"/>
                </a:lnTo>
                <a:lnTo>
                  <a:pt x="53539" y="7133"/>
                </a:lnTo>
                <a:lnTo>
                  <a:pt x="40611" y="1437"/>
                </a:lnTo>
                <a:lnTo>
                  <a:pt x="2334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6" name="object 1176"/>
          <p:cNvSpPr/>
          <p:nvPr/>
        </p:nvSpPr>
        <p:spPr>
          <a:xfrm>
            <a:off x="3252228" y="5784438"/>
            <a:ext cx="65896" cy="62294"/>
          </a:xfrm>
          <a:prstGeom prst="rect">
            <a:avLst/>
          </a:prstGeom>
          <a:blipFill>
            <a:blip r:embed="rId3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7" name="object 1177"/>
          <p:cNvSpPr/>
          <p:nvPr/>
        </p:nvSpPr>
        <p:spPr>
          <a:xfrm>
            <a:off x="3252889" y="5784838"/>
            <a:ext cx="64769" cy="62230"/>
          </a:xfrm>
          <a:custGeom>
            <a:avLst/>
            <a:gdLst/>
            <a:ahLst/>
            <a:cxnLst/>
            <a:rect l="l" t="t" r="r" b="b"/>
            <a:pathLst>
              <a:path w="64770" h="62229">
                <a:moveTo>
                  <a:pt x="23696" y="0"/>
                </a:moveTo>
                <a:lnTo>
                  <a:pt x="11476" y="6473"/>
                </a:lnTo>
                <a:lnTo>
                  <a:pt x="3105" y="17350"/>
                </a:lnTo>
                <a:lnTo>
                  <a:pt x="0" y="31215"/>
                </a:lnTo>
                <a:lnTo>
                  <a:pt x="203" y="34836"/>
                </a:lnTo>
                <a:lnTo>
                  <a:pt x="3925" y="46120"/>
                </a:lnTo>
                <a:lnTo>
                  <a:pt x="12276" y="55051"/>
                </a:lnTo>
                <a:lnTo>
                  <a:pt x="25186" y="60659"/>
                </a:lnTo>
                <a:lnTo>
                  <a:pt x="42586" y="61976"/>
                </a:lnTo>
                <a:lnTo>
                  <a:pt x="54095" y="55051"/>
                </a:lnTo>
                <a:lnTo>
                  <a:pt x="61893" y="43713"/>
                </a:lnTo>
                <a:lnTo>
                  <a:pt x="64739" y="28915"/>
                </a:lnTo>
                <a:lnTo>
                  <a:pt x="61402" y="17138"/>
                </a:lnTo>
                <a:lnTo>
                  <a:pt x="53317" y="7722"/>
                </a:lnTo>
                <a:lnTo>
                  <a:pt x="40682" y="1673"/>
                </a:lnTo>
                <a:lnTo>
                  <a:pt x="236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8" name="object 1178"/>
          <p:cNvSpPr/>
          <p:nvPr/>
        </p:nvSpPr>
        <p:spPr>
          <a:xfrm>
            <a:off x="3252889" y="5784838"/>
            <a:ext cx="64739" cy="61976"/>
          </a:xfrm>
          <a:prstGeom prst="rect">
            <a:avLst/>
          </a:prstGeom>
          <a:blipFill>
            <a:blip r:embed="rId3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9" name="object 1179"/>
          <p:cNvSpPr/>
          <p:nvPr/>
        </p:nvSpPr>
        <p:spPr>
          <a:xfrm>
            <a:off x="3253546" y="5785245"/>
            <a:ext cx="64135" cy="61594"/>
          </a:xfrm>
          <a:custGeom>
            <a:avLst/>
            <a:gdLst/>
            <a:ahLst/>
            <a:cxnLst/>
            <a:rect l="l" t="t" r="r" b="b"/>
            <a:pathLst>
              <a:path w="64135" h="61595">
                <a:moveTo>
                  <a:pt x="24041" y="0"/>
                </a:moveTo>
                <a:lnTo>
                  <a:pt x="11666" y="6208"/>
                </a:lnTo>
                <a:lnTo>
                  <a:pt x="3156" y="16968"/>
                </a:lnTo>
                <a:lnTo>
                  <a:pt x="99" y="30332"/>
                </a:lnTo>
                <a:lnTo>
                  <a:pt x="0" y="31592"/>
                </a:lnTo>
                <a:lnTo>
                  <a:pt x="2850" y="43665"/>
                </a:lnTo>
                <a:lnTo>
                  <a:pt x="10604" y="53393"/>
                </a:lnTo>
                <a:lnTo>
                  <a:pt x="23004" y="59707"/>
                </a:lnTo>
                <a:lnTo>
                  <a:pt x="39793" y="61543"/>
                </a:lnTo>
                <a:lnTo>
                  <a:pt x="52013" y="55237"/>
                </a:lnTo>
                <a:lnTo>
                  <a:pt x="60407" y="44374"/>
                </a:lnTo>
                <a:lnTo>
                  <a:pt x="63525" y="30332"/>
                </a:lnTo>
                <a:lnTo>
                  <a:pt x="60766" y="18150"/>
                </a:lnTo>
                <a:lnTo>
                  <a:pt x="53070" y="8317"/>
                </a:lnTo>
                <a:lnTo>
                  <a:pt x="40730" y="1908"/>
                </a:lnTo>
                <a:lnTo>
                  <a:pt x="240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0" name="object 1180"/>
          <p:cNvSpPr/>
          <p:nvPr/>
        </p:nvSpPr>
        <p:spPr>
          <a:xfrm>
            <a:off x="3253546" y="5785245"/>
            <a:ext cx="63523" cy="61543"/>
          </a:xfrm>
          <a:prstGeom prst="rect">
            <a:avLst/>
          </a:prstGeom>
          <a:blipFill>
            <a:blip r:embed="rId3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1" name="object 1181"/>
          <p:cNvSpPr/>
          <p:nvPr/>
        </p:nvSpPr>
        <p:spPr>
          <a:xfrm>
            <a:off x="3254171" y="5785646"/>
            <a:ext cx="60325" cy="61594"/>
          </a:xfrm>
          <a:custGeom>
            <a:avLst/>
            <a:gdLst/>
            <a:ahLst/>
            <a:cxnLst/>
            <a:rect l="l" t="t" r="r" b="b"/>
            <a:pathLst>
              <a:path w="60325" h="61595">
                <a:moveTo>
                  <a:pt x="24387" y="0"/>
                </a:moveTo>
                <a:lnTo>
                  <a:pt x="11866" y="5950"/>
                </a:lnTo>
                <a:lnTo>
                  <a:pt x="3223" y="16600"/>
                </a:lnTo>
                <a:lnTo>
                  <a:pt x="0" y="30407"/>
                </a:lnTo>
                <a:lnTo>
                  <a:pt x="1238" y="39073"/>
                </a:lnTo>
                <a:lnTo>
                  <a:pt x="7757" y="50642"/>
                </a:lnTo>
                <a:lnTo>
                  <a:pt x="19007" y="58523"/>
                </a:lnTo>
                <a:lnTo>
                  <a:pt x="34012" y="61375"/>
                </a:lnTo>
                <a:lnTo>
                  <a:pt x="45055" y="57926"/>
                </a:lnTo>
                <a:lnTo>
                  <a:pt x="53755" y="49777"/>
                </a:lnTo>
                <a:lnTo>
                  <a:pt x="59103" y="36881"/>
                </a:lnTo>
                <a:lnTo>
                  <a:pt x="60087" y="19190"/>
                </a:lnTo>
                <a:lnTo>
                  <a:pt x="52802" y="8927"/>
                </a:lnTo>
                <a:lnTo>
                  <a:pt x="40769" y="2143"/>
                </a:lnTo>
                <a:lnTo>
                  <a:pt x="243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2" name="object 1182"/>
          <p:cNvSpPr/>
          <p:nvPr/>
        </p:nvSpPr>
        <p:spPr>
          <a:xfrm>
            <a:off x="3254171" y="5785646"/>
            <a:ext cx="60087" cy="61375"/>
          </a:xfrm>
          <a:prstGeom prst="rect">
            <a:avLst/>
          </a:prstGeom>
          <a:blipFill>
            <a:blip r:embed="rId3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3" name="object 1183"/>
          <p:cNvSpPr/>
          <p:nvPr/>
        </p:nvSpPr>
        <p:spPr>
          <a:xfrm>
            <a:off x="3254793" y="5786091"/>
            <a:ext cx="59690" cy="60960"/>
          </a:xfrm>
          <a:custGeom>
            <a:avLst/>
            <a:gdLst/>
            <a:ahLst/>
            <a:cxnLst/>
            <a:rect l="l" t="t" r="r" b="b"/>
            <a:pathLst>
              <a:path w="59689" h="60960">
                <a:moveTo>
                  <a:pt x="24748" y="0"/>
                </a:moveTo>
                <a:lnTo>
                  <a:pt x="12069" y="5657"/>
                </a:lnTo>
                <a:lnTo>
                  <a:pt x="3285" y="16177"/>
                </a:lnTo>
                <a:lnTo>
                  <a:pt x="0" y="29962"/>
                </a:lnTo>
                <a:lnTo>
                  <a:pt x="643" y="36219"/>
                </a:lnTo>
                <a:lnTo>
                  <a:pt x="6452" y="48665"/>
                </a:lnTo>
                <a:lnTo>
                  <a:pt x="17122" y="57266"/>
                </a:lnTo>
                <a:lnTo>
                  <a:pt x="31206" y="60472"/>
                </a:lnTo>
                <a:lnTo>
                  <a:pt x="42804" y="57713"/>
                </a:lnTo>
                <a:lnTo>
                  <a:pt x="52095" y="50041"/>
                </a:lnTo>
                <a:lnTo>
                  <a:pt x="57987" y="37524"/>
                </a:lnTo>
                <a:lnTo>
                  <a:pt x="59387" y="20229"/>
                </a:lnTo>
                <a:lnTo>
                  <a:pt x="52522" y="9529"/>
                </a:lnTo>
                <a:lnTo>
                  <a:pt x="40797" y="2372"/>
                </a:lnTo>
                <a:lnTo>
                  <a:pt x="2474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4" name="object 1184"/>
          <p:cNvSpPr/>
          <p:nvPr/>
        </p:nvSpPr>
        <p:spPr>
          <a:xfrm>
            <a:off x="3254799" y="5786091"/>
            <a:ext cx="59382" cy="60472"/>
          </a:xfrm>
          <a:prstGeom prst="rect">
            <a:avLst/>
          </a:prstGeom>
          <a:blipFill>
            <a:blip r:embed="rId3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5" name="object 1185"/>
          <p:cNvSpPr/>
          <p:nvPr/>
        </p:nvSpPr>
        <p:spPr>
          <a:xfrm>
            <a:off x="3255403" y="5786540"/>
            <a:ext cx="59055" cy="57785"/>
          </a:xfrm>
          <a:custGeom>
            <a:avLst/>
            <a:gdLst/>
            <a:ahLst/>
            <a:cxnLst/>
            <a:rect l="l" t="t" r="r" b="b"/>
            <a:pathLst>
              <a:path w="59054" h="57785">
                <a:moveTo>
                  <a:pt x="25101" y="0"/>
                </a:moveTo>
                <a:lnTo>
                  <a:pt x="12268" y="5361"/>
                </a:lnTo>
                <a:lnTo>
                  <a:pt x="3345" y="15753"/>
                </a:lnTo>
                <a:lnTo>
                  <a:pt x="0" y="29513"/>
                </a:lnTo>
                <a:lnTo>
                  <a:pt x="7" y="30196"/>
                </a:lnTo>
                <a:lnTo>
                  <a:pt x="2727" y="41557"/>
                </a:lnTo>
                <a:lnTo>
                  <a:pt x="10355" y="50614"/>
                </a:lnTo>
                <a:lnTo>
                  <a:pt x="22918" y="56261"/>
                </a:lnTo>
                <a:lnTo>
                  <a:pt x="40440" y="57397"/>
                </a:lnTo>
                <a:lnTo>
                  <a:pt x="50357" y="50256"/>
                </a:lnTo>
                <a:lnTo>
                  <a:pt x="56812" y="38152"/>
                </a:lnTo>
                <a:lnTo>
                  <a:pt x="58624" y="21296"/>
                </a:lnTo>
                <a:lnTo>
                  <a:pt x="52211" y="10144"/>
                </a:lnTo>
                <a:lnTo>
                  <a:pt x="40807" y="2600"/>
                </a:lnTo>
                <a:lnTo>
                  <a:pt x="251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6" name="object 1186"/>
          <p:cNvSpPr/>
          <p:nvPr/>
        </p:nvSpPr>
        <p:spPr>
          <a:xfrm>
            <a:off x="3255404" y="5786540"/>
            <a:ext cx="58622" cy="57397"/>
          </a:xfrm>
          <a:prstGeom prst="rect">
            <a:avLst/>
          </a:prstGeom>
          <a:blipFill>
            <a:blip r:embed="rId3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7" name="object 1187"/>
          <p:cNvSpPr/>
          <p:nvPr/>
        </p:nvSpPr>
        <p:spPr>
          <a:xfrm>
            <a:off x="3256013" y="5786992"/>
            <a:ext cx="58419" cy="57150"/>
          </a:xfrm>
          <a:custGeom>
            <a:avLst/>
            <a:gdLst/>
            <a:ahLst/>
            <a:cxnLst/>
            <a:rect l="l" t="t" r="r" b="b"/>
            <a:pathLst>
              <a:path w="58420" h="57150">
                <a:moveTo>
                  <a:pt x="25441" y="0"/>
                </a:moveTo>
                <a:lnTo>
                  <a:pt x="12458" y="5065"/>
                </a:lnTo>
                <a:lnTo>
                  <a:pt x="3402" y="15333"/>
                </a:lnTo>
                <a:lnTo>
                  <a:pt x="0" y="29061"/>
                </a:lnTo>
                <a:lnTo>
                  <a:pt x="1881" y="39164"/>
                </a:lnTo>
                <a:lnTo>
                  <a:pt x="8899" y="48979"/>
                </a:lnTo>
                <a:lnTo>
                  <a:pt x="20983" y="55325"/>
                </a:lnTo>
                <a:lnTo>
                  <a:pt x="37996" y="56999"/>
                </a:lnTo>
                <a:lnTo>
                  <a:pt x="48562" y="50420"/>
                </a:lnTo>
                <a:lnTo>
                  <a:pt x="55597" y="38747"/>
                </a:lnTo>
                <a:lnTo>
                  <a:pt x="57808" y="22378"/>
                </a:lnTo>
                <a:lnTo>
                  <a:pt x="51860" y="10769"/>
                </a:lnTo>
                <a:lnTo>
                  <a:pt x="40781" y="2826"/>
                </a:lnTo>
                <a:lnTo>
                  <a:pt x="254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8" name="object 1188"/>
          <p:cNvSpPr/>
          <p:nvPr/>
        </p:nvSpPr>
        <p:spPr>
          <a:xfrm>
            <a:off x="3256013" y="5786992"/>
            <a:ext cx="57808" cy="56999"/>
          </a:xfrm>
          <a:prstGeom prst="rect">
            <a:avLst/>
          </a:prstGeom>
          <a:blipFill>
            <a:blip r:embed="rId3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9" name="object 1189"/>
          <p:cNvSpPr/>
          <p:nvPr/>
        </p:nvSpPr>
        <p:spPr>
          <a:xfrm>
            <a:off x="3256597" y="5787471"/>
            <a:ext cx="57150" cy="56515"/>
          </a:xfrm>
          <a:custGeom>
            <a:avLst/>
            <a:gdLst/>
            <a:ahLst/>
            <a:cxnLst/>
            <a:rect l="l" t="t" r="r" b="b"/>
            <a:pathLst>
              <a:path w="57150" h="56514">
                <a:moveTo>
                  <a:pt x="25799" y="0"/>
                </a:moveTo>
                <a:lnTo>
                  <a:pt x="12667" y="4746"/>
                </a:lnTo>
                <a:lnTo>
                  <a:pt x="3467" y="14875"/>
                </a:lnTo>
                <a:lnTo>
                  <a:pt x="0" y="28582"/>
                </a:lnTo>
                <a:lnTo>
                  <a:pt x="1156" y="36539"/>
                </a:lnTo>
                <a:lnTo>
                  <a:pt x="7510" y="47169"/>
                </a:lnTo>
                <a:lnTo>
                  <a:pt x="19073" y="54264"/>
                </a:lnTo>
                <a:lnTo>
                  <a:pt x="35464" y="56477"/>
                </a:lnTo>
                <a:lnTo>
                  <a:pt x="46714" y="50492"/>
                </a:lnTo>
                <a:lnTo>
                  <a:pt x="54347" y="39266"/>
                </a:lnTo>
                <a:lnTo>
                  <a:pt x="56947" y="23468"/>
                </a:lnTo>
                <a:lnTo>
                  <a:pt x="51499" y="11386"/>
                </a:lnTo>
                <a:lnTo>
                  <a:pt x="40755" y="3042"/>
                </a:lnTo>
                <a:lnTo>
                  <a:pt x="257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0" name="object 1190"/>
          <p:cNvSpPr/>
          <p:nvPr/>
        </p:nvSpPr>
        <p:spPr>
          <a:xfrm>
            <a:off x="3256597" y="5787471"/>
            <a:ext cx="56947" cy="56477"/>
          </a:xfrm>
          <a:prstGeom prst="rect">
            <a:avLst/>
          </a:prstGeom>
          <a:blipFill>
            <a:blip r:embed="rId3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1" name="object 1191"/>
          <p:cNvSpPr/>
          <p:nvPr/>
        </p:nvSpPr>
        <p:spPr>
          <a:xfrm>
            <a:off x="3257169" y="5787978"/>
            <a:ext cx="56515" cy="55880"/>
          </a:xfrm>
          <a:custGeom>
            <a:avLst/>
            <a:gdLst/>
            <a:ahLst/>
            <a:cxnLst/>
            <a:rect l="l" t="t" r="r" b="b"/>
            <a:pathLst>
              <a:path w="56514" h="55879">
                <a:moveTo>
                  <a:pt x="26166" y="0"/>
                </a:moveTo>
                <a:lnTo>
                  <a:pt x="12886" y="4425"/>
                </a:lnTo>
                <a:lnTo>
                  <a:pt x="3535" y="14416"/>
                </a:lnTo>
                <a:lnTo>
                  <a:pt x="0" y="28075"/>
                </a:lnTo>
                <a:lnTo>
                  <a:pt x="579" y="33743"/>
                </a:lnTo>
                <a:lnTo>
                  <a:pt x="6203" y="45247"/>
                </a:lnTo>
                <a:lnTo>
                  <a:pt x="17209" y="53110"/>
                </a:lnTo>
                <a:lnTo>
                  <a:pt x="32864" y="55831"/>
                </a:lnTo>
                <a:lnTo>
                  <a:pt x="44830" y="50504"/>
                </a:lnTo>
                <a:lnTo>
                  <a:pt x="53084" y="39754"/>
                </a:lnTo>
                <a:lnTo>
                  <a:pt x="56055" y="24566"/>
                </a:lnTo>
                <a:lnTo>
                  <a:pt x="51129" y="12019"/>
                </a:lnTo>
                <a:lnTo>
                  <a:pt x="40720" y="3259"/>
                </a:lnTo>
                <a:lnTo>
                  <a:pt x="2616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2" name="object 1192"/>
          <p:cNvSpPr/>
          <p:nvPr/>
        </p:nvSpPr>
        <p:spPr>
          <a:xfrm>
            <a:off x="3257169" y="5787978"/>
            <a:ext cx="56055" cy="55831"/>
          </a:xfrm>
          <a:prstGeom prst="rect">
            <a:avLst/>
          </a:prstGeom>
          <a:blipFill>
            <a:blip r:embed="rId3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3" name="object 1193"/>
          <p:cNvSpPr/>
          <p:nvPr/>
        </p:nvSpPr>
        <p:spPr>
          <a:xfrm>
            <a:off x="3257740" y="5788500"/>
            <a:ext cx="55244" cy="55244"/>
          </a:xfrm>
          <a:custGeom>
            <a:avLst/>
            <a:gdLst/>
            <a:ahLst/>
            <a:cxnLst/>
            <a:rect l="l" t="t" r="r" b="b"/>
            <a:pathLst>
              <a:path w="55245" h="55245">
                <a:moveTo>
                  <a:pt x="26529" y="0"/>
                </a:moveTo>
                <a:lnTo>
                  <a:pt x="13101" y="4071"/>
                </a:lnTo>
                <a:lnTo>
                  <a:pt x="3602" y="13904"/>
                </a:lnTo>
                <a:lnTo>
                  <a:pt x="0" y="27552"/>
                </a:lnTo>
                <a:lnTo>
                  <a:pt x="171" y="30637"/>
                </a:lnTo>
                <a:lnTo>
                  <a:pt x="4943" y="43093"/>
                </a:lnTo>
                <a:lnTo>
                  <a:pt x="15339" y="51786"/>
                </a:lnTo>
                <a:lnTo>
                  <a:pt x="30117" y="54994"/>
                </a:lnTo>
                <a:lnTo>
                  <a:pt x="42837" y="50399"/>
                </a:lnTo>
                <a:lnTo>
                  <a:pt x="51752" y="40152"/>
                </a:lnTo>
                <a:lnTo>
                  <a:pt x="55080" y="25670"/>
                </a:lnTo>
                <a:lnTo>
                  <a:pt x="50710" y="12623"/>
                </a:lnTo>
                <a:lnTo>
                  <a:pt x="40641" y="3453"/>
                </a:lnTo>
                <a:lnTo>
                  <a:pt x="265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4" name="object 1194"/>
          <p:cNvSpPr/>
          <p:nvPr/>
        </p:nvSpPr>
        <p:spPr>
          <a:xfrm>
            <a:off x="3257740" y="5788500"/>
            <a:ext cx="55080" cy="54994"/>
          </a:xfrm>
          <a:prstGeom prst="rect">
            <a:avLst/>
          </a:prstGeom>
          <a:blipFill>
            <a:blip r:embed="rId3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5" name="object 1195"/>
          <p:cNvSpPr/>
          <p:nvPr/>
        </p:nvSpPr>
        <p:spPr>
          <a:xfrm>
            <a:off x="3258289" y="5789028"/>
            <a:ext cx="54610" cy="54610"/>
          </a:xfrm>
          <a:custGeom>
            <a:avLst/>
            <a:gdLst/>
            <a:ahLst/>
            <a:cxnLst/>
            <a:rect l="l" t="t" r="r" b="b"/>
            <a:pathLst>
              <a:path w="54610" h="54610">
                <a:moveTo>
                  <a:pt x="26880" y="0"/>
                </a:moveTo>
                <a:lnTo>
                  <a:pt x="13305" y="3731"/>
                </a:lnTo>
                <a:lnTo>
                  <a:pt x="3664" y="13421"/>
                </a:lnTo>
                <a:lnTo>
                  <a:pt x="64" y="26777"/>
                </a:lnTo>
                <a:lnTo>
                  <a:pt x="0" y="27402"/>
                </a:lnTo>
                <a:lnTo>
                  <a:pt x="3816" y="40859"/>
                </a:lnTo>
                <a:lnTo>
                  <a:pt x="13573" y="50400"/>
                </a:lnTo>
                <a:lnTo>
                  <a:pt x="27334" y="54023"/>
                </a:lnTo>
                <a:lnTo>
                  <a:pt x="40822" y="50229"/>
                </a:lnTo>
                <a:lnTo>
                  <a:pt x="50395" y="40496"/>
                </a:lnTo>
                <a:lnTo>
                  <a:pt x="54034" y="26777"/>
                </a:lnTo>
                <a:lnTo>
                  <a:pt x="50262" y="13253"/>
                </a:lnTo>
                <a:lnTo>
                  <a:pt x="40543" y="3651"/>
                </a:lnTo>
                <a:lnTo>
                  <a:pt x="2688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6" name="object 1196"/>
          <p:cNvSpPr/>
          <p:nvPr/>
        </p:nvSpPr>
        <p:spPr>
          <a:xfrm>
            <a:off x="3258289" y="5789028"/>
            <a:ext cx="54030" cy="54023"/>
          </a:xfrm>
          <a:prstGeom prst="rect">
            <a:avLst/>
          </a:prstGeom>
          <a:blipFill>
            <a:blip r:embed="rId3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7" name="object 1197"/>
          <p:cNvSpPr/>
          <p:nvPr/>
        </p:nvSpPr>
        <p:spPr>
          <a:xfrm>
            <a:off x="3258807" y="5792957"/>
            <a:ext cx="51435" cy="48895"/>
          </a:xfrm>
          <a:custGeom>
            <a:avLst/>
            <a:gdLst/>
            <a:ahLst/>
            <a:cxnLst/>
            <a:rect l="l" t="t" r="r" b="b"/>
            <a:pathLst>
              <a:path w="51435" h="48895">
                <a:moveTo>
                  <a:pt x="13533" y="0"/>
                </a:moveTo>
                <a:lnTo>
                  <a:pt x="3739" y="9532"/>
                </a:lnTo>
                <a:lnTo>
                  <a:pt x="0" y="23096"/>
                </a:lnTo>
                <a:lnTo>
                  <a:pt x="531" y="28330"/>
                </a:lnTo>
                <a:lnTo>
                  <a:pt x="5991" y="39153"/>
                </a:lnTo>
                <a:lnTo>
                  <a:pt x="17117" y="46402"/>
                </a:lnTo>
                <a:lnTo>
                  <a:pt x="33606" y="48561"/>
                </a:lnTo>
                <a:lnTo>
                  <a:pt x="43426" y="42473"/>
                </a:lnTo>
                <a:lnTo>
                  <a:pt x="49708" y="30839"/>
                </a:lnTo>
                <a:lnTo>
                  <a:pt x="51047" y="13606"/>
                </a:lnTo>
                <a:lnTo>
                  <a:pt x="44108" y="5155"/>
                </a:lnTo>
                <a:lnTo>
                  <a:pt x="31735" y="197"/>
                </a:lnTo>
                <a:lnTo>
                  <a:pt x="135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8" name="object 1198"/>
          <p:cNvSpPr/>
          <p:nvPr/>
        </p:nvSpPr>
        <p:spPr>
          <a:xfrm>
            <a:off x="3258807" y="5792957"/>
            <a:ext cx="51047" cy="48561"/>
          </a:xfrm>
          <a:prstGeom prst="rect">
            <a:avLst/>
          </a:prstGeom>
          <a:blipFill>
            <a:blip r:embed="rId3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9" name="object 1199"/>
          <p:cNvSpPr/>
          <p:nvPr/>
        </p:nvSpPr>
        <p:spPr>
          <a:xfrm>
            <a:off x="3259340" y="5793144"/>
            <a:ext cx="50800" cy="48260"/>
          </a:xfrm>
          <a:custGeom>
            <a:avLst/>
            <a:gdLst/>
            <a:ahLst/>
            <a:cxnLst/>
            <a:rect l="l" t="t" r="r" b="b"/>
            <a:pathLst>
              <a:path w="50800" h="48260">
                <a:moveTo>
                  <a:pt x="13739" y="0"/>
                </a:moveTo>
                <a:lnTo>
                  <a:pt x="3803" y="9373"/>
                </a:lnTo>
                <a:lnTo>
                  <a:pt x="0" y="22909"/>
                </a:lnTo>
                <a:lnTo>
                  <a:pt x="200" y="26129"/>
                </a:lnTo>
                <a:lnTo>
                  <a:pt x="4953" y="37682"/>
                </a:lnTo>
                <a:lnTo>
                  <a:pt x="15591" y="45613"/>
                </a:lnTo>
                <a:lnTo>
                  <a:pt x="31530" y="48247"/>
                </a:lnTo>
                <a:lnTo>
                  <a:pt x="41883" y="42683"/>
                </a:lnTo>
                <a:lnTo>
                  <a:pt x="48682" y="31415"/>
                </a:lnTo>
                <a:lnTo>
                  <a:pt x="50416" y="14522"/>
                </a:lnTo>
                <a:lnTo>
                  <a:pt x="43858" y="5727"/>
                </a:lnTo>
                <a:lnTo>
                  <a:pt x="31754" y="442"/>
                </a:lnTo>
                <a:lnTo>
                  <a:pt x="137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0" name="object 1200"/>
          <p:cNvSpPr/>
          <p:nvPr/>
        </p:nvSpPr>
        <p:spPr>
          <a:xfrm>
            <a:off x="3259340" y="5793144"/>
            <a:ext cx="50416" cy="48247"/>
          </a:xfrm>
          <a:prstGeom prst="rect">
            <a:avLst/>
          </a:prstGeom>
          <a:blipFill>
            <a:blip r:embed="rId3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1" name="object 1201"/>
          <p:cNvSpPr/>
          <p:nvPr/>
        </p:nvSpPr>
        <p:spPr>
          <a:xfrm>
            <a:off x="3259874" y="5793352"/>
            <a:ext cx="50165" cy="48260"/>
          </a:xfrm>
          <a:custGeom>
            <a:avLst/>
            <a:gdLst/>
            <a:ahLst/>
            <a:cxnLst/>
            <a:rect l="l" t="t" r="r" b="b"/>
            <a:pathLst>
              <a:path w="50164" h="48260">
                <a:moveTo>
                  <a:pt x="13963" y="0"/>
                </a:moveTo>
                <a:lnTo>
                  <a:pt x="3874" y="9205"/>
                </a:lnTo>
                <a:lnTo>
                  <a:pt x="0" y="22700"/>
                </a:lnTo>
                <a:lnTo>
                  <a:pt x="18" y="23686"/>
                </a:lnTo>
                <a:lnTo>
                  <a:pt x="3954" y="36044"/>
                </a:lnTo>
                <a:lnTo>
                  <a:pt x="14056" y="44713"/>
                </a:lnTo>
                <a:lnTo>
                  <a:pt x="29332" y="47822"/>
                </a:lnTo>
                <a:lnTo>
                  <a:pt x="40268" y="42852"/>
                </a:lnTo>
                <a:lnTo>
                  <a:pt x="47614" y="31988"/>
                </a:lnTo>
                <a:lnTo>
                  <a:pt x="49752" y="15481"/>
                </a:lnTo>
                <a:lnTo>
                  <a:pt x="43610" y="6330"/>
                </a:lnTo>
                <a:lnTo>
                  <a:pt x="31793" y="699"/>
                </a:lnTo>
                <a:lnTo>
                  <a:pt x="1396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2" name="object 1202"/>
          <p:cNvSpPr/>
          <p:nvPr/>
        </p:nvSpPr>
        <p:spPr>
          <a:xfrm>
            <a:off x="3259874" y="5793352"/>
            <a:ext cx="49752" cy="47822"/>
          </a:xfrm>
          <a:prstGeom prst="rect">
            <a:avLst/>
          </a:prstGeom>
          <a:blipFill>
            <a:blip r:embed="rId3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3" name="object 1203"/>
          <p:cNvSpPr/>
          <p:nvPr/>
        </p:nvSpPr>
        <p:spPr>
          <a:xfrm>
            <a:off x="3260369" y="5793552"/>
            <a:ext cx="49530" cy="47625"/>
          </a:xfrm>
          <a:custGeom>
            <a:avLst/>
            <a:gdLst/>
            <a:ahLst/>
            <a:cxnLst/>
            <a:rect l="l" t="t" r="r" b="b"/>
            <a:pathLst>
              <a:path w="49529" h="47625">
                <a:moveTo>
                  <a:pt x="14181" y="0"/>
                </a:moveTo>
                <a:lnTo>
                  <a:pt x="3945" y="9032"/>
                </a:lnTo>
                <a:lnTo>
                  <a:pt x="0" y="22501"/>
                </a:lnTo>
                <a:lnTo>
                  <a:pt x="3064" y="34356"/>
                </a:lnTo>
                <a:lnTo>
                  <a:pt x="12616" y="43778"/>
                </a:lnTo>
                <a:lnTo>
                  <a:pt x="27140" y="47321"/>
                </a:lnTo>
                <a:lnTo>
                  <a:pt x="38645" y="42977"/>
                </a:lnTo>
                <a:lnTo>
                  <a:pt x="46543" y="32521"/>
                </a:lnTo>
                <a:lnTo>
                  <a:pt x="49071" y="16416"/>
                </a:lnTo>
                <a:lnTo>
                  <a:pt x="43336" y="6911"/>
                </a:lnTo>
                <a:lnTo>
                  <a:pt x="31803" y="945"/>
                </a:lnTo>
                <a:lnTo>
                  <a:pt x="141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4" name="object 1204"/>
          <p:cNvSpPr/>
          <p:nvPr/>
        </p:nvSpPr>
        <p:spPr>
          <a:xfrm>
            <a:off x="3260369" y="5793552"/>
            <a:ext cx="49530" cy="47625"/>
          </a:xfrm>
          <a:custGeom>
            <a:avLst/>
            <a:gdLst/>
            <a:ahLst/>
            <a:cxnLst/>
            <a:rect l="l" t="t" r="r" b="b"/>
            <a:pathLst>
              <a:path w="49529" h="47625">
                <a:moveTo>
                  <a:pt x="14181" y="0"/>
                </a:moveTo>
                <a:lnTo>
                  <a:pt x="3945" y="9032"/>
                </a:lnTo>
                <a:lnTo>
                  <a:pt x="0" y="22501"/>
                </a:lnTo>
                <a:lnTo>
                  <a:pt x="3064" y="34356"/>
                </a:lnTo>
                <a:lnTo>
                  <a:pt x="12616" y="43778"/>
                </a:lnTo>
                <a:lnTo>
                  <a:pt x="27140" y="47321"/>
                </a:lnTo>
                <a:lnTo>
                  <a:pt x="38645" y="42977"/>
                </a:lnTo>
                <a:lnTo>
                  <a:pt x="46543" y="32521"/>
                </a:lnTo>
                <a:lnTo>
                  <a:pt x="49071" y="16416"/>
                </a:lnTo>
                <a:lnTo>
                  <a:pt x="43336" y="6911"/>
                </a:lnTo>
                <a:lnTo>
                  <a:pt x="31803" y="945"/>
                </a:lnTo>
                <a:lnTo>
                  <a:pt x="141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5" name="object 1205"/>
          <p:cNvSpPr/>
          <p:nvPr/>
        </p:nvSpPr>
        <p:spPr>
          <a:xfrm>
            <a:off x="3260369" y="5793552"/>
            <a:ext cx="49071" cy="47321"/>
          </a:xfrm>
          <a:prstGeom prst="rect">
            <a:avLst/>
          </a:prstGeom>
          <a:blipFill>
            <a:blip r:embed="rId3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6" name="object 1206"/>
          <p:cNvSpPr/>
          <p:nvPr/>
        </p:nvSpPr>
        <p:spPr>
          <a:xfrm>
            <a:off x="3260864" y="5793751"/>
            <a:ext cx="48895" cy="46990"/>
          </a:xfrm>
          <a:custGeom>
            <a:avLst/>
            <a:gdLst/>
            <a:ahLst/>
            <a:cxnLst/>
            <a:rect l="l" t="t" r="r" b="b"/>
            <a:pathLst>
              <a:path w="48895" h="46989">
                <a:moveTo>
                  <a:pt x="14391" y="0"/>
                </a:moveTo>
                <a:lnTo>
                  <a:pt x="4014" y="8871"/>
                </a:lnTo>
                <a:lnTo>
                  <a:pt x="0" y="22302"/>
                </a:lnTo>
                <a:lnTo>
                  <a:pt x="2262" y="32563"/>
                </a:lnTo>
                <a:lnTo>
                  <a:pt x="11230" y="42780"/>
                </a:lnTo>
                <a:lnTo>
                  <a:pt x="24883" y="46720"/>
                </a:lnTo>
                <a:lnTo>
                  <a:pt x="36989" y="43055"/>
                </a:lnTo>
                <a:lnTo>
                  <a:pt x="45448" y="33027"/>
                </a:lnTo>
                <a:lnTo>
                  <a:pt x="48351" y="17368"/>
                </a:lnTo>
                <a:lnTo>
                  <a:pt x="43048" y="7510"/>
                </a:lnTo>
                <a:lnTo>
                  <a:pt x="31811" y="1196"/>
                </a:lnTo>
                <a:lnTo>
                  <a:pt x="143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7" name="object 1207"/>
          <p:cNvSpPr/>
          <p:nvPr/>
        </p:nvSpPr>
        <p:spPr>
          <a:xfrm>
            <a:off x="3260871" y="5793751"/>
            <a:ext cx="48345" cy="46720"/>
          </a:xfrm>
          <a:prstGeom prst="rect">
            <a:avLst/>
          </a:prstGeom>
          <a:blipFill>
            <a:blip r:embed="rId33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8" name="object 1208"/>
          <p:cNvSpPr/>
          <p:nvPr/>
        </p:nvSpPr>
        <p:spPr>
          <a:xfrm>
            <a:off x="3261372" y="5793979"/>
            <a:ext cx="47625" cy="43180"/>
          </a:xfrm>
          <a:custGeom>
            <a:avLst/>
            <a:gdLst/>
            <a:ahLst/>
            <a:cxnLst/>
            <a:rect l="l" t="t" r="r" b="b"/>
            <a:pathLst>
              <a:path w="47625" h="43179">
                <a:moveTo>
                  <a:pt x="14624" y="0"/>
                </a:moveTo>
                <a:lnTo>
                  <a:pt x="4090" y="8676"/>
                </a:lnTo>
                <a:lnTo>
                  <a:pt x="0" y="22074"/>
                </a:lnTo>
                <a:lnTo>
                  <a:pt x="632" y="27416"/>
                </a:lnTo>
                <a:lnTo>
                  <a:pt x="6078" y="36732"/>
                </a:lnTo>
                <a:lnTo>
                  <a:pt x="17458" y="42474"/>
                </a:lnTo>
                <a:lnTo>
                  <a:pt x="35204" y="43061"/>
                </a:lnTo>
                <a:lnTo>
                  <a:pt x="44283" y="33497"/>
                </a:lnTo>
                <a:lnTo>
                  <a:pt x="47575" y="18380"/>
                </a:lnTo>
                <a:lnTo>
                  <a:pt x="42743" y="8143"/>
                </a:lnTo>
                <a:lnTo>
                  <a:pt x="31821" y="1462"/>
                </a:lnTo>
                <a:lnTo>
                  <a:pt x="146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9" name="object 1209"/>
          <p:cNvSpPr/>
          <p:nvPr/>
        </p:nvSpPr>
        <p:spPr>
          <a:xfrm>
            <a:off x="3261372" y="5793979"/>
            <a:ext cx="47575" cy="43061"/>
          </a:xfrm>
          <a:prstGeom prst="rect">
            <a:avLst/>
          </a:prstGeom>
          <a:blipFill>
            <a:blip r:embed="rId3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0" name="object 1210"/>
          <p:cNvSpPr/>
          <p:nvPr/>
        </p:nvSpPr>
        <p:spPr>
          <a:xfrm>
            <a:off x="3261855" y="5794220"/>
            <a:ext cx="46990" cy="43180"/>
          </a:xfrm>
          <a:custGeom>
            <a:avLst/>
            <a:gdLst/>
            <a:ahLst/>
            <a:cxnLst/>
            <a:rect l="l" t="t" r="r" b="b"/>
            <a:pathLst>
              <a:path w="46989" h="43179">
                <a:moveTo>
                  <a:pt x="14859" y="0"/>
                </a:moveTo>
                <a:lnTo>
                  <a:pt x="4167" y="8481"/>
                </a:lnTo>
                <a:lnTo>
                  <a:pt x="0" y="21833"/>
                </a:lnTo>
                <a:lnTo>
                  <a:pt x="295" y="25508"/>
                </a:lnTo>
                <a:lnTo>
                  <a:pt x="5103" y="35481"/>
                </a:lnTo>
                <a:lnTo>
                  <a:pt x="16036" y="41887"/>
                </a:lnTo>
                <a:lnTo>
                  <a:pt x="33407" y="43033"/>
                </a:lnTo>
                <a:lnTo>
                  <a:pt x="43111" y="33941"/>
                </a:lnTo>
                <a:lnTo>
                  <a:pt x="46773" y="19391"/>
                </a:lnTo>
                <a:lnTo>
                  <a:pt x="42423" y="8781"/>
                </a:lnTo>
                <a:lnTo>
                  <a:pt x="31818" y="1729"/>
                </a:lnTo>
                <a:lnTo>
                  <a:pt x="1485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1" name="object 1211"/>
          <p:cNvSpPr/>
          <p:nvPr/>
        </p:nvSpPr>
        <p:spPr>
          <a:xfrm>
            <a:off x="3261855" y="5794220"/>
            <a:ext cx="46773" cy="43033"/>
          </a:xfrm>
          <a:prstGeom prst="rect">
            <a:avLst/>
          </a:prstGeom>
          <a:blipFill>
            <a:blip r:embed="rId33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2" name="object 1212"/>
          <p:cNvSpPr/>
          <p:nvPr/>
        </p:nvSpPr>
        <p:spPr>
          <a:xfrm>
            <a:off x="3262312" y="5794458"/>
            <a:ext cx="46355" cy="43180"/>
          </a:xfrm>
          <a:custGeom>
            <a:avLst/>
            <a:gdLst/>
            <a:ahLst/>
            <a:cxnLst/>
            <a:rect l="l" t="t" r="r" b="b"/>
            <a:pathLst>
              <a:path w="46354" h="43179">
                <a:moveTo>
                  <a:pt x="15084" y="0"/>
                </a:moveTo>
                <a:lnTo>
                  <a:pt x="4240" y="8279"/>
                </a:lnTo>
                <a:lnTo>
                  <a:pt x="0" y="21595"/>
                </a:lnTo>
                <a:lnTo>
                  <a:pt x="74" y="23451"/>
                </a:lnTo>
                <a:lnTo>
                  <a:pt x="4172" y="34106"/>
                </a:lnTo>
                <a:lnTo>
                  <a:pt x="14629" y="41198"/>
                </a:lnTo>
                <a:lnTo>
                  <a:pt x="31583" y="42905"/>
                </a:lnTo>
                <a:lnTo>
                  <a:pt x="41935" y="34318"/>
                </a:lnTo>
                <a:lnTo>
                  <a:pt x="45942" y="20390"/>
                </a:lnTo>
                <a:lnTo>
                  <a:pt x="42093" y="9404"/>
                </a:lnTo>
                <a:lnTo>
                  <a:pt x="31809" y="1987"/>
                </a:lnTo>
                <a:lnTo>
                  <a:pt x="150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3" name="object 1213"/>
          <p:cNvSpPr/>
          <p:nvPr/>
        </p:nvSpPr>
        <p:spPr>
          <a:xfrm>
            <a:off x="3262312" y="5794458"/>
            <a:ext cx="45942" cy="42905"/>
          </a:xfrm>
          <a:prstGeom prst="rect">
            <a:avLst/>
          </a:prstGeom>
          <a:blipFill>
            <a:blip r:embed="rId33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4" name="object 1214"/>
          <p:cNvSpPr/>
          <p:nvPr/>
        </p:nvSpPr>
        <p:spPr>
          <a:xfrm>
            <a:off x="3262757" y="5794709"/>
            <a:ext cx="41910" cy="43815"/>
          </a:xfrm>
          <a:custGeom>
            <a:avLst/>
            <a:gdLst/>
            <a:ahLst/>
            <a:cxnLst/>
            <a:rect l="l" t="t" r="r" b="b"/>
            <a:pathLst>
              <a:path w="41910" h="43814">
                <a:moveTo>
                  <a:pt x="15316" y="0"/>
                </a:moveTo>
                <a:lnTo>
                  <a:pt x="4319" y="8091"/>
                </a:lnTo>
                <a:lnTo>
                  <a:pt x="0" y="21344"/>
                </a:lnTo>
                <a:lnTo>
                  <a:pt x="2162" y="30812"/>
                </a:lnTo>
                <a:lnTo>
                  <a:pt x="11242" y="40143"/>
                </a:lnTo>
                <a:lnTo>
                  <a:pt x="26363" y="43525"/>
                </a:lnTo>
                <a:lnTo>
                  <a:pt x="35716" y="38713"/>
                </a:lnTo>
                <a:lnTo>
                  <a:pt x="41432" y="27747"/>
                </a:lnTo>
                <a:lnTo>
                  <a:pt x="41744" y="10053"/>
                </a:lnTo>
                <a:lnTo>
                  <a:pt x="31786" y="2254"/>
                </a:lnTo>
                <a:lnTo>
                  <a:pt x="153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5" name="object 1215"/>
          <p:cNvSpPr/>
          <p:nvPr/>
        </p:nvSpPr>
        <p:spPr>
          <a:xfrm>
            <a:off x="3262760" y="5794709"/>
            <a:ext cx="41740" cy="43525"/>
          </a:xfrm>
          <a:prstGeom prst="rect">
            <a:avLst/>
          </a:prstGeom>
          <a:blipFill>
            <a:blip r:embed="rId33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6" name="object 1216"/>
          <p:cNvSpPr/>
          <p:nvPr/>
        </p:nvSpPr>
        <p:spPr>
          <a:xfrm>
            <a:off x="3263226" y="5794970"/>
            <a:ext cx="41910" cy="43180"/>
          </a:xfrm>
          <a:custGeom>
            <a:avLst/>
            <a:gdLst/>
            <a:ahLst/>
            <a:cxnLst/>
            <a:rect l="l" t="t" r="r" b="b"/>
            <a:pathLst>
              <a:path w="41910" h="43179">
                <a:moveTo>
                  <a:pt x="15555" y="0"/>
                </a:moveTo>
                <a:lnTo>
                  <a:pt x="4399" y="7861"/>
                </a:lnTo>
                <a:lnTo>
                  <a:pt x="0" y="21083"/>
                </a:lnTo>
                <a:lnTo>
                  <a:pt x="1540" y="29128"/>
                </a:lnTo>
                <a:lnTo>
                  <a:pt x="10064" y="39200"/>
                </a:lnTo>
                <a:lnTo>
                  <a:pt x="24533" y="43030"/>
                </a:lnTo>
                <a:lnTo>
                  <a:pt x="34378" y="38763"/>
                </a:lnTo>
                <a:lnTo>
                  <a:pt x="40611" y="28160"/>
                </a:lnTo>
                <a:lnTo>
                  <a:pt x="41369" y="10717"/>
                </a:lnTo>
                <a:lnTo>
                  <a:pt x="31763" y="2525"/>
                </a:lnTo>
                <a:lnTo>
                  <a:pt x="155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7" name="object 1217"/>
          <p:cNvSpPr/>
          <p:nvPr/>
        </p:nvSpPr>
        <p:spPr>
          <a:xfrm>
            <a:off x="3263226" y="5794970"/>
            <a:ext cx="41369" cy="43030"/>
          </a:xfrm>
          <a:prstGeom prst="rect">
            <a:avLst/>
          </a:prstGeom>
          <a:blipFill>
            <a:blip r:embed="rId17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8" name="object 1218"/>
          <p:cNvSpPr/>
          <p:nvPr/>
        </p:nvSpPr>
        <p:spPr>
          <a:xfrm>
            <a:off x="3263646" y="5795218"/>
            <a:ext cx="41275" cy="42545"/>
          </a:xfrm>
          <a:custGeom>
            <a:avLst/>
            <a:gdLst/>
            <a:ahLst/>
            <a:cxnLst/>
            <a:rect l="l" t="t" r="r" b="b"/>
            <a:pathLst>
              <a:path w="41275" h="42545">
                <a:moveTo>
                  <a:pt x="15780" y="0"/>
                </a:moveTo>
                <a:lnTo>
                  <a:pt x="4477" y="7654"/>
                </a:lnTo>
                <a:lnTo>
                  <a:pt x="0" y="20835"/>
                </a:lnTo>
                <a:lnTo>
                  <a:pt x="1015" y="27369"/>
                </a:lnTo>
                <a:lnTo>
                  <a:pt x="8970" y="38197"/>
                </a:lnTo>
                <a:lnTo>
                  <a:pt x="22715" y="42450"/>
                </a:lnTo>
                <a:lnTo>
                  <a:pt x="33045" y="38753"/>
                </a:lnTo>
                <a:lnTo>
                  <a:pt x="39789" y="28524"/>
                </a:lnTo>
                <a:lnTo>
                  <a:pt x="40976" y="11362"/>
                </a:lnTo>
                <a:lnTo>
                  <a:pt x="31717" y="2783"/>
                </a:lnTo>
                <a:lnTo>
                  <a:pt x="1578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9" name="object 1219"/>
          <p:cNvSpPr/>
          <p:nvPr/>
        </p:nvSpPr>
        <p:spPr>
          <a:xfrm>
            <a:off x="3263646" y="5795218"/>
            <a:ext cx="40976" cy="42450"/>
          </a:xfrm>
          <a:prstGeom prst="rect">
            <a:avLst/>
          </a:prstGeom>
          <a:blipFill>
            <a:blip r:embed="rId17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0" name="object 1220"/>
          <p:cNvSpPr/>
          <p:nvPr/>
        </p:nvSpPr>
        <p:spPr>
          <a:xfrm>
            <a:off x="3264103" y="5795473"/>
            <a:ext cx="40640" cy="38735"/>
          </a:xfrm>
          <a:custGeom>
            <a:avLst/>
            <a:gdLst/>
            <a:ahLst/>
            <a:cxnLst/>
            <a:rect l="l" t="t" r="r" b="b"/>
            <a:pathLst>
              <a:path w="40639" h="38735">
                <a:moveTo>
                  <a:pt x="16002" y="0"/>
                </a:moveTo>
                <a:lnTo>
                  <a:pt x="4554" y="7432"/>
                </a:lnTo>
                <a:lnTo>
                  <a:pt x="0" y="20580"/>
                </a:lnTo>
                <a:lnTo>
                  <a:pt x="55" y="22107"/>
                </a:lnTo>
                <a:lnTo>
                  <a:pt x="3895" y="31947"/>
                </a:lnTo>
                <a:lnTo>
                  <a:pt x="14211" y="38159"/>
                </a:lnTo>
                <a:lnTo>
                  <a:pt x="31606" y="38727"/>
                </a:lnTo>
                <a:lnTo>
                  <a:pt x="38896" y="28908"/>
                </a:lnTo>
                <a:lnTo>
                  <a:pt x="40529" y="12050"/>
                </a:lnTo>
                <a:lnTo>
                  <a:pt x="31634" y="3056"/>
                </a:lnTo>
                <a:lnTo>
                  <a:pt x="160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1" name="object 1221"/>
          <p:cNvSpPr/>
          <p:nvPr/>
        </p:nvSpPr>
        <p:spPr>
          <a:xfrm>
            <a:off x="3264105" y="5795473"/>
            <a:ext cx="40526" cy="38727"/>
          </a:xfrm>
          <a:prstGeom prst="rect">
            <a:avLst/>
          </a:prstGeom>
          <a:blipFill>
            <a:blip r:embed="rId33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2" name="object 1222"/>
          <p:cNvSpPr/>
          <p:nvPr/>
        </p:nvSpPr>
        <p:spPr>
          <a:xfrm>
            <a:off x="3264509" y="5795773"/>
            <a:ext cx="40640" cy="38735"/>
          </a:xfrm>
          <a:custGeom>
            <a:avLst/>
            <a:gdLst/>
            <a:ahLst/>
            <a:cxnLst/>
            <a:rect l="l" t="t" r="r" b="b"/>
            <a:pathLst>
              <a:path w="40639" h="38735">
                <a:moveTo>
                  <a:pt x="16253" y="0"/>
                </a:moveTo>
                <a:lnTo>
                  <a:pt x="4642" y="7195"/>
                </a:lnTo>
                <a:lnTo>
                  <a:pt x="0" y="20280"/>
                </a:lnTo>
                <a:lnTo>
                  <a:pt x="3183" y="30674"/>
                </a:lnTo>
                <a:lnTo>
                  <a:pt x="13076" y="37504"/>
                </a:lnTo>
                <a:lnTo>
                  <a:pt x="30171" y="38622"/>
                </a:lnTo>
                <a:lnTo>
                  <a:pt x="38030" y="29241"/>
                </a:lnTo>
                <a:lnTo>
                  <a:pt x="40114" y="12728"/>
                </a:lnTo>
                <a:lnTo>
                  <a:pt x="31584" y="3326"/>
                </a:lnTo>
                <a:lnTo>
                  <a:pt x="1625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3" name="object 1223"/>
          <p:cNvSpPr/>
          <p:nvPr/>
        </p:nvSpPr>
        <p:spPr>
          <a:xfrm>
            <a:off x="3264511" y="5795773"/>
            <a:ext cx="40112" cy="38622"/>
          </a:xfrm>
          <a:prstGeom prst="rect">
            <a:avLst/>
          </a:prstGeom>
          <a:blipFill>
            <a:blip r:embed="rId33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4" name="object 1224"/>
          <p:cNvSpPr/>
          <p:nvPr/>
        </p:nvSpPr>
        <p:spPr>
          <a:xfrm>
            <a:off x="3264941" y="5796052"/>
            <a:ext cx="40005" cy="38735"/>
          </a:xfrm>
          <a:custGeom>
            <a:avLst/>
            <a:gdLst/>
            <a:ahLst/>
            <a:cxnLst/>
            <a:rect l="l" t="t" r="r" b="b"/>
            <a:pathLst>
              <a:path w="40004" h="38735">
                <a:moveTo>
                  <a:pt x="16474" y="0"/>
                </a:moveTo>
                <a:lnTo>
                  <a:pt x="4715" y="6958"/>
                </a:lnTo>
                <a:lnTo>
                  <a:pt x="0" y="20001"/>
                </a:lnTo>
                <a:lnTo>
                  <a:pt x="2488" y="29297"/>
                </a:lnTo>
                <a:lnTo>
                  <a:pt x="11897" y="36797"/>
                </a:lnTo>
                <a:lnTo>
                  <a:pt x="28637" y="38489"/>
                </a:lnTo>
                <a:lnTo>
                  <a:pt x="37081" y="29568"/>
                </a:lnTo>
                <a:lnTo>
                  <a:pt x="39615" y="13440"/>
                </a:lnTo>
                <a:lnTo>
                  <a:pt x="31490" y="3603"/>
                </a:lnTo>
                <a:lnTo>
                  <a:pt x="1647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5" name="object 1225"/>
          <p:cNvSpPr/>
          <p:nvPr/>
        </p:nvSpPr>
        <p:spPr>
          <a:xfrm>
            <a:off x="3264941" y="5796052"/>
            <a:ext cx="39615" cy="38489"/>
          </a:xfrm>
          <a:prstGeom prst="rect">
            <a:avLst/>
          </a:prstGeom>
          <a:blipFill>
            <a:blip r:embed="rId33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6" name="object 1226"/>
          <p:cNvSpPr/>
          <p:nvPr/>
        </p:nvSpPr>
        <p:spPr>
          <a:xfrm>
            <a:off x="3265347" y="5796361"/>
            <a:ext cx="39370" cy="38735"/>
          </a:xfrm>
          <a:custGeom>
            <a:avLst/>
            <a:gdLst/>
            <a:ahLst/>
            <a:cxnLst/>
            <a:rect l="l" t="t" r="r" b="b"/>
            <a:pathLst>
              <a:path w="39370" h="38735">
                <a:moveTo>
                  <a:pt x="16720" y="0"/>
                </a:moveTo>
                <a:lnTo>
                  <a:pt x="4803" y="6698"/>
                </a:lnTo>
                <a:lnTo>
                  <a:pt x="0" y="19692"/>
                </a:lnTo>
                <a:lnTo>
                  <a:pt x="1858" y="27809"/>
                </a:lnTo>
                <a:lnTo>
                  <a:pt x="10754" y="36011"/>
                </a:lnTo>
                <a:lnTo>
                  <a:pt x="27067" y="38281"/>
                </a:lnTo>
                <a:lnTo>
                  <a:pt x="36127" y="29853"/>
                </a:lnTo>
                <a:lnTo>
                  <a:pt x="39119" y="14148"/>
                </a:lnTo>
                <a:lnTo>
                  <a:pt x="31401" y="3872"/>
                </a:lnTo>
                <a:lnTo>
                  <a:pt x="167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7" name="object 1227"/>
          <p:cNvSpPr/>
          <p:nvPr/>
        </p:nvSpPr>
        <p:spPr>
          <a:xfrm>
            <a:off x="3265347" y="5796361"/>
            <a:ext cx="39119" cy="38281"/>
          </a:xfrm>
          <a:prstGeom prst="rect">
            <a:avLst/>
          </a:prstGeom>
          <a:blipFill>
            <a:blip r:embed="rId33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8" name="object 1228"/>
          <p:cNvSpPr/>
          <p:nvPr/>
        </p:nvSpPr>
        <p:spPr>
          <a:xfrm>
            <a:off x="3265741" y="5796679"/>
            <a:ext cx="38735" cy="38100"/>
          </a:xfrm>
          <a:custGeom>
            <a:avLst/>
            <a:gdLst/>
            <a:ahLst/>
            <a:cxnLst/>
            <a:rect l="l" t="t" r="r" b="b"/>
            <a:pathLst>
              <a:path w="38735" h="38100">
                <a:moveTo>
                  <a:pt x="16966" y="0"/>
                </a:moveTo>
                <a:lnTo>
                  <a:pt x="4893" y="6449"/>
                </a:lnTo>
                <a:lnTo>
                  <a:pt x="0" y="19374"/>
                </a:lnTo>
                <a:lnTo>
                  <a:pt x="1288" y="26180"/>
                </a:lnTo>
                <a:lnTo>
                  <a:pt x="9621" y="35137"/>
                </a:lnTo>
                <a:lnTo>
                  <a:pt x="25429" y="38003"/>
                </a:lnTo>
                <a:lnTo>
                  <a:pt x="35138" y="30099"/>
                </a:lnTo>
                <a:lnTo>
                  <a:pt x="38588" y="14880"/>
                </a:lnTo>
                <a:lnTo>
                  <a:pt x="31302" y="4153"/>
                </a:lnTo>
                <a:lnTo>
                  <a:pt x="1696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9" name="object 1229"/>
          <p:cNvSpPr/>
          <p:nvPr/>
        </p:nvSpPr>
        <p:spPr>
          <a:xfrm>
            <a:off x="3265741" y="5796679"/>
            <a:ext cx="38588" cy="38003"/>
          </a:xfrm>
          <a:prstGeom prst="rect">
            <a:avLst/>
          </a:prstGeom>
          <a:blipFill>
            <a:blip r:embed="rId33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0" name="object 1230"/>
          <p:cNvSpPr/>
          <p:nvPr/>
        </p:nvSpPr>
        <p:spPr>
          <a:xfrm>
            <a:off x="3266135" y="5796977"/>
            <a:ext cx="38100" cy="38100"/>
          </a:xfrm>
          <a:custGeom>
            <a:avLst/>
            <a:gdLst/>
            <a:ahLst/>
            <a:cxnLst/>
            <a:rect l="l" t="t" r="r" b="b"/>
            <a:pathLst>
              <a:path w="38100" h="38100">
                <a:moveTo>
                  <a:pt x="17184" y="0"/>
                </a:moveTo>
                <a:lnTo>
                  <a:pt x="4969" y="6188"/>
                </a:lnTo>
                <a:lnTo>
                  <a:pt x="0" y="19076"/>
                </a:lnTo>
                <a:lnTo>
                  <a:pt x="807" y="24513"/>
                </a:lnTo>
                <a:lnTo>
                  <a:pt x="8533" y="34245"/>
                </a:lnTo>
                <a:lnTo>
                  <a:pt x="23786" y="37680"/>
                </a:lnTo>
                <a:lnTo>
                  <a:pt x="34137" y="30317"/>
                </a:lnTo>
                <a:lnTo>
                  <a:pt x="38021" y="15584"/>
                </a:lnTo>
                <a:lnTo>
                  <a:pt x="31162" y="4412"/>
                </a:lnTo>
                <a:lnTo>
                  <a:pt x="171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1" name="object 1231"/>
          <p:cNvSpPr/>
          <p:nvPr/>
        </p:nvSpPr>
        <p:spPr>
          <a:xfrm>
            <a:off x="3266136" y="5796977"/>
            <a:ext cx="38020" cy="37680"/>
          </a:xfrm>
          <a:prstGeom prst="rect">
            <a:avLst/>
          </a:prstGeom>
          <a:blipFill>
            <a:blip r:embed="rId34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2" name="object 1232"/>
          <p:cNvSpPr/>
          <p:nvPr/>
        </p:nvSpPr>
        <p:spPr>
          <a:xfrm>
            <a:off x="3266516" y="5797318"/>
            <a:ext cx="37465" cy="37465"/>
          </a:xfrm>
          <a:custGeom>
            <a:avLst/>
            <a:gdLst/>
            <a:ahLst/>
            <a:cxnLst/>
            <a:rect l="l" t="t" r="r" b="b"/>
            <a:pathLst>
              <a:path w="37464" h="37464">
                <a:moveTo>
                  <a:pt x="17433" y="0"/>
                </a:moveTo>
                <a:lnTo>
                  <a:pt x="5066" y="5906"/>
                </a:lnTo>
                <a:lnTo>
                  <a:pt x="0" y="18735"/>
                </a:lnTo>
                <a:lnTo>
                  <a:pt x="411" y="22640"/>
                </a:lnTo>
                <a:lnTo>
                  <a:pt x="7466" y="33237"/>
                </a:lnTo>
                <a:lnTo>
                  <a:pt x="22033" y="37261"/>
                </a:lnTo>
                <a:lnTo>
                  <a:pt x="33083" y="30498"/>
                </a:lnTo>
                <a:lnTo>
                  <a:pt x="37413" y="16327"/>
                </a:lnTo>
                <a:lnTo>
                  <a:pt x="31028" y="4683"/>
                </a:lnTo>
                <a:lnTo>
                  <a:pt x="174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3" name="object 1233"/>
          <p:cNvSpPr/>
          <p:nvPr/>
        </p:nvSpPr>
        <p:spPr>
          <a:xfrm>
            <a:off x="3266516" y="5797318"/>
            <a:ext cx="37413" cy="37261"/>
          </a:xfrm>
          <a:prstGeom prst="rect">
            <a:avLst/>
          </a:prstGeom>
          <a:blipFill>
            <a:blip r:embed="rId34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4" name="object 1234"/>
          <p:cNvSpPr/>
          <p:nvPr/>
        </p:nvSpPr>
        <p:spPr>
          <a:xfrm>
            <a:off x="3266909" y="5797665"/>
            <a:ext cx="36830" cy="36830"/>
          </a:xfrm>
          <a:custGeom>
            <a:avLst/>
            <a:gdLst/>
            <a:ahLst/>
            <a:cxnLst/>
            <a:rect l="l" t="t" r="r" b="b"/>
            <a:pathLst>
              <a:path w="36829" h="36829">
                <a:moveTo>
                  <a:pt x="17671" y="0"/>
                </a:moveTo>
                <a:lnTo>
                  <a:pt x="5150" y="5611"/>
                </a:lnTo>
                <a:lnTo>
                  <a:pt x="0" y="18388"/>
                </a:lnTo>
                <a:lnTo>
                  <a:pt x="123" y="20527"/>
                </a:lnTo>
                <a:lnTo>
                  <a:pt x="6385" y="32075"/>
                </a:lnTo>
                <a:lnTo>
                  <a:pt x="20160" y="36693"/>
                </a:lnTo>
                <a:lnTo>
                  <a:pt x="31968" y="30604"/>
                </a:lnTo>
                <a:lnTo>
                  <a:pt x="36746" y="17081"/>
                </a:lnTo>
                <a:lnTo>
                  <a:pt x="30860" y="4950"/>
                </a:lnTo>
                <a:lnTo>
                  <a:pt x="176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5" name="object 1235"/>
          <p:cNvSpPr/>
          <p:nvPr/>
        </p:nvSpPr>
        <p:spPr>
          <a:xfrm>
            <a:off x="3266909" y="5797665"/>
            <a:ext cx="36746" cy="36693"/>
          </a:xfrm>
          <a:prstGeom prst="rect">
            <a:avLst/>
          </a:prstGeom>
          <a:blipFill>
            <a:blip r:embed="rId34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6" name="object 1236"/>
          <p:cNvSpPr/>
          <p:nvPr/>
        </p:nvSpPr>
        <p:spPr>
          <a:xfrm>
            <a:off x="3267269" y="5798007"/>
            <a:ext cx="36195" cy="36195"/>
          </a:xfrm>
          <a:custGeom>
            <a:avLst/>
            <a:gdLst/>
            <a:ahLst/>
            <a:cxnLst/>
            <a:rect l="l" t="t" r="r" b="b"/>
            <a:pathLst>
              <a:path w="36195" h="36195">
                <a:moveTo>
                  <a:pt x="17897" y="0"/>
                </a:moveTo>
                <a:lnTo>
                  <a:pt x="5230" y="5332"/>
                </a:lnTo>
                <a:lnTo>
                  <a:pt x="99" y="17794"/>
                </a:lnTo>
                <a:lnTo>
                  <a:pt x="0" y="18447"/>
                </a:lnTo>
                <a:lnTo>
                  <a:pt x="5450" y="30927"/>
                </a:lnTo>
                <a:lnTo>
                  <a:pt x="18368" y="36077"/>
                </a:lnTo>
                <a:lnTo>
                  <a:pt x="30897" y="30652"/>
                </a:lnTo>
                <a:lnTo>
                  <a:pt x="36074" y="17794"/>
                </a:lnTo>
                <a:lnTo>
                  <a:pt x="30686" y="5206"/>
                </a:lnTo>
                <a:lnTo>
                  <a:pt x="1789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7" name="object 1237"/>
          <p:cNvSpPr/>
          <p:nvPr/>
        </p:nvSpPr>
        <p:spPr>
          <a:xfrm>
            <a:off x="3267269" y="5798007"/>
            <a:ext cx="36071" cy="36077"/>
          </a:xfrm>
          <a:prstGeom prst="rect">
            <a:avLst/>
          </a:prstGeom>
          <a:blipFill>
            <a:blip r:embed="rId34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8" name="object 1238"/>
          <p:cNvSpPr/>
          <p:nvPr/>
        </p:nvSpPr>
        <p:spPr>
          <a:xfrm>
            <a:off x="3267621" y="5798362"/>
            <a:ext cx="35560" cy="35560"/>
          </a:xfrm>
          <a:custGeom>
            <a:avLst/>
            <a:gdLst/>
            <a:ahLst/>
            <a:cxnLst/>
            <a:rect l="l" t="t" r="r" b="b"/>
            <a:pathLst>
              <a:path w="35560" h="35560">
                <a:moveTo>
                  <a:pt x="27444" y="0"/>
                </a:moveTo>
                <a:lnTo>
                  <a:pt x="7924" y="0"/>
                </a:lnTo>
                <a:lnTo>
                  <a:pt x="0" y="7937"/>
                </a:lnTo>
                <a:lnTo>
                  <a:pt x="0" y="27457"/>
                </a:lnTo>
                <a:lnTo>
                  <a:pt x="7924" y="35369"/>
                </a:lnTo>
                <a:lnTo>
                  <a:pt x="27444" y="35369"/>
                </a:lnTo>
                <a:lnTo>
                  <a:pt x="35356" y="27457"/>
                </a:lnTo>
                <a:lnTo>
                  <a:pt x="35356" y="7937"/>
                </a:lnTo>
                <a:lnTo>
                  <a:pt x="2744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9" name="object 1239"/>
          <p:cNvSpPr/>
          <p:nvPr/>
        </p:nvSpPr>
        <p:spPr>
          <a:xfrm>
            <a:off x="3302977" y="58160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95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0" name="object 1240"/>
          <p:cNvSpPr/>
          <p:nvPr/>
        </p:nvSpPr>
        <p:spPr>
          <a:xfrm>
            <a:off x="3267621" y="5798362"/>
            <a:ext cx="35351" cy="35369"/>
          </a:xfrm>
          <a:prstGeom prst="rect">
            <a:avLst/>
          </a:prstGeom>
          <a:blipFill>
            <a:blip r:embed="rId34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1" name="object 1241"/>
          <p:cNvSpPr/>
          <p:nvPr/>
        </p:nvSpPr>
        <p:spPr>
          <a:xfrm>
            <a:off x="3267989" y="5798730"/>
            <a:ext cx="34925" cy="34925"/>
          </a:xfrm>
          <a:custGeom>
            <a:avLst/>
            <a:gdLst/>
            <a:ahLst/>
            <a:cxnLst/>
            <a:rect l="l" t="t" r="r" b="b"/>
            <a:pathLst>
              <a:path w="34925" h="34925">
                <a:moveTo>
                  <a:pt x="26873" y="0"/>
                </a:moveTo>
                <a:lnTo>
                  <a:pt x="7734" y="0"/>
                </a:lnTo>
                <a:lnTo>
                  <a:pt x="0" y="7759"/>
                </a:lnTo>
                <a:lnTo>
                  <a:pt x="0" y="26885"/>
                </a:lnTo>
                <a:lnTo>
                  <a:pt x="7734" y="34645"/>
                </a:lnTo>
                <a:lnTo>
                  <a:pt x="26873" y="34645"/>
                </a:lnTo>
                <a:lnTo>
                  <a:pt x="34632" y="26885"/>
                </a:lnTo>
                <a:lnTo>
                  <a:pt x="34632" y="7759"/>
                </a:lnTo>
                <a:lnTo>
                  <a:pt x="268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2" name="object 1242"/>
          <p:cNvSpPr/>
          <p:nvPr/>
        </p:nvSpPr>
        <p:spPr>
          <a:xfrm>
            <a:off x="3267989" y="5798730"/>
            <a:ext cx="34627" cy="34645"/>
          </a:xfrm>
          <a:prstGeom prst="rect">
            <a:avLst/>
          </a:prstGeom>
          <a:blipFill>
            <a:blip r:embed="rId9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3" name="object 1243"/>
          <p:cNvSpPr/>
          <p:nvPr/>
        </p:nvSpPr>
        <p:spPr>
          <a:xfrm>
            <a:off x="3268319" y="5799061"/>
            <a:ext cx="34290" cy="34290"/>
          </a:xfrm>
          <a:custGeom>
            <a:avLst/>
            <a:gdLst/>
            <a:ahLst/>
            <a:cxnLst/>
            <a:rect l="l" t="t" r="r" b="b"/>
            <a:pathLst>
              <a:path w="34289" h="34289">
                <a:moveTo>
                  <a:pt x="26377" y="0"/>
                </a:moveTo>
                <a:lnTo>
                  <a:pt x="7607" y="0"/>
                </a:lnTo>
                <a:lnTo>
                  <a:pt x="0" y="7619"/>
                </a:lnTo>
                <a:lnTo>
                  <a:pt x="0" y="26365"/>
                </a:lnTo>
                <a:lnTo>
                  <a:pt x="7607" y="33959"/>
                </a:lnTo>
                <a:lnTo>
                  <a:pt x="26377" y="33959"/>
                </a:lnTo>
                <a:lnTo>
                  <a:pt x="33972" y="26365"/>
                </a:lnTo>
                <a:lnTo>
                  <a:pt x="33972" y="7619"/>
                </a:lnTo>
                <a:lnTo>
                  <a:pt x="2637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4" name="object 1244"/>
          <p:cNvSpPr/>
          <p:nvPr/>
        </p:nvSpPr>
        <p:spPr>
          <a:xfrm>
            <a:off x="3268319" y="5799061"/>
            <a:ext cx="33967" cy="33959"/>
          </a:xfrm>
          <a:prstGeom prst="rect">
            <a:avLst/>
          </a:prstGeom>
          <a:blipFill>
            <a:blip r:embed="rId9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5" name="object 1245"/>
          <p:cNvSpPr/>
          <p:nvPr/>
        </p:nvSpPr>
        <p:spPr>
          <a:xfrm>
            <a:off x="3268662" y="5799416"/>
            <a:ext cx="33655" cy="33655"/>
          </a:xfrm>
          <a:custGeom>
            <a:avLst/>
            <a:gdLst/>
            <a:ahLst/>
            <a:cxnLst/>
            <a:rect l="l" t="t" r="r" b="b"/>
            <a:pathLst>
              <a:path w="33654" h="33654">
                <a:moveTo>
                  <a:pt x="25831" y="0"/>
                </a:moveTo>
                <a:lnTo>
                  <a:pt x="7454" y="0"/>
                </a:lnTo>
                <a:lnTo>
                  <a:pt x="0" y="7442"/>
                </a:lnTo>
                <a:lnTo>
                  <a:pt x="0" y="25819"/>
                </a:lnTo>
                <a:lnTo>
                  <a:pt x="7454" y="33274"/>
                </a:lnTo>
                <a:lnTo>
                  <a:pt x="25831" y="33274"/>
                </a:lnTo>
                <a:lnTo>
                  <a:pt x="33274" y="25819"/>
                </a:lnTo>
                <a:lnTo>
                  <a:pt x="33274" y="7442"/>
                </a:lnTo>
                <a:lnTo>
                  <a:pt x="258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6" name="object 1246"/>
          <p:cNvSpPr/>
          <p:nvPr/>
        </p:nvSpPr>
        <p:spPr>
          <a:xfrm>
            <a:off x="3301936" y="581604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837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7" name="object 1247"/>
          <p:cNvSpPr/>
          <p:nvPr/>
        </p:nvSpPr>
        <p:spPr>
          <a:xfrm>
            <a:off x="3268662" y="5799416"/>
            <a:ext cx="33268" cy="33274"/>
          </a:xfrm>
          <a:prstGeom prst="rect">
            <a:avLst/>
          </a:prstGeom>
          <a:blipFill>
            <a:blip r:embed="rId9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8" name="object 1248"/>
          <p:cNvSpPr/>
          <p:nvPr/>
        </p:nvSpPr>
        <p:spPr>
          <a:xfrm>
            <a:off x="3269005" y="5799759"/>
            <a:ext cx="33020" cy="33020"/>
          </a:xfrm>
          <a:custGeom>
            <a:avLst/>
            <a:gdLst/>
            <a:ahLst/>
            <a:cxnLst/>
            <a:rect l="l" t="t" r="r" b="b"/>
            <a:pathLst>
              <a:path w="33020" h="33020">
                <a:moveTo>
                  <a:pt x="25298" y="0"/>
                </a:moveTo>
                <a:lnTo>
                  <a:pt x="7289" y="0"/>
                </a:lnTo>
                <a:lnTo>
                  <a:pt x="0" y="7289"/>
                </a:lnTo>
                <a:lnTo>
                  <a:pt x="0" y="25298"/>
                </a:lnTo>
                <a:lnTo>
                  <a:pt x="7289" y="32588"/>
                </a:lnTo>
                <a:lnTo>
                  <a:pt x="25298" y="32588"/>
                </a:lnTo>
                <a:lnTo>
                  <a:pt x="32600" y="25298"/>
                </a:lnTo>
                <a:lnTo>
                  <a:pt x="32600" y="7289"/>
                </a:lnTo>
                <a:lnTo>
                  <a:pt x="252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9" name="object 1249"/>
          <p:cNvSpPr/>
          <p:nvPr/>
        </p:nvSpPr>
        <p:spPr>
          <a:xfrm>
            <a:off x="3301606" y="581605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800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0" name="object 1250"/>
          <p:cNvSpPr/>
          <p:nvPr/>
        </p:nvSpPr>
        <p:spPr>
          <a:xfrm>
            <a:off x="3269005" y="5799759"/>
            <a:ext cx="32595" cy="32588"/>
          </a:xfrm>
          <a:prstGeom prst="rect">
            <a:avLst/>
          </a:prstGeom>
          <a:blipFill>
            <a:blip r:embed="rId9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1" name="object 1251"/>
          <p:cNvSpPr/>
          <p:nvPr/>
        </p:nvSpPr>
        <p:spPr>
          <a:xfrm>
            <a:off x="3269322" y="5800051"/>
            <a:ext cx="32384" cy="32384"/>
          </a:xfrm>
          <a:custGeom>
            <a:avLst/>
            <a:gdLst/>
            <a:ahLst/>
            <a:cxnLst/>
            <a:rect l="l" t="t" r="r" b="b"/>
            <a:pathLst>
              <a:path w="32385" h="32385">
                <a:moveTo>
                  <a:pt x="24815" y="0"/>
                </a:moveTo>
                <a:lnTo>
                  <a:pt x="7150" y="0"/>
                </a:lnTo>
                <a:lnTo>
                  <a:pt x="0" y="7188"/>
                </a:lnTo>
                <a:lnTo>
                  <a:pt x="0" y="24815"/>
                </a:lnTo>
                <a:lnTo>
                  <a:pt x="7150" y="31953"/>
                </a:lnTo>
                <a:lnTo>
                  <a:pt x="24815" y="31953"/>
                </a:lnTo>
                <a:lnTo>
                  <a:pt x="31953" y="24815"/>
                </a:lnTo>
                <a:lnTo>
                  <a:pt x="31953" y="7188"/>
                </a:lnTo>
                <a:lnTo>
                  <a:pt x="248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2" name="object 1252"/>
          <p:cNvSpPr/>
          <p:nvPr/>
        </p:nvSpPr>
        <p:spPr>
          <a:xfrm>
            <a:off x="3301276" y="581605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62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3" name="object 1253"/>
          <p:cNvSpPr/>
          <p:nvPr/>
        </p:nvSpPr>
        <p:spPr>
          <a:xfrm>
            <a:off x="3269322" y="5800051"/>
            <a:ext cx="31948" cy="31953"/>
          </a:xfrm>
          <a:prstGeom prst="rect">
            <a:avLst/>
          </a:prstGeom>
          <a:blipFill>
            <a:blip r:embed="rId9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4" name="object 1254"/>
          <p:cNvSpPr/>
          <p:nvPr/>
        </p:nvSpPr>
        <p:spPr>
          <a:xfrm>
            <a:off x="3269640" y="5800394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24307" y="0"/>
                </a:moveTo>
                <a:lnTo>
                  <a:pt x="7010" y="0"/>
                </a:lnTo>
                <a:lnTo>
                  <a:pt x="0" y="6997"/>
                </a:lnTo>
                <a:lnTo>
                  <a:pt x="0" y="24307"/>
                </a:lnTo>
                <a:lnTo>
                  <a:pt x="7010" y="31318"/>
                </a:lnTo>
                <a:lnTo>
                  <a:pt x="24307" y="31318"/>
                </a:lnTo>
                <a:lnTo>
                  <a:pt x="31318" y="24307"/>
                </a:lnTo>
                <a:lnTo>
                  <a:pt x="31318" y="6997"/>
                </a:lnTo>
                <a:lnTo>
                  <a:pt x="243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5" name="object 1255"/>
          <p:cNvSpPr/>
          <p:nvPr/>
        </p:nvSpPr>
        <p:spPr>
          <a:xfrm>
            <a:off x="3300958" y="581604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31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6" name="object 1256"/>
          <p:cNvSpPr/>
          <p:nvPr/>
        </p:nvSpPr>
        <p:spPr>
          <a:xfrm>
            <a:off x="3269640" y="5800394"/>
            <a:ext cx="31313" cy="31318"/>
          </a:xfrm>
          <a:prstGeom prst="rect">
            <a:avLst/>
          </a:prstGeom>
          <a:blipFill>
            <a:blip r:embed="rId9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7" name="object 1257"/>
          <p:cNvSpPr/>
          <p:nvPr/>
        </p:nvSpPr>
        <p:spPr>
          <a:xfrm>
            <a:off x="3269957" y="5800712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4">
                <a:moveTo>
                  <a:pt x="23825" y="0"/>
                </a:moveTo>
                <a:lnTo>
                  <a:pt x="6870" y="0"/>
                </a:lnTo>
                <a:lnTo>
                  <a:pt x="0" y="6845"/>
                </a:lnTo>
                <a:lnTo>
                  <a:pt x="0" y="23825"/>
                </a:lnTo>
                <a:lnTo>
                  <a:pt x="6870" y="30670"/>
                </a:lnTo>
                <a:lnTo>
                  <a:pt x="23825" y="30670"/>
                </a:lnTo>
                <a:lnTo>
                  <a:pt x="30683" y="23825"/>
                </a:lnTo>
                <a:lnTo>
                  <a:pt x="30683" y="6845"/>
                </a:lnTo>
                <a:lnTo>
                  <a:pt x="2382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8" name="object 1258"/>
          <p:cNvSpPr/>
          <p:nvPr/>
        </p:nvSpPr>
        <p:spPr>
          <a:xfrm>
            <a:off x="3269957" y="5800712"/>
            <a:ext cx="30678" cy="30670"/>
          </a:xfrm>
          <a:prstGeom prst="rect">
            <a:avLst/>
          </a:prstGeom>
          <a:blipFill>
            <a:blip r:embed="rId9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9" name="object 1259"/>
          <p:cNvSpPr/>
          <p:nvPr/>
        </p:nvSpPr>
        <p:spPr>
          <a:xfrm>
            <a:off x="3270262" y="5801017"/>
            <a:ext cx="30480" cy="30480"/>
          </a:xfrm>
          <a:custGeom>
            <a:avLst/>
            <a:gdLst/>
            <a:ahLst/>
            <a:cxnLst/>
            <a:rect l="l" t="t" r="r" b="b"/>
            <a:pathLst>
              <a:path w="30479" h="30479">
                <a:moveTo>
                  <a:pt x="23355" y="0"/>
                </a:moveTo>
                <a:lnTo>
                  <a:pt x="6731" y="0"/>
                </a:lnTo>
                <a:lnTo>
                  <a:pt x="0" y="6705"/>
                </a:lnTo>
                <a:lnTo>
                  <a:pt x="0" y="23342"/>
                </a:lnTo>
                <a:lnTo>
                  <a:pt x="6731" y="30060"/>
                </a:lnTo>
                <a:lnTo>
                  <a:pt x="23355" y="30060"/>
                </a:lnTo>
                <a:lnTo>
                  <a:pt x="30086" y="23342"/>
                </a:lnTo>
                <a:lnTo>
                  <a:pt x="30086" y="6705"/>
                </a:lnTo>
                <a:lnTo>
                  <a:pt x="233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0" name="object 1260"/>
          <p:cNvSpPr/>
          <p:nvPr/>
        </p:nvSpPr>
        <p:spPr>
          <a:xfrm>
            <a:off x="3300348" y="581604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66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1" name="object 1261"/>
          <p:cNvSpPr/>
          <p:nvPr/>
        </p:nvSpPr>
        <p:spPr>
          <a:xfrm>
            <a:off x="3270262" y="5801017"/>
            <a:ext cx="30081" cy="30060"/>
          </a:xfrm>
          <a:prstGeom prst="rect">
            <a:avLst/>
          </a:prstGeom>
          <a:blipFill>
            <a:blip r:embed="rId9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2" name="object 1262"/>
          <p:cNvSpPr/>
          <p:nvPr/>
        </p:nvSpPr>
        <p:spPr>
          <a:xfrm>
            <a:off x="3270567" y="5801321"/>
            <a:ext cx="29845" cy="29845"/>
          </a:xfrm>
          <a:custGeom>
            <a:avLst/>
            <a:gdLst/>
            <a:ahLst/>
            <a:cxnLst/>
            <a:rect l="l" t="t" r="r" b="b"/>
            <a:pathLst>
              <a:path w="29845" h="29845">
                <a:moveTo>
                  <a:pt x="22885" y="0"/>
                </a:moveTo>
                <a:lnTo>
                  <a:pt x="6578" y="0"/>
                </a:lnTo>
                <a:lnTo>
                  <a:pt x="0" y="6591"/>
                </a:lnTo>
                <a:lnTo>
                  <a:pt x="0" y="22872"/>
                </a:lnTo>
                <a:lnTo>
                  <a:pt x="6578" y="29463"/>
                </a:lnTo>
                <a:lnTo>
                  <a:pt x="22885" y="29463"/>
                </a:lnTo>
                <a:lnTo>
                  <a:pt x="29476" y="22872"/>
                </a:lnTo>
                <a:lnTo>
                  <a:pt x="29476" y="6591"/>
                </a:lnTo>
                <a:lnTo>
                  <a:pt x="2288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3" name="object 1263"/>
          <p:cNvSpPr/>
          <p:nvPr/>
        </p:nvSpPr>
        <p:spPr>
          <a:xfrm>
            <a:off x="3270567" y="5801321"/>
            <a:ext cx="29471" cy="29463"/>
          </a:xfrm>
          <a:prstGeom prst="rect">
            <a:avLst/>
          </a:prstGeom>
          <a:blipFill>
            <a:blip r:embed="rId9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4" name="object 1264"/>
          <p:cNvSpPr/>
          <p:nvPr/>
        </p:nvSpPr>
        <p:spPr>
          <a:xfrm>
            <a:off x="3270859" y="5801601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10" h="29210">
                <a:moveTo>
                  <a:pt x="22415" y="0"/>
                </a:moveTo>
                <a:lnTo>
                  <a:pt x="6451" y="0"/>
                </a:lnTo>
                <a:lnTo>
                  <a:pt x="0" y="6464"/>
                </a:lnTo>
                <a:lnTo>
                  <a:pt x="0" y="22440"/>
                </a:lnTo>
                <a:lnTo>
                  <a:pt x="6451" y="28905"/>
                </a:lnTo>
                <a:lnTo>
                  <a:pt x="22415" y="28905"/>
                </a:lnTo>
                <a:lnTo>
                  <a:pt x="28905" y="22440"/>
                </a:lnTo>
                <a:lnTo>
                  <a:pt x="28905" y="6464"/>
                </a:lnTo>
                <a:lnTo>
                  <a:pt x="224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5" name="object 1265"/>
          <p:cNvSpPr/>
          <p:nvPr/>
        </p:nvSpPr>
        <p:spPr>
          <a:xfrm>
            <a:off x="3299764" y="581605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597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6" name="object 1266"/>
          <p:cNvSpPr/>
          <p:nvPr/>
        </p:nvSpPr>
        <p:spPr>
          <a:xfrm>
            <a:off x="3270861" y="5801601"/>
            <a:ext cx="28897" cy="28905"/>
          </a:xfrm>
          <a:prstGeom prst="rect">
            <a:avLst/>
          </a:prstGeom>
          <a:blipFill>
            <a:blip r:embed="rId9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7" name="object 1267"/>
          <p:cNvSpPr/>
          <p:nvPr/>
        </p:nvSpPr>
        <p:spPr>
          <a:xfrm>
            <a:off x="3270859" y="581605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597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8" name="object 1268"/>
          <p:cNvSpPr/>
          <p:nvPr/>
        </p:nvSpPr>
        <p:spPr>
          <a:xfrm>
            <a:off x="3271151" y="5801905"/>
            <a:ext cx="28575" cy="28575"/>
          </a:xfrm>
          <a:custGeom>
            <a:avLst/>
            <a:gdLst/>
            <a:ahLst/>
            <a:cxnLst/>
            <a:rect l="l" t="t" r="r" b="b"/>
            <a:pathLst>
              <a:path w="28575" h="28575">
                <a:moveTo>
                  <a:pt x="21970" y="0"/>
                </a:moveTo>
                <a:lnTo>
                  <a:pt x="6337" y="0"/>
                </a:lnTo>
                <a:lnTo>
                  <a:pt x="0" y="6311"/>
                </a:lnTo>
                <a:lnTo>
                  <a:pt x="0" y="21970"/>
                </a:lnTo>
                <a:lnTo>
                  <a:pt x="6337" y="28295"/>
                </a:lnTo>
                <a:lnTo>
                  <a:pt x="21970" y="28295"/>
                </a:lnTo>
                <a:lnTo>
                  <a:pt x="28308" y="21970"/>
                </a:lnTo>
                <a:lnTo>
                  <a:pt x="28308" y="6311"/>
                </a:lnTo>
                <a:lnTo>
                  <a:pt x="219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9" name="object 1269"/>
          <p:cNvSpPr/>
          <p:nvPr/>
        </p:nvSpPr>
        <p:spPr>
          <a:xfrm>
            <a:off x="3271151" y="5801905"/>
            <a:ext cx="28303" cy="28295"/>
          </a:xfrm>
          <a:prstGeom prst="rect">
            <a:avLst/>
          </a:prstGeom>
          <a:blipFill>
            <a:blip r:embed="rId34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0" name="object 1270"/>
          <p:cNvSpPr/>
          <p:nvPr/>
        </p:nvSpPr>
        <p:spPr>
          <a:xfrm>
            <a:off x="3271443" y="5802160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21526" y="0"/>
                </a:moveTo>
                <a:lnTo>
                  <a:pt x="6184" y="0"/>
                </a:lnTo>
                <a:lnTo>
                  <a:pt x="0" y="6223"/>
                </a:lnTo>
                <a:lnTo>
                  <a:pt x="0" y="21577"/>
                </a:lnTo>
                <a:lnTo>
                  <a:pt x="6184" y="27774"/>
                </a:lnTo>
                <a:lnTo>
                  <a:pt x="21526" y="27774"/>
                </a:lnTo>
                <a:lnTo>
                  <a:pt x="27736" y="21577"/>
                </a:lnTo>
                <a:lnTo>
                  <a:pt x="27736" y="6223"/>
                </a:lnTo>
                <a:lnTo>
                  <a:pt x="2152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1" name="object 1271"/>
          <p:cNvSpPr/>
          <p:nvPr/>
        </p:nvSpPr>
        <p:spPr>
          <a:xfrm>
            <a:off x="3271443" y="5802160"/>
            <a:ext cx="27731" cy="27774"/>
          </a:xfrm>
          <a:prstGeom prst="rect">
            <a:avLst/>
          </a:prstGeom>
          <a:blipFill>
            <a:blip r:embed="rId34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2" name="object 1272"/>
          <p:cNvSpPr/>
          <p:nvPr/>
        </p:nvSpPr>
        <p:spPr>
          <a:xfrm>
            <a:off x="3271697" y="5802464"/>
            <a:ext cx="27305" cy="27305"/>
          </a:xfrm>
          <a:custGeom>
            <a:avLst/>
            <a:gdLst/>
            <a:ahLst/>
            <a:cxnLst/>
            <a:rect l="l" t="t" r="r" b="b"/>
            <a:pathLst>
              <a:path w="27304" h="27304">
                <a:moveTo>
                  <a:pt x="21132" y="0"/>
                </a:moveTo>
                <a:lnTo>
                  <a:pt x="6096" y="0"/>
                </a:lnTo>
                <a:lnTo>
                  <a:pt x="0" y="6070"/>
                </a:lnTo>
                <a:lnTo>
                  <a:pt x="0" y="21082"/>
                </a:lnTo>
                <a:lnTo>
                  <a:pt x="6096" y="27190"/>
                </a:lnTo>
                <a:lnTo>
                  <a:pt x="21132" y="27190"/>
                </a:lnTo>
                <a:lnTo>
                  <a:pt x="27203" y="21082"/>
                </a:lnTo>
                <a:lnTo>
                  <a:pt x="27203" y="6070"/>
                </a:lnTo>
                <a:lnTo>
                  <a:pt x="2113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3" name="object 1273"/>
          <p:cNvSpPr/>
          <p:nvPr/>
        </p:nvSpPr>
        <p:spPr>
          <a:xfrm>
            <a:off x="3271697" y="5802464"/>
            <a:ext cx="27198" cy="27190"/>
          </a:xfrm>
          <a:prstGeom prst="rect">
            <a:avLst/>
          </a:prstGeom>
          <a:blipFill>
            <a:blip r:embed="rId34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4" name="object 1274"/>
          <p:cNvSpPr/>
          <p:nvPr/>
        </p:nvSpPr>
        <p:spPr>
          <a:xfrm>
            <a:off x="3271977" y="5802719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20688" y="0"/>
                </a:moveTo>
                <a:lnTo>
                  <a:pt x="5956" y="0"/>
                </a:lnTo>
                <a:lnTo>
                  <a:pt x="0" y="5981"/>
                </a:lnTo>
                <a:lnTo>
                  <a:pt x="0" y="20688"/>
                </a:lnTo>
                <a:lnTo>
                  <a:pt x="5956" y="26644"/>
                </a:lnTo>
                <a:lnTo>
                  <a:pt x="20688" y="26644"/>
                </a:lnTo>
                <a:lnTo>
                  <a:pt x="26644" y="20688"/>
                </a:lnTo>
                <a:lnTo>
                  <a:pt x="26644" y="5981"/>
                </a:lnTo>
                <a:lnTo>
                  <a:pt x="206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5" name="object 1275"/>
          <p:cNvSpPr/>
          <p:nvPr/>
        </p:nvSpPr>
        <p:spPr>
          <a:xfrm>
            <a:off x="3271982" y="5802719"/>
            <a:ext cx="26634" cy="26644"/>
          </a:xfrm>
          <a:prstGeom prst="rect">
            <a:avLst/>
          </a:prstGeom>
          <a:blipFill>
            <a:blip r:embed="rId34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6" name="object 1276"/>
          <p:cNvSpPr/>
          <p:nvPr/>
        </p:nvSpPr>
        <p:spPr>
          <a:xfrm>
            <a:off x="3272244" y="5802998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70">
                <a:moveTo>
                  <a:pt x="20269" y="0"/>
                </a:moveTo>
                <a:lnTo>
                  <a:pt x="5842" y="0"/>
                </a:lnTo>
                <a:lnTo>
                  <a:pt x="0" y="5867"/>
                </a:lnTo>
                <a:lnTo>
                  <a:pt x="0" y="20269"/>
                </a:lnTo>
                <a:lnTo>
                  <a:pt x="5842" y="26136"/>
                </a:lnTo>
                <a:lnTo>
                  <a:pt x="20269" y="26136"/>
                </a:lnTo>
                <a:lnTo>
                  <a:pt x="26123" y="20269"/>
                </a:lnTo>
                <a:lnTo>
                  <a:pt x="26123" y="5867"/>
                </a:lnTo>
                <a:lnTo>
                  <a:pt x="202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7" name="object 1277"/>
          <p:cNvSpPr/>
          <p:nvPr/>
        </p:nvSpPr>
        <p:spPr>
          <a:xfrm>
            <a:off x="3298367" y="581606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440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8" name="object 1278"/>
          <p:cNvSpPr/>
          <p:nvPr/>
        </p:nvSpPr>
        <p:spPr>
          <a:xfrm>
            <a:off x="3272244" y="5802998"/>
            <a:ext cx="26118" cy="26136"/>
          </a:xfrm>
          <a:prstGeom prst="rect">
            <a:avLst/>
          </a:prstGeom>
          <a:blipFill>
            <a:blip r:embed="rId34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9" name="object 1279"/>
          <p:cNvSpPr/>
          <p:nvPr/>
        </p:nvSpPr>
        <p:spPr>
          <a:xfrm>
            <a:off x="3272244" y="581606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4401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0" name="object 1280"/>
          <p:cNvSpPr/>
          <p:nvPr/>
        </p:nvSpPr>
        <p:spPr>
          <a:xfrm>
            <a:off x="3272510" y="5803252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19862" y="0"/>
                </a:moveTo>
                <a:lnTo>
                  <a:pt x="5714" y="0"/>
                </a:lnTo>
                <a:lnTo>
                  <a:pt x="0" y="5740"/>
                </a:lnTo>
                <a:lnTo>
                  <a:pt x="0" y="19888"/>
                </a:lnTo>
                <a:lnTo>
                  <a:pt x="5714" y="25603"/>
                </a:lnTo>
                <a:lnTo>
                  <a:pt x="19862" y="25603"/>
                </a:lnTo>
                <a:lnTo>
                  <a:pt x="25590" y="19888"/>
                </a:lnTo>
                <a:lnTo>
                  <a:pt x="25590" y="5740"/>
                </a:lnTo>
                <a:lnTo>
                  <a:pt x="198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1" name="object 1281"/>
          <p:cNvSpPr/>
          <p:nvPr/>
        </p:nvSpPr>
        <p:spPr>
          <a:xfrm>
            <a:off x="3272510" y="5803252"/>
            <a:ext cx="25585" cy="25603"/>
          </a:xfrm>
          <a:prstGeom prst="rect">
            <a:avLst/>
          </a:prstGeom>
          <a:blipFill>
            <a:blip r:embed="rId34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2" name="object 1282"/>
          <p:cNvSpPr/>
          <p:nvPr/>
        </p:nvSpPr>
        <p:spPr>
          <a:xfrm>
            <a:off x="3272764" y="5803519"/>
            <a:ext cx="25400" cy="25400"/>
          </a:xfrm>
          <a:custGeom>
            <a:avLst/>
            <a:gdLst/>
            <a:ahLst/>
            <a:cxnLst/>
            <a:rect l="l" t="t" r="r" b="b"/>
            <a:pathLst>
              <a:path w="25400" h="25400">
                <a:moveTo>
                  <a:pt x="19456" y="0"/>
                </a:moveTo>
                <a:lnTo>
                  <a:pt x="5600" y="0"/>
                </a:lnTo>
                <a:lnTo>
                  <a:pt x="0" y="5600"/>
                </a:lnTo>
                <a:lnTo>
                  <a:pt x="0" y="19469"/>
                </a:lnTo>
                <a:lnTo>
                  <a:pt x="5600" y="25069"/>
                </a:lnTo>
                <a:lnTo>
                  <a:pt x="19456" y="25069"/>
                </a:lnTo>
                <a:lnTo>
                  <a:pt x="25082" y="19469"/>
                </a:lnTo>
                <a:lnTo>
                  <a:pt x="25082" y="5600"/>
                </a:lnTo>
                <a:lnTo>
                  <a:pt x="194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3" name="object 1283"/>
          <p:cNvSpPr/>
          <p:nvPr/>
        </p:nvSpPr>
        <p:spPr>
          <a:xfrm>
            <a:off x="3297847" y="581605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386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4" name="object 1284"/>
          <p:cNvSpPr/>
          <p:nvPr/>
        </p:nvSpPr>
        <p:spPr>
          <a:xfrm>
            <a:off x="3272764" y="5803519"/>
            <a:ext cx="25077" cy="25069"/>
          </a:xfrm>
          <a:prstGeom prst="rect">
            <a:avLst/>
          </a:prstGeom>
          <a:blipFill>
            <a:blip r:embed="rId34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5" name="object 1285"/>
          <p:cNvSpPr/>
          <p:nvPr/>
        </p:nvSpPr>
        <p:spPr>
          <a:xfrm>
            <a:off x="3273018" y="5803772"/>
            <a:ext cx="24765" cy="24765"/>
          </a:xfrm>
          <a:custGeom>
            <a:avLst/>
            <a:gdLst/>
            <a:ahLst/>
            <a:cxnLst/>
            <a:rect l="l" t="t" r="r" b="b"/>
            <a:pathLst>
              <a:path w="24764" h="24764">
                <a:moveTo>
                  <a:pt x="19062" y="0"/>
                </a:moveTo>
                <a:lnTo>
                  <a:pt x="5486" y="0"/>
                </a:lnTo>
                <a:lnTo>
                  <a:pt x="0" y="5499"/>
                </a:lnTo>
                <a:lnTo>
                  <a:pt x="0" y="19050"/>
                </a:lnTo>
                <a:lnTo>
                  <a:pt x="5486" y="24561"/>
                </a:lnTo>
                <a:lnTo>
                  <a:pt x="19062" y="24561"/>
                </a:lnTo>
                <a:lnTo>
                  <a:pt x="24574" y="19050"/>
                </a:lnTo>
                <a:lnTo>
                  <a:pt x="24574" y="5499"/>
                </a:lnTo>
                <a:lnTo>
                  <a:pt x="190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6" name="object 1286"/>
          <p:cNvSpPr/>
          <p:nvPr/>
        </p:nvSpPr>
        <p:spPr>
          <a:xfrm>
            <a:off x="3273018" y="5803772"/>
            <a:ext cx="24569" cy="24561"/>
          </a:xfrm>
          <a:prstGeom prst="rect">
            <a:avLst/>
          </a:prstGeom>
          <a:blipFill>
            <a:blip r:embed="rId34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7" name="object 1287"/>
          <p:cNvSpPr/>
          <p:nvPr/>
        </p:nvSpPr>
        <p:spPr>
          <a:xfrm>
            <a:off x="3273259" y="5804014"/>
            <a:ext cx="24130" cy="24130"/>
          </a:xfrm>
          <a:custGeom>
            <a:avLst/>
            <a:gdLst/>
            <a:ahLst/>
            <a:cxnLst/>
            <a:rect l="l" t="t" r="r" b="b"/>
            <a:pathLst>
              <a:path w="24129" h="24129">
                <a:moveTo>
                  <a:pt x="18694" y="0"/>
                </a:moveTo>
                <a:lnTo>
                  <a:pt x="5397" y="0"/>
                </a:lnTo>
                <a:lnTo>
                  <a:pt x="0" y="5372"/>
                </a:lnTo>
                <a:lnTo>
                  <a:pt x="0" y="18668"/>
                </a:lnTo>
                <a:lnTo>
                  <a:pt x="5397" y="24066"/>
                </a:lnTo>
                <a:lnTo>
                  <a:pt x="18694" y="24066"/>
                </a:lnTo>
                <a:lnTo>
                  <a:pt x="24091" y="18668"/>
                </a:lnTo>
                <a:lnTo>
                  <a:pt x="24091" y="5372"/>
                </a:lnTo>
                <a:lnTo>
                  <a:pt x="186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8" name="object 1288"/>
          <p:cNvSpPr/>
          <p:nvPr/>
        </p:nvSpPr>
        <p:spPr>
          <a:xfrm>
            <a:off x="3273261" y="5804014"/>
            <a:ext cx="24085" cy="24066"/>
          </a:xfrm>
          <a:prstGeom prst="rect">
            <a:avLst/>
          </a:prstGeom>
          <a:blipFill>
            <a:blip r:embed="rId34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9" name="object 1289"/>
          <p:cNvSpPr/>
          <p:nvPr/>
        </p:nvSpPr>
        <p:spPr>
          <a:xfrm>
            <a:off x="3273259" y="581603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329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0" name="object 1290"/>
          <p:cNvSpPr/>
          <p:nvPr/>
        </p:nvSpPr>
        <p:spPr>
          <a:xfrm>
            <a:off x="3273513" y="5804255"/>
            <a:ext cx="24130" cy="24130"/>
          </a:xfrm>
          <a:custGeom>
            <a:avLst/>
            <a:gdLst/>
            <a:ahLst/>
            <a:cxnLst/>
            <a:rect l="l" t="t" r="r" b="b"/>
            <a:pathLst>
              <a:path w="24129" h="24129">
                <a:moveTo>
                  <a:pt x="18300" y="0"/>
                </a:moveTo>
                <a:lnTo>
                  <a:pt x="5270" y="0"/>
                </a:lnTo>
                <a:lnTo>
                  <a:pt x="0" y="5295"/>
                </a:lnTo>
                <a:lnTo>
                  <a:pt x="0" y="18313"/>
                </a:lnTo>
                <a:lnTo>
                  <a:pt x="5270" y="23609"/>
                </a:lnTo>
                <a:lnTo>
                  <a:pt x="18300" y="23609"/>
                </a:lnTo>
                <a:lnTo>
                  <a:pt x="23596" y="18313"/>
                </a:lnTo>
                <a:lnTo>
                  <a:pt x="23596" y="5295"/>
                </a:lnTo>
                <a:lnTo>
                  <a:pt x="18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1" name="object 1291"/>
          <p:cNvSpPr/>
          <p:nvPr/>
        </p:nvSpPr>
        <p:spPr>
          <a:xfrm>
            <a:off x="3273513" y="5804255"/>
            <a:ext cx="23591" cy="23609"/>
          </a:xfrm>
          <a:prstGeom prst="rect">
            <a:avLst/>
          </a:prstGeom>
          <a:blipFill>
            <a:blip r:embed="rId34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2" name="object 1292"/>
          <p:cNvSpPr/>
          <p:nvPr/>
        </p:nvSpPr>
        <p:spPr>
          <a:xfrm>
            <a:off x="3273729" y="5804484"/>
            <a:ext cx="23495" cy="23495"/>
          </a:xfrm>
          <a:custGeom>
            <a:avLst/>
            <a:gdLst/>
            <a:ahLst/>
            <a:cxnLst/>
            <a:rect l="l" t="t" r="r" b="b"/>
            <a:pathLst>
              <a:path w="23495" h="23495">
                <a:moveTo>
                  <a:pt x="17957" y="0"/>
                </a:moveTo>
                <a:lnTo>
                  <a:pt x="5181" y="0"/>
                </a:lnTo>
                <a:lnTo>
                  <a:pt x="0" y="5168"/>
                </a:lnTo>
                <a:lnTo>
                  <a:pt x="0" y="17970"/>
                </a:lnTo>
                <a:lnTo>
                  <a:pt x="5181" y="23126"/>
                </a:lnTo>
                <a:lnTo>
                  <a:pt x="17957" y="23126"/>
                </a:lnTo>
                <a:lnTo>
                  <a:pt x="23139" y="17970"/>
                </a:lnTo>
                <a:lnTo>
                  <a:pt x="23139" y="5168"/>
                </a:lnTo>
                <a:lnTo>
                  <a:pt x="1795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3" name="object 1293"/>
          <p:cNvSpPr/>
          <p:nvPr/>
        </p:nvSpPr>
        <p:spPr>
          <a:xfrm>
            <a:off x="3296869" y="581605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80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4" name="object 1294"/>
          <p:cNvSpPr/>
          <p:nvPr/>
        </p:nvSpPr>
        <p:spPr>
          <a:xfrm>
            <a:off x="3273729" y="5804484"/>
            <a:ext cx="23134" cy="23126"/>
          </a:xfrm>
          <a:prstGeom prst="rect">
            <a:avLst/>
          </a:prstGeom>
          <a:blipFill>
            <a:blip r:embed="rId34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5" name="object 1295"/>
          <p:cNvSpPr/>
          <p:nvPr/>
        </p:nvSpPr>
        <p:spPr>
          <a:xfrm>
            <a:off x="3273958" y="5804712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7602" y="0"/>
                </a:moveTo>
                <a:lnTo>
                  <a:pt x="5080" y="0"/>
                </a:lnTo>
                <a:lnTo>
                  <a:pt x="0" y="5079"/>
                </a:lnTo>
                <a:lnTo>
                  <a:pt x="0" y="17576"/>
                </a:lnTo>
                <a:lnTo>
                  <a:pt x="5080" y="22669"/>
                </a:lnTo>
                <a:lnTo>
                  <a:pt x="17602" y="22669"/>
                </a:lnTo>
                <a:lnTo>
                  <a:pt x="22669" y="17576"/>
                </a:lnTo>
                <a:lnTo>
                  <a:pt x="22669" y="5079"/>
                </a:lnTo>
                <a:lnTo>
                  <a:pt x="176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6" name="object 1296"/>
          <p:cNvSpPr/>
          <p:nvPr/>
        </p:nvSpPr>
        <p:spPr>
          <a:xfrm>
            <a:off x="3296627" y="581604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49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7" name="object 1297"/>
          <p:cNvSpPr/>
          <p:nvPr/>
        </p:nvSpPr>
        <p:spPr>
          <a:xfrm>
            <a:off x="3273958" y="5804712"/>
            <a:ext cx="22664" cy="22669"/>
          </a:xfrm>
          <a:prstGeom prst="rect">
            <a:avLst/>
          </a:prstGeom>
          <a:blipFill>
            <a:blip r:embed="rId34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8" name="object 1298"/>
          <p:cNvSpPr/>
          <p:nvPr/>
        </p:nvSpPr>
        <p:spPr>
          <a:xfrm>
            <a:off x="3274186" y="5804954"/>
            <a:ext cx="22225" cy="22225"/>
          </a:xfrm>
          <a:custGeom>
            <a:avLst/>
            <a:gdLst/>
            <a:ahLst/>
            <a:cxnLst/>
            <a:rect l="l" t="t" r="r" b="b"/>
            <a:pathLst>
              <a:path w="22225" h="22225">
                <a:moveTo>
                  <a:pt x="17246" y="0"/>
                </a:moveTo>
                <a:lnTo>
                  <a:pt x="4965" y="0"/>
                </a:lnTo>
                <a:lnTo>
                  <a:pt x="0" y="4952"/>
                </a:lnTo>
                <a:lnTo>
                  <a:pt x="0" y="17233"/>
                </a:lnTo>
                <a:lnTo>
                  <a:pt x="4965" y="22199"/>
                </a:lnTo>
                <a:lnTo>
                  <a:pt x="17246" y="22199"/>
                </a:lnTo>
                <a:lnTo>
                  <a:pt x="22212" y="17233"/>
                </a:lnTo>
                <a:lnTo>
                  <a:pt x="22212" y="4952"/>
                </a:lnTo>
                <a:lnTo>
                  <a:pt x="1724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9" name="object 1299"/>
          <p:cNvSpPr/>
          <p:nvPr/>
        </p:nvSpPr>
        <p:spPr>
          <a:xfrm>
            <a:off x="3274186" y="5804954"/>
            <a:ext cx="22207" cy="22199"/>
          </a:xfrm>
          <a:prstGeom prst="rect">
            <a:avLst/>
          </a:prstGeom>
          <a:blipFill>
            <a:blip r:embed="rId18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0" name="object 1300"/>
          <p:cNvSpPr/>
          <p:nvPr/>
        </p:nvSpPr>
        <p:spPr>
          <a:xfrm>
            <a:off x="3274402" y="5805157"/>
            <a:ext cx="22225" cy="22225"/>
          </a:xfrm>
          <a:custGeom>
            <a:avLst/>
            <a:gdLst/>
            <a:ahLst/>
            <a:cxnLst/>
            <a:rect l="l" t="t" r="r" b="b"/>
            <a:pathLst>
              <a:path w="22225" h="22225">
                <a:moveTo>
                  <a:pt x="16903" y="0"/>
                </a:moveTo>
                <a:lnTo>
                  <a:pt x="4864" y="0"/>
                </a:lnTo>
                <a:lnTo>
                  <a:pt x="0" y="4876"/>
                </a:lnTo>
                <a:lnTo>
                  <a:pt x="0" y="16916"/>
                </a:lnTo>
                <a:lnTo>
                  <a:pt x="4864" y="21793"/>
                </a:lnTo>
                <a:lnTo>
                  <a:pt x="16903" y="21793"/>
                </a:lnTo>
                <a:lnTo>
                  <a:pt x="21780" y="16916"/>
                </a:lnTo>
                <a:lnTo>
                  <a:pt x="21780" y="4876"/>
                </a:lnTo>
                <a:lnTo>
                  <a:pt x="169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1" name="object 1301"/>
          <p:cNvSpPr/>
          <p:nvPr/>
        </p:nvSpPr>
        <p:spPr>
          <a:xfrm>
            <a:off x="3274402" y="5805157"/>
            <a:ext cx="21775" cy="21793"/>
          </a:xfrm>
          <a:prstGeom prst="rect">
            <a:avLst/>
          </a:prstGeom>
          <a:blipFill>
            <a:blip r:embed="rId18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2" name="object 1302"/>
          <p:cNvSpPr/>
          <p:nvPr/>
        </p:nvSpPr>
        <p:spPr>
          <a:xfrm>
            <a:off x="3274631" y="5805385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16560" y="0"/>
                </a:moveTo>
                <a:lnTo>
                  <a:pt x="4775" y="0"/>
                </a:lnTo>
                <a:lnTo>
                  <a:pt x="0" y="4762"/>
                </a:lnTo>
                <a:lnTo>
                  <a:pt x="0" y="16560"/>
                </a:lnTo>
                <a:lnTo>
                  <a:pt x="4775" y="21336"/>
                </a:lnTo>
                <a:lnTo>
                  <a:pt x="16560" y="21336"/>
                </a:lnTo>
                <a:lnTo>
                  <a:pt x="21335" y="16560"/>
                </a:lnTo>
                <a:lnTo>
                  <a:pt x="21335" y="4762"/>
                </a:lnTo>
                <a:lnTo>
                  <a:pt x="165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3" name="object 1303"/>
          <p:cNvSpPr/>
          <p:nvPr/>
        </p:nvSpPr>
        <p:spPr>
          <a:xfrm>
            <a:off x="3295967" y="581604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179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4" name="object 1304"/>
          <p:cNvSpPr/>
          <p:nvPr/>
        </p:nvSpPr>
        <p:spPr>
          <a:xfrm>
            <a:off x="3274631" y="5805385"/>
            <a:ext cx="21330" cy="21336"/>
          </a:xfrm>
          <a:prstGeom prst="rect">
            <a:avLst/>
          </a:prstGeom>
          <a:blipFill>
            <a:blip r:embed="rId19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5" name="object 1305"/>
          <p:cNvSpPr/>
          <p:nvPr/>
        </p:nvSpPr>
        <p:spPr>
          <a:xfrm>
            <a:off x="3274860" y="5805614"/>
            <a:ext cx="20955" cy="20955"/>
          </a:xfrm>
          <a:custGeom>
            <a:avLst/>
            <a:gdLst/>
            <a:ahLst/>
            <a:cxnLst/>
            <a:rect l="l" t="t" r="r" b="b"/>
            <a:pathLst>
              <a:path w="20954" h="20954">
                <a:moveTo>
                  <a:pt x="16205" y="0"/>
                </a:moveTo>
                <a:lnTo>
                  <a:pt x="4660" y="0"/>
                </a:lnTo>
                <a:lnTo>
                  <a:pt x="0" y="4660"/>
                </a:lnTo>
                <a:lnTo>
                  <a:pt x="0" y="16217"/>
                </a:lnTo>
                <a:lnTo>
                  <a:pt x="4660" y="20891"/>
                </a:lnTo>
                <a:lnTo>
                  <a:pt x="16205" y="20891"/>
                </a:lnTo>
                <a:lnTo>
                  <a:pt x="20891" y="16217"/>
                </a:lnTo>
                <a:lnTo>
                  <a:pt x="20891" y="4660"/>
                </a:lnTo>
                <a:lnTo>
                  <a:pt x="162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6" name="object 1306"/>
          <p:cNvSpPr/>
          <p:nvPr/>
        </p:nvSpPr>
        <p:spPr>
          <a:xfrm>
            <a:off x="3274860" y="5805614"/>
            <a:ext cx="20886" cy="20891"/>
          </a:xfrm>
          <a:prstGeom prst="rect">
            <a:avLst/>
          </a:prstGeom>
          <a:blipFill>
            <a:blip r:embed="rId19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7" name="object 1307"/>
          <p:cNvSpPr/>
          <p:nvPr/>
        </p:nvSpPr>
        <p:spPr>
          <a:xfrm>
            <a:off x="3275050" y="5805804"/>
            <a:ext cx="20955" cy="20955"/>
          </a:xfrm>
          <a:custGeom>
            <a:avLst/>
            <a:gdLst/>
            <a:ahLst/>
            <a:cxnLst/>
            <a:rect l="l" t="t" r="r" b="b"/>
            <a:pathLst>
              <a:path w="20954" h="20954">
                <a:moveTo>
                  <a:pt x="15913" y="0"/>
                </a:moveTo>
                <a:lnTo>
                  <a:pt x="4584" y="0"/>
                </a:lnTo>
                <a:lnTo>
                  <a:pt x="0" y="4597"/>
                </a:lnTo>
                <a:lnTo>
                  <a:pt x="0" y="15900"/>
                </a:lnTo>
                <a:lnTo>
                  <a:pt x="4584" y="20472"/>
                </a:lnTo>
                <a:lnTo>
                  <a:pt x="15913" y="20472"/>
                </a:lnTo>
                <a:lnTo>
                  <a:pt x="20497" y="15900"/>
                </a:lnTo>
                <a:lnTo>
                  <a:pt x="20497" y="4597"/>
                </a:lnTo>
                <a:lnTo>
                  <a:pt x="159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8" name="object 1308"/>
          <p:cNvSpPr/>
          <p:nvPr/>
        </p:nvSpPr>
        <p:spPr>
          <a:xfrm>
            <a:off x="3295548" y="581605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130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9" name="object 1309"/>
          <p:cNvSpPr/>
          <p:nvPr/>
        </p:nvSpPr>
        <p:spPr>
          <a:xfrm>
            <a:off x="3275050" y="5805804"/>
            <a:ext cx="20492" cy="20472"/>
          </a:xfrm>
          <a:prstGeom prst="rect">
            <a:avLst/>
          </a:prstGeom>
          <a:blipFill>
            <a:blip r:embed="rId19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0" name="object 1310"/>
          <p:cNvSpPr/>
          <p:nvPr/>
        </p:nvSpPr>
        <p:spPr>
          <a:xfrm>
            <a:off x="3275253" y="5805995"/>
            <a:ext cx="20320" cy="20320"/>
          </a:xfrm>
          <a:custGeom>
            <a:avLst/>
            <a:gdLst/>
            <a:ahLst/>
            <a:cxnLst/>
            <a:rect l="l" t="t" r="r" b="b"/>
            <a:pathLst>
              <a:path w="20320" h="20320">
                <a:moveTo>
                  <a:pt x="15582" y="0"/>
                </a:moveTo>
                <a:lnTo>
                  <a:pt x="4508" y="0"/>
                </a:lnTo>
                <a:lnTo>
                  <a:pt x="0" y="4495"/>
                </a:lnTo>
                <a:lnTo>
                  <a:pt x="0" y="15595"/>
                </a:lnTo>
                <a:lnTo>
                  <a:pt x="4508" y="20091"/>
                </a:lnTo>
                <a:lnTo>
                  <a:pt x="15582" y="20091"/>
                </a:lnTo>
                <a:lnTo>
                  <a:pt x="20078" y="15595"/>
                </a:lnTo>
                <a:lnTo>
                  <a:pt x="20078" y="4495"/>
                </a:lnTo>
                <a:lnTo>
                  <a:pt x="155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1" name="object 1311"/>
          <p:cNvSpPr/>
          <p:nvPr/>
        </p:nvSpPr>
        <p:spPr>
          <a:xfrm>
            <a:off x="3275253" y="5805995"/>
            <a:ext cx="20073" cy="20091"/>
          </a:xfrm>
          <a:prstGeom prst="rect">
            <a:avLst/>
          </a:prstGeom>
          <a:blipFill>
            <a:blip r:embed="rId19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2" name="object 1312"/>
          <p:cNvSpPr/>
          <p:nvPr/>
        </p:nvSpPr>
        <p:spPr>
          <a:xfrm>
            <a:off x="3275469" y="5806224"/>
            <a:ext cx="19685" cy="19685"/>
          </a:xfrm>
          <a:custGeom>
            <a:avLst/>
            <a:gdLst/>
            <a:ahLst/>
            <a:cxnLst/>
            <a:rect l="l" t="t" r="r" b="b"/>
            <a:pathLst>
              <a:path w="19685" h="19685">
                <a:moveTo>
                  <a:pt x="15265" y="0"/>
                </a:moveTo>
                <a:lnTo>
                  <a:pt x="4406" y="0"/>
                </a:lnTo>
                <a:lnTo>
                  <a:pt x="0" y="4394"/>
                </a:lnTo>
                <a:lnTo>
                  <a:pt x="0" y="15278"/>
                </a:lnTo>
                <a:lnTo>
                  <a:pt x="4406" y="19659"/>
                </a:lnTo>
                <a:lnTo>
                  <a:pt x="15265" y="19659"/>
                </a:lnTo>
                <a:lnTo>
                  <a:pt x="19672" y="15278"/>
                </a:lnTo>
                <a:lnTo>
                  <a:pt x="19672" y="4394"/>
                </a:lnTo>
                <a:lnTo>
                  <a:pt x="152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3" name="object 1313"/>
          <p:cNvSpPr/>
          <p:nvPr/>
        </p:nvSpPr>
        <p:spPr>
          <a:xfrm>
            <a:off x="3275469" y="5806224"/>
            <a:ext cx="19667" cy="19659"/>
          </a:xfrm>
          <a:prstGeom prst="rect">
            <a:avLst/>
          </a:prstGeom>
          <a:blipFill>
            <a:blip r:embed="rId19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4" name="object 1314"/>
          <p:cNvSpPr/>
          <p:nvPr/>
        </p:nvSpPr>
        <p:spPr>
          <a:xfrm>
            <a:off x="3275660" y="5806401"/>
            <a:ext cx="19685" cy="19685"/>
          </a:xfrm>
          <a:custGeom>
            <a:avLst/>
            <a:gdLst/>
            <a:ahLst/>
            <a:cxnLst/>
            <a:rect l="l" t="t" r="r" b="b"/>
            <a:pathLst>
              <a:path w="19685" h="19685">
                <a:moveTo>
                  <a:pt x="14947" y="0"/>
                </a:moveTo>
                <a:lnTo>
                  <a:pt x="4318" y="0"/>
                </a:lnTo>
                <a:lnTo>
                  <a:pt x="0" y="4330"/>
                </a:lnTo>
                <a:lnTo>
                  <a:pt x="0" y="14986"/>
                </a:lnTo>
                <a:lnTo>
                  <a:pt x="4318" y="19291"/>
                </a:lnTo>
                <a:lnTo>
                  <a:pt x="14947" y="19291"/>
                </a:lnTo>
                <a:lnTo>
                  <a:pt x="19304" y="14986"/>
                </a:lnTo>
                <a:lnTo>
                  <a:pt x="19304" y="4330"/>
                </a:lnTo>
                <a:lnTo>
                  <a:pt x="1494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5" name="object 1315"/>
          <p:cNvSpPr/>
          <p:nvPr/>
        </p:nvSpPr>
        <p:spPr>
          <a:xfrm>
            <a:off x="3294964" y="58160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065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6" name="object 1316"/>
          <p:cNvSpPr/>
          <p:nvPr/>
        </p:nvSpPr>
        <p:spPr>
          <a:xfrm>
            <a:off x="3275661" y="5806401"/>
            <a:ext cx="19297" cy="19291"/>
          </a:xfrm>
          <a:prstGeom prst="rect">
            <a:avLst/>
          </a:prstGeom>
          <a:blipFill>
            <a:blip r:embed="rId19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7" name="object 1317"/>
          <p:cNvSpPr/>
          <p:nvPr/>
        </p:nvSpPr>
        <p:spPr>
          <a:xfrm>
            <a:off x="3275660" y="58160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065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8" name="object 1318"/>
          <p:cNvSpPr/>
          <p:nvPr/>
        </p:nvSpPr>
        <p:spPr>
          <a:xfrm>
            <a:off x="3275850" y="5806605"/>
            <a:ext cx="19050" cy="19050"/>
          </a:xfrm>
          <a:custGeom>
            <a:avLst/>
            <a:gdLst/>
            <a:ahLst/>
            <a:cxnLst/>
            <a:rect l="l" t="t" r="r" b="b"/>
            <a:pathLst>
              <a:path w="19050" h="19050">
                <a:moveTo>
                  <a:pt x="14668" y="0"/>
                </a:moveTo>
                <a:lnTo>
                  <a:pt x="4229" y="0"/>
                </a:lnTo>
                <a:lnTo>
                  <a:pt x="0" y="4229"/>
                </a:lnTo>
                <a:lnTo>
                  <a:pt x="0" y="14668"/>
                </a:lnTo>
                <a:lnTo>
                  <a:pt x="4229" y="18897"/>
                </a:lnTo>
                <a:lnTo>
                  <a:pt x="14668" y="18897"/>
                </a:lnTo>
                <a:lnTo>
                  <a:pt x="18910" y="14668"/>
                </a:lnTo>
                <a:lnTo>
                  <a:pt x="18910" y="4229"/>
                </a:lnTo>
                <a:lnTo>
                  <a:pt x="146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9" name="object 1319"/>
          <p:cNvSpPr/>
          <p:nvPr/>
        </p:nvSpPr>
        <p:spPr>
          <a:xfrm>
            <a:off x="3275850" y="5806605"/>
            <a:ext cx="18905" cy="18897"/>
          </a:xfrm>
          <a:prstGeom prst="rect">
            <a:avLst/>
          </a:prstGeom>
          <a:blipFill>
            <a:blip r:embed="rId19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0" name="object 1320"/>
          <p:cNvSpPr/>
          <p:nvPr/>
        </p:nvSpPr>
        <p:spPr>
          <a:xfrm>
            <a:off x="3276041" y="5806795"/>
            <a:ext cx="19050" cy="19050"/>
          </a:xfrm>
          <a:custGeom>
            <a:avLst/>
            <a:gdLst/>
            <a:ahLst/>
            <a:cxnLst/>
            <a:rect l="l" t="t" r="r" b="b"/>
            <a:pathLst>
              <a:path w="19050" h="19050">
                <a:moveTo>
                  <a:pt x="14389" y="0"/>
                </a:moveTo>
                <a:lnTo>
                  <a:pt x="4140" y="0"/>
                </a:lnTo>
                <a:lnTo>
                  <a:pt x="0" y="4114"/>
                </a:lnTo>
                <a:lnTo>
                  <a:pt x="0" y="14376"/>
                </a:lnTo>
                <a:lnTo>
                  <a:pt x="4140" y="18503"/>
                </a:lnTo>
                <a:lnTo>
                  <a:pt x="14389" y="18503"/>
                </a:lnTo>
                <a:lnTo>
                  <a:pt x="18529" y="14376"/>
                </a:lnTo>
                <a:lnTo>
                  <a:pt x="18529" y="4114"/>
                </a:lnTo>
                <a:lnTo>
                  <a:pt x="143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1" name="object 1321"/>
          <p:cNvSpPr/>
          <p:nvPr/>
        </p:nvSpPr>
        <p:spPr>
          <a:xfrm>
            <a:off x="3276042" y="5806795"/>
            <a:ext cx="18522" cy="18503"/>
          </a:xfrm>
          <a:prstGeom prst="rect">
            <a:avLst/>
          </a:prstGeom>
          <a:blipFill>
            <a:blip r:embed="rId19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2" name="object 1322"/>
          <p:cNvSpPr/>
          <p:nvPr/>
        </p:nvSpPr>
        <p:spPr>
          <a:xfrm>
            <a:off x="3276219" y="5806973"/>
            <a:ext cx="18415" cy="18415"/>
          </a:xfrm>
          <a:custGeom>
            <a:avLst/>
            <a:gdLst/>
            <a:ahLst/>
            <a:cxnLst/>
            <a:rect l="l" t="t" r="r" b="b"/>
            <a:pathLst>
              <a:path w="18414" h="18414">
                <a:moveTo>
                  <a:pt x="14084" y="0"/>
                </a:moveTo>
                <a:lnTo>
                  <a:pt x="4063" y="0"/>
                </a:lnTo>
                <a:lnTo>
                  <a:pt x="0" y="4063"/>
                </a:lnTo>
                <a:lnTo>
                  <a:pt x="0" y="14084"/>
                </a:lnTo>
                <a:lnTo>
                  <a:pt x="4063" y="18161"/>
                </a:lnTo>
                <a:lnTo>
                  <a:pt x="14084" y="18161"/>
                </a:lnTo>
                <a:lnTo>
                  <a:pt x="18160" y="14084"/>
                </a:lnTo>
                <a:lnTo>
                  <a:pt x="18160" y="4063"/>
                </a:lnTo>
                <a:lnTo>
                  <a:pt x="140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3" name="object 1323"/>
          <p:cNvSpPr/>
          <p:nvPr/>
        </p:nvSpPr>
        <p:spPr>
          <a:xfrm>
            <a:off x="3276219" y="5806973"/>
            <a:ext cx="18155" cy="18161"/>
          </a:xfrm>
          <a:prstGeom prst="rect">
            <a:avLst/>
          </a:prstGeom>
          <a:blipFill>
            <a:blip r:embed="rId19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4" name="object 1324"/>
          <p:cNvSpPr/>
          <p:nvPr/>
        </p:nvSpPr>
        <p:spPr>
          <a:xfrm>
            <a:off x="3276219" y="581604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002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5" name="object 1325"/>
          <p:cNvSpPr/>
          <p:nvPr/>
        </p:nvSpPr>
        <p:spPr>
          <a:xfrm>
            <a:off x="3276409" y="5807163"/>
            <a:ext cx="17780" cy="17780"/>
          </a:xfrm>
          <a:custGeom>
            <a:avLst/>
            <a:gdLst/>
            <a:ahLst/>
            <a:cxnLst/>
            <a:rect l="l" t="t" r="r" b="b"/>
            <a:pathLst>
              <a:path w="17779" h="17779">
                <a:moveTo>
                  <a:pt x="13804" y="0"/>
                </a:moveTo>
                <a:lnTo>
                  <a:pt x="3975" y="0"/>
                </a:lnTo>
                <a:lnTo>
                  <a:pt x="0" y="3987"/>
                </a:lnTo>
                <a:lnTo>
                  <a:pt x="0" y="13792"/>
                </a:lnTo>
                <a:lnTo>
                  <a:pt x="3975" y="17767"/>
                </a:lnTo>
                <a:lnTo>
                  <a:pt x="13804" y="17767"/>
                </a:lnTo>
                <a:lnTo>
                  <a:pt x="17779" y="13792"/>
                </a:lnTo>
                <a:lnTo>
                  <a:pt x="17779" y="3987"/>
                </a:lnTo>
                <a:lnTo>
                  <a:pt x="138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6" name="object 1326"/>
          <p:cNvSpPr/>
          <p:nvPr/>
        </p:nvSpPr>
        <p:spPr>
          <a:xfrm>
            <a:off x="3276412" y="5807163"/>
            <a:ext cx="17772" cy="17767"/>
          </a:xfrm>
          <a:prstGeom prst="rect">
            <a:avLst/>
          </a:prstGeom>
          <a:blipFill>
            <a:blip r:embed="rId19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7" name="object 1327"/>
          <p:cNvSpPr/>
          <p:nvPr/>
        </p:nvSpPr>
        <p:spPr>
          <a:xfrm>
            <a:off x="3276409" y="581605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804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8" name="object 1328"/>
          <p:cNvSpPr/>
          <p:nvPr/>
        </p:nvSpPr>
        <p:spPr>
          <a:xfrm>
            <a:off x="3276574" y="5807316"/>
            <a:ext cx="17780" cy="17780"/>
          </a:xfrm>
          <a:custGeom>
            <a:avLst/>
            <a:gdLst/>
            <a:ahLst/>
            <a:cxnLst/>
            <a:rect l="l" t="t" r="r" b="b"/>
            <a:pathLst>
              <a:path w="17779" h="17779">
                <a:moveTo>
                  <a:pt x="13538" y="0"/>
                </a:moveTo>
                <a:lnTo>
                  <a:pt x="3911" y="0"/>
                </a:lnTo>
                <a:lnTo>
                  <a:pt x="0" y="3937"/>
                </a:lnTo>
                <a:lnTo>
                  <a:pt x="0" y="13550"/>
                </a:lnTo>
                <a:lnTo>
                  <a:pt x="3911" y="17462"/>
                </a:lnTo>
                <a:lnTo>
                  <a:pt x="13538" y="17462"/>
                </a:lnTo>
                <a:lnTo>
                  <a:pt x="17437" y="13550"/>
                </a:lnTo>
                <a:lnTo>
                  <a:pt x="17437" y="3937"/>
                </a:lnTo>
                <a:lnTo>
                  <a:pt x="135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9" name="object 1329"/>
          <p:cNvSpPr/>
          <p:nvPr/>
        </p:nvSpPr>
        <p:spPr>
          <a:xfrm>
            <a:off x="3276574" y="5807316"/>
            <a:ext cx="17432" cy="17462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0" name="object 1330"/>
          <p:cNvSpPr/>
          <p:nvPr/>
        </p:nvSpPr>
        <p:spPr>
          <a:xfrm>
            <a:off x="3276752" y="580748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13258" y="0"/>
                </a:moveTo>
                <a:lnTo>
                  <a:pt x="3822" y="0"/>
                </a:lnTo>
                <a:lnTo>
                  <a:pt x="0" y="3860"/>
                </a:lnTo>
                <a:lnTo>
                  <a:pt x="0" y="13296"/>
                </a:lnTo>
                <a:lnTo>
                  <a:pt x="3822" y="17106"/>
                </a:lnTo>
                <a:lnTo>
                  <a:pt x="13258" y="17106"/>
                </a:lnTo>
                <a:lnTo>
                  <a:pt x="17094" y="13296"/>
                </a:lnTo>
                <a:lnTo>
                  <a:pt x="17094" y="3860"/>
                </a:lnTo>
                <a:lnTo>
                  <a:pt x="132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1" name="object 1331"/>
          <p:cNvSpPr/>
          <p:nvPr/>
        </p:nvSpPr>
        <p:spPr>
          <a:xfrm>
            <a:off x="3293846" y="58160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43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2" name="object 1332"/>
          <p:cNvSpPr/>
          <p:nvPr/>
        </p:nvSpPr>
        <p:spPr>
          <a:xfrm>
            <a:off x="3276752" y="5807481"/>
            <a:ext cx="17089" cy="17106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3" name="object 1333"/>
          <p:cNvSpPr/>
          <p:nvPr/>
        </p:nvSpPr>
        <p:spPr>
          <a:xfrm>
            <a:off x="3276752" y="58160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43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4" name="object 1334"/>
          <p:cNvSpPr/>
          <p:nvPr/>
        </p:nvSpPr>
        <p:spPr>
          <a:xfrm>
            <a:off x="3276930" y="5807671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5">
                <a:moveTo>
                  <a:pt x="12992" y="0"/>
                </a:moveTo>
                <a:lnTo>
                  <a:pt x="3746" y="0"/>
                </a:lnTo>
                <a:lnTo>
                  <a:pt x="0" y="3771"/>
                </a:lnTo>
                <a:lnTo>
                  <a:pt x="0" y="13004"/>
                </a:lnTo>
                <a:lnTo>
                  <a:pt x="3746" y="16751"/>
                </a:lnTo>
                <a:lnTo>
                  <a:pt x="12992" y="16751"/>
                </a:lnTo>
                <a:lnTo>
                  <a:pt x="16738" y="13004"/>
                </a:lnTo>
                <a:lnTo>
                  <a:pt x="16738" y="3771"/>
                </a:lnTo>
                <a:lnTo>
                  <a:pt x="129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5" name="object 1335"/>
          <p:cNvSpPr/>
          <p:nvPr/>
        </p:nvSpPr>
        <p:spPr>
          <a:xfrm>
            <a:off x="3276932" y="5807671"/>
            <a:ext cx="16730" cy="16751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6" name="object 1336"/>
          <p:cNvSpPr/>
          <p:nvPr/>
        </p:nvSpPr>
        <p:spPr>
          <a:xfrm>
            <a:off x="3277095" y="5807862"/>
            <a:ext cx="16510" cy="16510"/>
          </a:xfrm>
          <a:custGeom>
            <a:avLst/>
            <a:gdLst/>
            <a:ahLst/>
            <a:cxnLst/>
            <a:rect l="l" t="t" r="r" b="b"/>
            <a:pathLst>
              <a:path w="16510" h="16510">
                <a:moveTo>
                  <a:pt x="12738" y="0"/>
                </a:moveTo>
                <a:lnTo>
                  <a:pt x="3670" y="0"/>
                </a:lnTo>
                <a:lnTo>
                  <a:pt x="0" y="3670"/>
                </a:lnTo>
                <a:lnTo>
                  <a:pt x="0" y="12738"/>
                </a:lnTo>
                <a:lnTo>
                  <a:pt x="3670" y="16395"/>
                </a:lnTo>
                <a:lnTo>
                  <a:pt x="12738" y="16395"/>
                </a:lnTo>
                <a:lnTo>
                  <a:pt x="16421" y="12738"/>
                </a:lnTo>
                <a:lnTo>
                  <a:pt x="16421" y="3670"/>
                </a:lnTo>
                <a:lnTo>
                  <a:pt x="127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7" name="object 1337"/>
          <p:cNvSpPr/>
          <p:nvPr/>
        </p:nvSpPr>
        <p:spPr>
          <a:xfrm>
            <a:off x="3293516" y="581606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06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8" name="object 1338"/>
          <p:cNvSpPr/>
          <p:nvPr/>
        </p:nvSpPr>
        <p:spPr>
          <a:xfrm>
            <a:off x="3277095" y="5807862"/>
            <a:ext cx="16416" cy="16395"/>
          </a:xfrm>
          <a:prstGeom prst="rect">
            <a:avLst/>
          </a:prstGeom>
          <a:blipFill>
            <a:blip r:embed="rId19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9" name="object 1339"/>
          <p:cNvSpPr/>
          <p:nvPr/>
        </p:nvSpPr>
        <p:spPr>
          <a:xfrm>
            <a:off x="3277273" y="5808002"/>
            <a:ext cx="16510" cy="16510"/>
          </a:xfrm>
          <a:custGeom>
            <a:avLst/>
            <a:gdLst/>
            <a:ahLst/>
            <a:cxnLst/>
            <a:rect l="l" t="t" r="r" b="b"/>
            <a:pathLst>
              <a:path w="16510" h="16510">
                <a:moveTo>
                  <a:pt x="12471" y="0"/>
                </a:moveTo>
                <a:lnTo>
                  <a:pt x="3594" y="0"/>
                </a:lnTo>
                <a:lnTo>
                  <a:pt x="0" y="3606"/>
                </a:lnTo>
                <a:lnTo>
                  <a:pt x="0" y="12496"/>
                </a:lnTo>
                <a:lnTo>
                  <a:pt x="3594" y="16078"/>
                </a:lnTo>
                <a:lnTo>
                  <a:pt x="12471" y="16078"/>
                </a:lnTo>
                <a:lnTo>
                  <a:pt x="16065" y="12496"/>
                </a:lnTo>
                <a:lnTo>
                  <a:pt x="16065" y="3606"/>
                </a:lnTo>
                <a:lnTo>
                  <a:pt x="124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0" name="object 1340"/>
          <p:cNvSpPr/>
          <p:nvPr/>
        </p:nvSpPr>
        <p:spPr>
          <a:xfrm>
            <a:off x="3277273" y="5808002"/>
            <a:ext cx="16060" cy="16078"/>
          </a:xfrm>
          <a:prstGeom prst="rect">
            <a:avLst/>
          </a:prstGeom>
          <a:blipFill>
            <a:blip r:embed="rId19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1" name="object 1341"/>
          <p:cNvSpPr/>
          <p:nvPr/>
        </p:nvSpPr>
        <p:spPr>
          <a:xfrm>
            <a:off x="3277425" y="5808167"/>
            <a:ext cx="15875" cy="15875"/>
          </a:xfrm>
          <a:custGeom>
            <a:avLst/>
            <a:gdLst/>
            <a:ahLst/>
            <a:cxnLst/>
            <a:rect l="l" t="t" r="r" b="b"/>
            <a:pathLst>
              <a:path w="15875" h="15875">
                <a:moveTo>
                  <a:pt x="12242" y="0"/>
                </a:moveTo>
                <a:lnTo>
                  <a:pt x="3543" y="0"/>
                </a:lnTo>
                <a:lnTo>
                  <a:pt x="0" y="3517"/>
                </a:lnTo>
                <a:lnTo>
                  <a:pt x="0" y="12204"/>
                </a:lnTo>
                <a:lnTo>
                  <a:pt x="3543" y="15786"/>
                </a:lnTo>
                <a:lnTo>
                  <a:pt x="12242" y="15786"/>
                </a:lnTo>
                <a:lnTo>
                  <a:pt x="15748" y="12204"/>
                </a:lnTo>
                <a:lnTo>
                  <a:pt x="15748" y="3517"/>
                </a:lnTo>
                <a:lnTo>
                  <a:pt x="1224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2" name="object 1342"/>
          <p:cNvSpPr/>
          <p:nvPr/>
        </p:nvSpPr>
        <p:spPr>
          <a:xfrm>
            <a:off x="3293173" y="581602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68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3" name="object 1343"/>
          <p:cNvSpPr/>
          <p:nvPr/>
        </p:nvSpPr>
        <p:spPr>
          <a:xfrm>
            <a:off x="3277425" y="5808167"/>
            <a:ext cx="15742" cy="15786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4" name="object 1344"/>
          <p:cNvSpPr/>
          <p:nvPr/>
        </p:nvSpPr>
        <p:spPr>
          <a:xfrm>
            <a:off x="3277577" y="5808345"/>
            <a:ext cx="15875" cy="15875"/>
          </a:xfrm>
          <a:custGeom>
            <a:avLst/>
            <a:gdLst/>
            <a:ahLst/>
            <a:cxnLst/>
            <a:rect l="l" t="t" r="r" b="b"/>
            <a:pathLst>
              <a:path w="15875" h="15875">
                <a:moveTo>
                  <a:pt x="11988" y="0"/>
                </a:moveTo>
                <a:lnTo>
                  <a:pt x="3454" y="0"/>
                </a:lnTo>
                <a:lnTo>
                  <a:pt x="0" y="3441"/>
                </a:lnTo>
                <a:lnTo>
                  <a:pt x="0" y="11976"/>
                </a:lnTo>
                <a:lnTo>
                  <a:pt x="3454" y="15443"/>
                </a:lnTo>
                <a:lnTo>
                  <a:pt x="11988" y="15443"/>
                </a:lnTo>
                <a:lnTo>
                  <a:pt x="15443" y="11976"/>
                </a:lnTo>
                <a:lnTo>
                  <a:pt x="15443" y="3441"/>
                </a:lnTo>
                <a:lnTo>
                  <a:pt x="119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5" name="object 1345"/>
          <p:cNvSpPr/>
          <p:nvPr/>
        </p:nvSpPr>
        <p:spPr>
          <a:xfrm>
            <a:off x="3277577" y="5808345"/>
            <a:ext cx="15438" cy="15443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6" name="object 1346"/>
          <p:cNvSpPr/>
          <p:nvPr/>
        </p:nvSpPr>
        <p:spPr>
          <a:xfrm>
            <a:off x="3277742" y="5808484"/>
            <a:ext cx="15240" cy="15240"/>
          </a:xfrm>
          <a:custGeom>
            <a:avLst/>
            <a:gdLst/>
            <a:ahLst/>
            <a:cxnLst/>
            <a:rect l="l" t="t" r="r" b="b"/>
            <a:pathLst>
              <a:path w="15239" h="15239">
                <a:moveTo>
                  <a:pt x="11747" y="0"/>
                </a:moveTo>
                <a:lnTo>
                  <a:pt x="3390" y="0"/>
                </a:lnTo>
                <a:lnTo>
                  <a:pt x="0" y="3365"/>
                </a:lnTo>
                <a:lnTo>
                  <a:pt x="0" y="11747"/>
                </a:lnTo>
                <a:lnTo>
                  <a:pt x="3390" y="15125"/>
                </a:lnTo>
                <a:lnTo>
                  <a:pt x="11747" y="15125"/>
                </a:lnTo>
                <a:lnTo>
                  <a:pt x="15125" y="11747"/>
                </a:lnTo>
                <a:lnTo>
                  <a:pt x="15125" y="3365"/>
                </a:lnTo>
                <a:lnTo>
                  <a:pt x="1174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7" name="object 1347"/>
          <p:cNvSpPr/>
          <p:nvPr/>
        </p:nvSpPr>
        <p:spPr>
          <a:xfrm>
            <a:off x="3277742" y="5808484"/>
            <a:ext cx="15120" cy="15125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8" name="object 1348"/>
          <p:cNvSpPr/>
          <p:nvPr/>
        </p:nvSpPr>
        <p:spPr>
          <a:xfrm>
            <a:off x="3277882" y="5808624"/>
            <a:ext cx="15240" cy="15240"/>
          </a:xfrm>
          <a:custGeom>
            <a:avLst/>
            <a:gdLst/>
            <a:ahLst/>
            <a:cxnLst/>
            <a:rect l="l" t="t" r="r" b="b"/>
            <a:pathLst>
              <a:path w="15239" h="15239">
                <a:moveTo>
                  <a:pt x="11506" y="0"/>
                </a:moveTo>
                <a:lnTo>
                  <a:pt x="3327" y="0"/>
                </a:lnTo>
                <a:lnTo>
                  <a:pt x="0" y="3327"/>
                </a:lnTo>
                <a:lnTo>
                  <a:pt x="0" y="11518"/>
                </a:lnTo>
                <a:lnTo>
                  <a:pt x="3327" y="14833"/>
                </a:lnTo>
                <a:lnTo>
                  <a:pt x="11506" y="14833"/>
                </a:lnTo>
                <a:lnTo>
                  <a:pt x="14833" y="11518"/>
                </a:lnTo>
                <a:lnTo>
                  <a:pt x="14833" y="3327"/>
                </a:lnTo>
                <a:lnTo>
                  <a:pt x="1150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9" name="object 1349"/>
          <p:cNvSpPr/>
          <p:nvPr/>
        </p:nvSpPr>
        <p:spPr>
          <a:xfrm>
            <a:off x="3292716" y="581604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19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0" name="object 1350"/>
          <p:cNvSpPr/>
          <p:nvPr/>
        </p:nvSpPr>
        <p:spPr>
          <a:xfrm>
            <a:off x="3277884" y="5808624"/>
            <a:ext cx="14827" cy="14833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1" name="object 1351"/>
          <p:cNvSpPr/>
          <p:nvPr/>
        </p:nvSpPr>
        <p:spPr>
          <a:xfrm>
            <a:off x="3277882" y="581604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191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2" name="object 1352"/>
          <p:cNvSpPr/>
          <p:nvPr/>
        </p:nvSpPr>
        <p:spPr>
          <a:xfrm>
            <a:off x="3278035" y="580876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1277" y="0"/>
                </a:moveTo>
                <a:lnTo>
                  <a:pt x="3263" y="0"/>
                </a:lnTo>
                <a:lnTo>
                  <a:pt x="0" y="3276"/>
                </a:lnTo>
                <a:lnTo>
                  <a:pt x="0" y="11290"/>
                </a:lnTo>
                <a:lnTo>
                  <a:pt x="3263" y="14554"/>
                </a:lnTo>
                <a:lnTo>
                  <a:pt x="11277" y="14554"/>
                </a:lnTo>
                <a:lnTo>
                  <a:pt x="14528" y="11290"/>
                </a:lnTo>
                <a:lnTo>
                  <a:pt x="14528" y="3276"/>
                </a:lnTo>
                <a:lnTo>
                  <a:pt x="1127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3" name="object 1353"/>
          <p:cNvSpPr/>
          <p:nvPr/>
        </p:nvSpPr>
        <p:spPr>
          <a:xfrm>
            <a:off x="3292563" y="581604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01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4" name="object 1354"/>
          <p:cNvSpPr/>
          <p:nvPr/>
        </p:nvSpPr>
        <p:spPr>
          <a:xfrm>
            <a:off x="3278035" y="5808764"/>
            <a:ext cx="14523" cy="14554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5" name="object 1355"/>
          <p:cNvSpPr/>
          <p:nvPr/>
        </p:nvSpPr>
        <p:spPr>
          <a:xfrm>
            <a:off x="3278174" y="5808954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4">
                <a:moveTo>
                  <a:pt x="11061" y="0"/>
                </a:moveTo>
                <a:lnTo>
                  <a:pt x="3187" y="0"/>
                </a:lnTo>
                <a:lnTo>
                  <a:pt x="0" y="3175"/>
                </a:lnTo>
                <a:lnTo>
                  <a:pt x="0" y="11036"/>
                </a:lnTo>
                <a:lnTo>
                  <a:pt x="3187" y="14223"/>
                </a:lnTo>
                <a:lnTo>
                  <a:pt x="11061" y="14223"/>
                </a:lnTo>
                <a:lnTo>
                  <a:pt x="14236" y="11036"/>
                </a:lnTo>
                <a:lnTo>
                  <a:pt x="14236" y="3175"/>
                </a:lnTo>
                <a:lnTo>
                  <a:pt x="110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6" name="object 1356"/>
          <p:cNvSpPr/>
          <p:nvPr/>
        </p:nvSpPr>
        <p:spPr>
          <a:xfrm>
            <a:off x="3278174" y="5808954"/>
            <a:ext cx="14231" cy="14223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7" name="object 1357"/>
          <p:cNvSpPr/>
          <p:nvPr/>
        </p:nvSpPr>
        <p:spPr>
          <a:xfrm>
            <a:off x="3278327" y="5809081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70" h="13970">
                <a:moveTo>
                  <a:pt x="10833" y="0"/>
                </a:moveTo>
                <a:lnTo>
                  <a:pt x="3111" y="0"/>
                </a:lnTo>
                <a:lnTo>
                  <a:pt x="0" y="3124"/>
                </a:lnTo>
                <a:lnTo>
                  <a:pt x="0" y="10820"/>
                </a:lnTo>
                <a:lnTo>
                  <a:pt x="3111" y="13944"/>
                </a:lnTo>
                <a:lnTo>
                  <a:pt x="10833" y="13944"/>
                </a:lnTo>
                <a:lnTo>
                  <a:pt x="13957" y="10820"/>
                </a:lnTo>
                <a:lnTo>
                  <a:pt x="13957" y="3124"/>
                </a:lnTo>
                <a:lnTo>
                  <a:pt x="108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8" name="object 1358"/>
          <p:cNvSpPr/>
          <p:nvPr/>
        </p:nvSpPr>
        <p:spPr>
          <a:xfrm>
            <a:off x="3292284" y="581605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69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9" name="object 1359"/>
          <p:cNvSpPr/>
          <p:nvPr/>
        </p:nvSpPr>
        <p:spPr>
          <a:xfrm>
            <a:off x="3278327" y="5809081"/>
            <a:ext cx="13952" cy="13944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0" name="object 1360"/>
          <p:cNvSpPr/>
          <p:nvPr/>
        </p:nvSpPr>
        <p:spPr>
          <a:xfrm>
            <a:off x="3278466" y="5809208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70" h="13970">
                <a:moveTo>
                  <a:pt x="10617" y="0"/>
                </a:moveTo>
                <a:lnTo>
                  <a:pt x="3060" y="0"/>
                </a:lnTo>
                <a:lnTo>
                  <a:pt x="0" y="3060"/>
                </a:lnTo>
                <a:lnTo>
                  <a:pt x="0" y="10617"/>
                </a:lnTo>
                <a:lnTo>
                  <a:pt x="3060" y="13665"/>
                </a:lnTo>
                <a:lnTo>
                  <a:pt x="10617" y="13665"/>
                </a:lnTo>
                <a:lnTo>
                  <a:pt x="13690" y="10617"/>
                </a:lnTo>
                <a:lnTo>
                  <a:pt x="13690" y="3060"/>
                </a:lnTo>
                <a:lnTo>
                  <a:pt x="1061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1" name="object 1361"/>
          <p:cNvSpPr/>
          <p:nvPr/>
        </p:nvSpPr>
        <p:spPr>
          <a:xfrm>
            <a:off x="3292157" y="581604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55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2" name="object 1362"/>
          <p:cNvSpPr/>
          <p:nvPr/>
        </p:nvSpPr>
        <p:spPr>
          <a:xfrm>
            <a:off x="3278466" y="5809208"/>
            <a:ext cx="13685" cy="13665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3" name="object 1363"/>
          <p:cNvSpPr/>
          <p:nvPr/>
        </p:nvSpPr>
        <p:spPr>
          <a:xfrm>
            <a:off x="3278594" y="5809335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70" h="13970">
                <a:moveTo>
                  <a:pt x="10413" y="0"/>
                </a:moveTo>
                <a:lnTo>
                  <a:pt x="3009" y="0"/>
                </a:lnTo>
                <a:lnTo>
                  <a:pt x="0" y="2997"/>
                </a:lnTo>
                <a:lnTo>
                  <a:pt x="0" y="10401"/>
                </a:lnTo>
                <a:lnTo>
                  <a:pt x="3009" y="13411"/>
                </a:lnTo>
                <a:lnTo>
                  <a:pt x="10413" y="13411"/>
                </a:lnTo>
                <a:lnTo>
                  <a:pt x="13411" y="10401"/>
                </a:lnTo>
                <a:lnTo>
                  <a:pt x="13411" y="2997"/>
                </a:lnTo>
                <a:lnTo>
                  <a:pt x="104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4" name="object 1364"/>
          <p:cNvSpPr/>
          <p:nvPr/>
        </p:nvSpPr>
        <p:spPr>
          <a:xfrm>
            <a:off x="3292005" y="581603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40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5" name="object 1365"/>
          <p:cNvSpPr/>
          <p:nvPr/>
        </p:nvSpPr>
        <p:spPr>
          <a:xfrm>
            <a:off x="3278594" y="5809335"/>
            <a:ext cx="13406" cy="13411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6" name="object 1366"/>
          <p:cNvSpPr/>
          <p:nvPr/>
        </p:nvSpPr>
        <p:spPr>
          <a:xfrm>
            <a:off x="3278594" y="581603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404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7" name="object 1367"/>
          <p:cNvSpPr/>
          <p:nvPr/>
        </p:nvSpPr>
        <p:spPr>
          <a:xfrm>
            <a:off x="3278733" y="5809500"/>
            <a:ext cx="13335" cy="13335"/>
          </a:xfrm>
          <a:custGeom>
            <a:avLst/>
            <a:gdLst/>
            <a:ahLst/>
            <a:cxnLst/>
            <a:rect l="l" t="t" r="r" b="b"/>
            <a:pathLst>
              <a:path w="13335" h="13335">
                <a:moveTo>
                  <a:pt x="10185" y="0"/>
                </a:moveTo>
                <a:lnTo>
                  <a:pt x="2946" y="0"/>
                </a:lnTo>
                <a:lnTo>
                  <a:pt x="0" y="2933"/>
                </a:lnTo>
                <a:lnTo>
                  <a:pt x="0" y="10160"/>
                </a:lnTo>
                <a:lnTo>
                  <a:pt x="2946" y="13119"/>
                </a:lnTo>
                <a:lnTo>
                  <a:pt x="10185" y="13119"/>
                </a:lnTo>
                <a:lnTo>
                  <a:pt x="13131" y="10160"/>
                </a:lnTo>
                <a:lnTo>
                  <a:pt x="13131" y="2933"/>
                </a:lnTo>
                <a:lnTo>
                  <a:pt x="1018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8" name="object 1368"/>
          <p:cNvSpPr/>
          <p:nvPr/>
        </p:nvSpPr>
        <p:spPr>
          <a:xfrm>
            <a:off x="3291865" y="581604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22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9" name="object 1369"/>
          <p:cNvSpPr/>
          <p:nvPr/>
        </p:nvSpPr>
        <p:spPr>
          <a:xfrm>
            <a:off x="3278733" y="5809500"/>
            <a:ext cx="13126" cy="13119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0" name="object 1370"/>
          <p:cNvSpPr/>
          <p:nvPr/>
        </p:nvSpPr>
        <p:spPr>
          <a:xfrm>
            <a:off x="3278860" y="5809602"/>
            <a:ext cx="13335" cy="13335"/>
          </a:xfrm>
          <a:custGeom>
            <a:avLst/>
            <a:gdLst/>
            <a:ahLst/>
            <a:cxnLst/>
            <a:rect l="l" t="t" r="r" b="b"/>
            <a:pathLst>
              <a:path w="13335" h="13335">
                <a:moveTo>
                  <a:pt x="9994" y="0"/>
                </a:moveTo>
                <a:lnTo>
                  <a:pt x="2882" y="0"/>
                </a:lnTo>
                <a:lnTo>
                  <a:pt x="0" y="2870"/>
                </a:lnTo>
                <a:lnTo>
                  <a:pt x="0" y="10007"/>
                </a:lnTo>
                <a:lnTo>
                  <a:pt x="2882" y="12903"/>
                </a:lnTo>
                <a:lnTo>
                  <a:pt x="9994" y="12903"/>
                </a:lnTo>
                <a:lnTo>
                  <a:pt x="12877" y="10007"/>
                </a:lnTo>
                <a:lnTo>
                  <a:pt x="12877" y="2870"/>
                </a:lnTo>
                <a:lnTo>
                  <a:pt x="99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1" name="object 1371"/>
          <p:cNvSpPr/>
          <p:nvPr/>
        </p:nvSpPr>
        <p:spPr>
          <a:xfrm>
            <a:off x="3278860" y="5809602"/>
            <a:ext cx="12872" cy="12903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2" name="object 1372"/>
          <p:cNvSpPr/>
          <p:nvPr/>
        </p:nvSpPr>
        <p:spPr>
          <a:xfrm>
            <a:off x="3278987" y="5809754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9804" y="0"/>
                </a:moveTo>
                <a:lnTo>
                  <a:pt x="2832" y="0"/>
                </a:lnTo>
                <a:lnTo>
                  <a:pt x="0" y="2806"/>
                </a:lnTo>
                <a:lnTo>
                  <a:pt x="0" y="9791"/>
                </a:lnTo>
                <a:lnTo>
                  <a:pt x="2832" y="12585"/>
                </a:lnTo>
                <a:lnTo>
                  <a:pt x="9804" y="12585"/>
                </a:lnTo>
                <a:lnTo>
                  <a:pt x="12623" y="9791"/>
                </a:lnTo>
                <a:lnTo>
                  <a:pt x="12623" y="2806"/>
                </a:lnTo>
                <a:lnTo>
                  <a:pt x="98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3" name="object 1373"/>
          <p:cNvSpPr/>
          <p:nvPr/>
        </p:nvSpPr>
        <p:spPr>
          <a:xfrm>
            <a:off x="3278987" y="5809754"/>
            <a:ext cx="12618" cy="12585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4" name="object 1374"/>
          <p:cNvSpPr/>
          <p:nvPr/>
        </p:nvSpPr>
        <p:spPr>
          <a:xfrm>
            <a:off x="3279114" y="5809869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9601" y="0"/>
                </a:moveTo>
                <a:lnTo>
                  <a:pt x="2768" y="0"/>
                </a:lnTo>
                <a:lnTo>
                  <a:pt x="0" y="2755"/>
                </a:lnTo>
                <a:lnTo>
                  <a:pt x="0" y="9588"/>
                </a:lnTo>
                <a:lnTo>
                  <a:pt x="2768" y="12369"/>
                </a:lnTo>
                <a:lnTo>
                  <a:pt x="9601" y="12369"/>
                </a:lnTo>
                <a:lnTo>
                  <a:pt x="12357" y="9588"/>
                </a:lnTo>
                <a:lnTo>
                  <a:pt x="12357" y="2755"/>
                </a:lnTo>
                <a:lnTo>
                  <a:pt x="96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5" name="object 1375"/>
          <p:cNvSpPr/>
          <p:nvPr/>
        </p:nvSpPr>
        <p:spPr>
          <a:xfrm>
            <a:off x="3279114" y="5809869"/>
            <a:ext cx="12352" cy="12369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6" name="object 1376"/>
          <p:cNvSpPr/>
          <p:nvPr/>
        </p:nvSpPr>
        <p:spPr>
          <a:xfrm>
            <a:off x="3279241" y="5809983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9410" y="0"/>
                </a:moveTo>
                <a:lnTo>
                  <a:pt x="2730" y="0"/>
                </a:lnTo>
                <a:lnTo>
                  <a:pt x="0" y="2717"/>
                </a:lnTo>
                <a:lnTo>
                  <a:pt x="0" y="9423"/>
                </a:lnTo>
                <a:lnTo>
                  <a:pt x="2730" y="12141"/>
                </a:lnTo>
                <a:lnTo>
                  <a:pt x="9410" y="12141"/>
                </a:lnTo>
                <a:lnTo>
                  <a:pt x="12115" y="9423"/>
                </a:lnTo>
                <a:lnTo>
                  <a:pt x="12115" y="2717"/>
                </a:lnTo>
                <a:lnTo>
                  <a:pt x="94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7" name="object 1377"/>
          <p:cNvSpPr/>
          <p:nvPr/>
        </p:nvSpPr>
        <p:spPr>
          <a:xfrm>
            <a:off x="3291357" y="581605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70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8" name="object 1378"/>
          <p:cNvSpPr/>
          <p:nvPr/>
        </p:nvSpPr>
        <p:spPr>
          <a:xfrm>
            <a:off x="3279241" y="5809983"/>
            <a:ext cx="12110" cy="12141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9" name="object 1379"/>
          <p:cNvSpPr/>
          <p:nvPr/>
        </p:nvSpPr>
        <p:spPr>
          <a:xfrm>
            <a:off x="3279381" y="5810097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4" h="12064">
                <a:moveTo>
                  <a:pt x="9194" y="0"/>
                </a:moveTo>
                <a:lnTo>
                  <a:pt x="2641" y="0"/>
                </a:lnTo>
                <a:lnTo>
                  <a:pt x="0" y="2666"/>
                </a:lnTo>
                <a:lnTo>
                  <a:pt x="0" y="9245"/>
                </a:lnTo>
                <a:lnTo>
                  <a:pt x="2641" y="11874"/>
                </a:lnTo>
                <a:lnTo>
                  <a:pt x="9194" y="11874"/>
                </a:lnTo>
                <a:lnTo>
                  <a:pt x="11861" y="9245"/>
                </a:lnTo>
                <a:lnTo>
                  <a:pt x="11861" y="2666"/>
                </a:lnTo>
                <a:lnTo>
                  <a:pt x="91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0" name="object 1380"/>
          <p:cNvSpPr/>
          <p:nvPr/>
        </p:nvSpPr>
        <p:spPr>
          <a:xfrm>
            <a:off x="3291243" y="581605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57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1" name="object 1381"/>
          <p:cNvSpPr/>
          <p:nvPr/>
        </p:nvSpPr>
        <p:spPr>
          <a:xfrm>
            <a:off x="3279381" y="5810097"/>
            <a:ext cx="11856" cy="11874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2" name="object 1382"/>
          <p:cNvSpPr/>
          <p:nvPr/>
        </p:nvSpPr>
        <p:spPr>
          <a:xfrm>
            <a:off x="3279381" y="581605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57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3" name="object 1383"/>
          <p:cNvSpPr/>
          <p:nvPr/>
        </p:nvSpPr>
        <p:spPr>
          <a:xfrm>
            <a:off x="3279470" y="5810237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4" h="12064">
                <a:moveTo>
                  <a:pt x="9055" y="0"/>
                </a:moveTo>
                <a:lnTo>
                  <a:pt x="2603" y="0"/>
                </a:lnTo>
                <a:lnTo>
                  <a:pt x="0" y="2616"/>
                </a:lnTo>
                <a:lnTo>
                  <a:pt x="0" y="9029"/>
                </a:lnTo>
                <a:lnTo>
                  <a:pt x="2603" y="11633"/>
                </a:lnTo>
                <a:lnTo>
                  <a:pt x="9055" y="11633"/>
                </a:lnTo>
                <a:lnTo>
                  <a:pt x="11645" y="9029"/>
                </a:lnTo>
                <a:lnTo>
                  <a:pt x="11645" y="2616"/>
                </a:lnTo>
                <a:lnTo>
                  <a:pt x="90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4" name="object 1384"/>
          <p:cNvSpPr/>
          <p:nvPr/>
        </p:nvSpPr>
        <p:spPr>
          <a:xfrm>
            <a:off x="3291116" y="58160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41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5" name="object 1385"/>
          <p:cNvSpPr/>
          <p:nvPr/>
        </p:nvSpPr>
        <p:spPr>
          <a:xfrm>
            <a:off x="3279470" y="5810237"/>
            <a:ext cx="11640" cy="11633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6" name="object 1386"/>
          <p:cNvSpPr/>
          <p:nvPr/>
        </p:nvSpPr>
        <p:spPr>
          <a:xfrm>
            <a:off x="3279584" y="5810364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8877" y="0"/>
                </a:moveTo>
                <a:lnTo>
                  <a:pt x="2578" y="0"/>
                </a:lnTo>
                <a:lnTo>
                  <a:pt x="0" y="2552"/>
                </a:lnTo>
                <a:lnTo>
                  <a:pt x="0" y="8826"/>
                </a:lnTo>
                <a:lnTo>
                  <a:pt x="2578" y="11391"/>
                </a:lnTo>
                <a:lnTo>
                  <a:pt x="8877" y="11391"/>
                </a:lnTo>
                <a:lnTo>
                  <a:pt x="11429" y="8826"/>
                </a:lnTo>
                <a:lnTo>
                  <a:pt x="11429" y="2552"/>
                </a:lnTo>
                <a:lnTo>
                  <a:pt x="887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7" name="object 1387"/>
          <p:cNvSpPr/>
          <p:nvPr/>
        </p:nvSpPr>
        <p:spPr>
          <a:xfrm>
            <a:off x="3291014" y="581605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27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8" name="object 1388"/>
          <p:cNvSpPr/>
          <p:nvPr/>
        </p:nvSpPr>
        <p:spPr>
          <a:xfrm>
            <a:off x="3279587" y="5810364"/>
            <a:ext cx="11422" cy="11391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9" name="object 1389"/>
          <p:cNvSpPr/>
          <p:nvPr/>
        </p:nvSpPr>
        <p:spPr>
          <a:xfrm>
            <a:off x="3279584" y="581605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273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0" name="object 1390"/>
          <p:cNvSpPr/>
          <p:nvPr/>
        </p:nvSpPr>
        <p:spPr>
          <a:xfrm>
            <a:off x="3279711" y="5810478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8674" y="0"/>
                </a:moveTo>
                <a:lnTo>
                  <a:pt x="2501" y="0"/>
                </a:lnTo>
                <a:lnTo>
                  <a:pt x="0" y="2489"/>
                </a:lnTo>
                <a:lnTo>
                  <a:pt x="0" y="8661"/>
                </a:lnTo>
                <a:lnTo>
                  <a:pt x="2501" y="11163"/>
                </a:lnTo>
                <a:lnTo>
                  <a:pt x="8674" y="11163"/>
                </a:lnTo>
                <a:lnTo>
                  <a:pt x="11175" y="8661"/>
                </a:lnTo>
                <a:lnTo>
                  <a:pt x="11175" y="2489"/>
                </a:lnTo>
                <a:lnTo>
                  <a:pt x="867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1" name="object 1391"/>
          <p:cNvSpPr/>
          <p:nvPr/>
        </p:nvSpPr>
        <p:spPr>
          <a:xfrm>
            <a:off x="3290887" y="581605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17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2" name="object 1392"/>
          <p:cNvSpPr/>
          <p:nvPr/>
        </p:nvSpPr>
        <p:spPr>
          <a:xfrm>
            <a:off x="3279711" y="5810478"/>
            <a:ext cx="11170" cy="11163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3" name="object 1393"/>
          <p:cNvSpPr/>
          <p:nvPr/>
        </p:nvSpPr>
        <p:spPr>
          <a:xfrm>
            <a:off x="3279838" y="5810567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8496" y="0"/>
                </a:moveTo>
                <a:lnTo>
                  <a:pt x="2438" y="0"/>
                </a:lnTo>
                <a:lnTo>
                  <a:pt x="0" y="2476"/>
                </a:lnTo>
                <a:lnTo>
                  <a:pt x="0" y="8509"/>
                </a:lnTo>
                <a:lnTo>
                  <a:pt x="2438" y="10960"/>
                </a:lnTo>
                <a:lnTo>
                  <a:pt x="8496" y="10960"/>
                </a:lnTo>
                <a:lnTo>
                  <a:pt x="10934" y="8509"/>
                </a:lnTo>
                <a:lnTo>
                  <a:pt x="10934" y="2476"/>
                </a:lnTo>
                <a:lnTo>
                  <a:pt x="84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4" name="object 1394"/>
          <p:cNvSpPr/>
          <p:nvPr/>
        </p:nvSpPr>
        <p:spPr>
          <a:xfrm>
            <a:off x="3290773" y="58160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03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5" name="object 1395"/>
          <p:cNvSpPr/>
          <p:nvPr/>
        </p:nvSpPr>
        <p:spPr>
          <a:xfrm>
            <a:off x="3279838" y="5810567"/>
            <a:ext cx="10929" cy="10960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6" name="object 1396"/>
          <p:cNvSpPr/>
          <p:nvPr/>
        </p:nvSpPr>
        <p:spPr>
          <a:xfrm>
            <a:off x="3279927" y="5810668"/>
            <a:ext cx="10795" cy="10795"/>
          </a:xfrm>
          <a:custGeom>
            <a:avLst/>
            <a:gdLst/>
            <a:ahLst/>
            <a:cxnLst/>
            <a:rect l="l" t="t" r="r" b="b"/>
            <a:pathLst>
              <a:path w="10795" h="10795">
                <a:moveTo>
                  <a:pt x="8343" y="0"/>
                </a:moveTo>
                <a:lnTo>
                  <a:pt x="2412" y="0"/>
                </a:lnTo>
                <a:lnTo>
                  <a:pt x="0" y="2412"/>
                </a:lnTo>
                <a:lnTo>
                  <a:pt x="0" y="8331"/>
                </a:lnTo>
                <a:lnTo>
                  <a:pt x="2412" y="10769"/>
                </a:lnTo>
                <a:lnTo>
                  <a:pt x="8343" y="10769"/>
                </a:lnTo>
                <a:lnTo>
                  <a:pt x="10731" y="8331"/>
                </a:lnTo>
                <a:lnTo>
                  <a:pt x="10731" y="2412"/>
                </a:lnTo>
                <a:lnTo>
                  <a:pt x="834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7" name="object 1397"/>
          <p:cNvSpPr/>
          <p:nvPr/>
        </p:nvSpPr>
        <p:spPr>
          <a:xfrm>
            <a:off x="3279927" y="5810668"/>
            <a:ext cx="10726" cy="10769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8" name="object 1398"/>
          <p:cNvSpPr/>
          <p:nvPr/>
        </p:nvSpPr>
        <p:spPr>
          <a:xfrm>
            <a:off x="3280041" y="5810783"/>
            <a:ext cx="10795" cy="10795"/>
          </a:xfrm>
          <a:custGeom>
            <a:avLst/>
            <a:gdLst/>
            <a:ahLst/>
            <a:cxnLst/>
            <a:rect l="l" t="t" r="r" b="b"/>
            <a:pathLst>
              <a:path w="10795" h="10795">
                <a:moveTo>
                  <a:pt x="8153" y="0"/>
                </a:moveTo>
                <a:lnTo>
                  <a:pt x="2362" y="0"/>
                </a:lnTo>
                <a:lnTo>
                  <a:pt x="0" y="2374"/>
                </a:lnTo>
                <a:lnTo>
                  <a:pt x="0" y="8178"/>
                </a:lnTo>
                <a:lnTo>
                  <a:pt x="2362" y="10528"/>
                </a:lnTo>
                <a:lnTo>
                  <a:pt x="8153" y="10528"/>
                </a:lnTo>
                <a:lnTo>
                  <a:pt x="10502" y="8178"/>
                </a:lnTo>
                <a:lnTo>
                  <a:pt x="10502" y="2374"/>
                </a:lnTo>
                <a:lnTo>
                  <a:pt x="815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9" name="object 1399"/>
          <p:cNvSpPr/>
          <p:nvPr/>
        </p:nvSpPr>
        <p:spPr>
          <a:xfrm>
            <a:off x="3290544" y="581606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8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0" name="object 1400"/>
          <p:cNvSpPr/>
          <p:nvPr/>
        </p:nvSpPr>
        <p:spPr>
          <a:xfrm>
            <a:off x="3280041" y="5810783"/>
            <a:ext cx="10497" cy="10528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1" name="object 1401"/>
          <p:cNvSpPr/>
          <p:nvPr/>
        </p:nvSpPr>
        <p:spPr>
          <a:xfrm>
            <a:off x="3280143" y="5810897"/>
            <a:ext cx="10795" cy="10795"/>
          </a:xfrm>
          <a:custGeom>
            <a:avLst/>
            <a:gdLst/>
            <a:ahLst/>
            <a:cxnLst/>
            <a:rect l="l" t="t" r="r" b="b"/>
            <a:pathLst>
              <a:path w="10795" h="10795">
                <a:moveTo>
                  <a:pt x="8000" y="0"/>
                </a:moveTo>
                <a:lnTo>
                  <a:pt x="2311" y="0"/>
                </a:lnTo>
                <a:lnTo>
                  <a:pt x="0" y="2298"/>
                </a:lnTo>
                <a:lnTo>
                  <a:pt x="0" y="8013"/>
                </a:lnTo>
                <a:lnTo>
                  <a:pt x="2311" y="10299"/>
                </a:lnTo>
                <a:lnTo>
                  <a:pt x="8000" y="10299"/>
                </a:lnTo>
                <a:lnTo>
                  <a:pt x="10312" y="8013"/>
                </a:lnTo>
                <a:lnTo>
                  <a:pt x="10312" y="2298"/>
                </a:lnTo>
                <a:lnTo>
                  <a:pt x="8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2" name="object 1402"/>
          <p:cNvSpPr/>
          <p:nvPr/>
        </p:nvSpPr>
        <p:spPr>
          <a:xfrm>
            <a:off x="3290455" y="581605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71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3" name="object 1403"/>
          <p:cNvSpPr/>
          <p:nvPr/>
        </p:nvSpPr>
        <p:spPr>
          <a:xfrm>
            <a:off x="3280143" y="5810897"/>
            <a:ext cx="10307" cy="10299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4" name="object 1404"/>
          <p:cNvSpPr/>
          <p:nvPr/>
        </p:nvSpPr>
        <p:spPr>
          <a:xfrm>
            <a:off x="3280232" y="5810999"/>
            <a:ext cx="10160" cy="10160"/>
          </a:xfrm>
          <a:custGeom>
            <a:avLst/>
            <a:gdLst/>
            <a:ahLst/>
            <a:cxnLst/>
            <a:rect l="l" t="t" r="r" b="b"/>
            <a:pathLst>
              <a:path w="10160" h="10160">
                <a:moveTo>
                  <a:pt x="7861" y="0"/>
                </a:moveTo>
                <a:lnTo>
                  <a:pt x="2286" y="0"/>
                </a:lnTo>
                <a:lnTo>
                  <a:pt x="0" y="2247"/>
                </a:lnTo>
                <a:lnTo>
                  <a:pt x="0" y="7848"/>
                </a:lnTo>
                <a:lnTo>
                  <a:pt x="2286" y="10109"/>
                </a:lnTo>
                <a:lnTo>
                  <a:pt x="7861" y="10109"/>
                </a:lnTo>
                <a:lnTo>
                  <a:pt x="10121" y="7848"/>
                </a:lnTo>
                <a:lnTo>
                  <a:pt x="10121" y="2247"/>
                </a:lnTo>
                <a:lnTo>
                  <a:pt x="78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5" name="object 1405"/>
          <p:cNvSpPr/>
          <p:nvPr/>
        </p:nvSpPr>
        <p:spPr>
          <a:xfrm>
            <a:off x="3290354" y="581604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6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6" name="object 1406"/>
          <p:cNvSpPr/>
          <p:nvPr/>
        </p:nvSpPr>
        <p:spPr>
          <a:xfrm>
            <a:off x="3280232" y="5810999"/>
            <a:ext cx="10116" cy="10109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7" name="object 1407"/>
          <p:cNvSpPr/>
          <p:nvPr/>
        </p:nvSpPr>
        <p:spPr>
          <a:xfrm>
            <a:off x="3280232" y="581604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6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8" name="object 1408"/>
          <p:cNvSpPr/>
          <p:nvPr/>
        </p:nvSpPr>
        <p:spPr>
          <a:xfrm>
            <a:off x="3280359" y="5811088"/>
            <a:ext cx="10160" cy="10160"/>
          </a:xfrm>
          <a:custGeom>
            <a:avLst/>
            <a:gdLst/>
            <a:ahLst/>
            <a:cxnLst/>
            <a:rect l="l" t="t" r="r" b="b"/>
            <a:pathLst>
              <a:path w="10160" h="10160">
                <a:moveTo>
                  <a:pt x="7658" y="0"/>
                </a:moveTo>
                <a:lnTo>
                  <a:pt x="2209" y="0"/>
                </a:lnTo>
                <a:lnTo>
                  <a:pt x="0" y="2209"/>
                </a:lnTo>
                <a:lnTo>
                  <a:pt x="0" y="7708"/>
                </a:lnTo>
                <a:lnTo>
                  <a:pt x="2209" y="9893"/>
                </a:lnTo>
                <a:lnTo>
                  <a:pt x="7658" y="9893"/>
                </a:lnTo>
                <a:lnTo>
                  <a:pt x="9893" y="7708"/>
                </a:lnTo>
                <a:lnTo>
                  <a:pt x="9893" y="2209"/>
                </a:lnTo>
                <a:lnTo>
                  <a:pt x="76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9" name="object 1409"/>
          <p:cNvSpPr/>
          <p:nvPr/>
        </p:nvSpPr>
        <p:spPr>
          <a:xfrm>
            <a:off x="3290252" y="581604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4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0" name="object 1410"/>
          <p:cNvSpPr/>
          <p:nvPr/>
        </p:nvSpPr>
        <p:spPr>
          <a:xfrm>
            <a:off x="3280359" y="5811088"/>
            <a:ext cx="9888" cy="9893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1" name="object 1411"/>
          <p:cNvSpPr/>
          <p:nvPr/>
        </p:nvSpPr>
        <p:spPr>
          <a:xfrm>
            <a:off x="3196717" y="5815177"/>
            <a:ext cx="180340" cy="1905"/>
          </a:xfrm>
          <a:custGeom>
            <a:avLst/>
            <a:gdLst/>
            <a:ahLst/>
            <a:cxnLst/>
            <a:rect l="l" t="t" r="r" b="b"/>
            <a:pathLst>
              <a:path w="180339" h="1904">
                <a:moveTo>
                  <a:pt x="0" y="1879"/>
                </a:moveTo>
                <a:lnTo>
                  <a:pt x="180073" y="0"/>
                </a:lnTo>
              </a:path>
            </a:pathLst>
          </a:custGeom>
          <a:ln w="381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2" name="object 1412"/>
          <p:cNvSpPr/>
          <p:nvPr/>
        </p:nvSpPr>
        <p:spPr>
          <a:xfrm>
            <a:off x="3285820" y="5726074"/>
            <a:ext cx="1905" cy="180340"/>
          </a:xfrm>
          <a:custGeom>
            <a:avLst/>
            <a:gdLst/>
            <a:ahLst/>
            <a:cxnLst/>
            <a:rect l="l" t="t" r="r" b="b"/>
            <a:pathLst>
              <a:path w="1904" h="180339">
                <a:moveTo>
                  <a:pt x="1866" y="0"/>
                </a:moveTo>
                <a:lnTo>
                  <a:pt x="0" y="180098"/>
                </a:lnTo>
              </a:path>
            </a:pathLst>
          </a:custGeom>
          <a:ln w="381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3" name="object 1413"/>
          <p:cNvSpPr/>
          <p:nvPr/>
        </p:nvSpPr>
        <p:spPr>
          <a:xfrm>
            <a:off x="2032736" y="5153393"/>
            <a:ext cx="258445" cy="0"/>
          </a:xfrm>
          <a:custGeom>
            <a:avLst/>
            <a:gdLst/>
            <a:ahLst/>
            <a:cxnLst/>
            <a:rect l="l" t="t" r="r" b="b"/>
            <a:pathLst>
              <a:path w="258444">
                <a:moveTo>
                  <a:pt x="0" y="0"/>
                </a:moveTo>
                <a:lnTo>
                  <a:pt x="258444" y="0"/>
                </a:lnTo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4" name="object 1414"/>
          <p:cNvSpPr/>
          <p:nvPr/>
        </p:nvSpPr>
        <p:spPr>
          <a:xfrm>
            <a:off x="2282228" y="5122722"/>
            <a:ext cx="53340" cy="61594"/>
          </a:xfrm>
          <a:custGeom>
            <a:avLst/>
            <a:gdLst/>
            <a:ahLst/>
            <a:cxnLst/>
            <a:rect l="l" t="t" r="r" b="b"/>
            <a:pathLst>
              <a:path w="53339" h="61595">
                <a:moveTo>
                  <a:pt x="0" y="0"/>
                </a:moveTo>
                <a:lnTo>
                  <a:pt x="0" y="61175"/>
                </a:lnTo>
                <a:lnTo>
                  <a:pt x="52997" y="30568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5" name="object 1415"/>
          <p:cNvSpPr/>
          <p:nvPr/>
        </p:nvSpPr>
        <p:spPr>
          <a:xfrm>
            <a:off x="3291268" y="4387887"/>
            <a:ext cx="0" cy="115570"/>
          </a:xfrm>
          <a:custGeom>
            <a:avLst/>
            <a:gdLst/>
            <a:ahLst/>
            <a:cxnLst/>
            <a:rect l="l" t="t" r="r" b="b"/>
            <a:pathLst>
              <a:path h="115570">
                <a:moveTo>
                  <a:pt x="0" y="115531"/>
                </a:moveTo>
                <a:lnTo>
                  <a:pt x="0" y="0"/>
                </a:lnTo>
              </a:path>
            </a:pathLst>
          </a:custGeom>
          <a:ln w="127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6" name="object 1416"/>
          <p:cNvSpPr/>
          <p:nvPr/>
        </p:nvSpPr>
        <p:spPr>
          <a:xfrm>
            <a:off x="3260775" y="4343857"/>
            <a:ext cx="61594" cy="53340"/>
          </a:xfrm>
          <a:custGeom>
            <a:avLst/>
            <a:gdLst/>
            <a:ahLst/>
            <a:cxnLst/>
            <a:rect l="l" t="t" r="r" b="b"/>
            <a:pathLst>
              <a:path w="61595" h="53339">
                <a:moveTo>
                  <a:pt x="30594" y="0"/>
                </a:moveTo>
                <a:lnTo>
                  <a:pt x="0" y="52984"/>
                </a:lnTo>
                <a:lnTo>
                  <a:pt x="61188" y="52984"/>
                </a:lnTo>
                <a:lnTo>
                  <a:pt x="30594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7" name="object 1417"/>
          <p:cNvSpPr/>
          <p:nvPr/>
        </p:nvSpPr>
        <p:spPr>
          <a:xfrm>
            <a:off x="4701692" y="1159065"/>
            <a:ext cx="1024648" cy="590664"/>
          </a:xfrm>
          <a:prstGeom prst="rect">
            <a:avLst/>
          </a:prstGeom>
          <a:blipFill>
            <a:blip r:embed="rId34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8" name="object 1418"/>
          <p:cNvSpPr/>
          <p:nvPr/>
        </p:nvSpPr>
        <p:spPr>
          <a:xfrm>
            <a:off x="4701692" y="1159065"/>
            <a:ext cx="1024890" cy="591185"/>
          </a:xfrm>
          <a:custGeom>
            <a:avLst/>
            <a:gdLst/>
            <a:ahLst/>
            <a:cxnLst/>
            <a:rect l="l" t="t" r="r" b="b"/>
            <a:pathLst>
              <a:path w="1024889" h="591185">
                <a:moveTo>
                  <a:pt x="0" y="0"/>
                </a:moveTo>
                <a:lnTo>
                  <a:pt x="1024648" y="0"/>
                </a:lnTo>
                <a:lnTo>
                  <a:pt x="1024648" y="127025"/>
                </a:lnTo>
                <a:lnTo>
                  <a:pt x="537832" y="127025"/>
                </a:lnTo>
                <a:lnTo>
                  <a:pt x="537832" y="470115"/>
                </a:lnTo>
                <a:lnTo>
                  <a:pt x="1024648" y="470115"/>
                </a:lnTo>
                <a:lnTo>
                  <a:pt x="1024648" y="590664"/>
                </a:lnTo>
                <a:lnTo>
                  <a:pt x="0" y="590664"/>
                </a:lnTo>
                <a:lnTo>
                  <a:pt x="0" y="468541"/>
                </a:lnTo>
                <a:lnTo>
                  <a:pt x="486829" y="468541"/>
                </a:lnTo>
                <a:lnTo>
                  <a:pt x="486829" y="127025"/>
                </a:lnTo>
                <a:lnTo>
                  <a:pt x="1587" y="127025"/>
                </a:lnTo>
                <a:lnTo>
                  <a:pt x="0" y="1841"/>
                </a:lnTo>
                <a:lnTo>
                  <a:pt x="0" y="0"/>
                </a:lnTo>
                <a:close/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9" name="object 1419"/>
          <p:cNvSpPr/>
          <p:nvPr/>
        </p:nvSpPr>
        <p:spPr>
          <a:xfrm>
            <a:off x="4896421" y="1295361"/>
            <a:ext cx="238125" cy="320040"/>
          </a:xfrm>
          <a:custGeom>
            <a:avLst/>
            <a:gdLst/>
            <a:ahLst/>
            <a:cxnLst/>
            <a:rect l="l" t="t" r="r" b="b"/>
            <a:pathLst>
              <a:path w="238125" h="320040">
                <a:moveTo>
                  <a:pt x="0" y="0"/>
                </a:moveTo>
                <a:lnTo>
                  <a:pt x="237934" y="0"/>
                </a:lnTo>
                <a:lnTo>
                  <a:pt x="237934" y="319913"/>
                </a:lnTo>
                <a:lnTo>
                  <a:pt x="0" y="319913"/>
                </a:lnTo>
                <a:lnTo>
                  <a:pt x="0" y="0"/>
                </a:lnTo>
                <a:close/>
              </a:path>
            </a:pathLst>
          </a:custGeom>
          <a:solidFill>
            <a:srgbClr val="E6E7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0" name="object 1420"/>
          <p:cNvSpPr/>
          <p:nvPr/>
        </p:nvSpPr>
        <p:spPr>
          <a:xfrm>
            <a:off x="4896421" y="1615274"/>
            <a:ext cx="238125" cy="0"/>
          </a:xfrm>
          <a:custGeom>
            <a:avLst/>
            <a:gdLst/>
            <a:ahLst/>
            <a:cxnLst/>
            <a:rect l="l" t="t" r="r" b="b"/>
            <a:pathLst>
              <a:path w="238125">
                <a:moveTo>
                  <a:pt x="0" y="0"/>
                </a:moveTo>
                <a:lnTo>
                  <a:pt x="237934" y="0"/>
                </a:lnTo>
              </a:path>
            </a:pathLst>
          </a:custGeom>
          <a:ln w="3175">
            <a:solidFill>
              <a:srgbClr val="E6E7E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1" name="object 1421"/>
          <p:cNvSpPr/>
          <p:nvPr/>
        </p:nvSpPr>
        <p:spPr>
          <a:xfrm>
            <a:off x="4896421" y="1295370"/>
            <a:ext cx="237934" cy="319904"/>
          </a:xfrm>
          <a:prstGeom prst="rect">
            <a:avLst/>
          </a:prstGeom>
          <a:blipFill>
            <a:blip r:embed="rId34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2" name="object 1422"/>
          <p:cNvSpPr/>
          <p:nvPr/>
        </p:nvSpPr>
        <p:spPr>
          <a:xfrm>
            <a:off x="4896421" y="1295361"/>
            <a:ext cx="238125" cy="320040"/>
          </a:xfrm>
          <a:custGeom>
            <a:avLst/>
            <a:gdLst/>
            <a:ahLst/>
            <a:cxnLst/>
            <a:rect l="l" t="t" r="r" b="b"/>
            <a:pathLst>
              <a:path w="238125" h="320040">
                <a:moveTo>
                  <a:pt x="0" y="0"/>
                </a:moveTo>
                <a:lnTo>
                  <a:pt x="237934" y="0"/>
                </a:lnTo>
                <a:lnTo>
                  <a:pt x="237934" y="319913"/>
                </a:lnTo>
                <a:lnTo>
                  <a:pt x="0" y="319913"/>
                </a:lnTo>
                <a:lnTo>
                  <a:pt x="0" y="0"/>
                </a:lnTo>
                <a:close/>
              </a:path>
            </a:pathLst>
          </a:custGeom>
          <a:ln w="381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3" name="object 1423"/>
          <p:cNvSpPr/>
          <p:nvPr/>
        </p:nvSpPr>
        <p:spPr>
          <a:xfrm>
            <a:off x="5459895" y="1295361"/>
            <a:ext cx="244475" cy="320040"/>
          </a:xfrm>
          <a:custGeom>
            <a:avLst/>
            <a:gdLst/>
            <a:ahLst/>
            <a:cxnLst/>
            <a:rect l="l" t="t" r="r" b="b"/>
            <a:pathLst>
              <a:path w="244475" h="320040">
                <a:moveTo>
                  <a:pt x="0" y="0"/>
                </a:moveTo>
                <a:lnTo>
                  <a:pt x="244017" y="0"/>
                </a:lnTo>
                <a:lnTo>
                  <a:pt x="244017" y="319913"/>
                </a:lnTo>
                <a:lnTo>
                  <a:pt x="0" y="319913"/>
                </a:lnTo>
                <a:lnTo>
                  <a:pt x="0" y="0"/>
                </a:lnTo>
                <a:close/>
              </a:path>
            </a:pathLst>
          </a:custGeom>
          <a:solidFill>
            <a:srgbClr val="E6E7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4" name="object 1424"/>
          <p:cNvSpPr/>
          <p:nvPr/>
        </p:nvSpPr>
        <p:spPr>
          <a:xfrm>
            <a:off x="5459895" y="1615274"/>
            <a:ext cx="244475" cy="0"/>
          </a:xfrm>
          <a:custGeom>
            <a:avLst/>
            <a:gdLst/>
            <a:ahLst/>
            <a:cxnLst/>
            <a:rect l="l" t="t" r="r" b="b"/>
            <a:pathLst>
              <a:path w="244475">
                <a:moveTo>
                  <a:pt x="0" y="0"/>
                </a:moveTo>
                <a:lnTo>
                  <a:pt x="244017" y="0"/>
                </a:lnTo>
              </a:path>
            </a:pathLst>
          </a:custGeom>
          <a:ln w="3175">
            <a:solidFill>
              <a:srgbClr val="E6E7E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5" name="object 1425"/>
          <p:cNvSpPr/>
          <p:nvPr/>
        </p:nvSpPr>
        <p:spPr>
          <a:xfrm>
            <a:off x="5459895" y="1295370"/>
            <a:ext cx="244017" cy="319904"/>
          </a:xfrm>
          <a:prstGeom prst="rect">
            <a:avLst/>
          </a:prstGeom>
          <a:blipFill>
            <a:blip r:embed="rId34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6" name="object 1426"/>
          <p:cNvSpPr/>
          <p:nvPr/>
        </p:nvSpPr>
        <p:spPr>
          <a:xfrm>
            <a:off x="5459895" y="1295361"/>
            <a:ext cx="244475" cy="320040"/>
          </a:xfrm>
          <a:custGeom>
            <a:avLst/>
            <a:gdLst/>
            <a:ahLst/>
            <a:cxnLst/>
            <a:rect l="l" t="t" r="r" b="b"/>
            <a:pathLst>
              <a:path w="244475" h="320040">
                <a:moveTo>
                  <a:pt x="0" y="0"/>
                </a:moveTo>
                <a:lnTo>
                  <a:pt x="244017" y="0"/>
                </a:lnTo>
                <a:lnTo>
                  <a:pt x="244017" y="319913"/>
                </a:lnTo>
                <a:lnTo>
                  <a:pt x="0" y="319913"/>
                </a:lnTo>
                <a:lnTo>
                  <a:pt x="0" y="0"/>
                </a:lnTo>
                <a:close/>
              </a:path>
            </a:pathLst>
          </a:custGeom>
          <a:ln w="381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7" name="object 1427"/>
          <p:cNvSpPr/>
          <p:nvPr/>
        </p:nvSpPr>
        <p:spPr>
          <a:xfrm>
            <a:off x="5725257" y="1194488"/>
            <a:ext cx="77620" cy="78485"/>
          </a:xfrm>
          <a:prstGeom prst="rect">
            <a:avLst/>
          </a:prstGeom>
          <a:blipFill>
            <a:blip r:embed="rId34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8" name="object 1428"/>
          <p:cNvSpPr/>
          <p:nvPr/>
        </p:nvSpPr>
        <p:spPr>
          <a:xfrm>
            <a:off x="5725257" y="1194488"/>
            <a:ext cx="78105" cy="78740"/>
          </a:xfrm>
          <a:custGeom>
            <a:avLst/>
            <a:gdLst/>
            <a:ahLst/>
            <a:cxnLst/>
            <a:rect l="l" t="t" r="r" b="b"/>
            <a:pathLst>
              <a:path w="78104" h="78740">
                <a:moveTo>
                  <a:pt x="77626" y="39443"/>
                </a:moveTo>
                <a:lnTo>
                  <a:pt x="75041" y="53521"/>
                </a:lnTo>
                <a:lnTo>
                  <a:pt x="67923" y="65359"/>
                </a:lnTo>
                <a:lnTo>
                  <a:pt x="57230" y="74000"/>
                </a:lnTo>
                <a:lnTo>
                  <a:pt x="43920" y="78485"/>
                </a:lnTo>
                <a:lnTo>
                  <a:pt x="27898" y="76471"/>
                </a:lnTo>
                <a:lnTo>
                  <a:pt x="14947" y="70422"/>
                </a:lnTo>
                <a:lnTo>
                  <a:pt x="5502" y="61124"/>
                </a:lnTo>
                <a:lnTo>
                  <a:pt x="0" y="49359"/>
                </a:lnTo>
                <a:lnTo>
                  <a:pt x="1360" y="32169"/>
                </a:lnTo>
                <a:lnTo>
                  <a:pt x="6500" y="18469"/>
                </a:lnTo>
                <a:lnTo>
                  <a:pt x="14726" y="8429"/>
                </a:lnTo>
                <a:lnTo>
                  <a:pt x="25346" y="2216"/>
                </a:lnTo>
                <a:lnTo>
                  <a:pt x="37664" y="0"/>
                </a:lnTo>
                <a:lnTo>
                  <a:pt x="51931" y="2550"/>
                </a:lnTo>
                <a:lnTo>
                  <a:pt x="63871" y="9582"/>
                </a:lnTo>
                <a:lnTo>
                  <a:pt x="72581" y="20156"/>
                </a:lnTo>
                <a:lnTo>
                  <a:pt x="77156" y="33334"/>
                </a:lnTo>
                <a:lnTo>
                  <a:pt x="77626" y="39443"/>
                </a:lnTo>
                <a:close/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9" name="object 1429"/>
          <p:cNvSpPr/>
          <p:nvPr/>
        </p:nvSpPr>
        <p:spPr>
          <a:xfrm>
            <a:off x="5725568" y="1196694"/>
            <a:ext cx="76835" cy="76200"/>
          </a:xfrm>
          <a:custGeom>
            <a:avLst/>
            <a:gdLst/>
            <a:ahLst/>
            <a:cxnLst/>
            <a:rect l="l" t="t" r="r" b="b"/>
            <a:pathLst>
              <a:path w="76835" h="76200">
                <a:moveTo>
                  <a:pt x="27569" y="0"/>
                </a:moveTo>
                <a:lnTo>
                  <a:pt x="16276" y="5600"/>
                </a:lnTo>
                <a:lnTo>
                  <a:pt x="7408" y="15175"/>
                </a:lnTo>
                <a:lnTo>
                  <a:pt x="1728" y="28429"/>
                </a:lnTo>
                <a:lnTo>
                  <a:pt x="0" y="45066"/>
                </a:lnTo>
                <a:lnTo>
                  <a:pt x="4992" y="57296"/>
                </a:lnTo>
                <a:lnTo>
                  <a:pt x="14080" y="67034"/>
                </a:lnTo>
                <a:lnTo>
                  <a:pt x="26712" y="73430"/>
                </a:lnTo>
                <a:lnTo>
                  <a:pt x="42338" y="75639"/>
                </a:lnTo>
                <a:lnTo>
                  <a:pt x="55801" y="71491"/>
                </a:lnTo>
                <a:lnTo>
                  <a:pt x="66651" y="63043"/>
                </a:lnTo>
                <a:lnTo>
                  <a:pt x="73892" y="51292"/>
                </a:lnTo>
                <a:lnTo>
                  <a:pt x="76527" y="37237"/>
                </a:lnTo>
                <a:lnTo>
                  <a:pt x="74533" y="25196"/>
                </a:lnTo>
                <a:lnTo>
                  <a:pt x="68495" y="14600"/>
                </a:lnTo>
                <a:lnTo>
                  <a:pt x="58560" y="6393"/>
                </a:lnTo>
                <a:lnTo>
                  <a:pt x="44870" y="1289"/>
                </a:lnTo>
                <a:lnTo>
                  <a:pt x="275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0" name="object 1430"/>
          <p:cNvSpPr/>
          <p:nvPr/>
        </p:nvSpPr>
        <p:spPr>
          <a:xfrm>
            <a:off x="5725568" y="1196694"/>
            <a:ext cx="76521" cy="75639"/>
          </a:xfrm>
          <a:prstGeom prst="rect">
            <a:avLst/>
          </a:prstGeom>
          <a:blipFill>
            <a:blip r:embed="rId35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1" name="object 1431"/>
          <p:cNvSpPr/>
          <p:nvPr/>
        </p:nvSpPr>
        <p:spPr>
          <a:xfrm>
            <a:off x="5725974" y="1196828"/>
            <a:ext cx="75565" cy="74930"/>
          </a:xfrm>
          <a:custGeom>
            <a:avLst/>
            <a:gdLst/>
            <a:ahLst/>
            <a:cxnLst/>
            <a:rect l="l" t="t" r="r" b="b"/>
            <a:pathLst>
              <a:path w="75564" h="74930">
                <a:moveTo>
                  <a:pt x="29818" y="0"/>
                </a:moveTo>
                <a:lnTo>
                  <a:pt x="17826" y="4937"/>
                </a:lnTo>
                <a:lnTo>
                  <a:pt x="8296" y="14027"/>
                </a:lnTo>
                <a:lnTo>
                  <a:pt x="2072" y="26812"/>
                </a:lnTo>
                <a:lnTo>
                  <a:pt x="0" y="42835"/>
                </a:lnTo>
                <a:lnTo>
                  <a:pt x="4453" y="55538"/>
                </a:lnTo>
                <a:lnTo>
                  <a:pt x="13175" y="65723"/>
                </a:lnTo>
                <a:lnTo>
                  <a:pt x="25482" y="72471"/>
                </a:lnTo>
                <a:lnTo>
                  <a:pt x="40690" y="74863"/>
                </a:lnTo>
                <a:lnTo>
                  <a:pt x="54295" y="71059"/>
                </a:lnTo>
                <a:lnTo>
                  <a:pt x="65298" y="62806"/>
                </a:lnTo>
                <a:lnTo>
                  <a:pt x="72662" y="51141"/>
                </a:lnTo>
                <a:lnTo>
                  <a:pt x="75347" y="37103"/>
                </a:lnTo>
                <a:lnTo>
                  <a:pt x="74227" y="28031"/>
                </a:lnTo>
                <a:lnTo>
                  <a:pt x="68927" y="16587"/>
                </a:lnTo>
                <a:lnTo>
                  <a:pt x="59552" y="7570"/>
                </a:lnTo>
                <a:lnTo>
                  <a:pt x="46412" y="1776"/>
                </a:lnTo>
                <a:lnTo>
                  <a:pt x="2981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2" name="object 1432"/>
          <p:cNvSpPr/>
          <p:nvPr/>
        </p:nvSpPr>
        <p:spPr>
          <a:xfrm>
            <a:off x="5725974" y="1196828"/>
            <a:ext cx="75341" cy="74863"/>
          </a:xfrm>
          <a:prstGeom prst="rect">
            <a:avLst/>
          </a:prstGeom>
          <a:blipFill>
            <a:blip r:embed="rId35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3" name="object 1433"/>
          <p:cNvSpPr/>
          <p:nvPr/>
        </p:nvSpPr>
        <p:spPr>
          <a:xfrm>
            <a:off x="5726473" y="1197111"/>
            <a:ext cx="74295" cy="74295"/>
          </a:xfrm>
          <a:custGeom>
            <a:avLst/>
            <a:gdLst/>
            <a:ahLst/>
            <a:cxnLst/>
            <a:rect l="l" t="t" r="r" b="b"/>
            <a:pathLst>
              <a:path w="74295" h="74294">
                <a:moveTo>
                  <a:pt x="32119" y="0"/>
                </a:moveTo>
                <a:lnTo>
                  <a:pt x="19394" y="4206"/>
                </a:lnTo>
                <a:lnTo>
                  <a:pt x="9170" y="12789"/>
                </a:lnTo>
                <a:lnTo>
                  <a:pt x="2391" y="25077"/>
                </a:lnTo>
                <a:lnTo>
                  <a:pt x="0" y="40398"/>
                </a:lnTo>
                <a:lnTo>
                  <a:pt x="3870" y="53585"/>
                </a:lnTo>
                <a:lnTo>
                  <a:pt x="12212" y="64231"/>
                </a:lnTo>
                <a:lnTo>
                  <a:pt x="24186" y="71337"/>
                </a:lnTo>
                <a:lnTo>
                  <a:pt x="38951" y="73902"/>
                </a:lnTo>
                <a:lnTo>
                  <a:pt x="52706" y="70460"/>
                </a:lnTo>
                <a:lnTo>
                  <a:pt x="63865" y="62412"/>
                </a:lnTo>
                <a:lnTo>
                  <a:pt x="71351" y="50839"/>
                </a:lnTo>
                <a:lnTo>
                  <a:pt x="74086" y="36820"/>
                </a:lnTo>
                <a:lnTo>
                  <a:pt x="73626" y="30987"/>
                </a:lnTo>
                <a:lnTo>
                  <a:pt x="69163" y="18627"/>
                </a:lnTo>
                <a:lnTo>
                  <a:pt x="60395" y="8739"/>
                </a:lnTo>
                <a:lnTo>
                  <a:pt x="47866" y="2229"/>
                </a:lnTo>
                <a:lnTo>
                  <a:pt x="3211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4" name="object 1434"/>
          <p:cNvSpPr/>
          <p:nvPr/>
        </p:nvSpPr>
        <p:spPr>
          <a:xfrm>
            <a:off x="5726473" y="1197111"/>
            <a:ext cx="74080" cy="73902"/>
          </a:xfrm>
          <a:prstGeom prst="rect">
            <a:avLst/>
          </a:prstGeom>
          <a:blipFill>
            <a:blip r:embed="rId35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5" name="object 1435"/>
          <p:cNvSpPr/>
          <p:nvPr/>
        </p:nvSpPr>
        <p:spPr>
          <a:xfrm>
            <a:off x="5727067" y="1197597"/>
            <a:ext cx="73025" cy="73025"/>
          </a:xfrm>
          <a:custGeom>
            <a:avLst/>
            <a:gdLst/>
            <a:ahLst/>
            <a:cxnLst/>
            <a:rect l="l" t="t" r="r" b="b"/>
            <a:pathLst>
              <a:path w="73025" h="73025">
                <a:moveTo>
                  <a:pt x="34422" y="0"/>
                </a:moveTo>
                <a:lnTo>
                  <a:pt x="20943" y="3397"/>
                </a:lnTo>
                <a:lnTo>
                  <a:pt x="10004" y="11450"/>
                </a:lnTo>
                <a:lnTo>
                  <a:pt x="2668" y="23219"/>
                </a:lnTo>
                <a:lnTo>
                  <a:pt x="0" y="37764"/>
                </a:lnTo>
                <a:lnTo>
                  <a:pt x="3254" y="51430"/>
                </a:lnTo>
                <a:lnTo>
                  <a:pt x="11212" y="62538"/>
                </a:lnTo>
                <a:lnTo>
                  <a:pt x="22853" y="69999"/>
                </a:lnTo>
                <a:lnTo>
                  <a:pt x="37156" y="72724"/>
                </a:lnTo>
                <a:lnTo>
                  <a:pt x="51041" y="69648"/>
                </a:lnTo>
                <a:lnTo>
                  <a:pt x="62358" y="61809"/>
                </a:lnTo>
                <a:lnTo>
                  <a:pt x="69978" y="50329"/>
                </a:lnTo>
                <a:lnTo>
                  <a:pt x="72768" y="36334"/>
                </a:lnTo>
                <a:lnTo>
                  <a:pt x="72692" y="33964"/>
                </a:lnTo>
                <a:lnTo>
                  <a:pt x="69170" y="20640"/>
                </a:lnTo>
                <a:lnTo>
                  <a:pt x="61030" y="9843"/>
                </a:lnTo>
                <a:lnTo>
                  <a:pt x="49153" y="2616"/>
                </a:lnTo>
                <a:lnTo>
                  <a:pt x="344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6" name="object 1436"/>
          <p:cNvSpPr/>
          <p:nvPr/>
        </p:nvSpPr>
        <p:spPr>
          <a:xfrm>
            <a:off x="5727067" y="1197597"/>
            <a:ext cx="72762" cy="72724"/>
          </a:xfrm>
          <a:prstGeom prst="rect">
            <a:avLst/>
          </a:prstGeom>
          <a:blipFill>
            <a:blip r:embed="rId35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7" name="object 1437"/>
          <p:cNvSpPr/>
          <p:nvPr/>
        </p:nvSpPr>
        <p:spPr>
          <a:xfrm>
            <a:off x="5729445" y="1199274"/>
            <a:ext cx="69850" cy="67945"/>
          </a:xfrm>
          <a:custGeom>
            <a:avLst/>
            <a:gdLst/>
            <a:ahLst/>
            <a:cxnLst/>
            <a:rect l="l" t="t" r="r" b="b"/>
            <a:pathLst>
              <a:path w="69850" h="67944">
                <a:moveTo>
                  <a:pt x="25740" y="0"/>
                </a:moveTo>
                <a:lnTo>
                  <a:pt x="14904" y="5073"/>
                </a:lnTo>
                <a:lnTo>
                  <a:pt x="6456" y="14361"/>
                </a:lnTo>
                <a:lnTo>
                  <a:pt x="1215" y="27761"/>
                </a:lnTo>
                <a:lnTo>
                  <a:pt x="0" y="45173"/>
                </a:lnTo>
                <a:lnTo>
                  <a:pt x="5684" y="55098"/>
                </a:lnTo>
                <a:lnTo>
                  <a:pt x="15464" y="62653"/>
                </a:lnTo>
                <a:lnTo>
                  <a:pt x="29408" y="67082"/>
                </a:lnTo>
                <a:lnTo>
                  <a:pt x="47581" y="67634"/>
                </a:lnTo>
                <a:lnTo>
                  <a:pt x="59055" y="60015"/>
                </a:lnTo>
                <a:lnTo>
                  <a:pt x="66799" y="48632"/>
                </a:lnTo>
                <a:lnTo>
                  <a:pt x="69641" y="34657"/>
                </a:lnTo>
                <a:lnTo>
                  <a:pt x="69050" y="28224"/>
                </a:lnTo>
                <a:lnTo>
                  <a:pt x="64456" y="16685"/>
                </a:lnTo>
                <a:lnTo>
                  <a:pt x="55531" y="7555"/>
                </a:lnTo>
                <a:lnTo>
                  <a:pt x="42538" y="1703"/>
                </a:lnTo>
                <a:lnTo>
                  <a:pt x="257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8" name="object 1438"/>
          <p:cNvSpPr/>
          <p:nvPr/>
        </p:nvSpPr>
        <p:spPr>
          <a:xfrm>
            <a:off x="5729445" y="1199274"/>
            <a:ext cx="69634" cy="67634"/>
          </a:xfrm>
          <a:prstGeom prst="rect">
            <a:avLst/>
          </a:prstGeom>
          <a:blipFill>
            <a:blip r:embed="rId35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9" name="object 1439"/>
          <p:cNvSpPr/>
          <p:nvPr/>
        </p:nvSpPr>
        <p:spPr>
          <a:xfrm>
            <a:off x="5729672" y="1199509"/>
            <a:ext cx="69215" cy="67310"/>
          </a:xfrm>
          <a:custGeom>
            <a:avLst/>
            <a:gdLst/>
            <a:ahLst/>
            <a:cxnLst/>
            <a:rect l="l" t="t" r="r" b="b"/>
            <a:pathLst>
              <a:path w="69214" h="67309">
                <a:moveTo>
                  <a:pt x="27801" y="0"/>
                </a:moveTo>
                <a:lnTo>
                  <a:pt x="16370" y="4447"/>
                </a:lnTo>
                <a:lnTo>
                  <a:pt x="7336" y="13282"/>
                </a:lnTo>
                <a:lnTo>
                  <a:pt x="1584" y="26296"/>
                </a:lnTo>
                <a:lnTo>
                  <a:pt x="0" y="43281"/>
                </a:lnTo>
                <a:lnTo>
                  <a:pt x="5236" y="53581"/>
                </a:lnTo>
                <a:lnTo>
                  <a:pt x="14681" y="61508"/>
                </a:lnTo>
                <a:lnTo>
                  <a:pt x="28366" y="66263"/>
                </a:lnTo>
                <a:lnTo>
                  <a:pt x="46323" y="67049"/>
                </a:lnTo>
                <a:lnTo>
                  <a:pt x="57953" y="59654"/>
                </a:lnTo>
                <a:lnTo>
                  <a:pt x="65822" y="48372"/>
                </a:lnTo>
                <a:lnTo>
                  <a:pt x="68715" y="34422"/>
                </a:lnTo>
                <a:lnTo>
                  <a:pt x="68538" y="30896"/>
                </a:lnTo>
                <a:lnTo>
                  <a:pt x="64755" y="18557"/>
                </a:lnTo>
                <a:lnTo>
                  <a:pt x="56395" y="8650"/>
                </a:lnTo>
                <a:lnTo>
                  <a:pt x="43923" y="2142"/>
                </a:lnTo>
                <a:lnTo>
                  <a:pt x="278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0" name="object 1440"/>
          <p:cNvSpPr/>
          <p:nvPr/>
        </p:nvSpPr>
        <p:spPr>
          <a:xfrm>
            <a:off x="5729672" y="1199509"/>
            <a:ext cx="68709" cy="67049"/>
          </a:xfrm>
          <a:prstGeom prst="rect">
            <a:avLst/>
          </a:prstGeom>
          <a:blipFill>
            <a:blip r:embed="rId35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1" name="object 1441"/>
          <p:cNvSpPr/>
          <p:nvPr/>
        </p:nvSpPr>
        <p:spPr>
          <a:xfrm>
            <a:off x="5729949" y="1199864"/>
            <a:ext cx="67945" cy="66675"/>
          </a:xfrm>
          <a:custGeom>
            <a:avLst/>
            <a:gdLst/>
            <a:ahLst/>
            <a:cxnLst/>
            <a:rect l="l" t="t" r="r" b="b"/>
            <a:pathLst>
              <a:path w="67945" h="66675">
                <a:moveTo>
                  <a:pt x="29919" y="0"/>
                </a:moveTo>
                <a:lnTo>
                  <a:pt x="17870" y="3770"/>
                </a:lnTo>
                <a:lnTo>
                  <a:pt x="8222" y="12136"/>
                </a:lnTo>
                <a:lnTo>
                  <a:pt x="1943" y="24742"/>
                </a:lnTo>
                <a:lnTo>
                  <a:pt x="0" y="41233"/>
                </a:lnTo>
                <a:lnTo>
                  <a:pt x="4769" y="51915"/>
                </a:lnTo>
                <a:lnTo>
                  <a:pt x="13870" y="60224"/>
                </a:lnTo>
                <a:lnTo>
                  <a:pt x="27287" y="65312"/>
                </a:lnTo>
                <a:lnTo>
                  <a:pt x="45004" y="66333"/>
                </a:lnTo>
                <a:lnTo>
                  <a:pt x="56793" y="59171"/>
                </a:lnTo>
                <a:lnTo>
                  <a:pt x="64800" y="47994"/>
                </a:lnTo>
                <a:lnTo>
                  <a:pt x="67752" y="34067"/>
                </a:lnTo>
                <a:lnTo>
                  <a:pt x="67750" y="33670"/>
                </a:lnTo>
                <a:lnTo>
                  <a:pt x="64888" y="20483"/>
                </a:lnTo>
                <a:lnTo>
                  <a:pt x="57125" y="9743"/>
                </a:lnTo>
                <a:lnTo>
                  <a:pt x="45217" y="2550"/>
                </a:lnTo>
                <a:lnTo>
                  <a:pt x="2991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2" name="object 1442"/>
          <p:cNvSpPr/>
          <p:nvPr/>
        </p:nvSpPr>
        <p:spPr>
          <a:xfrm>
            <a:off x="5729949" y="1199864"/>
            <a:ext cx="67746" cy="66333"/>
          </a:xfrm>
          <a:prstGeom prst="rect">
            <a:avLst/>
          </a:prstGeom>
          <a:blipFill>
            <a:blip r:embed="rId35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3" name="object 1443"/>
          <p:cNvSpPr/>
          <p:nvPr/>
        </p:nvSpPr>
        <p:spPr>
          <a:xfrm>
            <a:off x="5730313" y="1200392"/>
            <a:ext cx="66675" cy="66040"/>
          </a:xfrm>
          <a:custGeom>
            <a:avLst/>
            <a:gdLst/>
            <a:ahLst/>
            <a:cxnLst/>
            <a:rect l="l" t="t" r="r" b="b"/>
            <a:pathLst>
              <a:path w="66675" h="66040">
                <a:moveTo>
                  <a:pt x="32143" y="0"/>
                </a:moveTo>
                <a:lnTo>
                  <a:pt x="19426" y="2994"/>
                </a:lnTo>
                <a:lnTo>
                  <a:pt x="9123" y="10845"/>
                </a:lnTo>
                <a:lnTo>
                  <a:pt x="2294" y="23009"/>
                </a:lnTo>
                <a:lnTo>
                  <a:pt x="0" y="38941"/>
                </a:lnTo>
                <a:lnTo>
                  <a:pt x="4262" y="50024"/>
                </a:lnTo>
                <a:lnTo>
                  <a:pt x="12994" y="58736"/>
                </a:lnTo>
                <a:lnTo>
                  <a:pt x="26127" y="64175"/>
                </a:lnTo>
                <a:lnTo>
                  <a:pt x="43591" y="65438"/>
                </a:lnTo>
                <a:lnTo>
                  <a:pt x="55535" y="58519"/>
                </a:lnTo>
                <a:lnTo>
                  <a:pt x="63671" y="47446"/>
                </a:lnTo>
                <a:lnTo>
                  <a:pt x="66677" y="33539"/>
                </a:lnTo>
                <a:lnTo>
                  <a:pt x="64806" y="22492"/>
                </a:lnTo>
                <a:lnTo>
                  <a:pt x="57723" y="10835"/>
                </a:lnTo>
                <a:lnTo>
                  <a:pt x="46448" y="2914"/>
                </a:lnTo>
                <a:lnTo>
                  <a:pt x="3214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4" name="object 1444"/>
          <p:cNvSpPr/>
          <p:nvPr/>
        </p:nvSpPr>
        <p:spPr>
          <a:xfrm>
            <a:off x="5730313" y="1200392"/>
            <a:ext cx="66670" cy="65438"/>
          </a:xfrm>
          <a:prstGeom prst="rect">
            <a:avLst/>
          </a:prstGeom>
          <a:blipFill>
            <a:blip r:embed="rId35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5" name="object 1445"/>
          <p:cNvSpPr/>
          <p:nvPr/>
        </p:nvSpPr>
        <p:spPr>
          <a:xfrm>
            <a:off x="5730733" y="1203226"/>
            <a:ext cx="66040" cy="62230"/>
          </a:xfrm>
          <a:custGeom>
            <a:avLst/>
            <a:gdLst/>
            <a:ahLst/>
            <a:cxnLst/>
            <a:rect l="l" t="t" r="r" b="b"/>
            <a:pathLst>
              <a:path w="66039" h="62230">
                <a:moveTo>
                  <a:pt x="20988" y="0"/>
                </a:moveTo>
                <a:lnTo>
                  <a:pt x="10011" y="7320"/>
                </a:lnTo>
                <a:lnTo>
                  <a:pt x="2621" y="19029"/>
                </a:lnTo>
                <a:lnTo>
                  <a:pt x="0" y="34337"/>
                </a:lnTo>
                <a:lnTo>
                  <a:pt x="3744" y="45813"/>
                </a:lnTo>
                <a:lnTo>
                  <a:pt x="12111" y="54928"/>
                </a:lnTo>
                <a:lnTo>
                  <a:pt x="24960" y="60717"/>
                </a:lnTo>
                <a:lnTo>
                  <a:pt x="42151" y="62218"/>
                </a:lnTo>
                <a:lnTo>
                  <a:pt x="54252" y="55547"/>
                </a:lnTo>
                <a:lnTo>
                  <a:pt x="62522" y="44583"/>
                </a:lnTo>
                <a:lnTo>
                  <a:pt x="65584" y="30705"/>
                </a:lnTo>
                <a:lnTo>
                  <a:pt x="65100" y="25129"/>
                </a:lnTo>
                <a:lnTo>
                  <a:pt x="60803" y="14395"/>
                </a:lnTo>
                <a:lnTo>
                  <a:pt x="52038" y="6023"/>
                </a:lnTo>
                <a:lnTo>
                  <a:pt x="38777" y="922"/>
                </a:lnTo>
                <a:lnTo>
                  <a:pt x="209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6" name="object 1446"/>
          <p:cNvSpPr/>
          <p:nvPr/>
        </p:nvSpPr>
        <p:spPr>
          <a:xfrm>
            <a:off x="5730733" y="1203226"/>
            <a:ext cx="65578" cy="62218"/>
          </a:xfrm>
          <a:prstGeom prst="rect">
            <a:avLst/>
          </a:prstGeom>
          <a:blipFill>
            <a:blip r:embed="rId35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7" name="object 1447"/>
          <p:cNvSpPr/>
          <p:nvPr/>
        </p:nvSpPr>
        <p:spPr>
          <a:xfrm>
            <a:off x="5731243" y="1203170"/>
            <a:ext cx="64769" cy="62230"/>
          </a:xfrm>
          <a:custGeom>
            <a:avLst/>
            <a:gdLst/>
            <a:ahLst/>
            <a:cxnLst/>
            <a:rect l="l" t="t" r="r" b="b"/>
            <a:pathLst>
              <a:path w="64770" h="62230">
                <a:moveTo>
                  <a:pt x="22570" y="0"/>
                </a:moveTo>
                <a:lnTo>
                  <a:pt x="10886" y="6750"/>
                </a:lnTo>
                <a:lnTo>
                  <a:pt x="2921" y="17980"/>
                </a:lnTo>
                <a:lnTo>
                  <a:pt x="0" y="32586"/>
                </a:lnTo>
                <a:lnTo>
                  <a:pt x="3188" y="44467"/>
                </a:lnTo>
                <a:lnTo>
                  <a:pt x="11172" y="53994"/>
                </a:lnTo>
                <a:lnTo>
                  <a:pt x="23729" y="60139"/>
                </a:lnTo>
                <a:lnTo>
                  <a:pt x="40637" y="61876"/>
                </a:lnTo>
                <a:lnTo>
                  <a:pt x="52897" y="55467"/>
                </a:lnTo>
                <a:lnTo>
                  <a:pt x="61297" y="44617"/>
                </a:lnTo>
                <a:lnTo>
                  <a:pt x="64414" y="30761"/>
                </a:lnTo>
                <a:lnTo>
                  <a:pt x="64285" y="27883"/>
                </a:lnTo>
                <a:lnTo>
                  <a:pt x="60791" y="16394"/>
                </a:lnTo>
                <a:lnTo>
                  <a:pt x="52602" y="7254"/>
                </a:lnTo>
                <a:lnTo>
                  <a:pt x="39826" y="1457"/>
                </a:lnTo>
                <a:lnTo>
                  <a:pt x="225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8" name="object 1448"/>
          <p:cNvSpPr/>
          <p:nvPr/>
        </p:nvSpPr>
        <p:spPr>
          <a:xfrm>
            <a:off x="5731243" y="1203170"/>
            <a:ext cx="64407" cy="61876"/>
          </a:xfrm>
          <a:prstGeom prst="rect">
            <a:avLst/>
          </a:prstGeom>
          <a:blipFill>
            <a:blip r:embed="rId35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9" name="object 1449"/>
          <p:cNvSpPr/>
          <p:nvPr/>
        </p:nvSpPr>
        <p:spPr>
          <a:xfrm>
            <a:off x="5734449" y="1202664"/>
            <a:ext cx="60960" cy="62230"/>
          </a:xfrm>
          <a:custGeom>
            <a:avLst/>
            <a:gdLst/>
            <a:ahLst/>
            <a:cxnLst/>
            <a:rect l="l" t="t" r="r" b="b"/>
            <a:pathLst>
              <a:path w="60960" h="62230">
                <a:moveTo>
                  <a:pt x="24537" y="0"/>
                </a:moveTo>
                <a:lnTo>
                  <a:pt x="13907" y="3930"/>
                </a:lnTo>
                <a:lnTo>
                  <a:pt x="5634" y="12429"/>
                </a:lnTo>
                <a:lnTo>
                  <a:pt x="679" y="25601"/>
                </a:lnTo>
                <a:lnTo>
                  <a:pt x="0" y="43550"/>
                </a:lnTo>
                <a:lnTo>
                  <a:pt x="7583" y="53497"/>
                </a:lnTo>
                <a:lnTo>
                  <a:pt x="19839" y="60006"/>
                </a:lnTo>
                <a:lnTo>
                  <a:pt x="36453" y="61975"/>
                </a:lnTo>
                <a:lnTo>
                  <a:pt x="48866" y="55827"/>
                </a:lnTo>
                <a:lnTo>
                  <a:pt x="57407" y="45093"/>
                </a:lnTo>
                <a:lnTo>
                  <a:pt x="60585" y="31267"/>
                </a:lnTo>
                <a:lnTo>
                  <a:pt x="58797" y="20884"/>
                </a:lnTo>
                <a:lnTo>
                  <a:pt x="51789" y="9932"/>
                </a:lnTo>
                <a:lnTo>
                  <a:pt x="40134" y="2562"/>
                </a:lnTo>
                <a:lnTo>
                  <a:pt x="2453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0" name="object 1450"/>
          <p:cNvSpPr/>
          <p:nvPr/>
        </p:nvSpPr>
        <p:spPr>
          <a:xfrm>
            <a:off x="5734449" y="1202664"/>
            <a:ext cx="60579" cy="61975"/>
          </a:xfrm>
          <a:prstGeom prst="rect">
            <a:avLst/>
          </a:prstGeom>
          <a:blipFill>
            <a:blip r:embed="rId36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1" name="object 1451"/>
          <p:cNvSpPr/>
          <p:nvPr/>
        </p:nvSpPr>
        <p:spPr>
          <a:xfrm>
            <a:off x="5734492" y="1203055"/>
            <a:ext cx="60325" cy="61594"/>
          </a:xfrm>
          <a:custGeom>
            <a:avLst/>
            <a:gdLst/>
            <a:ahLst/>
            <a:cxnLst/>
            <a:rect l="l" t="t" r="r" b="b"/>
            <a:pathLst>
              <a:path w="60325" h="61594">
                <a:moveTo>
                  <a:pt x="26625" y="0"/>
                </a:moveTo>
                <a:lnTo>
                  <a:pt x="15448" y="3276"/>
                </a:lnTo>
                <a:lnTo>
                  <a:pt x="6594" y="11307"/>
                </a:lnTo>
                <a:lnTo>
                  <a:pt x="1099" y="24108"/>
                </a:lnTo>
                <a:lnTo>
                  <a:pt x="0" y="41693"/>
                </a:lnTo>
                <a:lnTo>
                  <a:pt x="7175" y="52074"/>
                </a:lnTo>
                <a:lnTo>
                  <a:pt x="19126" y="58956"/>
                </a:lnTo>
                <a:lnTo>
                  <a:pt x="35411" y="61161"/>
                </a:lnTo>
                <a:lnTo>
                  <a:pt x="47978" y="55294"/>
                </a:lnTo>
                <a:lnTo>
                  <a:pt x="56657" y="44682"/>
                </a:lnTo>
                <a:lnTo>
                  <a:pt x="59895" y="30876"/>
                </a:lnTo>
                <a:lnTo>
                  <a:pt x="58829" y="22831"/>
                </a:lnTo>
                <a:lnTo>
                  <a:pt x="52495" y="11032"/>
                </a:lnTo>
                <a:lnTo>
                  <a:pt x="41400" y="2955"/>
                </a:lnTo>
                <a:lnTo>
                  <a:pt x="2662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2" name="object 1452"/>
          <p:cNvSpPr/>
          <p:nvPr/>
        </p:nvSpPr>
        <p:spPr>
          <a:xfrm>
            <a:off x="5734492" y="1203055"/>
            <a:ext cx="59888" cy="61161"/>
          </a:xfrm>
          <a:prstGeom prst="rect">
            <a:avLst/>
          </a:prstGeom>
          <a:blipFill>
            <a:blip r:embed="rId36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3" name="object 1453"/>
          <p:cNvSpPr/>
          <p:nvPr/>
        </p:nvSpPr>
        <p:spPr>
          <a:xfrm>
            <a:off x="5734606" y="1203591"/>
            <a:ext cx="59690" cy="60325"/>
          </a:xfrm>
          <a:custGeom>
            <a:avLst/>
            <a:gdLst/>
            <a:ahLst/>
            <a:cxnLst/>
            <a:rect l="l" t="t" r="r" b="b"/>
            <a:pathLst>
              <a:path w="59689" h="60325">
                <a:moveTo>
                  <a:pt x="28784" y="0"/>
                </a:moveTo>
                <a:lnTo>
                  <a:pt x="17016" y="2541"/>
                </a:lnTo>
                <a:lnTo>
                  <a:pt x="7555" y="10066"/>
                </a:lnTo>
                <a:lnTo>
                  <a:pt x="1513" y="22471"/>
                </a:lnTo>
                <a:lnTo>
                  <a:pt x="0" y="39652"/>
                </a:lnTo>
                <a:lnTo>
                  <a:pt x="6732" y="50478"/>
                </a:lnTo>
                <a:lnTo>
                  <a:pt x="18364" y="57745"/>
                </a:lnTo>
                <a:lnTo>
                  <a:pt x="34328" y="60181"/>
                </a:lnTo>
                <a:lnTo>
                  <a:pt x="47051" y="54598"/>
                </a:lnTo>
                <a:lnTo>
                  <a:pt x="55872" y="44110"/>
                </a:lnTo>
                <a:lnTo>
                  <a:pt x="59172" y="30340"/>
                </a:lnTo>
                <a:lnTo>
                  <a:pt x="58668" y="24810"/>
                </a:lnTo>
                <a:lnTo>
                  <a:pt x="53076" y="12105"/>
                </a:lnTo>
                <a:lnTo>
                  <a:pt x="42578" y="3296"/>
                </a:lnTo>
                <a:lnTo>
                  <a:pt x="287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4" name="object 1454"/>
          <p:cNvSpPr/>
          <p:nvPr/>
        </p:nvSpPr>
        <p:spPr>
          <a:xfrm>
            <a:off x="5734606" y="1203591"/>
            <a:ext cx="59165" cy="60181"/>
          </a:xfrm>
          <a:prstGeom prst="rect">
            <a:avLst/>
          </a:prstGeom>
          <a:blipFill>
            <a:blip r:embed="rId36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5" name="object 1455"/>
          <p:cNvSpPr/>
          <p:nvPr/>
        </p:nvSpPr>
        <p:spPr>
          <a:xfrm>
            <a:off x="5734749" y="1206026"/>
            <a:ext cx="58419" cy="57785"/>
          </a:xfrm>
          <a:custGeom>
            <a:avLst/>
            <a:gdLst/>
            <a:ahLst/>
            <a:cxnLst/>
            <a:rect l="l" t="t" r="r" b="b"/>
            <a:pathLst>
              <a:path w="58420" h="57784">
                <a:moveTo>
                  <a:pt x="18626" y="0"/>
                </a:moveTo>
                <a:lnTo>
                  <a:pt x="8535" y="6994"/>
                </a:lnTo>
                <a:lnTo>
                  <a:pt x="1921" y="18984"/>
                </a:lnTo>
                <a:lnTo>
                  <a:pt x="0" y="35706"/>
                </a:lnTo>
                <a:lnTo>
                  <a:pt x="6291" y="46978"/>
                </a:lnTo>
                <a:lnTo>
                  <a:pt x="17610" y="54629"/>
                </a:lnTo>
                <a:lnTo>
                  <a:pt x="33217" y="57291"/>
                </a:lnTo>
                <a:lnTo>
                  <a:pt x="46091" y="52007"/>
                </a:lnTo>
                <a:lnTo>
                  <a:pt x="55055" y="41650"/>
                </a:lnTo>
                <a:lnTo>
                  <a:pt x="58418" y="27905"/>
                </a:lnTo>
                <a:lnTo>
                  <a:pt x="55927" y="16375"/>
                </a:lnTo>
                <a:lnTo>
                  <a:pt x="48454" y="7119"/>
                </a:lnTo>
                <a:lnTo>
                  <a:pt x="36015" y="1283"/>
                </a:lnTo>
                <a:lnTo>
                  <a:pt x="1862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6" name="object 1456"/>
          <p:cNvSpPr/>
          <p:nvPr/>
        </p:nvSpPr>
        <p:spPr>
          <a:xfrm>
            <a:off x="5734749" y="1206026"/>
            <a:ext cx="58412" cy="57291"/>
          </a:xfrm>
          <a:prstGeom prst="rect">
            <a:avLst/>
          </a:prstGeom>
          <a:blipFill>
            <a:blip r:embed="rId36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7" name="object 1457"/>
          <p:cNvSpPr/>
          <p:nvPr/>
        </p:nvSpPr>
        <p:spPr>
          <a:xfrm>
            <a:off x="5734971" y="1205998"/>
            <a:ext cx="57785" cy="57150"/>
          </a:xfrm>
          <a:custGeom>
            <a:avLst/>
            <a:gdLst/>
            <a:ahLst/>
            <a:cxnLst/>
            <a:rect l="l" t="t" r="r" b="b"/>
            <a:pathLst>
              <a:path w="57785" h="57150">
                <a:moveTo>
                  <a:pt x="20274" y="0"/>
                </a:moveTo>
                <a:lnTo>
                  <a:pt x="9520" y="6420"/>
                </a:lnTo>
                <a:lnTo>
                  <a:pt x="2320" y="17971"/>
                </a:lnTo>
                <a:lnTo>
                  <a:pt x="0" y="34182"/>
                </a:lnTo>
                <a:lnTo>
                  <a:pt x="5813" y="45916"/>
                </a:lnTo>
                <a:lnTo>
                  <a:pt x="16803" y="53964"/>
                </a:lnTo>
                <a:lnTo>
                  <a:pt x="32045" y="56848"/>
                </a:lnTo>
                <a:lnTo>
                  <a:pt x="45078" y="51872"/>
                </a:lnTo>
                <a:lnTo>
                  <a:pt x="54178" y="41649"/>
                </a:lnTo>
                <a:lnTo>
                  <a:pt x="57600" y="27933"/>
                </a:lnTo>
                <a:lnTo>
                  <a:pt x="55927" y="18400"/>
                </a:lnTo>
                <a:lnTo>
                  <a:pt x="49080" y="8371"/>
                </a:lnTo>
                <a:lnTo>
                  <a:pt x="37131" y="1824"/>
                </a:lnTo>
                <a:lnTo>
                  <a:pt x="2027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8" name="object 1458"/>
          <p:cNvSpPr/>
          <p:nvPr/>
        </p:nvSpPr>
        <p:spPr>
          <a:xfrm>
            <a:off x="5734971" y="1205998"/>
            <a:ext cx="57593" cy="56848"/>
          </a:xfrm>
          <a:prstGeom prst="rect">
            <a:avLst/>
          </a:prstGeom>
          <a:blipFill>
            <a:blip r:embed="rId36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9" name="object 1459"/>
          <p:cNvSpPr/>
          <p:nvPr/>
        </p:nvSpPr>
        <p:spPr>
          <a:xfrm>
            <a:off x="5735270" y="1206057"/>
            <a:ext cx="57150" cy="56515"/>
          </a:xfrm>
          <a:custGeom>
            <a:avLst/>
            <a:gdLst/>
            <a:ahLst/>
            <a:cxnLst/>
            <a:rect l="l" t="t" r="r" b="b"/>
            <a:pathLst>
              <a:path w="57150" h="56515">
                <a:moveTo>
                  <a:pt x="21956" y="0"/>
                </a:moveTo>
                <a:lnTo>
                  <a:pt x="10513" y="5800"/>
                </a:lnTo>
                <a:lnTo>
                  <a:pt x="2707" y="16893"/>
                </a:lnTo>
                <a:lnTo>
                  <a:pt x="0" y="32541"/>
                </a:lnTo>
                <a:lnTo>
                  <a:pt x="5307" y="44752"/>
                </a:lnTo>
                <a:lnTo>
                  <a:pt x="15959" y="53212"/>
                </a:lnTo>
                <a:lnTo>
                  <a:pt x="30801" y="56316"/>
                </a:lnTo>
                <a:lnTo>
                  <a:pt x="43975" y="51655"/>
                </a:lnTo>
                <a:lnTo>
                  <a:pt x="53218" y="41565"/>
                </a:lnTo>
                <a:lnTo>
                  <a:pt x="56704" y="27874"/>
                </a:lnTo>
                <a:lnTo>
                  <a:pt x="55724" y="20525"/>
                </a:lnTo>
                <a:lnTo>
                  <a:pt x="49564" y="9655"/>
                </a:lnTo>
                <a:lnTo>
                  <a:pt x="38152" y="2354"/>
                </a:lnTo>
                <a:lnTo>
                  <a:pt x="219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0" name="object 1460"/>
          <p:cNvSpPr/>
          <p:nvPr/>
        </p:nvSpPr>
        <p:spPr>
          <a:xfrm>
            <a:off x="5735270" y="1206057"/>
            <a:ext cx="56698" cy="56316"/>
          </a:xfrm>
          <a:prstGeom prst="rect">
            <a:avLst/>
          </a:prstGeom>
          <a:blipFill>
            <a:blip r:embed="rId36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1" name="object 1461"/>
          <p:cNvSpPr/>
          <p:nvPr/>
        </p:nvSpPr>
        <p:spPr>
          <a:xfrm>
            <a:off x="5735614" y="1206248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79" h="55880">
                <a:moveTo>
                  <a:pt x="23671" y="0"/>
                </a:moveTo>
                <a:lnTo>
                  <a:pt x="11509" y="5131"/>
                </a:lnTo>
                <a:lnTo>
                  <a:pt x="3073" y="15747"/>
                </a:lnTo>
                <a:lnTo>
                  <a:pt x="0" y="30755"/>
                </a:lnTo>
                <a:lnTo>
                  <a:pt x="4781" y="43440"/>
                </a:lnTo>
                <a:lnTo>
                  <a:pt x="15099" y="52310"/>
                </a:lnTo>
                <a:lnTo>
                  <a:pt x="29527" y="55622"/>
                </a:lnTo>
                <a:lnTo>
                  <a:pt x="42849" y="51291"/>
                </a:lnTo>
                <a:lnTo>
                  <a:pt x="52237" y="41343"/>
                </a:lnTo>
                <a:lnTo>
                  <a:pt x="55788" y="27683"/>
                </a:lnTo>
                <a:lnTo>
                  <a:pt x="55342" y="22706"/>
                </a:lnTo>
                <a:lnTo>
                  <a:pt x="49944" y="10945"/>
                </a:lnTo>
                <a:lnTo>
                  <a:pt x="39102" y="2859"/>
                </a:lnTo>
                <a:lnTo>
                  <a:pt x="236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2" name="object 1462"/>
          <p:cNvSpPr/>
          <p:nvPr/>
        </p:nvSpPr>
        <p:spPr>
          <a:xfrm>
            <a:off x="5735614" y="1206248"/>
            <a:ext cx="55782" cy="55622"/>
          </a:xfrm>
          <a:prstGeom prst="rect">
            <a:avLst/>
          </a:prstGeom>
          <a:blipFill>
            <a:blip r:embed="rId36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3" name="object 1463"/>
          <p:cNvSpPr/>
          <p:nvPr/>
        </p:nvSpPr>
        <p:spPr>
          <a:xfrm>
            <a:off x="5736054" y="1206580"/>
            <a:ext cx="55244" cy="55244"/>
          </a:xfrm>
          <a:custGeom>
            <a:avLst/>
            <a:gdLst/>
            <a:ahLst/>
            <a:cxnLst/>
            <a:rect l="l" t="t" r="r" b="b"/>
            <a:pathLst>
              <a:path w="55245" h="55244">
                <a:moveTo>
                  <a:pt x="25434" y="0"/>
                </a:moveTo>
                <a:lnTo>
                  <a:pt x="12506" y="4380"/>
                </a:lnTo>
                <a:lnTo>
                  <a:pt x="3415" y="14491"/>
                </a:lnTo>
                <a:lnTo>
                  <a:pt x="0" y="28774"/>
                </a:lnTo>
                <a:lnTo>
                  <a:pt x="4201" y="41953"/>
                </a:lnTo>
                <a:lnTo>
                  <a:pt x="14168" y="51247"/>
                </a:lnTo>
                <a:lnTo>
                  <a:pt x="28161" y="54759"/>
                </a:lnTo>
                <a:lnTo>
                  <a:pt x="41641" y="50776"/>
                </a:lnTo>
                <a:lnTo>
                  <a:pt x="51174" y="40981"/>
                </a:lnTo>
                <a:lnTo>
                  <a:pt x="54789" y="27351"/>
                </a:lnTo>
                <a:lnTo>
                  <a:pt x="54689" y="24988"/>
                </a:lnTo>
                <a:lnTo>
                  <a:pt x="50170" y="12259"/>
                </a:lnTo>
                <a:lnTo>
                  <a:pt x="39952" y="3331"/>
                </a:lnTo>
                <a:lnTo>
                  <a:pt x="2543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4" name="object 1464"/>
          <p:cNvSpPr/>
          <p:nvPr/>
        </p:nvSpPr>
        <p:spPr>
          <a:xfrm>
            <a:off x="5736054" y="1206580"/>
            <a:ext cx="54783" cy="54759"/>
          </a:xfrm>
          <a:prstGeom prst="rect">
            <a:avLst/>
          </a:prstGeom>
          <a:blipFill>
            <a:blip r:embed="rId36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5" name="object 1465"/>
          <p:cNvSpPr/>
          <p:nvPr/>
        </p:nvSpPr>
        <p:spPr>
          <a:xfrm>
            <a:off x="5738824" y="1208417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70" h="48894">
                <a:moveTo>
                  <a:pt x="16388" y="0"/>
                </a:moveTo>
                <a:lnTo>
                  <a:pt x="6956" y="6461"/>
                </a:lnTo>
                <a:lnTo>
                  <a:pt x="1046" y="18357"/>
                </a:lnTo>
                <a:lnTo>
                  <a:pt x="0" y="35816"/>
                </a:lnTo>
                <a:lnTo>
                  <a:pt x="7218" y="44016"/>
                </a:lnTo>
                <a:lnTo>
                  <a:pt x="19788" y="48733"/>
                </a:lnTo>
                <a:lnTo>
                  <a:pt x="38114" y="48751"/>
                </a:lnTo>
                <a:lnTo>
                  <a:pt x="47798" y="39107"/>
                </a:lnTo>
                <a:lnTo>
                  <a:pt x="51486" y="25514"/>
                </a:lnTo>
                <a:lnTo>
                  <a:pt x="50631" y="18889"/>
                </a:lnTo>
                <a:lnTo>
                  <a:pt x="44701" y="8576"/>
                </a:lnTo>
                <a:lnTo>
                  <a:pt x="33241" y="1806"/>
                </a:lnTo>
                <a:lnTo>
                  <a:pt x="163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6" name="object 1466"/>
          <p:cNvSpPr/>
          <p:nvPr/>
        </p:nvSpPr>
        <p:spPr>
          <a:xfrm>
            <a:off x="5738824" y="1208417"/>
            <a:ext cx="51479" cy="48751"/>
          </a:xfrm>
          <a:prstGeom prst="rect">
            <a:avLst/>
          </a:prstGeom>
          <a:blipFill>
            <a:blip r:embed="rId36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7" name="object 1467"/>
          <p:cNvSpPr/>
          <p:nvPr/>
        </p:nvSpPr>
        <p:spPr>
          <a:xfrm>
            <a:off x="5738896" y="1208495"/>
            <a:ext cx="51435" cy="48895"/>
          </a:xfrm>
          <a:custGeom>
            <a:avLst/>
            <a:gdLst/>
            <a:ahLst/>
            <a:cxnLst/>
            <a:rect l="l" t="t" r="r" b="b"/>
            <a:pathLst>
              <a:path w="51435" h="48894">
                <a:moveTo>
                  <a:pt x="17815" y="0"/>
                </a:moveTo>
                <a:lnTo>
                  <a:pt x="7858" y="5955"/>
                </a:lnTo>
                <a:lnTo>
                  <a:pt x="1442" y="17496"/>
                </a:lnTo>
                <a:lnTo>
                  <a:pt x="0" y="34640"/>
                </a:lnTo>
                <a:lnTo>
                  <a:pt x="6842" y="43179"/>
                </a:lnTo>
                <a:lnTo>
                  <a:pt x="19148" y="48221"/>
                </a:lnTo>
                <a:lnTo>
                  <a:pt x="37302" y="48482"/>
                </a:lnTo>
                <a:lnTo>
                  <a:pt x="47130" y="38991"/>
                </a:lnTo>
                <a:lnTo>
                  <a:pt x="50881" y="25436"/>
                </a:lnTo>
                <a:lnTo>
                  <a:pt x="50451" y="20721"/>
                </a:lnTo>
                <a:lnTo>
                  <a:pt x="45175" y="9711"/>
                </a:lnTo>
                <a:lnTo>
                  <a:pt x="34177" y="2285"/>
                </a:lnTo>
                <a:lnTo>
                  <a:pt x="178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8" name="object 1468"/>
          <p:cNvSpPr/>
          <p:nvPr/>
        </p:nvSpPr>
        <p:spPr>
          <a:xfrm>
            <a:off x="5738896" y="1208495"/>
            <a:ext cx="50875" cy="48482"/>
          </a:xfrm>
          <a:prstGeom prst="rect">
            <a:avLst/>
          </a:prstGeom>
          <a:blipFill>
            <a:blip r:embed="rId36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9" name="object 1469"/>
          <p:cNvSpPr/>
          <p:nvPr/>
        </p:nvSpPr>
        <p:spPr>
          <a:xfrm>
            <a:off x="5739008" y="1208649"/>
            <a:ext cx="50800" cy="48260"/>
          </a:xfrm>
          <a:custGeom>
            <a:avLst/>
            <a:gdLst/>
            <a:ahLst/>
            <a:cxnLst/>
            <a:rect l="l" t="t" r="r" b="b"/>
            <a:pathLst>
              <a:path w="50800" h="48259">
                <a:moveTo>
                  <a:pt x="19296" y="0"/>
                </a:moveTo>
                <a:lnTo>
                  <a:pt x="8788" y="5401"/>
                </a:lnTo>
                <a:lnTo>
                  <a:pt x="1843" y="16560"/>
                </a:lnTo>
                <a:lnTo>
                  <a:pt x="0" y="33357"/>
                </a:lnTo>
                <a:lnTo>
                  <a:pt x="6445" y="42248"/>
                </a:lnTo>
                <a:lnTo>
                  <a:pt x="18471" y="47627"/>
                </a:lnTo>
                <a:lnTo>
                  <a:pt x="36437" y="48137"/>
                </a:lnTo>
                <a:lnTo>
                  <a:pt x="46413" y="38804"/>
                </a:lnTo>
                <a:lnTo>
                  <a:pt x="50235" y="25282"/>
                </a:lnTo>
                <a:lnTo>
                  <a:pt x="50102" y="22658"/>
                </a:lnTo>
                <a:lnTo>
                  <a:pt x="45561" y="10890"/>
                </a:lnTo>
                <a:lnTo>
                  <a:pt x="35065" y="2763"/>
                </a:lnTo>
                <a:lnTo>
                  <a:pt x="192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0" name="object 1470"/>
          <p:cNvSpPr/>
          <p:nvPr/>
        </p:nvSpPr>
        <p:spPr>
          <a:xfrm>
            <a:off x="5739008" y="1208649"/>
            <a:ext cx="50228" cy="48137"/>
          </a:xfrm>
          <a:prstGeom prst="rect">
            <a:avLst/>
          </a:prstGeom>
          <a:blipFill>
            <a:blip r:embed="rId37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1" name="object 1471"/>
          <p:cNvSpPr/>
          <p:nvPr/>
        </p:nvSpPr>
        <p:spPr>
          <a:xfrm>
            <a:off x="5739160" y="1208883"/>
            <a:ext cx="50165" cy="48260"/>
          </a:xfrm>
          <a:custGeom>
            <a:avLst/>
            <a:gdLst/>
            <a:ahLst/>
            <a:cxnLst/>
            <a:rect l="l" t="t" r="r" b="b"/>
            <a:pathLst>
              <a:path w="50164" h="48259">
                <a:moveTo>
                  <a:pt x="20817" y="0"/>
                </a:moveTo>
                <a:lnTo>
                  <a:pt x="9739" y="4802"/>
                </a:lnTo>
                <a:lnTo>
                  <a:pt x="2244" y="15558"/>
                </a:lnTo>
                <a:lnTo>
                  <a:pt x="0" y="31971"/>
                </a:lnTo>
                <a:lnTo>
                  <a:pt x="6039" y="41217"/>
                </a:lnTo>
                <a:lnTo>
                  <a:pt x="17781" y="46936"/>
                </a:lnTo>
                <a:lnTo>
                  <a:pt x="35547" y="47699"/>
                </a:lnTo>
                <a:lnTo>
                  <a:pt x="45671" y="38537"/>
                </a:lnTo>
                <a:lnTo>
                  <a:pt x="49562" y="25048"/>
                </a:lnTo>
                <a:lnTo>
                  <a:pt x="49559" y="24676"/>
                </a:lnTo>
                <a:lnTo>
                  <a:pt x="45858" y="12093"/>
                </a:lnTo>
                <a:lnTo>
                  <a:pt x="35902" y="3226"/>
                </a:lnTo>
                <a:lnTo>
                  <a:pt x="2081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2" name="object 1472"/>
          <p:cNvSpPr/>
          <p:nvPr/>
        </p:nvSpPr>
        <p:spPr>
          <a:xfrm>
            <a:off x="5739160" y="1208883"/>
            <a:ext cx="49556" cy="47699"/>
          </a:xfrm>
          <a:prstGeom prst="rect">
            <a:avLst/>
          </a:prstGeom>
          <a:blipFill>
            <a:blip r:embed="rId37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3" name="object 1473"/>
          <p:cNvSpPr/>
          <p:nvPr/>
        </p:nvSpPr>
        <p:spPr>
          <a:xfrm>
            <a:off x="5739340" y="1209201"/>
            <a:ext cx="48895" cy="47625"/>
          </a:xfrm>
          <a:custGeom>
            <a:avLst/>
            <a:gdLst/>
            <a:ahLst/>
            <a:cxnLst/>
            <a:rect l="l" t="t" r="r" b="b"/>
            <a:pathLst>
              <a:path w="48895" h="47625">
                <a:moveTo>
                  <a:pt x="22356" y="0"/>
                </a:moveTo>
                <a:lnTo>
                  <a:pt x="10684" y="4164"/>
                </a:lnTo>
                <a:lnTo>
                  <a:pt x="2632" y="14505"/>
                </a:lnTo>
                <a:lnTo>
                  <a:pt x="0" y="30486"/>
                </a:lnTo>
                <a:lnTo>
                  <a:pt x="5612" y="40089"/>
                </a:lnTo>
                <a:lnTo>
                  <a:pt x="17061" y="46154"/>
                </a:lnTo>
                <a:lnTo>
                  <a:pt x="34632" y="47171"/>
                </a:lnTo>
                <a:lnTo>
                  <a:pt x="44910" y="38184"/>
                </a:lnTo>
                <a:lnTo>
                  <a:pt x="48875" y="24730"/>
                </a:lnTo>
                <a:lnTo>
                  <a:pt x="46041" y="13302"/>
                </a:lnTo>
                <a:lnTo>
                  <a:pt x="36649" y="3660"/>
                </a:lnTo>
                <a:lnTo>
                  <a:pt x="223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4" name="object 1474"/>
          <p:cNvSpPr/>
          <p:nvPr/>
        </p:nvSpPr>
        <p:spPr>
          <a:xfrm>
            <a:off x="5739340" y="1209201"/>
            <a:ext cx="48868" cy="47171"/>
          </a:xfrm>
          <a:prstGeom prst="rect">
            <a:avLst/>
          </a:prstGeom>
          <a:blipFill>
            <a:blip r:embed="rId37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5" name="object 1475"/>
          <p:cNvSpPr/>
          <p:nvPr/>
        </p:nvSpPr>
        <p:spPr>
          <a:xfrm>
            <a:off x="5739588" y="1213093"/>
            <a:ext cx="48260" cy="43180"/>
          </a:xfrm>
          <a:custGeom>
            <a:avLst/>
            <a:gdLst/>
            <a:ahLst/>
            <a:cxnLst/>
            <a:rect l="l" t="t" r="r" b="b"/>
            <a:pathLst>
              <a:path w="48260" h="43180">
                <a:moveTo>
                  <a:pt x="11651" y="0"/>
                </a:moveTo>
                <a:lnTo>
                  <a:pt x="3018" y="9905"/>
                </a:lnTo>
                <a:lnTo>
                  <a:pt x="0" y="25413"/>
                </a:lnTo>
                <a:lnTo>
                  <a:pt x="5173" y="35376"/>
                </a:lnTo>
                <a:lnTo>
                  <a:pt x="16325" y="41790"/>
                </a:lnTo>
                <a:lnTo>
                  <a:pt x="33682" y="43060"/>
                </a:lnTo>
                <a:lnTo>
                  <a:pt x="44109" y="34254"/>
                </a:lnTo>
                <a:lnTo>
                  <a:pt x="48144" y="20838"/>
                </a:lnTo>
                <a:lnTo>
                  <a:pt x="47194" y="14314"/>
                </a:lnTo>
                <a:lnTo>
                  <a:pt x="41313" y="5451"/>
                </a:lnTo>
                <a:lnTo>
                  <a:pt x="29630" y="177"/>
                </a:lnTo>
                <a:lnTo>
                  <a:pt x="116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6" name="object 1476"/>
          <p:cNvSpPr/>
          <p:nvPr/>
        </p:nvSpPr>
        <p:spPr>
          <a:xfrm>
            <a:off x="5739588" y="1213093"/>
            <a:ext cx="48137" cy="43060"/>
          </a:xfrm>
          <a:prstGeom prst="rect">
            <a:avLst/>
          </a:prstGeom>
          <a:blipFill>
            <a:blip r:embed="rId37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7" name="object 1477"/>
          <p:cNvSpPr/>
          <p:nvPr/>
        </p:nvSpPr>
        <p:spPr>
          <a:xfrm>
            <a:off x="5739867" y="1212872"/>
            <a:ext cx="47625" cy="43180"/>
          </a:xfrm>
          <a:custGeom>
            <a:avLst/>
            <a:gdLst/>
            <a:ahLst/>
            <a:cxnLst/>
            <a:rect l="l" t="t" r="r" b="b"/>
            <a:pathLst>
              <a:path w="47625" h="43180">
                <a:moveTo>
                  <a:pt x="12641" y="0"/>
                </a:moveTo>
                <a:lnTo>
                  <a:pt x="3395" y="9435"/>
                </a:lnTo>
                <a:lnTo>
                  <a:pt x="0" y="24420"/>
                </a:lnTo>
                <a:lnTo>
                  <a:pt x="4711" y="34750"/>
                </a:lnTo>
                <a:lnTo>
                  <a:pt x="15553" y="41528"/>
                </a:lnTo>
                <a:lnTo>
                  <a:pt x="32684" y="43060"/>
                </a:lnTo>
                <a:lnTo>
                  <a:pt x="43261" y="34435"/>
                </a:lnTo>
                <a:lnTo>
                  <a:pt x="47370" y="21059"/>
                </a:lnTo>
                <a:lnTo>
                  <a:pt x="46838" y="16141"/>
                </a:lnTo>
                <a:lnTo>
                  <a:pt x="41558" y="6648"/>
                </a:lnTo>
                <a:lnTo>
                  <a:pt x="30295" y="734"/>
                </a:lnTo>
                <a:lnTo>
                  <a:pt x="126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8" name="object 1478"/>
          <p:cNvSpPr/>
          <p:nvPr/>
        </p:nvSpPr>
        <p:spPr>
          <a:xfrm>
            <a:off x="5739867" y="1212872"/>
            <a:ext cx="47364" cy="43060"/>
          </a:xfrm>
          <a:prstGeom prst="rect">
            <a:avLst/>
          </a:prstGeom>
          <a:blipFill>
            <a:blip r:embed="rId37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9" name="object 1479"/>
          <p:cNvSpPr/>
          <p:nvPr/>
        </p:nvSpPr>
        <p:spPr>
          <a:xfrm>
            <a:off x="5740192" y="1212707"/>
            <a:ext cx="46990" cy="43180"/>
          </a:xfrm>
          <a:custGeom>
            <a:avLst/>
            <a:gdLst/>
            <a:ahLst/>
            <a:cxnLst/>
            <a:rect l="l" t="t" r="r" b="b"/>
            <a:pathLst>
              <a:path w="46989" h="43180">
                <a:moveTo>
                  <a:pt x="13628" y="0"/>
                </a:moveTo>
                <a:lnTo>
                  <a:pt x="3755" y="8960"/>
                </a:lnTo>
                <a:lnTo>
                  <a:pt x="0" y="23354"/>
                </a:lnTo>
                <a:lnTo>
                  <a:pt x="4226" y="34056"/>
                </a:lnTo>
                <a:lnTo>
                  <a:pt x="14753" y="41197"/>
                </a:lnTo>
                <a:lnTo>
                  <a:pt x="31654" y="42990"/>
                </a:lnTo>
                <a:lnTo>
                  <a:pt x="42388" y="34561"/>
                </a:lnTo>
                <a:lnTo>
                  <a:pt x="46575" y="21224"/>
                </a:lnTo>
                <a:lnTo>
                  <a:pt x="46349" y="18013"/>
                </a:lnTo>
                <a:lnTo>
                  <a:pt x="41717" y="7872"/>
                </a:lnTo>
                <a:lnTo>
                  <a:pt x="30901" y="1292"/>
                </a:lnTo>
                <a:lnTo>
                  <a:pt x="1362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0" name="object 1480"/>
          <p:cNvSpPr/>
          <p:nvPr/>
        </p:nvSpPr>
        <p:spPr>
          <a:xfrm>
            <a:off x="5740192" y="1212707"/>
            <a:ext cx="46568" cy="42990"/>
          </a:xfrm>
          <a:prstGeom prst="rect">
            <a:avLst/>
          </a:prstGeom>
          <a:blipFill>
            <a:blip r:embed="rId37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1" name="object 1481"/>
          <p:cNvSpPr/>
          <p:nvPr/>
        </p:nvSpPr>
        <p:spPr>
          <a:xfrm>
            <a:off x="5740582" y="1212599"/>
            <a:ext cx="45720" cy="43180"/>
          </a:xfrm>
          <a:custGeom>
            <a:avLst/>
            <a:gdLst/>
            <a:ahLst/>
            <a:cxnLst/>
            <a:rect l="l" t="t" r="r" b="b"/>
            <a:pathLst>
              <a:path w="45720" h="43180">
                <a:moveTo>
                  <a:pt x="14602" y="0"/>
                </a:moveTo>
                <a:lnTo>
                  <a:pt x="4087" y="8459"/>
                </a:lnTo>
                <a:lnTo>
                  <a:pt x="0" y="22224"/>
                </a:lnTo>
                <a:lnTo>
                  <a:pt x="3717" y="33293"/>
                </a:lnTo>
                <a:lnTo>
                  <a:pt x="13917" y="40808"/>
                </a:lnTo>
                <a:lnTo>
                  <a:pt x="30583" y="42862"/>
                </a:lnTo>
                <a:lnTo>
                  <a:pt x="41466" y="34623"/>
                </a:lnTo>
                <a:lnTo>
                  <a:pt x="45728" y="21332"/>
                </a:lnTo>
                <a:lnTo>
                  <a:pt x="45686" y="19946"/>
                </a:lnTo>
                <a:lnTo>
                  <a:pt x="41772" y="9117"/>
                </a:lnTo>
                <a:lnTo>
                  <a:pt x="31436" y="1848"/>
                </a:lnTo>
                <a:lnTo>
                  <a:pt x="146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2" name="object 1482"/>
          <p:cNvSpPr/>
          <p:nvPr/>
        </p:nvSpPr>
        <p:spPr>
          <a:xfrm>
            <a:off x="5740582" y="1212599"/>
            <a:ext cx="45721" cy="42862"/>
          </a:xfrm>
          <a:prstGeom prst="rect">
            <a:avLst/>
          </a:prstGeom>
          <a:blipFill>
            <a:blip r:embed="rId37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3" name="object 1483"/>
          <p:cNvSpPr/>
          <p:nvPr/>
        </p:nvSpPr>
        <p:spPr>
          <a:xfrm>
            <a:off x="5744202" y="1211805"/>
            <a:ext cx="41910" cy="43815"/>
          </a:xfrm>
          <a:custGeom>
            <a:avLst/>
            <a:gdLst/>
            <a:ahLst/>
            <a:cxnLst/>
            <a:rect l="l" t="t" r="r" b="b"/>
            <a:pathLst>
              <a:path w="41910" h="43815">
                <a:moveTo>
                  <a:pt x="15761" y="0"/>
                </a:moveTo>
                <a:lnTo>
                  <a:pt x="6284" y="4677"/>
                </a:lnTo>
                <a:lnTo>
                  <a:pt x="431" y="15554"/>
                </a:lnTo>
                <a:lnTo>
                  <a:pt x="0" y="33175"/>
                </a:lnTo>
                <a:lnTo>
                  <a:pt x="9866" y="41077"/>
                </a:lnTo>
                <a:lnTo>
                  <a:pt x="26263" y="43402"/>
                </a:lnTo>
                <a:lnTo>
                  <a:pt x="37302" y="35376"/>
                </a:lnTo>
                <a:lnTo>
                  <a:pt x="41637" y="22126"/>
                </a:lnTo>
                <a:lnTo>
                  <a:pt x="39652" y="13039"/>
                </a:lnTo>
                <a:lnTo>
                  <a:pt x="30723" y="3509"/>
                </a:lnTo>
                <a:lnTo>
                  <a:pt x="157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4" name="object 1484"/>
          <p:cNvSpPr/>
          <p:nvPr/>
        </p:nvSpPr>
        <p:spPr>
          <a:xfrm>
            <a:off x="5744202" y="1211805"/>
            <a:ext cx="41631" cy="43402"/>
          </a:xfrm>
          <a:prstGeom prst="rect">
            <a:avLst/>
          </a:prstGeom>
          <a:blipFill>
            <a:blip r:embed="rId37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5" name="object 1485"/>
          <p:cNvSpPr/>
          <p:nvPr/>
        </p:nvSpPr>
        <p:spPr>
          <a:xfrm>
            <a:off x="5744134" y="1212074"/>
            <a:ext cx="41275" cy="43180"/>
          </a:xfrm>
          <a:custGeom>
            <a:avLst/>
            <a:gdLst/>
            <a:ahLst/>
            <a:cxnLst/>
            <a:rect l="l" t="t" r="r" b="b"/>
            <a:pathLst>
              <a:path w="41275" h="43180">
                <a:moveTo>
                  <a:pt x="17198" y="0"/>
                </a:moveTo>
                <a:lnTo>
                  <a:pt x="7235" y="4118"/>
                </a:lnTo>
                <a:lnTo>
                  <a:pt x="869" y="14623"/>
                </a:lnTo>
                <a:lnTo>
                  <a:pt x="0" y="31997"/>
                </a:lnTo>
                <a:lnTo>
                  <a:pt x="9520" y="40290"/>
                </a:lnTo>
                <a:lnTo>
                  <a:pt x="25649" y="42881"/>
                </a:lnTo>
                <a:lnTo>
                  <a:pt x="36842" y="35066"/>
                </a:lnTo>
                <a:lnTo>
                  <a:pt x="41261" y="21857"/>
                </a:lnTo>
                <a:lnTo>
                  <a:pt x="39867" y="14206"/>
                </a:lnTo>
                <a:lnTo>
                  <a:pt x="31485" y="3942"/>
                </a:lnTo>
                <a:lnTo>
                  <a:pt x="1719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6" name="object 1486"/>
          <p:cNvSpPr/>
          <p:nvPr/>
        </p:nvSpPr>
        <p:spPr>
          <a:xfrm>
            <a:off x="5744134" y="1212074"/>
            <a:ext cx="41255" cy="42881"/>
          </a:xfrm>
          <a:prstGeom prst="rect">
            <a:avLst/>
          </a:prstGeom>
          <a:blipFill>
            <a:blip r:embed="rId37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7" name="object 1487"/>
          <p:cNvSpPr/>
          <p:nvPr/>
        </p:nvSpPr>
        <p:spPr>
          <a:xfrm>
            <a:off x="5744107" y="1212427"/>
            <a:ext cx="41275" cy="42545"/>
          </a:xfrm>
          <a:custGeom>
            <a:avLst/>
            <a:gdLst/>
            <a:ahLst/>
            <a:cxnLst/>
            <a:rect l="l" t="t" r="r" b="b"/>
            <a:pathLst>
              <a:path w="41275" h="42544">
                <a:moveTo>
                  <a:pt x="18671" y="0"/>
                </a:moveTo>
                <a:lnTo>
                  <a:pt x="8212" y="3513"/>
                </a:lnTo>
                <a:lnTo>
                  <a:pt x="1313" y="13622"/>
                </a:lnTo>
                <a:lnTo>
                  <a:pt x="0" y="30713"/>
                </a:lnTo>
                <a:lnTo>
                  <a:pt x="9165" y="39409"/>
                </a:lnTo>
                <a:lnTo>
                  <a:pt x="25006" y="42270"/>
                </a:lnTo>
                <a:lnTo>
                  <a:pt x="36348" y="34670"/>
                </a:lnTo>
                <a:lnTo>
                  <a:pt x="40844" y="21504"/>
                </a:lnTo>
                <a:lnTo>
                  <a:pt x="39965" y="15411"/>
                </a:lnTo>
                <a:lnTo>
                  <a:pt x="32190" y="4358"/>
                </a:lnTo>
                <a:lnTo>
                  <a:pt x="186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8" name="object 1488"/>
          <p:cNvSpPr/>
          <p:nvPr/>
        </p:nvSpPr>
        <p:spPr>
          <a:xfrm>
            <a:off x="5744107" y="1212427"/>
            <a:ext cx="40838" cy="42270"/>
          </a:xfrm>
          <a:prstGeom prst="rect">
            <a:avLst/>
          </a:prstGeom>
          <a:blipFill>
            <a:blip r:embed="rId37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9" name="object 1489"/>
          <p:cNvSpPr/>
          <p:nvPr/>
        </p:nvSpPr>
        <p:spPr>
          <a:xfrm>
            <a:off x="5744102" y="1215725"/>
            <a:ext cx="40640" cy="38735"/>
          </a:xfrm>
          <a:custGeom>
            <a:avLst/>
            <a:gdLst/>
            <a:ahLst/>
            <a:cxnLst/>
            <a:rect l="l" t="t" r="r" b="b"/>
            <a:pathLst>
              <a:path w="40639" h="38734">
                <a:moveTo>
                  <a:pt x="9208" y="0"/>
                </a:moveTo>
                <a:lnTo>
                  <a:pt x="1760" y="9691"/>
                </a:lnTo>
                <a:lnTo>
                  <a:pt x="0" y="26462"/>
                </a:lnTo>
                <a:lnTo>
                  <a:pt x="8793" y="35569"/>
                </a:lnTo>
                <a:lnTo>
                  <a:pt x="24343" y="38700"/>
                </a:lnTo>
                <a:lnTo>
                  <a:pt x="35839" y="31331"/>
                </a:lnTo>
                <a:lnTo>
                  <a:pt x="40416" y="18207"/>
                </a:lnTo>
                <a:lnTo>
                  <a:pt x="40388" y="17110"/>
                </a:lnTo>
                <a:lnTo>
                  <a:pt x="36729" y="7107"/>
                </a:lnTo>
                <a:lnTo>
                  <a:pt x="26528" y="724"/>
                </a:lnTo>
                <a:lnTo>
                  <a:pt x="92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0" name="object 1490"/>
          <p:cNvSpPr/>
          <p:nvPr/>
        </p:nvSpPr>
        <p:spPr>
          <a:xfrm>
            <a:off x="5744102" y="1215725"/>
            <a:ext cx="40410" cy="38700"/>
          </a:xfrm>
          <a:prstGeom prst="rect">
            <a:avLst/>
          </a:prstGeom>
          <a:blipFill>
            <a:blip r:embed="rId38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1" name="object 1491"/>
          <p:cNvSpPr/>
          <p:nvPr/>
        </p:nvSpPr>
        <p:spPr>
          <a:xfrm>
            <a:off x="5744128" y="1215547"/>
            <a:ext cx="40005" cy="38735"/>
          </a:xfrm>
          <a:custGeom>
            <a:avLst/>
            <a:gdLst/>
            <a:ahLst/>
            <a:cxnLst/>
            <a:rect l="l" t="t" r="r" b="b"/>
            <a:pathLst>
              <a:path w="40004" h="38734">
                <a:moveTo>
                  <a:pt x="10214" y="0"/>
                </a:moveTo>
                <a:lnTo>
                  <a:pt x="2203" y="9260"/>
                </a:lnTo>
                <a:lnTo>
                  <a:pt x="0" y="25679"/>
                </a:lnTo>
                <a:lnTo>
                  <a:pt x="8426" y="35197"/>
                </a:lnTo>
                <a:lnTo>
                  <a:pt x="23670" y="38597"/>
                </a:lnTo>
                <a:lnTo>
                  <a:pt x="35318" y="31458"/>
                </a:lnTo>
                <a:lnTo>
                  <a:pt x="39972" y="18384"/>
                </a:lnTo>
                <a:lnTo>
                  <a:pt x="36986" y="8278"/>
                </a:lnTo>
                <a:lnTo>
                  <a:pt x="27224" y="1270"/>
                </a:lnTo>
                <a:lnTo>
                  <a:pt x="102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2" name="object 1492"/>
          <p:cNvSpPr/>
          <p:nvPr/>
        </p:nvSpPr>
        <p:spPr>
          <a:xfrm>
            <a:off x="5744128" y="1215547"/>
            <a:ext cx="39966" cy="38597"/>
          </a:xfrm>
          <a:prstGeom prst="rect">
            <a:avLst/>
          </a:prstGeom>
          <a:blipFill>
            <a:blip r:embed="rId38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3" name="object 1493"/>
          <p:cNvSpPr/>
          <p:nvPr/>
        </p:nvSpPr>
        <p:spPr>
          <a:xfrm>
            <a:off x="5744207" y="1215419"/>
            <a:ext cx="40005" cy="38735"/>
          </a:xfrm>
          <a:custGeom>
            <a:avLst/>
            <a:gdLst/>
            <a:ahLst/>
            <a:cxnLst/>
            <a:rect l="l" t="t" r="r" b="b"/>
            <a:pathLst>
              <a:path w="40004" h="38734">
                <a:moveTo>
                  <a:pt x="11264" y="0"/>
                </a:moveTo>
                <a:lnTo>
                  <a:pt x="2657" y="8780"/>
                </a:lnTo>
                <a:lnTo>
                  <a:pt x="0" y="24807"/>
                </a:lnTo>
                <a:lnTo>
                  <a:pt x="8019" y="34755"/>
                </a:lnTo>
                <a:lnTo>
                  <a:pt x="22952" y="38426"/>
                </a:lnTo>
                <a:lnTo>
                  <a:pt x="34757" y="31531"/>
                </a:lnTo>
                <a:lnTo>
                  <a:pt x="39499" y="18512"/>
                </a:lnTo>
                <a:lnTo>
                  <a:pt x="37183" y="9525"/>
                </a:lnTo>
                <a:lnTo>
                  <a:pt x="27898" y="1846"/>
                </a:lnTo>
                <a:lnTo>
                  <a:pt x="112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4" name="object 1494"/>
          <p:cNvSpPr/>
          <p:nvPr/>
        </p:nvSpPr>
        <p:spPr>
          <a:xfrm>
            <a:off x="5744207" y="1215419"/>
            <a:ext cx="39493" cy="38426"/>
          </a:xfrm>
          <a:prstGeom prst="rect">
            <a:avLst/>
          </a:prstGeom>
          <a:blipFill>
            <a:blip r:embed="rId38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5" name="object 1495"/>
          <p:cNvSpPr/>
          <p:nvPr/>
        </p:nvSpPr>
        <p:spPr>
          <a:xfrm>
            <a:off x="5744300" y="1215342"/>
            <a:ext cx="39370" cy="38735"/>
          </a:xfrm>
          <a:custGeom>
            <a:avLst/>
            <a:gdLst/>
            <a:ahLst/>
            <a:cxnLst/>
            <a:rect l="l" t="t" r="r" b="b"/>
            <a:pathLst>
              <a:path w="39370" h="38734">
                <a:moveTo>
                  <a:pt x="12340" y="0"/>
                </a:moveTo>
                <a:lnTo>
                  <a:pt x="3112" y="8285"/>
                </a:lnTo>
                <a:lnTo>
                  <a:pt x="0" y="23874"/>
                </a:lnTo>
                <a:lnTo>
                  <a:pt x="7615" y="34261"/>
                </a:lnTo>
                <a:lnTo>
                  <a:pt x="22207" y="38202"/>
                </a:lnTo>
                <a:lnTo>
                  <a:pt x="34165" y="31564"/>
                </a:lnTo>
                <a:lnTo>
                  <a:pt x="38986" y="18589"/>
                </a:lnTo>
                <a:lnTo>
                  <a:pt x="37288" y="10815"/>
                </a:lnTo>
                <a:lnTo>
                  <a:pt x="28538" y="2424"/>
                </a:lnTo>
                <a:lnTo>
                  <a:pt x="123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6" name="object 1496"/>
          <p:cNvSpPr/>
          <p:nvPr/>
        </p:nvSpPr>
        <p:spPr>
          <a:xfrm>
            <a:off x="5744300" y="1215342"/>
            <a:ext cx="38980" cy="38202"/>
          </a:xfrm>
          <a:prstGeom prst="rect">
            <a:avLst/>
          </a:prstGeom>
          <a:blipFill>
            <a:blip r:embed="rId38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7" name="object 1497"/>
          <p:cNvSpPr/>
          <p:nvPr/>
        </p:nvSpPr>
        <p:spPr>
          <a:xfrm>
            <a:off x="5744452" y="1215314"/>
            <a:ext cx="38735" cy="38100"/>
          </a:xfrm>
          <a:custGeom>
            <a:avLst/>
            <a:gdLst/>
            <a:ahLst/>
            <a:cxnLst/>
            <a:rect l="l" t="t" r="r" b="b"/>
            <a:pathLst>
              <a:path w="38735" h="38100">
                <a:moveTo>
                  <a:pt x="13432" y="0"/>
                </a:moveTo>
                <a:lnTo>
                  <a:pt x="3562" y="7756"/>
                </a:lnTo>
                <a:lnTo>
                  <a:pt x="0" y="22869"/>
                </a:lnTo>
                <a:lnTo>
                  <a:pt x="7181" y="33709"/>
                </a:lnTo>
                <a:lnTo>
                  <a:pt x="21423" y="37921"/>
                </a:lnTo>
                <a:lnTo>
                  <a:pt x="33531" y="31540"/>
                </a:lnTo>
                <a:lnTo>
                  <a:pt x="38441" y="18617"/>
                </a:lnTo>
                <a:lnTo>
                  <a:pt x="37288" y="12160"/>
                </a:lnTo>
                <a:lnTo>
                  <a:pt x="29109" y="3010"/>
                </a:lnTo>
                <a:lnTo>
                  <a:pt x="1343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8" name="object 1498"/>
          <p:cNvSpPr/>
          <p:nvPr/>
        </p:nvSpPr>
        <p:spPr>
          <a:xfrm>
            <a:off x="5744452" y="1215314"/>
            <a:ext cx="38434" cy="37921"/>
          </a:xfrm>
          <a:prstGeom prst="rect">
            <a:avLst/>
          </a:prstGeom>
          <a:blipFill>
            <a:blip r:embed="rId38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9" name="object 1499"/>
          <p:cNvSpPr/>
          <p:nvPr/>
        </p:nvSpPr>
        <p:spPr>
          <a:xfrm>
            <a:off x="5744621" y="1215355"/>
            <a:ext cx="38100" cy="38100"/>
          </a:xfrm>
          <a:custGeom>
            <a:avLst/>
            <a:gdLst/>
            <a:ahLst/>
            <a:cxnLst/>
            <a:rect l="l" t="t" r="r" b="b"/>
            <a:pathLst>
              <a:path w="38100" h="38100">
                <a:moveTo>
                  <a:pt x="14547" y="0"/>
                </a:moveTo>
                <a:lnTo>
                  <a:pt x="4009" y="7203"/>
                </a:lnTo>
                <a:lnTo>
                  <a:pt x="0" y="21788"/>
                </a:lnTo>
                <a:lnTo>
                  <a:pt x="6748" y="33073"/>
                </a:lnTo>
                <a:lnTo>
                  <a:pt x="20629" y="37552"/>
                </a:lnTo>
                <a:lnTo>
                  <a:pt x="32892" y="31437"/>
                </a:lnTo>
                <a:lnTo>
                  <a:pt x="37891" y="18576"/>
                </a:lnTo>
                <a:lnTo>
                  <a:pt x="37196" y="13535"/>
                </a:lnTo>
                <a:lnTo>
                  <a:pt x="29633" y="3589"/>
                </a:lnTo>
                <a:lnTo>
                  <a:pt x="1454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0" name="object 1500"/>
          <p:cNvSpPr/>
          <p:nvPr/>
        </p:nvSpPr>
        <p:spPr>
          <a:xfrm>
            <a:off x="5744621" y="1215355"/>
            <a:ext cx="37884" cy="37552"/>
          </a:xfrm>
          <a:prstGeom prst="rect">
            <a:avLst/>
          </a:prstGeom>
          <a:blipFill>
            <a:blip r:embed="rId38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1" name="object 1501"/>
          <p:cNvSpPr/>
          <p:nvPr/>
        </p:nvSpPr>
        <p:spPr>
          <a:xfrm>
            <a:off x="5744864" y="1215481"/>
            <a:ext cx="37465" cy="37465"/>
          </a:xfrm>
          <a:custGeom>
            <a:avLst/>
            <a:gdLst/>
            <a:ahLst/>
            <a:cxnLst/>
            <a:rect l="l" t="t" r="r" b="b"/>
            <a:pathLst>
              <a:path w="37464" h="37465">
                <a:moveTo>
                  <a:pt x="15711" y="0"/>
                </a:moveTo>
                <a:lnTo>
                  <a:pt x="4457" y="6584"/>
                </a:lnTo>
                <a:lnTo>
                  <a:pt x="0" y="20579"/>
                </a:lnTo>
                <a:lnTo>
                  <a:pt x="6268" y="32341"/>
                </a:lnTo>
                <a:lnTo>
                  <a:pt x="19758" y="37094"/>
                </a:lnTo>
                <a:lnTo>
                  <a:pt x="32173" y="31258"/>
                </a:lnTo>
                <a:lnTo>
                  <a:pt x="37255" y="18450"/>
                </a:lnTo>
                <a:lnTo>
                  <a:pt x="36937" y="15025"/>
                </a:lnTo>
                <a:lnTo>
                  <a:pt x="30093" y="4187"/>
                </a:lnTo>
                <a:lnTo>
                  <a:pt x="157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2" name="object 1502"/>
          <p:cNvSpPr/>
          <p:nvPr/>
        </p:nvSpPr>
        <p:spPr>
          <a:xfrm>
            <a:off x="5744864" y="1215481"/>
            <a:ext cx="37249" cy="37094"/>
          </a:xfrm>
          <a:prstGeom prst="rect">
            <a:avLst/>
          </a:prstGeom>
          <a:blipFill>
            <a:blip r:embed="rId38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3" name="object 1503"/>
          <p:cNvSpPr/>
          <p:nvPr/>
        </p:nvSpPr>
        <p:spPr>
          <a:xfrm>
            <a:off x="5745153" y="1215672"/>
            <a:ext cx="36830" cy="36830"/>
          </a:xfrm>
          <a:custGeom>
            <a:avLst/>
            <a:gdLst/>
            <a:ahLst/>
            <a:cxnLst/>
            <a:rect l="l" t="t" r="r" b="b"/>
            <a:pathLst>
              <a:path w="36829" h="36830">
                <a:moveTo>
                  <a:pt x="16851" y="0"/>
                </a:moveTo>
                <a:lnTo>
                  <a:pt x="4869" y="5939"/>
                </a:lnTo>
                <a:lnTo>
                  <a:pt x="0" y="19302"/>
                </a:lnTo>
                <a:lnTo>
                  <a:pt x="5754" y="31545"/>
                </a:lnTo>
                <a:lnTo>
                  <a:pt x="18854" y="36563"/>
                </a:lnTo>
                <a:lnTo>
                  <a:pt x="31413" y="31013"/>
                </a:lnTo>
                <a:lnTo>
                  <a:pt x="36584" y="18259"/>
                </a:lnTo>
                <a:lnTo>
                  <a:pt x="36503" y="16525"/>
                </a:lnTo>
                <a:lnTo>
                  <a:pt x="30426" y="4757"/>
                </a:lnTo>
                <a:lnTo>
                  <a:pt x="168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4" name="object 1504"/>
          <p:cNvSpPr/>
          <p:nvPr/>
        </p:nvSpPr>
        <p:spPr>
          <a:xfrm>
            <a:off x="5745153" y="1215672"/>
            <a:ext cx="36578" cy="36563"/>
          </a:xfrm>
          <a:prstGeom prst="rect">
            <a:avLst/>
          </a:prstGeom>
          <a:blipFill>
            <a:blip r:embed="rId38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5" name="object 1505"/>
          <p:cNvSpPr/>
          <p:nvPr/>
        </p:nvSpPr>
        <p:spPr>
          <a:xfrm>
            <a:off x="5745492" y="1215999"/>
            <a:ext cx="36195" cy="36195"/>
          </a:xfrm>
          <a:custGeom>
            <a:avLst/>
            <a:gdLst/>
            <a:ahLst/>
            <a:cxnLst/>
            <a:rect l="l" t="t" r="r" b="b"/>
            <a:pathLst>
              <a:path w="36195" h="36194">
                <a:moveTo>
                  <a:pt x="27851" y="0"/>
                </a:moveTo>
                <a:lnTo>
                  <a:pt x="8026" y="0"/>
                </a:lnTo>
                <a:lnTo>
                  <a:pt x="0" y="8026"/>
                </a:lnTo>
                <a:lnTo>
                  <a:pt x="0" y="27851"/>
                </a:lnTo>
                <a:lnTo>
                  <a:pt x="8026" y="35877"/>
                </a:lnTo>
                <a:lnTo>
                  <a:pt x="27851" y="35877"/>
                </a:lnTo>
                <a:lnTo>
                  <a:pt x="35877" y="27851"/>
                </a:lnTo>
                <a:lnTo>
                  <a:pt x="35877" y="8026"/>
                </a:lnTo>
                <a:lnTo>
                  <a:pt x="278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6" name="object 1506"/>
          <p:cNvSpPr/>
          <p:nvPr/>
        </p:nvSpPr>
        <p:spPr>
          <a:xfrm>
            <a:off x="5781370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982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7" name="object 1507"/>
          <p:cNvSpPr/>
          <p:nvPr/>
        </p:nvSpPr>
        <p:spPr>
          <a:xfrm>
            <a:off x="5745492" y="1215999"/>
            <a:ext cx="35871" cy="35877"/>
          </a:xfrm>
          <a:prstGeom prst="rect">
            <a:avLst/>
          </a:prstGeom>
          <a:blipFill>
            <a:blip r:embed="rId38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8" name="object 1508"/>
          <p:cNvSpPr/>
          <p:nvPr/>
        </p:nvSpPr>
        <p:spPr>
          <a:xfrm>
            <a:off x="5745848" y="1216355"/>
            <a:ext cx="35560" cy="35560"/>
          </a:xfrm>
          <a:custGeom>
            <a:avLst/>
            <a:gdLst/>
            <a:ahLst/>
            <a:cxnLst/>
            <a:rect l="l" t="t" r="r" b="b"/>
            <a:pathLst>
              <a:path w="35560" h="35559">
                <a:moveTo>
                  <a:pt x="27305" y="0"/>
                </a:moveTo>
                <a:lnTo>
                  <a:pt x="7886" y="0"/>
                </a:lnTo>
                <a:lnTo>
                  <a:pt x="0" y="7874"/>
                </a:lnTo>
                <a:lnTo>
                  <a:pt x="0" y="27279"/>
                </a:lnTo>
                <a:lnTo>
                  <a:pt x="7886" y="35166"/>
                </a:lnTo>
                <a:lnTo>
                  <a:pt x="27305" y="35166"/>
                </a:lnTo>
                <a:lnTo>
                  <a:pt x="35179" y="27279"/>
                </a:lnTo>
                <a:lnTo>
                  <a:pt x="35179" y="7874"/>
                </a:lnTo>
                <a:lnTo>
                  <a:pt x="273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9" name="object 1509"/>
          <p:cNvSpPr/>
          <p:nvPr/>
        </p:nvSpPr>
        <p:spPr>
          <a:xfrm>
            <a:off x="5781027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940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0" name="object 1510"/>
          <p:cNvSpPr/>
          <p:nvPr/>
        </p:nvSpPr>
        <p:spPr>
          <a:xfrm>
            <a:off x="5745848" y="1216355"/>
            <a:ext cx="35172" cy="35166"/>
          </a:xfrm>
          <a:prstGeom prst="rect">
            <a:avLst/>
          </a:prstGeom>
          <a:blipFill>
            <a:blip r:embed="rId38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1" name="object 1511"/>
          <p:cNvSpPr/>
          <p:nvPr/>
        </p:nvSpPr>
        <p:spPr>
          <a:xfrm>
            <a:off x="5746203" y="1216710"/>
            <a:ext cx="34925" cy="34925"/>
          </a:xfrm>
          <a:custGeom>
            <a:avLst/>
            <a:gdLst/>
            <a:ahLst/>
            <a:cxnLst/>
            <a:rect l="l" t="t" r="r" b="b"/>
            <a:pathLst>
              <a:path w="34925" h="34925">
                <a:moveTo>
                  <a:pt x="26733" y="0"/>
                </a:moveTo>
                <a:lnTo>
                  <a:pt x="7708" y="0"/>
                </a:lnTo>
                <a:lnTo>
                  <a:pt x="0" y="7708"/>
                </a:lnTo>
                <a:lnTo>
                  <a:pt x="0" y="26733"/>
                </a:lnTo>
                <a:lnTo>
                  <a:pt x="7708" y="34455"/>
                </a:lnTo>
                <a:lnTo>
                  <a:pt x="26733" y="34455"/>
                </a:lnTo>
                <a:lnTo>
                  <a:pt x="34467" y="26733"/>
                </a:lnTo>
                <a:lnTo>
                  <a:pt x="34467" y="7708"/>
                </a:lnTo>
                <a:lnTo>
                  <a:pt x="267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2" name="object 1512"/>
          <p:cNvSpPr/>
          <p:nvPr/>
        </p:nvSpPr>
        <p:spPr>
          <a:xfrm>
            <a:off x="5780671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902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3" name="object 1513"/>
          <p:cNvSpPr/>
          <p:nvPr/>
        </p:nvSpPr>
        <p:spPr>
          <a:xfrm>
            <a:off x="5746203" y="1216710"/>
            <a:ext cx="34461" cy="34455"/>
          </a:xfrm>
          <a:prstGeom prst="rect">
            <a:avLst/>
          </a:prstGeom>
          <a:blipFill>
            <a:blip r:embed="rId9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4" name="object 1514"/>
          <p:cNvSpPr/>
          <p:nvPr/>
        </p:nvSpPr>
        <p:spPr>
          <a:xfrm>
            <a:off x="5746203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9024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5" name="object 1515"/>
          <p:cNvSpPr/>
          <p:nvPr/>
        </p:nvSpPr>
        <p:spPr>
          <a:xfrm>
            <a:off x="5746546" y="1217041"/>
            <a:ext cx="34290" cy="34290"/>
          </a:xfrm>
          <a:custGeom>
            <a:avLst/>
            <a:gdLst/>
            <a:ahLst/>
            <a:cxnLst/>
            <a:rect l="l" t="t" r="r" b="b"/>
            <a:pathLst>
              <a:path w="34289" h="34290">
                <a:moveTo>
                  <a:pt x="26200" y="0"/>
                </a:moveTo>
                <a:lnTo>
                  <a:pt x="7569" y="0"/>
                </a:lnTo>
                <a:lnTo>
                  <a:pt x="0" y="7569"/>
                </a:lnTo>
                <a:lnTo>
                  <a:pt x="0" y="26225"/>
                </a:lnTo>
                <a:lnTo>
                  <a:pt x="7569" y="33781"/>
                </a:lnTo>
                <a:lnTo>
                  <a:pt x="26200" y="33781"/>
                </a:lnTo>
                <a:lnTo>
                  <a:pt x="33769" y="26225"/>
                </a:lnTo>
                <a:lnTo>
                  <a:pt x="33769" y="7569"/>
                </a:lnTo>
                <a:lnTo>
                  <a:pt x="262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6" name="object 1516"/>
          <p:cNvSpPr/>
          <p:nvPr/>
        </p:nvSpPr>
        <p:spPr>
          <a:xfrm>
            <a:off x="5780316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865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7" name="object 1517"/>
          <p:cNvSpPr/>
          <p:nvPr/>
        </p:nvSpPr>
        <p:spPr>
          <a:xfrm>
            <a:off x="5746546" y="1217041"/>
            <a:ext cx="33762" cy="33781"/>
          </a:xfrm>
          <a:prstGeom prst="rect">
            <a:avLst/>
          </a:prstGeom>
          <a:blipFill>
            <a:blip r:embed="rId9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8" name="object 1518"/>
          <p:cNvSpPr/>
          <p:nvPr/>
        </p:nvSpPr>
        <p:spPr>
          <a:xfrm>
            <a:off x="5746889" y="1217383"/>
            <a:ext cx="33655" cy="33655"/>
          </a:xfrm>
          <a:custGeom>
            <a:avLst/>
            <a:gdLst/>
            <a:ahLst/>
            <a:cxnLst/>
            <a:rect l="l" t="t" r="r" b="b"/>
            <a:pathLst>
              <a:path w="33654" h="33655">
                <a:moveTo>
                  <a:pt x="25679" y="0"/>
                </a:moveTo>
                <a:lnTo>
                  <a:pt x="7404" y="0"/>
                </a:lnTo>
                <a:lnTo>
                  <a:pt x="0" y="7416"/>
                </a:lnTo>
                <a:lnTo>
                  <a:pt x="0" y="25679"/>
                </a:lnTo>
                <a:lnTo>
                  <a:pt x="7404" y="33108"/>
                </a:lnTo>
                <a:lnTo>
                  <a:pt x="25679" y="33108"/>
                </a:lnTo>
                <a:lnTo>
                  <a:pt x="33096" y="25679"/>
                </a:lnTo>
                <a:lnTo>
                  <a:pt x="33096" y="7416"/>
                </a:lnTo>
                <a:lnTo>
                  <a:pt x="256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9" name="object 1519"/>
          <p:cNvSpPr/>
          <p:nvPr/>
        </p:nvSpPr>
        <p:spPr>
          <a:xfrm>
            <a:off x="5779985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826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0" name="object 1520"/>
          <p:cNvSpPr/>
          <p:nvPr/>
        </p:nvSpPr>
        <p:spPr>
          <a:xfrm>
            <a:off x="5746889" y="1217383"/>
            <a:ext cx="33089" cy="33108"/>
          </a:xfrm>
          <a:prstGeom prst="rect">
            <a:avLst/>
          </a:prstGeom>
          <a:blipFill>
            <a:blip r:embed="rId9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1" name="object 1521"/>
          <p:cNvSpPr/>
          <p:nvPr/>
        </p:nvSpPr>
        <p:spPr>
          <a:xfrm>
            <a:off x="5747207" y="1217714"/>
            <a:ext cx="33020" cy="33020"/>
          </a:xfrm>
          <a:custGeom>
            <a:avLst/>
            <a:gdLst/>
            <a:ahLst/>
            <a:cxnLst/>
            <a:rect l="l" t="t" r="r" b="b"/>
            <a:pathLst>
              <a:path w="33020" h="33019">
                <a:moveTo>
                  <a:pt x="25184" y="0"/>
                </a:moveTo>
                <a:lnTo>
                  <a:pt x="7264" y="0"/>
                </a:lnTo>
                <a:lnTo>
                  <a:pt x="0" y="7264"/>
                </a:lnTo>
                <a:lnTo>
                  <a:pt x="0" y="25171"/>
                </a:lnTo>
                <a:lnTo>
                  <a:pt x="7264" y="32448"/>
                </a:lnTo>
                <a:lnTo>
                  <a:pt x="25184" y="32448"/>
                </a:lnTo>
                <a:lnTo>
                  <a:pt x="32448" y="25171"/>
                </a:lnTo>
                <a:lnTo>
                  <a:pt x="32448" y="7264"/>
                </a:lnTo>
                <a:lnTo>
                  <a:pt x="251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2" name="object 1522"/>
          <p:cNvSpPr/>
          <p:nvPr/>
        </p:nvSpPr>
        <p:spPr>
          <a:xfrm>
            <a:off x="5779655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90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3" name="object 1523"/>
          <p:cNvSpPr/>
          <p:nvPr/>
        </p:nvSpPr>
        <p:spPr>
          <a:xfrm>
            <a:off x="5747207" y="1217714"/>
            <a:ext cx="32442" cy="32448"/>
          </a:xfrm>
          <a:prstGeom prst="rect">
            <a:avLst/>
          </a:prstGeom>
          <a:blipFill>
            <a:blip r:embed="rId9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4" name="object 1524"/>
          <p:cNvSpPr/>
          <p:nvPr/>
        </p:nvSpPr>
        <p:spPr>
          <a:xfrm>
            <a:off x="5747207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90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5" name="object 1525"/>
          <p:cNvSpPr/>
          <p:nvPr/>
        </p:nvSpPr>
        <p:spPr>
          <a:xfrm>
            <a:off x="5747537" y="1218044"/>
            <a:ext cx="32384" cy="32384"/>
          </a:xfrm>
          <a:custGeom>
            <a:avLst/>
            <a:gdLst/>
            <a:ahLst/>
            <a:cxnLst/>
            <a:rect l="l" t="t" r="r" b="b"/>
            <a:pathLst>
              <a:path w="32385" h="32384">
                <a:moveTo>
                  <a:pt x="24676" y="0"/>
                </a:moveTo>
                <a:lnTo>
                  <a:pt x="7112" y="0"/>
                </a:lnTo>
                <a:lnTo>
                  <a:pt x="0" y="7112"/>
                </a:lnTo>
                <a:lnTo>
                  <a:pt x="0" y="24663"/>
                </a:lnTo>
                <a:lnTo>
                  <a:pt x="7112" y="31788"/>
                </a:lnTo>
                <a:lnTo>
                  <a:pt x="24676" y="31788"/>
                </a:lnTo>
                <a:lnTo>
                  <a:pt x="31788" y="24663"/>
                </a:lnTo>
                <a:lnTo>
                  <a:pt x="31788" y="7112"/>
                </a:lnTo>
                <a:lnTo>
                  <a:pt x="246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6" name="object 1526"/>
          <p:cNvSpPr/>
          <p:nvPr/>
        </p:nvSpPr>
        <p:spPr>
          <a:xfrm>
            <a:off x="5779325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55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7" name="object 1527"/>
          <p:cNvSpPr/>
          <p:nvPr/>
        </p:nvSpPr>
        <p:spPr>
          <a:xfrm>
            <a:off x="5747537" y="1218044"/>
            <a:ext cx="31781" cy="31788"/>
          </a:xfrm>
          <a:prstGeom prst="rect">
            <a:avLst/>
          </a:prstGeom>
          <a:blipFill>
            <a:blip r:embed="rId9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8" name="object 1528"/>
          <p:cNvSpPr/>
          <p:nvPr/>
        </p:nvSpPr>
        <p:spPr>
          <a:xfrm>
            <a:off x="5747867" y="121834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24168" y="0"/>
                </a:moveTo>
                <a:lnTo>
                  <a:pt x="6972" y="0"/>
                </a:lnTo>
                <a:lnTo>
                  <a:pt x="0" y="6984"/>
                </a:lnTo>
                <a:lnTo>
                  <a:pt x="0" y="24193"/>
                </a:lnTo>
                <a:lnTo>
                  <a:pt x="6972" y="31165"/>
                </a:lnTo>
                <a:lnTo>
                  <a:pt x="24168" y="31165"/>
                </a:lnTo>
                <a:lnTo>
                  <a:pt x="31153" y="24193"/>
                </a:lnTo>
                <a:lnTo>
                  <a:pt x="31153" y="6984"/>
                </a:lnTo>
                <a:lnTo>
                  <a:pt x="241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9" name="object 1529"/>
          <p:cNvSpPr/>
          <p:nvPr/>
        </p:nvSpPr>
        <p:spPr>
          <a:xfrm>
            <a:off x="5779020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20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0" name="object 1530"/>
          <p:cNvSpPr/>
          <p:nvPr/>
        </p:nvSpPr>
        <p:spPr>
          <a:xfrm>
            <a:off x="5747867" y="1218349"/>
            <a:ext cx="31146" cy="31165"/>
          </a:xfrm>
          <a:prstGeom prst="rect">
            <a:avLst/>
          </a:prstGeom>
          <a:blipFill>
            <a:blip r:embed="rId9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1" name="object 1531"/>
          <p:cNvSpPr/>
          <p:nvPr/>
        </p:nvSpPr>
        <p:spPr>
          <a:xfrm>
            <a:off x="5748159" y="1218666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5">
                <a:moveTo>
                  <a:pt x="23710" y="0"/>
                </a:moveTo>
                <a:lnTo>
                  <a:pt x="6845" y="0"/>
                </a:lnTo>
                <a:lnTo>
                  <a:pt x="0" y="6832"/>
                </a:lnTo>
                <a:lnTo>
                  <a:pt x="0" y="23698"/>
                </a:lnTo>
                <a:lnTo>
                  <a:pt x="6845" y="30530"/>
                </a:lnTo>
                <a:lnTo>
                  <a:pt x="23710" y="30530"/>
                </a:lnTo>
                <a:lnTo>
                  <a:pt x="30530" y="23698"/>
                </a:lnTo>
                <a:lnTo>
                  <a:pt x="30530" y="6832"/>
                </a:lnTo>
                <a:lnTo>
                  <a:pt x="237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2" name="object 1532"/>
          <p:cNvSpPr/>
          <p:nvPr/>
        </p:nvSpPr>
        <p:spPr>
          <a:xfrm>
            <a:off x="5778690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68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3" name="object 1533"/>
          <p:cNvSpPr/>
          <p:nvPr/>
        </p:nvSpPr>
        <p:spPr>
          <a:xfrm>
            <a:off x="5748159" y="1218666"/>
            <a:ext cx="30524" cy="30530"/>
          </a:xfrm>
          <a:prstGeom prst="rect">
            <a:avLst/>
          </a:prstGeom>
          <a:blipFill>
            <a:blip r:embed="rId38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4" name="object 1534"/>
          <p:cNvSpPr/>
          <p:nvPr/>
        </p:nvSpPr>
        <p:spPr>
          <a:xfrm>
            <a:off x="5748477" y="1218971"/>
            <a:ext cx="30480" cy="30480"/>
          </a:xfrm>
          <a:custGeom>
            <a:avLst/>
            <a:gdLst/>
            <a:ahLst/>
            <a:cxnLst/>
            <a:rect l="l" t="t" r="r" b="b"/>
            <a:pathLst>
              <a:path w="30479" h="30480">
                <a:moveTo>
                  <a:pt x="23215" y="0"/>
                </a:moveTo>
                <a:lnTo>
                  <a:pt x="6692" y="0"/>
                </a:lnTo>
                <a:lnTo>
                  <a:pt x="0" y="6705"/>
                </a:lnTo>
                <a:lnTo>
                  <a:pt x="0" y="23228"/>
                </a:lnTo>
                <a:lnTo>
                  <a:pt x="6692" y="29933"/>
                </a:lnTo>
                <a:lnTo>
                  <a:pt x="23215" y="29933"/>
                </a:lnTo>
                <a:lnTo>
                  <a:pt x="29921" y="23228"/>
                </a:lnTo>
                <a:lnTo>
                  <a:pt x="29921" y="6705"/>
                </a:lnTo>
                <a:lnTo>
                  <a:pt x="232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5" name="object 1535"/>
          <p:cNvSpPr/>
          <p:nvPr/>
        </p:nvSpPr>
        <p:spPr>
          <a:xfrm>
            <a:off x="5778398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652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6" name="object 1536"/>
          <p:cNvSpPr/>
          <p:nvPr/>
        </p:nvSpPr>
        <p:spPr>
          <a:xfrm>
            <a:off x="5748477" y="1218971"/>
            <a:ext cx="29914" cy="29933"/>
          </a:xfrm>
          <a:prstGeom prst="rect">
            <a:avLst/>
          </a:prstGeom>
          <a:blipFill>
            <a:blip r:embed="rId38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7" name="object 1537"/>
          <p:cNvSpPr/>
          <p:nvPr/>
        </p:nvSpPr>
        <p:spPr>
          <a:xfrm>
            <a:off x="5748769" y="1219276"/>
            <a:ext cx="29845" cy="29845"/>
          </a:xfrm>
          <a:custGeom>
            <a:avLst/>
            <a:gdLst/>
            <a:ahLst/>
            <a:cxnLst/>
            <a:rect l="l" t="t" r="r" b="b"/>
            <a:pathLst>
              <a:path w="29845" h="29844">
                <a:moveTo>
                  <a:pt x="22758" y="0"/>
                </a:moveTo>
                <a:lnTo>
                  <a:pt x="6565" y="0"/>
                </a:lnTo>
                <a:lnTo>
                  <a:pt x="0" y="6553"/>
                </a:lnTo>
                <a:lnTo>
                  <a:pt x="0" y="22758"/>
                </a:lnTo>
                <a:lnTo>
                  <a:pt x="6565" y="29324"/>
                </a:lnTo>
                <a:lnTo>
                  <a:pt x="22758" y="29324"/>
                </a:lnTo>
                <a:lnTo>
                  <a:pt x="29337" y="22758"/>
                </a:lnTo>
                <a:lnTo>
                  <a:pt x="29337" y="6553"/>
                </a:lnTo>
                <a:lnTo>
                  <a:pt x="227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8" name="object 1538"/>
          <p:cNvSpPr/>
          <p:nvPr/>
        </p:nvSpPr>
        <p:spPr>
          <a:xfrm>
            <a:off x="5778106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620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9" name="object 1539"/>
          <p:cNvSpPr/>
          <p:nvPr/>
        </p:nvSpPr>
        <p:spPr>
          <a:xfrm>
            <a:off x="5748769" y="1219276"/>
            <a:ext cx="29330" cy="29324"/>
          </a:xfrm>
          <a:prstGeom prst="rect">
            <a:avLst/>
          </a:prstGeom>
          <a:blipFill>
            <a:blip r:embed="rId38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0" name="object 1540"/>
          <p:cNvSpPr/>
          <p:nvPr/>
        </p:nvSpPr>
        <p:spPr>
          <a:xfrm>
            <a:off x="5748769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620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1" name="object 1541"/>
          <p:cNvSpPr/>
          <p:nvPr/>
        </p:nvSpPr>
        <p:spPr>
          <a:xfrm>
            <a:off x="5749061" y="1219568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10" h="29209">
                <a:moveTo>
                  <a:pt x="22313" y="0"/>
                </a:moveTo>
                <a:lnTo>
                  <a:pt x="6438" y="0"/>
                </a:lnTo>
                <a:lnTo>
                  <a:pt x="0" y="6438"/>
                </a:lnTo>
                <a:lnTo>
                  <a:pt x="0" y="22301"/>
                </a:lnTo>
                <a:lnTo>
                  <a:pt x="6438" y="28740"/>
                </a:lnTo>
                <a:lnTo>
                  <a:pt x="22313" y="28740"/>
                </a:lnTo>
                <a:lnTo>
                  <a:pt x="28740" y="22301"/>
                </a:lnTo>
                <a:lnTo>
                  <a:pt x="28740" y="6438"/>
                </a:lnTo>
                <a:lnTo>
                  <a:pt x="223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2" name="object 1542"/>
          <p:cNvSpPr/>
          <p:nvPr/>
        </p:nvSpPr>
        <p:spPr>
          <a:xfrm>
            <a:off x="5777801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586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3" name="object 1543"/>
          <p:cNvSpPr/>
          <p:nvPr/>
        </p:nvSpPr>
        <p:spPr>
          <a:xfrm>
            <a:off x="5749061" y="1219568"/>
            <a:ext cx="28733" cy="28740"/>
          </a:xfrm>
          <a:prstGeom prst="rect">
            <a:avLst/>
          </a:prstGeom>
          <a:blipFill>
            <a:blip r:embed="rId38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4" name="object 1544"/>
          <p:cNvSpPr/>
          <p:nvPr/>
        </p:nvSpPr>
        <p:spPr>
          <a:xfrm>
            <a:off x="5749061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586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5" name="object 1545"/>
          <p:cNvSpPr/>
          <p:nvPr/>
        </p:nvSpPr>
        <p:spPr>
          <a:xfrm>
            <a:off x="5749353" y="1219847"/>
            <a:ext cx="28575" cy="28575"/>
          </a:xfrm>
          <a:custGeom>
            <a:avLst/>
            <a:gdLst/>
            <a:ahLst/>
            <a:cxnLst/>
            <a:rect l="l" t="t" r="r" b="b"/>
            <a:pathLst>
              <a:path w="28575" h="28575">
                <a:moveTo>
                  <a:pt x="21869" y="0"/>
                </a:moveTo>
                <a:lnTo>
                  <a:pt x="6311" y="0"/>
                </a:lnTo>
                <a:lnTo>
                  <a:pt x="0" y="6311"/>
                </a:lnTo>
                <a:lnTo>
                  <a:pt x="0" y="21869"/>
                </a:lnTo>
                <a:lnTo>
                  <a:pt x="6311" y="28181"/>
                </a:lnTo>
                <a:lnTo>
                  <a:pt x="21869" y="28181"/>
                </a:lnTo>
                <a:lnTo>
                  <a:pt x="28155" y="21869"/>
                </a:lnTo>
                <a:lnTo>
                  <a:pt x="28155" y="6311"/>
                </a:lnTo>
                <a:lnTo>
                  <a:pt x="218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6" name="object 1546"/>
          <p:cNvSpPr/>
          <p:nvPr/>
        </p:nvSpPr>
        <p:spPr>
          <a:xfrm>
            <a:off x="5777509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555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7" name="object 1547"/>
          <p:cNvSpPr/>
          <p:nvPr/>
        </p:nvSpPr>
        <p:spPr>
          <a:xfrm>
            <a:off x="5749353" y="1219847"/>
            <a:ext cx="28149" cy="28181"/>
          </a:xfrm>
          <a:prstGeom prst="rect">
            <a:avLst/>
          </a:prstGeom>
          <a:blipFill>
            <a:blip r:embed="rId39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8" name="object 1548"/>
          <p:cNvSpPr/>
          <p:nvPr/>
        </p:nvSpPr>
        <p:spPr>
          <a:xfrm>
            <a:off x="5749353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555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9" name="object 1549"/>
          <p:cNvSpPr/>
          <p:nvPr/>
        </p:nvSpPr>
        <p:spPr>
          <a:xfrm>
            <a:off x="5749645" y="1220139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40">
                <a:moveTo>
                  <a:pt x="21424" y="0"/>
                </a:moveTo>
                <a:lnTo>
                  <a:pt x="6172" y="0"/>
                </a:lnTo>
                <a:lnTo>
                  <a:pt x="0" y="6172"/>
                </a:lnTo>
                <a:lnTo>
                  <a:pt x="0" y="21412"/>
                </a:lnTo>
                <a:lnTo>
                  <a:pt x="6172" y="27597"/>
                </a:lnTo>
                <a:lnTo>
                  <a:pt x="21424" y="27597"/>
                </a:lnTo>
                <a:lnTo>
                  <a:pt x="27584" y="21412"/>
                </a:lnTo>
                <a:lnTo>
                  <a:pt x="27584" y="6172"/>
                </a:lnTo>
                <a:lnTo>
                  <a:pt x="214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0" name="object 1550"/>
          <p:cNvSpPr/>
          <p:nvPr/>
        </p:nvSpPr>
        <p:spPr>
          <a:xfrm>
            <a:off x="5777229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1" name="object 1551"/>
          <p:cNvSpPr/>
          <p:nvPr/>
        </p:nvSpPr>
        <p:spPr>
          <a:xfrm>
            <a:off x="5749645" y="1220139"/>
            <a:ext cx="27578" cy="27597"/>
          </a:xfrm>
          <a:prstGeom prst="rect">
            <a:avLst/>
          </a:prstGeom>
          <a:blipFill>
            <a:blip r:embed="rId39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2" name="object 1552"/>
          <p:cNvSpPr/>
          <p:nvPr/>
        </p:nvSpPr>
        <p:spPr>
          <a:xfrm>
            <a:off x="5749645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524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3" name="object 1553"/>
          <p:cNvSpPr/>
          <p:nvPr/>
        </p:nvSpPr>
        <p:spPr>
          <a:xfrm>
            <a:off x="5749925" y="1220419"/>
            <a:ext cx="27305" cy="27305"/>
          </a:xfrm>
          <a:custGeom>
            <a:avLst/>
            <a:gdLst/>
            <a:ahLst/>
            <a:cxnLst/>
            <a:rect l="l" t="t" r="r" b="b"/>
            <a:pathLst>
              <a:path w="27304" h="27305">
                <a:moveTo>
                  <a:pt x="20980" y="0"/>
                </a:moveTo>
                <a:lnTo>
                  <a:pt x="6032" y="0"/>
                </a:lnTo>
                <a:lnTo>
                  <a:pt x="0" y="6045"/>
                </a:lnTo>
                <a:lnTo>
                  <a:pt x="0" y="20980"/>
                </a:lnTo>
                <a:lnTo>
                  <a:pt x="6032" y="27038"/>
                </a:lnTo>
                <a:lnTo>
                  <a:pt x="20980" y="27038"/>
                </a:lnTo>
                <a:lnTo>
                  <a:pt x="27038" y="20980"/>
                </a:lnTo>
                <a:lnTo>
                  <a:pt x="27038" y="6045"/>
                </a:lnTo>
                <a:lnTo>
                  <a:pt x="2098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4" name="object 1554"/>
          <p:cNvSpPr/>
          <p:nvPr/>
        </p:nvSpPr>
        <p:spPr>
          <a:xfrm>
            <a:off x="5776963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493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5" name="object 1555"/>
          <p:cNvSpPr/>
          <p:nvPr/>
        </p:nvSpPr>
        <p:spPr>
          <a:xfrm>
            <a:off x="5749925" y="1220419"/>
            <a:ext cx="27031" cy="27038"/>
          </a:xfrm>
          <a:prstGeom prst="rect">
            <a:avLst/>
          </a:prstGeom>
          <a:blipFill>
            <a:blip r:embed="rId3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6" name="object 1556"/>
          <p:cNvSpPr/>
          <p:nvPr/>
        </p:nvSpPr>
        <p:spPr>
          <a:xfrm>
            <a:off x="5749925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493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7" name="object 1557"/>
          <p:cNvSpPr/>
          <p:nvPr/>
        </p:nvSpPr>
        <p:spPr>
          <a:xfrm>
            <a:off x="5750178" y="1220685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69">
                <a:moveTo>
                  <a:pt x="20574" y="0"/>
                </a:moveTo>
                <a:lnTo>
                  <a:pt x="5943" y="0"/>
                </a:lnTo>
                <a:lnTo>
                  <a:pt x="0" y="5930"/>
                </a:lnTo>
                <a:lnTo>
                  <a:pt x="0" y="20574"/>
                </a:lnTo>
                <a:lnTo>
                  <a:pt x="5943" y="26504"/>
                </a:lnTo>
                <a:lnTo>
                  <a:pt x="20574" y="26504"/>
                </a:lnTo>
                <a:lnTo>
                  <a:pt x="26492" y="20574"/>
                </a:lnTo>
                <a:lnTo>
                  <a:pt x="26492" y="5930"/>
                </a:lnTo>
                <a:lnTo>
                  <a:pt x="2057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8" name="object 1558"/>
          <p:cNvSpPr/>
          <p:nvPr/>
        </p:nvSpPr>
        <p:spPr>
          <a:xfrm>
            <a:off x="5776671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46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9" name="object 1559"/>
          <p:cNvSpPr/>
          <p:nvPr/>
        </p:nvSpPr>
        <p:spPr>
          <a:xfrm>
            <a:off x="5750178" y="1220685"/>
            <a:ext cx="26485" cy="26504"/>
          </a:xfrm>
          <a:prstGeom prst="rect">
            <a:avLst/>
          </a:prstGeom>
          <a:blipFill>
            <a:blip r:embed="rId3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0" name="object 1560"/>
          <p:cNvSpPr/>
          <p:nvPr/>
        </p:nvSpPr>
        <p:spPr>
          <a:xfrm>
            <a:off x="5750458" y="1220939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4">
                <a:moveTo>
                  <a:pt x="20154" y="0"/>
                </a:moveTo>
                <a:lnTo>
                  <a:pt x="5803" y="0"/>
                </a:lnTo>
                <a:lnTo>
                  <a:pt x="0" y="5816"/>
                </a:lnTo>
                <a:lnTo>
                  <a:pt x="0" y="20167"/>
                </a:lnTo>
                <a:lnTo>
                  <a:pt x="5803" y="25984"/>
                </a:lnTo>
                <a:lnTo>
                  <a:pt x="20154" y="25984"/>
                </a:lnTo>
                <a:lnTo>
                  <a:pt x="25971" y="20167"/>
                </a:lnTo>
                <a:lnTo>
                  <a:pt x="25971" y="5816"/>
                </a:lnTo>
                <a:lnTo>
                  <a:pt x="201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1" name="object 1561"/>
          <p:cNvSpPr/>
          <p:nvPr/>
        </p:nvSpPr>
        <p:spPr>
          <a:xfrm>
            <a:off x="5776429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4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2" name="object 1562"/>
          <p:cNvSpPr/>
          <p:nvPr/>
        </p:nvSpPr>
        <p:spPr>
          <a:xfrm>
            <a:off x="5750458" y="1220939"/>
            <a:ext cx="25965" cy="25984"/>
          </a:xfrm>
          <a:prstGeom prst="rect">
            <a:avLst/>
          </a:prstGeom>
          <a:blipFill>
            <a:blip r:embed="rId39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3" name="object 1563"/>
          <p:cNvSpPr/>
          <p:nvPr/>
        </p:nvSpPr>
        <p:spPr>
          <a:xfrm>
            <a:off x="5750458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4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4" name="object 1564"/>
          <p:cNvSpPr/>
          <p:nvPr/>
        </p:nvSpPr>
        <p:spPr>
          <a:xfrm>
            <a:off x="5750699" y="1221206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4">
                <a:moveTo>
                  <a:pt x="19761" y="0"/>
                </a:moveTo>
                <a:lnTo>
                  <a:pt x="5715" y="0"/>
                </a:lnTo>
                <a:lnTo>
                  <a:pt x="0" y="5702"/>
                </a:lnTo>
                <a:lnTo>
                  <a:pt x="0" y="19761"/>
                </a:lnTo>
                <a:lnTo>
                  <a:pt x="5715" y="25450"/>
                </a:lnTo>
                <a:lnTo>
                  <a:pt x="19761" y="25450"/>
                </a:lnTo>
                <a:lnTo>
                  <a:pt x="25463" y="19761"/>
                </a:lnTo>
                <a:lnTo>
                  <a:pt x="25463" y="5702"/>
                </a:lnTo>
                <a:lnTo>
                  <a:pt x="197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5" name="object 1565"/>
          <p:cNvSpPr/>
          <p:nvPr/>
        </p:nvSpPr>
        <p:spPr>
          <a:xfrm>
            <a:off x="5776163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405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6" name="object 1566"/>
          <p:cNvSpPr/>
          <p:nvPr/>
        </p:nvSpPr>
        <p:spPr>
          <a:xfrm>
            <a:off x="5750699" y="1221206"/>
            <a:ext cx="25457" cy="25450"/>
          </a:xfrm>
          <a:prstGeom prst="rect">
            <a:avLst/>
          </a:prstGeom>
          <a:blipFill>
            <a:blip r:embed="rId39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7" name="object 1567"/>
          <p:cNvSpPr/>
          <p:nvPr/>
        </p:nvSpPr>
        <p:spPr>
          <a:xfrm>
            <a:off x="5750699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405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8" name="object 1568"/>
          <p:cNvSpPr/>
          <p:nvPr/>
        </p:nvSpPr>
        <p:spPr>
          <a:xfrm>
            <a:off x="5750966" y="1221460"/>
            <a:ext cx="25400" cy="25400"/>
          </a:xfrm>
          <a:custGeom>
            <a:avLst/>
            <a:gdLst/>
            <a:ahLst/>
            <a:cxnLst/>
            <a:rect l="l" t="t" r="r" b="b"/>
            <a:pathLst>
              <a:path w="25400" h="25400">
                <a:moveTo>
                  <a:pt x="19354" y="0"/>
                </a:moveTo>
                <a:lnTo>
                  <a:pt x="5587" y="0"/>
                </a:lnTo>
                <a:lnTo>
                  <a:pt x="0" y="5588"/>
                </a:lnTo>
                <a:lnTo>
                  <a:pt x="0" y="19367"/>
                </a:lnTo>
                <a:lnTo>
                  <a:pt x="5587" y="24942"/>
                </a:lnTo>
                <a:lnTo>
                  <a:pt x="19354" y="24942"/>
                </a:lnTo>
                <a:lnTo>
                  <a:pt x="24942" y="19367"/>
                </a:lnTo>
                <a:lnTo>
                  <a:pt x="24942" y="5588"/>
                </a:lnTo>
                <a:lnTo>
                  <a:pt x="193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9" name="object 1569"/>
          <p:cNvSpPr/>
          <p:nvPr/>
        </p:nvSpPr>
        <p:spPr>
          <a:xfrm>
            <a:off x="5775909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37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0" name="object 1570"/>
          <p:cNvSpPr/>
          <p:nvPr/>
        </p:nvSpPr>
        <p:spPr>
          <a:xfrm>
            <a:off x="5750966" y="1221460"/>
            <a:ext cx="24936" cy="24942"/>
          </a:xfrm>
          <a:prstGeom prst="rect">
            <a:avLst/>
          </a:prstGeom>
          <a:blipFill>
            <a:blip r:embed="rId39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1" name="object 1571"/>
          <p:cNvSpPr/>
          <p:nvPr/>
        </p:nvSpPr>
        <p:spPr>
          <a:xfrm>
            <a:off x="5750966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377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2" name="object 1572"/>
          <p:cNvSpPr/>
          <p:nvPr/>
        </p:nvSpPr>
        <p:spPr>
          <a:xfrm>
            <a:off x="5751207" y="1221701"/>
            <a:ext cx="24765" cy="24765"/>
          </a:xfrm>
          <a:custGeom>
            <a:avLst/>
            <a:gdLst/>
            <a:ahLst/>
            <a:cxnLst/>
            <a:rect l="l" t="t" r="r" b="b"/>
            <a:pathLst>
              <a:path w="24764" h="24765">
                <a:moveTo>
                  <a:pt x="18986" y="0"/>
                </a:moveTo>
                <a:lnTo>
                  <a:pt x="5461" y="0"/>
                </a:lnTo>
                <a:lnTo>
                  <a:pt x="0" y="5486"/>
                </a:lnTo>
                <a:lnTo>
                  <a:pt x="0" y="18986"/>
                </a:lnTo>
                <a:lnTo>
                  <a:pt x="5461" y="24447"/>
                </a:lnTo>
                <a:lnTo>
                  <a:pt x="18986" y="24447"/>
                </a:lnTo>
                <a:lnTo>
                  <a:pt x="24434" y="18986"/>
                </a:lnTo>
                <a:lnTo>
                  <a:pt x="24434" y="5486"/>
                </a:lnTo>
                <a:lnTo>
                  <a:pt x="189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3" name="object 1573"/>
          <p:cNvSpPr/>
          <p:nvPr/>
        </p:nvSpPr>
        <p:spPr>
          <a:xfrm>
            <a:off x="5775642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35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4" name="object 1574"/>
          <p:cNvSpPr/>
          <p:nvPr/>
        </p:nvSpPr>
        <p:spPr>
          <a:xfrm>
            <a:off x="5751207" y="1221701"/>
            <a:ext cx="24428" cy="24447"/>
          </a:xfrm>
          <a:prstGeom prst="rect">
            <a:avLst/>
          </a:prstGeom>
          <a:blipFill>
            <a:blip r:embed="rId3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5" name="object 1575"/>
          <p:cNvSpPr/>
          <p:nvPr/>
        </p:nvSpPr>
        <p:spPr>
          <a:xfrm>
            <a:off x="5751207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35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6" name="object 1576"/>
          <p:cNvSpPr/>
          <p:nvPr/>
        </p:nvSpPr>
        <p:spPr>
          <a:xfrm>
            <a:off x="5751448" y="1221955"/>
            <a:ext cx="24130" cy="24130"/>
          </a:xfrm>
          <a:custGeom>
            <a:avLst/>
            <a:gdLst/>
            <a:ahLst/>
            <a:cxnLst/>
            <a:rect l="l" t="t" r="r" b="b"/>
            <a:pathLst>
              <a:path w="24129" h="24130">
                <a:moveTo>
                  <a:pt x="18605" y="0"/>
                </a:moveTo>
                <a:lnTo>
                  <a:pt x="5372" y="0"/>
                </a:lnTo>
                <a:lnTo>
                  <a:pt x="0" y="5359"/>
                </a:lnTo>
                <a:lnTo>
                  <a:pt x="0" y="18592"/>
                </a:lnTo>
                <a:lnTo>
                  <a:pt x="5372" y="23964"/>
                </a:lnTo>
                <a:lnTo>
                  <a:pt x="18605" y="23964"/>
                </a:lnTo>
                <a:lnTo>
                  <a:pt x="23964" y="18592"/>
                </a:lnTo>
                <a:lnTo>
                  <a:pt x="23964" y="5359"/>
                </a:lnTo>
                <a:lnTo>
                  <a:pt x="186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7" name="object 1577"/>
          <p:cNvSpPr/>
          <p:nvPr/>
        </p:nvSpPr>
        <p:spPr>
          <a:xfrm>
            <a:off x="5775413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323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8" name="object 1578"/>
          <p:cNvSpPr/>
          <p:nvPr/>
        </p:nvSpPr>
        <p:spPr>
          <a:xfrm>
            <a:off x="5751448" y="1221955"/>
            <a:ext cx="23958" cy="23964"/>
          </a:xfrm>
          <a:prstGeom prst="rect">
            <a:avLst/>
          </a:prstGeom>
          <a:blipFill>
            <a:blip r:embed="rId3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79" name="object 1579"/>
          <p:cNvSpPr/>
          <p:nvPr/>
        </p:nvSpPr>
        <p:spPr>
          <a:xfrm>
            <a:off x="5751448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3233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0" name="object 1580"/>
          <p:cNvSpPr/>
          <p:nvPr/>
        </p:nvSpPr>
        <p:spPr>
          <a:xfrm>
            <a:off x="5751690" y="1222197"/>
            <a:ext cx="23495" cy="23495"/>
          </a:xfrm>
          <a:custGeom>
            <a:avLst/>
            <a:gdLst/>
            <a:ahLst/>
            <a:cxnLst/>
            <a:rect l="l" t="t" r="r" b="b"/>
            <a:pathLst>
              <a:path w="23495" h="23494">
                <a:moveTo>
                  <a:pt x="18224" y="0"/>
                </a:moveTo>
                <a:lnTo>
                  <a:pt x="5270" y="0"/>
                </a:lnTo>
                <a:lnTo>
                  <a:pt x="0" y="5257"/>
                </a:lnTo>
                <a:lnTo>
                  <a:pt x="0" y="18224"/>
                </a:lnTo>
                <a:lnTo>
                  <a:pt x="5270" y="23482"/>
                </a:lnTo>
                <a:lnTo>
                  <a:pt x="18224" y="23482"/>
                </a:lnTo>
                <a:lnTo>
                  <a:pt x="23482" y="18224"/>
                </a:lnTo>
                <a:lnTo>
                  <a:pt x="23482" y="5257"/>
                </a:lnTo>
                <a:lnTo>
                  <a:pt x="182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1" name="object 1581"/>
          <p:cNvSpPr/>
          <p:nvPr/>
        </p:nvSpPr>
        <p:spPr>
          <a:xfrm>
            <a:off x="5775172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96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2" name="object 1582"/>
          <p:cNvSpPr/>
          <p:nvPr/>
        </p:nvSpPr>
        <p:spPr>
          <a:xfrm>
            <a:off x="5751690" y="1222197"/>
            <a:ext cx="23475" cy="23482"/>
          </a:xfrm>
          <a:prstGeom prst="rect">
            <a:avLst/>
          </a:prstGeom>
          <a:blipFill>
            <a:blip r:embed="rId3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3" name="object 1583"/>
          <p:cNvSpPr/>
          <p:nvPr/>
        </p:nvSpPr>
        <p:spPr>
          <a:xfrm>
            <a:off x="5751931" y="1222438"/>
            <a:ext cx="23495" cy="23495"/>
          </a:xfrm>
          <a:custGeom>
            <a:avLst/>
            <a:gdLst/>
            <a:ahLst/>
            <a:cxnLst/>
            <a:rect l="l" t="t" r="r" b="b"/>
            <a:pathLst>
              <a:path w="23495" h="23494">
                <a:moveTo>
                  <a:pt x="17856" y="0"/>
                </a:moveTo>
                <a:lnTo>
                  <a:pt x="5143" y="0"/>
                </a:lnTo>
                <a:lnTo>
                  <a:pt x="0" y="5143"/>
                </a:lnTo>
                <a:lnTo>
                  <a:pt x="0" y="17856"/>
                </a:lnTo>
                <a:lnTo>
                  <a:pt x="5143" y="22999"/>
                </a:lnTo>
                <a:lnTo>
                  <a:pt x="17856" y="22999"/>
                </a:lnTo>
                <a:lnTo>
                  <a:pt x="23012" y="17856"/>
                </a:lnTo>
                <a:lnTo>
                  <a:pt x="23012" y="5143"/>
                </a:lnTo>
                <a:lnTo>
                  <a:pt x="178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4" name="object 1584"/>
          <p:cNvSpPr/>
          <p:nvPr/>
        </p:nvSpPr>
        <p:spPr>
          <a:xfrm>
            <a:off x="5774944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1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5" name="object 1585"/>
          <p:cNvSpPr/>
          <p:nvPr/>
        </p:nvSpPr>
        <p:spPr>
          <a:xfrm>
            <a:off x="5751931" y="1222438"/>
            <a:ext cx="23006" cy="22999"/>
          </a:xfrm>
          <a:prstGeom prst="rect">
            <a:avLst/>
          </a:prstGeom>
          <a:blipFill>
            <a:blip r:embed="rId3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6" name="object 1586"/>
          <p:cNvSpPr/>
          <p:nvPr/>
        </p:nvSpPr>
        <p:spPr>
          <a:xfrm>
            <a:off x="5751931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1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7" name="object 1587"/>
          <p:cNvSpPr/>
          <p:nvPr/>
        </p:nvSpPr>
        <p:spPr>
          <a:xfrm>
            <a:off x="5752172" y="1222667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59">
                <a:moveTo>
                  <a:pt x="17487" y="0"/>
                </a:moveTo>
                <a:lnTo>
                  <a:pt x="5041" y="0"/>
                </a:lnTo>
                <a:lnTo>
                  <a:pt x="0" y="5041"/>
                </a:lnTo>
                <a:lnTo>
                  <a:pt x="0" y="17500"/>
                </a:lnTo>
                <a:lnTo>
                  <a:pt x="5041" y="22542"/>
                </a:lnTo>
                <a:lnTo>
                  <a:pt x="17487" y="22542"/>
                </a:lnTo>
                <a:lnTo>
                  <a:pt x="22542" y="17500"/>
                </a:lnTo>
                <a:lnTo>
                  <a:pt x="22542" y="5041"/>
                </a:lnTo>
                <a:lnTo>
                  <a:pt x="174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8" name="object 1588"/>
          <p:cNvSpPr/>
          <p:nvPr/>
        </p:nvSpPr>
        <p:spPr>
          <a:xfrm>
            <a:off x="5774715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45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89" name="object 1589"/>
          <p:cNvSpPr/>
          <p:nvPr/>
        </p:nvSpPr>
        <p:spPr>
          <a:xfrm>
            <a:off x="5752172" y="1222667"/>
            <a:ext cx="22536" cy="22542"/>
          </a:xfrm>
          <a:prstGeom prst="rect">
            <a:avLst/>
          </a:prstGeom>
          <a:blipFill>
            <a:blip r:embed="rId3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0" name="object 1590"/>
          <p:cNvSpPr/>
          <p:nvPr/>
        </p:nvSpPr>
        <p:spPr>
          <a:xfrm>
            <a:off x="5752388" y="1222883"/>
            <a:ext cx="22225" cy="22225"/>
          </a:xfrm>
          <a:custGeom>
            <a:avLst/>
            <a:gdLst/>
            <a:ahLst/>
            <a:cxnLst/>
            <a:rect l="l" t="t" r="r" b="b"/>
            <a:pathLst>
              <a:path w="22225" h="22225">
                <a:moveTo>
                  <a:pt x="17144" y="0"/>
                </a:moveTo>
                <a:lnTo>
                  <a:pt x="4940" y="0"/>
                </a:lnTo>
                <a:lnTo>
                  <a:pt x="0" y="4940"/>
                </a:lnTo>
                <a:lnTo>
                  <a:pt x="0" y="17157"/>
                </a:lnTo>
                <a:lnTo>
                  <a:pt x="4940" y="22098"/>
                </a:lnTo>
                <a:lnTo>
                  <a:pt x="17144" y="22098"/>
                </a:lnTo>
                <a:lnTo>
                  <a:pt x="22085" y="17157"/>
                </a:lnTo>
                <a:lnTo>
                  <a:pt x="22085" y="4940"/>
                </a:lnTo>
                <a:lnTo>
                  <a:pt x="1714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1" name="object 1591"/>
          <p:cNvSpPr/>
          <p:nvPr/>
        </p:nvSpPr>
        <p:spPr>
          <a:xfrm>
            <a:off x="5774474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21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2" name="object 1592"/>
          <p:cNvSpPr/>
          <p:nvPr/>
        </p:nvSpPr>
        <p:spPr>
          <a:xfrm>
            <a:off x="5752388" y="1222883"/>
            <a:ext cx="22078" cy="22098"/>
          </a:xfrm>
          <a:prstGeom prst="rect">
            <a:avLst/>
          </a:prstGeom>
          <a:blipFill>
            <a:blip r:embed="rId10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3" name="object 1593"/>
          <p:cNvSpPr/>
          <p:nvPr/>
        </p:nvSpPr>
        <p:spPr>
          <a:xfrm>
            <a:off x="5752604" y="1223111"/>
            <a:ext cx="22225" cy="22225"/>
          </a:xfrm>
          <a:custGeom>
            <a:avLst/>
            <a:gdLst/>
            <a:ahLst/>
            <a:cxnLst/>
            <a:rect l="l" t="t" r="r" b="b"/>
            <a:pathLst>
              <a:path w="22225" h="22225">
                <a:moveTo>
                  <a:pt x="16814" y="0"/>
                </a:moveTo>
                <a:lnTo>
                  <a:pt x="4851" y="0"/>
                </a:lnTo>
                <a:lnTo>
                  <a:pt x="0" y="4838"/>
                </a:lnTo>
                <a:lnTo>
                  <a:pt x="0" y="16802"/>
                </a:lnTo>
                <a:lnTo>
                  <a:pt x="4851" y="21653"/>
                </a:lnTo>
                <a:lnTo>
                  <a:pt x="16814" y="21653"/>
                </a:lnTo>
                <a:lnTo>
                  <a:pt x="21666" y="16802"/>
                </a:lnTo>
                <a:lnTo>
                  <a:pt x="21666" y="4838"/>
                </a:lnTo>
                <a:lnTo>
                  <a:pt x="168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4" name="object 1594"/>
          <p:cNvSpPr/>
          <p:nvPr/>
        </p:nvSpPr>
        <p:spPr>
          <a:xfrm>
            <a:off x="5774270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196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5" name="object 1595"/>
          <p:cNvSpPr/>
          <p:nvPr/>
        </p:nvSpPr>
        <p:spPr>
          <a:xfrm>
            <a:off x="5752604" y="1223111"/>
            <a:ext cx="21659" cy="21653"/>
          </a:xfrm>
          <a:prstGeom prst="rect">
            <a:avLst/>
          </a:prstGeom>
          <a:blipFill>
            <a:blip r:embed="rId10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6" name="object 1596"/>
          <p:cNvSpPr/>
          <p:nvPr/>
        </p:nvSpPr>
        <p:spPr>
          <a:xfrm>
            <a:off x="5752820" y="1223327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90">
                <a:moveTo>
                  <a:pt x="16471" y="0"/>
                </a:moveTo>
                <a:lnTo>
                  <a:pt x="4737" y="0"/>
                </a:lnTo>
                <a:lnTo>
                  <a:pt x="0" y="4749"/>
                </a:lnTo>
                <a:lnTo>
                  <a:pt x="0" y="16459"/>
                </a:lnTo>
                <a:lnTo>
                  <a:pt x="4737" y="21221"/>
                </a:lnTo>
                <a:lnTo>
                  <a:pt x="16471" y="21221"/>
                </a:lnTo>
                <a:lnTo>
                  <a:pt x="21221" y="16459"/>
                </a:lnTo>
                <a:lnTo>
                  <a:pt x="21221" y="4749"/>
                </a:lnTo>
                <a:lnTo>
                  <a:pt x="164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7" name="object 1597"/>
          <p:cNvSpPr/>
          <p:nvPr/>
        </p:nvSpPr>
        <p:spPr>
          <a:xfrm>
            <a:off x="5774042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170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8" name="object 1598"/>
          <p:cNvSpPr/>
          <p:nvPr/>
        </p:nvSpPr>
        <p:spPr>
          <a:xfrm>
            <a:off x="5752820" y="1223327"/>
            <a:ext cx="21215" cy="21221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9" name="object 1599"/>
          <p:cNvSpPr/>
          <p:nvPr/>
        </p:nvSpPr>
        <p:spPr>
          <a:xfrm>
            <a:off x="5752820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170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0" name="object 1600"/>
          <p:cNvSpPr/>
          <p:nvPr/>
        </p:nvSpPr>
        <p:spPr>
          <a:xfrm>
            <a:off x="5753049" y="1223530"/>
            <a:ext cx="20955" cy="20955"/>
          </a:xfrm>
          <a:custGeom>
            <a:avLst/>
            <a:gdLst/>
            <a:ahLst/>
            <a:cxnLst/>
            <a:rect l="l" t="t" r="r" b="b"/>
            <a:pathLst>
              <a:path w="20954" h="20955">
                <a:moveTo>
                  <a:pt x="16116" y="0"/>
                </a:moveTo>
                <a:lnTo>
                  <a:pt x="4635" y="0"/>
                </a:lnTo>
                <a:lnTo>
                  <a:pt x="0" y="4660"/>
                </a:lnTo>
                <a:lnTo>
                  <a:pt x="0" y="16141"/>
                </a:lnTo>
                <a:lnTo>
                  <a:pt x="4635" y="20802"/>
                </a:lnTo>
                <a:lnTo>
                  <a:pt x="16116" y="20802"/>
                </a:lnTo>
                <a:lnTo>
                  <a:pt x="20789" y="16141"/>
                </a:lnTo>
                <a:lnTo>
                  <a:pt x="20789" y="4660"/>
                </a:lnTo>
                <a:lnTo>
                  <a:pt x="161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1" name="object 1601"/>
          <p:cNvSpPr/>
          <p:nvPr/>
        </p:nvSpPr>
        <p:spPr>
          <a:xfrm>
            <a:off x="5773839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148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2" name="object 1602"/>
          <p:cNvSpPr/>
          <p:nvPr/>
        </p:nvSpPr>
        <p:spPr>
          <a:xfrm>
            <a:off x="5753049" y="1223530"/>
            <a:ext cx="20783" cy="20802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3" name="object 1603"/>
          <p:cNvSpPr/>
          <p:nvPr/>
        </p:nvSpPr>
        <p:spPr>
          <a:xfrm>
            <a:off x="5753049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148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4" name="object 1604"/>
          <p:cNvSpPr/>
          <p:nvPr/>
        </p:nvSpPr>
        <p:spPr>
          <a:xfrm>
            <a:off x="5753239" y="1223746"/>
            <a:ext cx="20955" cy="20955"/>
          </a:xfrm>
          <a:custGeom>
            <a:avLst/>
            <a:gdLst/>
            <a:ahLst/>
            <a:cxnLst/>
            <a:rect l="l" t="t" r="r" b="b"/>
            <a:pathLst>
              <a:path w="20954" h="20955">
                <a:moveTo>
                  <a:pt x="15824" y="0"/>
                </a:moveTo>
                <a:lnTo>
                  <a:pt x="4571" y="0"/>
                </a:lnTo>
                <a:lnTo>
                  <a:pt x="0" y="4559"/>
                </a:lnTo>
                <a:lnTo>
                  <a:pt x="0" y="15824"/>
                </a:lnTo>
                <a:lnTo>
                  <a:pt x="4571" y="20383"/>
                </a:lnTo>
                <a:lnTo>
                  <a:pt x="15824" y="20383"/>
                </a:lnTo>
                <a:lnTo>
                  <a:pt x="20383" y="15824"/>
                </a:lnTo>
                <a:lnTo>
                  <a:pt x="20383" y="4559"/>
                </a:lnTo>
                <a:lnTo>
                  <a:pt x="158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5" name="object 1605"/>
          <p:cNvSpPr/>
          <p:nvPr/>
        </p:nvSpPr>
        <p:spPr>
          <a:xfrm>
            <a:off x="5773623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12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6" name="object 1606"/>
          <p:cNvSpPr/>
          <p:nvPr/>
        </p:nvSpPr>
        <p:spPr>
          <a:xfrm>
            <a:off x="5753239" y="1223746"/>
            <a:ext cx="20377" cy="20383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7" name="object 1607"/>
          <p:cNvSpPr/>
          <p:nvPr/>
        </p:nvSpPr>
        <p:spPr>
          <a:xfrm>
            <a:off x="5753455" y="1223949"/>
            <a:ext cx="20320" cy="20320"/>
          </a:xfrm>
          <a:custGeom>
            <a:avLst/>
            <a:gdLst/>
            <a:ahLst/>
            <a:cxnLst/>
            <a:rect l="l" t="t" r="r" b="b"/>
            <a:pathLst>
              <a:path w="20320" h="20319">
                <a:moveTo>
                  <a:pt x="15481" y="0"/>
                </a:moveTo>
                <a:lnTo>
                  <a:pt x="4470" y="0"/>
                </a:lnTo>
                <a:lnTo>
                  <a:pt x="0" y="4470"/>
                </a:lnTo>
                <a:lnTo>
                  <a:pt x="0" y="15494"/>
                </a:lnTo>
                <a:lnTo>
                  <a:pt x="4470" y="19964"/>
                </a:lnTo>
                <a:lnTo>
                  <a:pt x="15481" y="19964"/>
                </a:lnTo>
                <a:lnTo>
                  <a:pt x="19951" y="15494"/>
                </a:lnTo>
                <a:lnTo>
                  <a:pt x="19951" y="4470"/>
                </a:lnTo>
                <a:lnTo>
                  <a:pt x="154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8" name="object 1608"/>
          <p:cNvSpPr/>
          <p:nvPr/>
        </p:nvSpPr>
        <p:spPr>
          <a:xfrm>
            <a:off x="5773407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102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9" name="object 1609"/>
          <p:cNvSpPr/>
          <p:nvPr/>
        </p:nvSpPr>
        <p:spPr>
          <a:xfrm>
            <a:off x="5753455" y="1223949"/>
            <a:ext cx="19945" cy="19964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0" name="object 1610"/>
          <p:cNvSpPr/>
          <p:nvPr/>
        </p:nvSpPr>
        <p:spPr>
          <a:xfrm>
            <a:off x="5753646" y="1224152"/>
            <a:ext cx="19685" cy="19685"/>
          </a:xfrm>
          <a:custGeom>
            <a:avLst/>
            <a:gdLst/>
            <a:ahLst/>
            <a:cxnLst/>
            <a:rect l="l" t="t" r="r" b="b"/>
            <a:pathLst>
              <a:path w="19685" h="19684">
                <a:moveTo>
                  <a:pt x="15189" y="0"/>
                </a:moveTo>
                <a:lnTo>
                  <a:pt x="4394" y="0"/>
                </a:lnTo>
                <a:lnTo>
                  <a:pt x="0" y="4381"/>
                </a:lnTo>
                <a:lnTo>
                  <a:pt x="0" y="15189"/>
                </a:lnTo>
                <a:lnTo>
                  <a:pt x="4394" y="19570"/>
                </a:lnTo>
                <a:lnTo>
                  <a:pt x="15189" y="19570"/>
                </a:lnTo>
                <a:lnTo>
                  <a:pt x="19583" y="15189"/>
                </a:lnTo>
                <a:lnTo>
                  <a:pt x="19583" y="4381"/>
                </a:lnTo>
                <a:lnTo>
                  <a:pt x="151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1" name="object 1611"/>
          <p:cNvSpPr/>
          <p:nvPr/>
        </p:nvSpPr>
        <p:spPr>
          <a:xfrm>
            <a:off x="5773229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080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2" name="object 1612"/>
          <p:cNvSpPr/>
          <p:nvPr/>
        </p:nvSpPr>
        <p:spPr>
          <a:xfrm>
            <a:off x="5753646" y="1224152"/>
            <a:ext cx="19577" cy="19570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3" name="object 1613"/>
          <p:cNvSpPr/>
          <p:nvPr/>
        </p:nvSpPr>
        <p:spPr>
          <a:xfrm>
            <a:off x="5753836" y="1224343"/>
            <a:ext cx="19685" cy="19685"/>
          </a:xfrm>
          <a:custGeom>
            <a:avLst/>
            <a:gdLst/>
            <a:ahLst/>
            <a:cxnLst/>
            <a:rect l="l" t="t" r="r" b="b"/>
            <a:pathLst>
              <a:path w="19685" h="19684">
                <a:moveTo>
                  <a:pt x="14884" y="0"/>
                </a:moveTo>
                <a:lnTo>
                  <a:pt x="4292" y="0"/>
                </a:lnTo>
                <a:lnTo>
                  <a:pt x="0" y="4292"/>
                </a:lnTo>
                <a:lnTo>
                  <a:pt x="0" y="14884"/>
                </a:lnTo>
                <a:lnTo>
                  <a:pt x="4292" y="19189"/>
                </a:lnTo>
                <a:lnTo>
                  <a:pt x="14884" y="19189"/>
                </a:lnTo>
                <a:lnTo>
                  <a:pt x="19189" y="14884"/>
                </a:lnTo>
                <a:lnTo>
                  <a:pt x="19189" y="4292"/>
                </a:lnTo>
                <a:lnTo>
                  <a:pt x="148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4" name="object 1614"/>
          <p:cNvSpPr/>
          <p:nvPr/>
        </p:nvSpPr>
        <p:spPr>
          <a:xfrm>
            <a:off x="5773026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059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5" name="object 1615"/>
          <p:cNvSpPr/>
          <p:nvPr/>
        </p:nvSpPr>
        <p:spPr>
          <a:xfrm>
            <a:off x="5753836" y="1224343"/>
            <a:ext cx="19183" cy="19189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6" name="object 1616"/>
          <p:cNvSpPr/>
          <p:nvPr/>
        </p:nvSpPr>
        <p:spPr>
          <a:xfrm>
            <a:off x="5754039" y="1224533"/>
            <a:ext cx="19050" cy="19050"/>
          </a:xfrm>
          <a:custGeom>
            <a:avLst/>
            <a:gdLst/>
            <a:ahLst/>
            <a:cxnLst/>
            <a:rect l="l" t="t" r="r" b="b"/>
            <a:pathLst>
              <a:path w="19050" h="19050">
                <a:moveTo>
                  <a:pt x="14592" y="0"/>
                </a:moveTo>
                <a:lnTo>
                  <a:pt x="4190" y="0"/>
                </a:lnTo>
                <a:lnTo>
                  <a:pt x="0" y="4203"/>
                </a:lnTo>
                <a:lnTo>
                  <a:pt x="0" y="14592"/>
                </a:lnTo>
                <a:lnTo>
                  <a:pt x="4190" y="18808"/>
                </a:lnTo>
                <a:lnTo>
                  <a:pt x="14592" y="18808"/>
                </a:lnTo>
                <a:lnTo>
                  <a:pt x="18808" y="14592"/>
                </a:lnTo>
                <a:lnTo>
                  <a:pt x="18808" y="4203"/>
                </a:lnTo>
                <a:lnTo>
                  <a:pt x="145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7" name="object 1617"/>
          <p:cNvSpPr/>
          <p:nvPr/>
        </p:nvSpPr>
        <p:spPr>
          <a:xfrm>
            <a:off x="5772848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03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8" name="object 1618"/>
          <p:cNvSpPr/>
          <p:nvPr/>
        </p:nvSpPr>
        <p:spPr>
          <a:xfrm>
            <a:off x="5754039" y="1224533"/>
            <a:ext cx="18802" cy="18808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9" name="object 1619"/>
          <p:cNvSpPr/>
          <p:nvPr/>
        </p:nvSpPr>
        <p:spPr>
          <a:xfrm>
            <a:off x="5754039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038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0" name="object 1620"/>
          <p:cNvSpPr/>
          <p:nvPr/>
        </p:nvSpPr>
        <p:spPr>
          <a:xfrm>
            <a:off x="5754217" y="1224724"/>
            <a:ext cx="18415" cy="19050"/>
          </a:xfrm>
          <a:custGeom>
            <a:avLst/>
            <a:gdLst/>
            <a:ahLst/>
            <a:cxnLst/>
            <a:rect l="l" t="t" r="r" b="b"/>
            <a:pathLst>
              <a:path w="18414" h="19050">
                <a:moveTo>
                  <a:pt x="14312" y="0"/>
                </a:moveTo>
                <a:lnTo>
                  <a:pt x="4127" y="0"/>
                </a:lnTo>
                <a:lnTo>
                  <a:pt x="0" y="4127"/>
                </a:lnTo>
                <a:lnTo>
                  <a:pt x="0" y="14300"/>
                </a:lnTo>
                <a:lnTo>
                  <a:pt x="4127" y="18427"/>
                </a:lnTo>
                <a:lnTo>
                  <a:pt x="14312" y="18427"/>
                </a:lnTo>
                <a:lnTo>
                  <a:pt x="18427" y="14300"/>
                </a:lnTo>
                <a:lnTo>
                  <a:pt x="18427" y="4127"/>
                </a:lnTo>
                <a:lnTo>
                  <a:pt x="1431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1" name="object 1621"/>
          <p:cNvSpPr/>
          <p:nvPr/>
        </p:nvSpPr>
        <p:spPr>
          <a:xfrm>
            <a:off x="5772645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017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2" name="object 1622"/>
          <p:cNvSpPr/>
          <p:nvPr/>
        </p:nvSpPr>
        <p:spPr>
          <a:xfrm>
            <a:off x="5754217" y="1224724"/>
            <a:ext cx="18421" cy="18427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3" name="object 1623"/>
          <p:cNvSpPr/>
          <p:nvPr/>
        </p:nvSpPr>
        <p:spPr>
          <a:xfrm>
            <a:off x="5754408" y="1224902"/>
            <a:ext cx="18415" cy="18415"/>
          </a:xfrm>
          <a:custGeom>
            <a:avLst/>
            <a:gdLst/>
            <a:ahLst/>
            <a:cxnLst/>
            <a:rect l="l" t="t" r="r" b="b"/>
            <a:pathLst>
              <a:path w="18414" h="18415">
                <a:moveTo>
                  <a:pt x="14008" y="0"/>
                </a:moveTo>
                <a:lnTo>
                  <a:pt x="4051" y="0"/>
                </a:lnTo>
                <a:lnTo>
                  <a:pt x="0" y="4051"/>
                </a:lnTo>
                <a:lnTo>
                  <a:pt x="0" y="14020"/>
                </a:lnTo>
                <a:lnTo>
                  <a:pt x="4051" y="18059"/>
                </a:lnTo>
                <a:lnTo>
                  <a:pt x="14008" y="18059"/>
                </a:lnTo>
                <a:lnTo>
                  <a:pt x="18034" y="14020"/>
                </a:lnTo>
                <a:lnTo>
                  <a:pt x="18034" y="4051"/>
                </a:lnTo>
                <a:lnTo>
                  <a:pt x="140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4" name="object 1624"/>
          <p:cNvSpPr/>
          <p:nvPr/>
        </p:nvSpPr>
        <p:spPr>
          <a:xfrm>
            <a:off x="5772442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96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5" name="object 1625"/>
          <p:cNvSpPr/>
          <p:nvPr/>
        </p:nvSpPr>
        <p:spPr>
          <a:xfrm>
            <a:off x="5754408" y="1224902"/>
            <a:ext cx="18027" cy="18059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6" name="object 1626"/>
          <p:cNvSpPr/>
          <p:nvPr/>
        </p:nvSpPr>
        <p:spPr>
          <a:xfrm>
            <a:off x="5754408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96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7" name="object 1627"/>
          <p:cNvSpPr/>
          <p:nvPr/>
        </p:nvSpPr>
        <p:spPr>
          <a:xfrm>
            <a:off x="5754585" y="1225092"/>
            <a:ext cx="17780" cy="17780"/>
          </a:xfrm>
          <a:custGeom>
            <a:avLst/>
            <a:gdLst/>
            <a:ahLst/>
            <a:cxnLst/>
            <a:rect l="l" t="t" r="r" b="b"/>
            <a:pathLst>
              <a:path w="17779" h="17780">
                <a:moveTo>
                  <a:pt x="13741" y="0"/>
                </a:moveTo>
                <a:lnTo>
                  <a:pt x="3975" y="0"/>
                </a:lnTo>
                <a:lnTo>
                  <a:pt x="0" y="3962"/>
                </a:lnTo>
                <a:lnTo>
                  <a:pt x="0" y="13728"/>
                </a:lnTo>
                <a:lnTo>
                  <a:pt x="3975" y="17691"/>
                </a:lnTo>
                <a:lnTo>
                  <a:pt x="13741" y="17691"/>
                </a:lnTo>
                <a:lnTo>
                  <a:pt x="17691" y="13728"/>
                </a:lnTo>
                <a:lnTo>
                  <a:pt x="17691" y="3962"/>
                </a:lnTo>
                <a:lnTo>
                  <a:pt x="137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8" name="object 1628"/>
          <p:cNvSpPr/>
          <p:nvPr/>
        </p:nvSpPr>
        <p:spPr>
          <a:xfrm>
            <a:off x="5772277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76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9" name="object 1629"/>
          <p:cNvSpPr/>
          <p:nvPr/>
        </p:nvSpPr>
        <p:spPr>
          <a:xfrm>
            <a:off x="5754585" y="1225092"/>
            <a:ext cx="17684" cy="17691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0" name="object 1630"/>
          <p:cNvSpPr/>
          <p:nvPr/>
        </p:nvSpPr>
        <p:spPr>
          <a:xfrm>
            <a:off x="5754776" y="1225257"/>
            <a:ext cx="17780" cy="17780"/>
          </a:xfrm>
          <a:custGeom>
            <a:avLst/>
            <a:gdLst/>
            <a:ahLst/>
            <a:cxnLst/>
            <a:rect l="l" t="t" r="r" b="b"/>
            <a:pathLst>
              <a:path w="17779" h="17780">
                <a:moveTo>
                  <a:pt x="13449" y="0"/>
                </a:moveTo>
                <a:lnTo>
                  <a:pt x="3860" y="0"/>
                </a:lnTo>
                <a:lnTo>
                  <a:pt x="0" y="3886"/>
                </a:lnTo>
                <a:lnTo>
                  <a:pt x="0" y="13474"/>
                </a:lnTo>
                <a:lnTo>
                  <a:pt x="3860" y="17348"/>
                </a:lnTo>
                <a:lnTo>
                  <a:pt x="13449" y="17348"/>
                </a:lnTo>
                <a:lnTo>
                  <a:pt x="17322" y="13474"/>
                </a:lnTo>
                <a:lnTo>
                  <a:pt x="17322" y="3886"/>
                </a:lnTo>
                <a:lnTo>
                  <a:pt x="1344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1" name="object 1631"/>
          <p:cNvSpPr/>
          <p:nvPr/>
        </p:nvSpPr>
        <p:spPr>
          <a:xfrm>
            <a:off x="5772099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5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2" name="object 1632"/>
          <p:cNvSpPr/>
          <p:nvPr/>
        </p:nvSpPr>
        <p:spPr>
          <a:xfrm>
            <a:off x="5754776" y="1225257"/>
            <a:ext cx="17316" cy="17348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3" name="object 1633"/>
          <p:cNvSpPr/>
          <p:nvPr/>
        </p:nvSpPr>
        <p:spPr>
          <a:xfrm>
            <a:off x="5754928" y="122543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13182" y="0"/>
                </a:moveTo>
                <a:lnTo>
                  <a:pt x="3810" y="0"/>
                </a:lnTo>
                <a:lnTo>
                  <a:pt x="0" y="3810"/>
                </a:lnTo>
                <a:lnTo>
                  <a:pt x="0" y="13182"/>
                </a:lnTo>
                <a:lnTo>
                  <a:pt x="3810" y="16992"/>
                </a:lnTo>
                <a:lnTo>
                  <a:pt x="13182" y="16992"/>
                </a:lnTo>
                <a:lnTo>
                  <a:pt x="16992" y="13182"/>
                </a:lnTo>
                <a:lnTo>
                  <a:pt x="16992" y="3810"/>
                </a:lnTo>
                <a:lnTo>
                  <a:pt x="131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4" name="object 1634"/>
          <p:cNvSpPr/>
          <p:nvPr/>
        </p:nvSpPr>
        <p:spPr>
          <a:xfrm>
            <a:off x="5771921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37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5" name="object 1635"/>
          <p:cNvSpPr/>
          <p:nvPr/>
        </p:nvSpPr>
        <p:spPr>
          <a:xfrm>
            <a:off x="5754928" y="1225435"/>
            <a:ext cx="16986" cy="16992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6" name="object 1636"/>
          <p:cNvSpPr/>
          <p:nvPr/>
        </p:nvSpPr>
        <p:spPr>
          <a:xfrm>
            <a:off x="5754928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37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7" name="object 1637"/>
          <p:cNvSpPr/>
          <p:nvPr/>
        </p:nvSpPr>
        <p:spPr>
          <a:xfrm>
            <a:off x="5755106" y="122561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12928" y="0"/>
                </a:moveTo>
                <a:lnTo>
                  <a:pt x="3721" y="0"/>
                </a:lnTo>
                <a:lnTo>
                  <a:pt x="0" y="3721"/>
                </a:lnTo>
                <a:lnTo>
                  <a:pt x="0" y="12928"/>
                </a:lnTo>
                <a:lnTo>
                  <a:pt x="3721" y="16649"/>
                </a:lnTo>
                <a:lnTo>
                  <a:pt x="12928" y="16649"/>
                </a:lnTo>
                <a:lnTo>
                  <a:pt x="16649" y="12928"/>
                </a:lnTo>
                <a:lnTo>
                  <a:pt x="16649" y="3721"/>
                </a:lnTo>
                <a:lnTo>
                  <a:pt x="1292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8" name="object 1638"/>
          <p:cNvSpPr/>
          <p:nvPr/>
        </p:nvSpPr>
        <p:spPr>
          <a:xfrm>
            <a:off x="5771756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20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9" name="object 1639"/>
          <p:cNvSpPr/>
          <p:nvPr/>
        </p:nvSpPr>
        <p:spPr>
          <a:xfrm>
            <a:off x="5755106" y="1225613"/>
            <a:ext cx="16643" cy="16649"/>
          </a:xfrm>
          <a:prstGeom prst="rect">
            <a:avLst/>
          </a:prstGeom>
          <a:blipFill>
            <a:blip r:embed="rId10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0" name="object 1640"/>
          <p:cNvSpPr/>
          <p:nvPr/>
        </p:nvSpPr>
        <p:spPr>
          <a:xfrm>
            <a:off x="5755106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20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1" name="object 1641"/>
          <p:cNvSpPr/>
          <p:nvPr/>
        </p:nvSpPr>
        <p:spPr>
          <a:xfrm>
            <a:off x="5755259" y="1225778"/>
            <a:ext cx="16510" cy="16510"/>
          </a:xfrm>
          <a:custGeom>
            <a:avLst/>
            <a:gdLst/>
            <a:ahLst/>
            <a:cxnLst/>
            <a:rect l="l" t="t" r="r" b="b"/>
            <a:pathLst>
              <a:path w="16510" h="16509">
                <a:moveTo>
                  <a:pt x="12687" y="0"/>
                </a:moveTo>
                <a:lnTo>
                  <a:pt x="3682" y="0"/>
                </a:lnTo>
                <a:lnTo>
                  <a:pt x="0" y="3644"/>
                </a:lnTo>
                <a:lnTo>
                  <a:pt x="0" y="12661"/>
                </a:lnTo>
                <a:lnTo>
                  <a:pt x="3682" y="16319"/>
                </a:lnTo>
                <a:lnTo>
                  <a:pt x="12687" y="16319"/>
                </a:lnTo>
                <a:lnTo>
                  <a:pt x="16344" y="12661"/>
                </a:lnTo>
                <a:lnTo>
                  <a:pt x="16344" y="3644"/>
                </a:lnTo>
                <a:lnTo>
                  <a:pt x="126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2" name="object 1642"/>
          <p:cNvSpPr/>
          <p:nvPr/>
        </p:nvSpPr>
        <p:spPr>
          <a:xfrm>
            <a:off x="5771603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01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3" name="object 1643"/>
          <p:cNvSpPr/>
          <p:nvPr/>
        </p:nvSpPr>
        <p:spPr>
          <a:xfrm>
            <a:off x="5755259" y="1225778"/>
            <a:ext cx="16338" cy="16319"/>
          </a:xfrm>
          <a:prstGeom prst="rect">
            <a:avLst/>
          </a:prstGeom>
          <a:blipFill>
            <a:blip r:embed="rId10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4" name="object 1644"/>
          <p:cNvSpPr/>
          <p:nvPr/>
        </p:nvSpPr>
        <p:spPr>
          <a:xfrm>
            <a:off x="5755436" y="1225943"/>
            <a:ext cx="16510" cy="16510"/>
          </a:xfrm>
          <a:custGeom>
            <a:avLst/>
            <a:gdLst/>
            <a:ahLst/>
            <a:cxnLst/>
            <a:rect l="l" t="t" r="r" b="b"/>
            <a:pathLst>
              <a:path w="16510" h="16509">
                <a:moveTo>
                  <a:pt x="12420" y="0"/>
                </a:moveTo>
                <a:lnTo>
                  <a:pt x="3594" y="0"/>
                </a:lnTo>
                <a:lnTo>
                  <a:pt x="0" y="3568"/>
                </a:lnTo>
                <a:lnTo>
                  <a:pt x="0" y="12407"/>
                </a:lnTo>
                <a:lnTo>
                  <a:pt x="3594" y="15989"/>
                </a:lnTo>
                <a:lnTo>
                  <a:pt x="12420" y="15989"/>
                </a:lnTo>
                <a:lnTo>
                  <a:pt x="16001" y="12407"/>
                </a:lnTo>
                <a:lnTo>
                  <a:pt x="16001" y="3568"/>
                </a:lnTo>
                <a:lnTo>
                  <a:pt x="124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5" name="object 1645"/>
          <p:cNvSpPr/>
          <p:nvPr/>
        </p:nvSpPr>
        <p:spPr>
          <a:xfrm>
            <a:off x="5771438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8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6" name="object 1646"/>
          <p:cNvSpPr/>
          <p:nvPr/>
        </p:nvSpPr>
        <p:spPr>
          <a:xfrm>
            <a:off x="5755436" y="1225943"/>
            <a:ext cx="15995" cy="15989"/>
          </a:xfrm>
          <a:prstGeom prst="rect">
            <a:avLst/>
          </a:prstGeom>
          <a:blipFill>
            <a:blip r:embed="rId10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7" name="object 1647"/>
          <p:cNvSpPr/>
          <p:nvPr/>
        </p:nvSpPr>
        <p:spPr>
          <a:xfrm>
            <a:off x="5755436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83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8" name="object 1648"/>
          <p:cNvSpPr/>
          <p:nvPr/>
        </p:nvSpPr>
        <p:spPr>
          <a:xfrm>
            <a:off x="5755601" y="1226096"/>
            <a:ext cx="15875" cy="15875"/>
          </a:xfrm>
          <a:custGeom>
            <a:avLst/>
            <a:gdLst/>
            <a:ahLst/>
            <a:cxnLst/>
            <a:rect l="l" t="t" r="r" b="b"/>
            <a:pathLst>
              <a:path w="15875" h="15875">
                <a:moveTo>
                  <a:pt x="12153" y="0"/>
                </a:moveTo>
                <a:lnTo>
                  <a:pt x="3505" y="0"/>
                </a:lnTo>
                <a:lnTo>
                  <a:pt x="0" y="3505"/>
                </a:lnTo>
                <a:lnTo>
                  <a:pt x="0" y="12166"/>
                </a:lnTo>
                <a:lnTo>
                  <a:pt x="3505" y="15684"/>
                </a:lnTo>
                <a:lnTo>
                  <a:pt x="12153" y="15684"/>
                </a:lnTo>
                <a:lnTo>
                  <a:pt x="15659" y="12166"/>
                </a:lnTo>
                <a:lnTo>
                  <a:pt x="15659" y="3505"/>
                </a:lnTo>
                <a:lnTo>
                  <a:pt x="1215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9" name="object 1649"/>
          <p:cNvSpPr/>
          <p:nvPr/>
        </p:nvSpPr>
        <p:spPr>
          <a:xfrm>
            <a:off x="5771260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6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0" name="object 1650"/>
          <p:cNvSpPr/>
          <p:nvPr/>
        </p:nvSpPr>
        <p:spPr>
          <a:xfrm>
            <a:off x="5755603" y="1226096"/>
            <a:ext cx="15651" cy="15684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1" name="object 1651"/>
          <p:cNvSpPr/>
          <p:nvPr/>
        </p:nvSpPr>
        <p:spPr>
          <a:xfrm>
            <a:off x="5755601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661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2" name="object 1652"/>
          <p:cNvSpPr/>
          <p:nvPr/>
        </p:nvSpPr>
        <p:spPr>
          <a:xfrm>
            <a:off x="5755754" y="1226261"/>
            <a:ext cx="15875" cy="15875"/>
          </a:xfrm>
          <a:custGeom>
            <a:avLst/>
            <a:gdLst/>
            <a:ahLst/>
            <a:cxnLst/>
            <a:rect l="l" t="t" r="r" b="b"/>
            <a:pathLst>
              <a:path w="15875" h="15875">
                <a:moveTo>
                  <a:pt x="11925" y="0"/>
                </a:moveTo>
                <a:lnTo>
                  <a:pt x="3428" y="0"/>
                </a:lnTo>
                <a:lnTo>
                  <a:pt x="0" y="3428"/>
                </a:lnTo>
                <a:lnTo>
                  <a:pt x="0" y="11912"/>
                </a:lnTo>
                <a:lnTo>
                  <a:pt x="3428" y="15354"/>
                </a:lnTo>
                <a:lnTo>
                  <a:pt x="11925" y="15354"/>
                </a:lnTo>
                <a:lnTo>
                  <a:pt x="15354" y="11912"/>
                </a:lnTo>
                <a:lnTo>
                  <a:pt x="15354" y="3428"/>
                </a:lnTo>
                <a:lnTo>
                  <a:pt x="1192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3" name="object 1653"/>
          <p:cNvSpPr/>
          <p:nvPr/>
        </p:nvSpPr>
        <p:spPr>
          <a:xfrm>
            <a:off x="5771108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48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4" name="object 1654"/>
          <p:cNvSpPr/>
          <p:nvPr/>
        </p:nvSpPr>
        <p:spPr>
          <a:xfrm>
            <a:off x="5755754" y="1226261"/>
            <a:ext cx="15347" cy="15354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5" name="object 1655"/>
          <p:cNvSpPr/>
          <p:nvPr/>
        </p:nvSpPr>
        <p:spPr>
          <a:xfrm>
            <a:off x="5755754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483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6" name="object 1656"/>
          <p:cNvSpPr/>
          <p:nvPr/>
        </p:nvSpPr>
        <p:spPr>
          <a:xfrm>
            <a:off x="5755906" y="1226413"/>
            <a:ext cx="15240" cy="15240"/>
          </a:xfrm>
          <a:custGeom>
            <a:avLst/>
            <a:gdLst/>
            <a:ahLst/>
            <a:cxnLst/>
            <a:rect l="l" t="t" r="r" b="b"/>
            <a:pathLst>
              <a:path w="15239" h="15240">
                <a:moveTo>
                  <a:pt x="11684" y="0"/>
                </a:moveTo>
                <a:lnTo>
                  <a:pt x="3365" y="0"/>
                </a:lnTo>
                <a:lnTo>
                  <a:pt x="0" y="3365"/>
                </a:lnTo>
                <a:lnTo>
                  <a:pt x="0" y="11671"/>
                </a:lnTo>
                <a:lnTo>
                  <a:pt x="3365" y="15049"/>
                </a:lnTo>
                <a:lnTo>
                  <a:pt x="11684" y="15049"/>
                </a:lnTo>
                <a:lnTo>
                  <a:pt x="15049" y="11671"/>
                </a:lnTo>
                <a:lnTo>
                  <a:pt x="15049" y="3365"/>
                </a:lnTo>
                <a:lnTo>
                  <a:pt x="116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7" name="object 1657"/>
          <p:cNvSpPr/>
          <p:nvPr/>
        </p:nvSpPr>
        <p:spPr>
          <a:xfrm>
            <a:off x="5770956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30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8" name="object 1658"/>
          <p:cNvSpPr/>
          <p:nvPr/>
        </p:nvSpPr>
        <p:spPr>
          <a:xfrm>
            <a:off x="5755906" y="1226413"/>
            <a:ext cx="15043" cy="15049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9" name="object 1659"/>
          <p:cNvSpPr/>
          <p:nvPr/>
        </p:nvSpPr>
        <p:spPr>
          <a:xfrm>
            <a:off x="5756059" y="1226566"/>
            <a:ext cx="15240" cy="15240"/>
          </a:xfrm>
          <a:custGeom>
            <a:avLst/>
            <a:gdLst/>
            <a:ahLst/>
            <a:cxnLst/>
            <a:rect l="l" t="t" r="r" b="b"/>
            <a:pathLst>
              <a:path w="15239" h="15240">
                <a:moveTo>
                  <a:pt x="11455" y="0"/>
                </a:moveTo>
                <a:lnTo>
                  <a:pt x="3289" y="0"/>
                </a:lnTo>
                <a:lnTo>
                  <a:pt x="0" y="3289"/>
                </a:lnTo>
                <a:lnTo>
                  <a:pt x="0" y="11442"/>
                </a:lnTo>
                <a:lnTo>
                  <a:pt x="3289" y="14744"/>
                </a:lnTo>
                <a:lnTo>
                  <a:pt x="11455" y="14744"/>
                </a:lnTo>
                <a:lnTo>
                  <a:pt x="14731" y="11442"/>
                </a:lnTo>
                <a:lnTo>
                  <a:pt x="14731" y="3289"/>
                </a:lnTo>
                <a:lnTo>
                  <a:pt x="114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0" name="object 1660"/>
          <p:cNvSpPr/>
          <p:nvPr/>
        </p:nvSpPr>
        <p:spPr>
          <a:xfrm>
            <a:off x="5770791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15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1" name="object 1661"/>
          <p:cNvSpPr/>
          <p:nvPr/>
        </p:nvSpPr>
        <p:spPr>
          <a:xfrm>
            <a:off x="5756059" y="1226566"/>
            <a:ext cx="14725" cy="14744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2" name="object 1662"/>
          <p:cNvSpPr/>
          <p:nvPr/>
        </p:nvSpPr>
        <p:spPr>
          <a:xfrm>
            <a:off x="5756211" y="1226705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5">
                <a:moveTo>
                  <a:pt x="11214" y="0"/>
                </a:moveTo>
                <a:lnTo>
                  <a:pt x="3251" y="0"/>
                </a:lnTo>
                <a:lnTo>
                  <a:pt x="0" y="3238"/>
                </a:lnTo>
                <a:lnTo>
                  <a:pt x="0" y="11214"/>
                </a:lnTo>
                <a:lnTo>
                  <a:pt x="3251" y="14452"/>
                </a:lnTo>
                <a:lnTo>
                  <a:pt x="11214" y="14452"/>
                </a:lnTo>
                <a:lnTo>
                  <a:pt x="14452" y="11214"/>
                </a:lnTo>
                <a:lnTo>
                  <a:pt x="14452" y="3238"/>
                </a:lnTo>
                <a:lnTo>
                  <a:pt x="112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3" name="object 1663"/>
          <p:cNvSpPr/>
          <p:nvPr/>
        </p:nvSpPr>
        <p:spPr>
          <a:xfrm>
            <a:off x="5770664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9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4" name="object 1664"/>
          <p:cNvSpPr/>
          <p:nvPr/>
        </p:nvSpPr>
        <p:spPr>
          <a:xfrm>
            <a:off x="5756211" y="1226705"/>
            <a:ext cx="14446" cy="14452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5" name="object 1665"/>
          <p:cNvSpPr/>
          <p:nvPr/>
        </p:nvSpPr>
        <p:spPr>
          <a:xfrm>
            <a:off x="5756211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9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6" name="object 1666"/>
          <p:cNvSpPr/>
          <p:nvPr/>
        </p:nvSpPr>
        <p:spPr>
          <a:xfrm>
            <a:off x="5756363" y="1226858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5">
                <a:moveTo>
                  <a:pt x="10985" y="0"/>
                </a:moveTo>
                <a:lnTo>
                  <a:pt x="3175" y="0"/>
                </a:lnTo>
                <a:lnTo>
                  <a:pt x="0" y="3162"/>
                </a:lnTo>
                <a:lnTo>
                  <a:pt x="0" y="10985"/>
                </a:lnTo>
                <a:lnTo>
                  <a:pt x="3175" y="14160"/>
                </a:lnTo>
                <a:lnTo>
                  <a:pt x="10985" y="14160"/>
                </a:lnTo>
                <a:lnTo>
                  <a:pt x="14147" y="10985"/>
                </a:lnTo>
                <a:lnTo>
                  <a:pt x="14147" y="3162"/>
                </a:lnTo>
                <a:lnTo>
                  <a:pt x="1098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7" name="object 1667"/>
          <p:cNvSpPr/>
          <p:nvPr/>
        </p:nvSpPr>
        <p:spPr>
          <a:xfrm>
            <a:off x="5770511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82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8" name="object 1668"/>
          <p:cNvSpPr/>
          <p:nvPr/>
        </p:nvSpPr>
        <p:spPr>
          <a:xfrm>
            <a:off x="5756363" y="1226858"/>
            <a:ext cx="14141" cy="14160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9" name="object 1669"/>
          <p:cNvSpPr/>
          <p:nvPr/>
        </p:nvSpPr>
        <p:spPr>
          <a:xfrm>
            <a:off x="5756490" y="1226985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70" h="13969">
                <a:moveTo>
                  <a:pt x="10782" y="0"/>
                </a:moveTo>
                <a:lnTo>
                  <a:pt x="3111" y="0"/>
                </a:lnTo>
                <a:lnTo>
                  <a:pt x="0" y="3111"/>
                </a:lnTo>
                <a:lnTo>
                  <a:pt x="0" y="10782"/>
                </a:lnTo>
                <a:lnTo>
                  <a:pt x="3111" y="13893"/>
                </a:lnTo>
                <a:lnTo>
                  <a:pt x="10782" y="13893"/>
                </a:lnTo>
                <a:lnTo>
                  <a:pt x="13868" y="10782"/>
                </a:lnTo>
                <a:lnTo>
                  <a:pt x="13868" y="3111"/>
                </a:lnTo>
                <a:lnTo>
                  <a:pt x="107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0" name="object 1670"/>
          <p:cNvSpPr/>
          <p:nvPr/>
        </p:nvSpPr>
        <p:spPr>
          <a:xfrm>
            <a:off x="5770359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67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1" name="object 1671"/>
          <p:cNvSpPr/>
          <p:nvPr/>
        </p:nvSpPr>
        <p:spPr>
          <a:xfrm>
            <a:off x="5756490" y="1226985"/>
            <a:ext cx="13862" cy="13893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2" name="object 1672"/>
          <p:cNvSpPr/>
          <p:nvPr/>
        </p:nvSpPr>
        <p:spPr>
          <a:xfrm>
            <a:off x="5756490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67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3" name="object 1673"/>
          <p:cNvSpPr/>
          <p:nvPr/>
        </p:nvSpPr>
        <p:spPr>
          <a:xfrm>
            <a:off x="5756630" y="1227137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70" h="13969">
                <a:moveTo>
                  <a:pt x="10566" y="0"/>
                </a:moveTo>
                <a:lnTo>
                  <a:pt x="3047" y="0"/>
                </a:lnTo>
                <a:lnTo>
                  <a:pt x="0" y="3035"/>
                </a:lnTo>
                <a:lnTo>
                  <a:pt x="0" y="10553"/>
                </a:lnTo>
                <a:lnTo>
                  <a:pt x="3047" y="13601"/>
                </a:lnTo>
                <a:lnTo>
                  <a:pt x="10566" y="13601"/>
                </a:lnTo>
                <a:lnTo>
                  <a:pt x="13601" y="10553"/>
                </a:lnTo>
                <a:lnTo>
                  <a:pt x="13601" y="3035"/>
                </a:lnTo>
                <a:lnTo>
                  <a:pt x="1056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4" name="object 1674"/>
          <p:cNvSpPr/>
          <p:nvPr/>
        </p:nvSpPr>
        <p:spPr>
          <a:xfrm>
            <a:off x="5770232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51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5" name="object 1675"/>
          <p:cNvSpPr/>
          <p:nvPr/>
        </p:nvSpPr>
        <p:spPr>
          <a:xfrm>
            <a:off x="5756630" y="1227137"/>
            <a:ext cx="13595" cy="13601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6" name="object 1676"/>
          <p:cNvSpPr/>
          <p:nvPr/>
        </p:nvSpPr>
        <p:spPr>
          <a:xfrm>
            <a:off x="5756783" y="1227264"/>
            <a:ext cx="13335" cy="13335"/>
          </a:xfrm>
          <a:custGeom>
            <a:avLst/>
            <a:gdLst/>
            <a:ahLst/>
            <a:cxnLst/>
            <a:rect l="l" t="t" r="r" b="b"/>
            <a:pathLst>
              <a:path w="13335" h="13334">
                <a:moveTo>
                  <a:pt x="10337" y="0"/>
                </a:moveTo>
                <a:lnTo>
                  <a:pt x="2971" y="0"/>
                </a:lnTo>
                <a:lnTo>
                  <a:pt x="0" y="2984"/>
                </a:lnTo>
                <a:lnTo>
                  <a:pt x="0" y="10350"/>
                </a:lnTo>
                <a:lnTo>
                  <a:pt x="2971" y="13334"/>
                </a:lnTo>
                <a:lnTo>
                  <a:pt x="10337" y="13334"/>
                </a:lnTo>
                <a:lnTo>
                  <a:pt x="13322" y="10350"/>
                </a:lnTo>
                <a:lnTo>
                  <a:pt x="13322" y="2984"/>
                </a:lnTo>
                <a:lnTo>
                  <a:pt x="1033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7" name="object 1677"/>
          <p:cNvSpPr/>
          <p:nvPr/>
        </p:nvSpPr>
        <p:spPr>
          <a:xfrm>
            <a:off x="5770105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36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8" name="object 1678"/>
          <p:cNvSpPr/>
          <p:nvPr/>
        </p:nvSpPr>
        <p:spPr>
          <a:xfrm>
            <a:off x="5756783" y="1227264"/>
            <a:ext cx="13315" cy="13334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9" name="object 1679"/>
          <p:cNvSpPr/>
          <p:nvPr/>
        </p:nvSpPr>
        <p:spPr>
          <a:xfrm>
            <a:off x="5756783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36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0" name="object 1680"/>
          <p:cNvSpPr/>
          <p:nvPr/>
        </p:nvSpPr>
        <p:spPr>
          <a:xfrm>
            <a:off x="5756897" y="1227404"/>
            <a:ext cx="13335" cy="13335"/>
          </a:xfrm>
          <a:custGeom>
            <a:avLst/>
            <a:gdLst/>
            <a:ahLst/>
            <a:cxnLst/>
            <a:rect l="l" t="t" r="r" b="b"/>
            <a:pathLst>
              <a:path w="13335" h="13334">
                <a:moveTo>
                  <a:pt x="10134" y="0"/>
                </a:moveTo>
                <a:lnTo>
                  <a:pt x="2933" y="0"/>
                </a:lnTo>
                <a:lnTo>
                  <a:pt x="0" y="2921"/>
                </a:lnTo>
                <a:lnTo>
                  <a:pt x="0" y="10134"/>
                </a:lnTo>
                <a:lnTo>
                  <a:pt x="2933" y="13068"/>
                </a:lnTo>
                <a:lnTo>
                  <a:pt x="10134" y="13068"/>
                </a:lnTo>
                <a:lnTo>
                  <a:pt x="13068" y="10134"/>
                </a:lnTo>
                <a:lnTo>
                  <a:pt x="13068" y="2921"/>
                </a:lnTo>
                <a:lnTo>
                  <a:pt x="1013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1" name="object 1681"/>
          <p:cNvSpPr/>
          <p:nvPr/>
        </p:nvSpPr>
        <p:spPr>
          <a:xfrm>
            <a:off x="5769965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21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2" name="object 1682"/>
          <p:cNvSpPr/>
          <p:nvPr/>
        </p:nvSpPr>
        <p:spPr>
          <a:xfrm>
            <a:off x="5756897" y="1227404"/>
            <a:ext cx="13061" cy="13068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3" name="object 1683"/>
          <p:cNvSpPr/>
          <p:nvPr/>
        </p:nvSpPr>
        <p:spPr>
          <a:xfrm>
            <a:off x="5757024" y="1227531"/>
            <a:ext cx="13335" cy="13335"/>
          </a:xfrm>
          <a:custGeom>
            <a:avLst/>
            <a:gdLst/>
            <a:ahLst/>
            <a:cxnLst/>
            <a:rect l="l" t="t" r="r" b="b"/>
            <a:pathLst>
              <a:path w="13335" h="13334">
                <a:moveTo>
                  <a:pt x="9956" y="0"/>
                </a:moveTo>
                <a:lnTo>
                  <a:pt x="2870" y="0"/>
                </a:lnTo>
                <a:lnTo>
                  <a:pt x="0" y="2870"/>
                </a:lnTo>
                <a:lnTo>
                  <a:pt x="0" y="9944"/>
                </a:lnTo>
                <a:lnTo>
                  <a:pt x="2870" y="12801"/>
                </a:lnTo>
                <a:lnTo>
                  <a:pt x="9956" y="12801"/>
                </a:lnTo>
                <a:lnTo>
                  <a:pt x="12801" y="9944"/>
                </a:lnTo>
                <a:lnTo>
                  <a:pt x="12801" y="2870"/>
                </a:lnTo>
                <a:lnTo>
                  <a:pt x="99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4" name="object 1684"/>
          <p:cNvSpPr/>
          <p:nvPr/>
        </p:nvSpPr>
        <p:spPr>
          <a:xfrm>
            <a:off x="5769825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07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5" name="object 1685"/>
          <p:cNvSpPr/>
          <p:nvPr/>
        </p:nvSpPr>
        <p:spPr>
          <a:xfrm>
            <a:off x="5757024" y="1227531"/>
            <a:ext cx="12795" cy="12801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6" name="object 1686"/>
          <p:cNvSpPr/>
          <p:nvPr/>
        </p:nvSpPr>
        <p:spPr>
          <a:xfrm>
            <a:off x="5757024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073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7" name="object 1687"/>
          <p:cNvSpPr/>
          <p:nvPr/>
        </p:nvSpPr>
        <p:spPr>
          <a:xfrm>
            <a:off x="5757164" y="1227658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9740" y="0"/>
                </a:moveTo>
                <a:lnTo>
                  <a:pt x="2819" y="0"/>
                </a:lnTo>
                <a:lnTo>
                  <a:pt x="0" y="2806"/>
                </a:lnTo>
                <a:lnTo>
                  <a:pt x="0" y="9740"/>
                </a:lnTo>
                <a:lnTo>
                  <a:pt x="2819" y="12547"/>
                </a:lnTo>
                <a:lnTo>
                  <a:pt x="9740" y="12547"/>
                </a:lnTo>
                <a:lnTo>
                  <a:pt x="12547" y="9740"/>
                </a:lnTo>
                <a:lnTo>
                  <a:pt x="12547" y="2806"/>
                </a:lnTo>
                <a:lnTo>
                  <a:pt x="97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8" name="object 1688"/>
          <p:cNvSpPr/>
          <p:nvPr/>
        </p:nvSpPr>
        <p:spPr>
          <a:xfrm>
            <a:off x="5769711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93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9" name="object 1689"/>
          <p:cNvSpPr/>
          <p:nvPr/>
        </p:nvSpPr>
        <p:spPr>
          <a:xfrm>
            <a:off x="5757164" y="1227658"/>
            <a:ext cx="12541" cy="12547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0" name="object 1690"/>
          <p:cNvSpPr/>
          <p:nvPr/>
        </p:nvSpPr>
        <p:spPr>
          <a:xfrm>
            <a:off x="5757265" y="1227785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9575" y="0"/>
                </a:moveTo>
                <a:lnTo>
                  <a:pt x="2781" y="0"/>
                </a:lnTo>
                <a:lnTo>
                  <a:pt x="0" y="2755"/>
                </a:lnTo>
                <a:lnTo>
                  <a:pt x="0" y="9537"/>
                </a:lnTo>
                <a:lnTo>
                  <a:pt x="2781" y="12293"/>
                </a:lnTo>
                <a:lnTo>
                  <a:pt x="9575" y="12293"/>
                </a:lnTo>
                <a:lnTo>
                  <a:pt x="12331" y="9537"/>
                </a:lnTo>
                <a:lnTo>
                  <a:pt x="12331" y="2755"/>
                </a:lnTo>
                <a:lnTo>
                  <a:pt x="95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1" name="object 1691"/>
          <p:cNvSpPr/>
          <p:nvPr/>
        </p:nvSpPr>
        <p:spPr>
          <a:xfrm>
            <a:off x="5769597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78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2" name="object 1692"/>
          <p:cNvSpPr/>
          <p:nvPr/>
        </p:nvSpPr>
        <p:spPr>
          <a:xfrm>
            <a:off x="5757265" y="1227785"/>
            <a:ext cx="12325" cy="12293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3" name="object 1693"/>
          <p:cNvSpPr/>
          <p:nvPr/>
        </p:nvSpPr>
        <p:spPr>
          <a:xfrm>
            <a:off x="5757265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781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4" name="object 1694"/>
          <p:cNvSpPr/>
          <p:nvPr/>
        </p:nvSpPr>
        <p:spPr>
          <a:xfrm>
            <a:off x="5757405" y="1227912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4" h="12065">
                <a:moveTo>
                  <a:pt x="9359" y="0"/>
                </a:moveTo>
                <a:lnTo>
                  <a:pt x="2717" y="0"/>
                </a:lnTo>
                <a:lnTo>
                  <a:pt x="0" y="2705"/>
                </a:lnTo>
                <a:lnTo>
                  <a:pt x="0" y="9347"/>
                </a:lnTo>
                <a:lnTo>
                  <a:pt x="2717" y="12052"/>
                </a:lnTo>
                <a:lnTo>
                  <a:pt x="9359" y="12052"/>
                </a:lnTo>
                <a:lnTo>
                  <a:pt x="12052" y="9347"/>
                </a:lnTo>
                <a:lnTo>
                  <a:pt x="12052" y="2705"/>
                </a:lnTo>
                <a:lnTo>
                  <a:pt x="935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5" name="object 1695"/>
          <p:cNvSpPr/>
          <p:nvPr/>
        </p:nvSpPr>
        <p:spPr>
          <a:xfrm>
            <a:off x="5769457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64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6" name="object 1696"/>
          <p:cNvSpPr/>
          <p:nvPr/>
        </p:nvSpPr>
        <p:spPr>
          <a:xfrm>
            <a:off x="5757405" y="1227912"/>
            <a:ext cx="12045" cy="12052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7" name="object 1697"/>
          <p:cNvSpPr/>
          <p:nvPr/>
        </p:nvSpPr>
        <p:spPr>
          <a:xfrm>
            <a:off x="5757519" y="1228026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4" h="12065">
                <a:moveTo>
                  <a:pt x="9169" y="0"/>
                </a:moveTo>
                <a:lnTo>
                  <a:pt x="2641" y="0"/>
                </a:lnTo>
                <a:lnTo>
                  <a:pt x="0" y="2641"/>
                </a:lnTo>
                <a:lnTo>
                  <a:pt x="0" y="9169"/>
                </a:lnTo>
                <a:lnTo>
                  <a:pt x="2641" y="11823"/>
                </a:lnTo>
                <a:lnTo>
                  <a:pt x="9169" y="11823"/>
                </a:lnTo>
                <a:lnTo>
                  <a:pt x="11836" y="9169"/>
                </a:lnTo>
                <a:lnTo>
                  <a:pt x="11836" y="2641"/>
                </a:lnTo>
                <a:lnTo>
                  <a:pt x="91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8" name="object 1698"/>
          <p:cNvSpPr/>
          <p:nvPr/>
        </p:nvSpPr>
        <p:spPr>
          <a:xfrm>
            <a:off x="5769355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52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9" name="object 1699"/>
          <p:cNvSpPr/>
          <p:nvPr/>
        </p:nvSpPr>
        <p:spPr>
          <a:xfrm>
            <a:off x="5757519" y="1228026"/>
            <a:ext cx="11830" cy="11823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0" name="object 1700"/>
          <p:cNvSpPr/>
          <p:nvPr/>
        </p:nvSpPr>
        <p:spPr>
          <a:xfrm>
            <a:off x="5757519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52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1" name="object 1701"/>
          <p:cNvSpPr/>
          <p:nvPr/>
        </p:nvSpPr>
        <p:spPr>
          <a:xfrm>
            <a:off x="5757633" y="1228140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4" h="12065">
                <a:moveTo>
                  <a:pt x="8991" y="0"/>
                </a:moveTo>
                <a:lnTo>
                  <a:pt x="2603" y="0"/>
                </a:lnTo>
                <a:lnTo>
                  <a:pt x="0" y="2590"/>
                </a:lnTo>
                <a:lnTo>
                  <a:pt x="0" y="8991"/>
                </a:lnTo>
                <a:lnTo>
                  <a:pt x="2603" y="11582"/>
                </a:lnTo>
                <a:lnTo>
                  <a:pt x="8991" y="11582"/>
                </a:lnTo>
                <a:lnTo>
                  <a:pt x="11582" y="8991"/>
                </a:lnTo>
                <a:lnTo>
                  <a:pt x="11582" y="2590"/>
                </a:lnTo>
                <a:lnTo>
                  <a:pt x="89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2" name="object 1702"/>
          <p:cNvSpPr/>
          <p:nvPr/>
        </p:nvSpPr>
        <p:spPr>
          <a:xfrm>
            <a:off x="5769216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3" name="object 1703"/>
          <p:cNvSpPr/>
          <p:nvPr/>
        </p:nvSpPr>
        <p:spPr>
          <a:xfrm>
            <a:off x="5757633" y="1228140"/>
            <a:ext cx="11576" cy="11582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4" name="object 1704"/>
          <p:cNvSpPr/>
          <p:nvPr/>
        </p:nvSpPr>
        <p:spPr>
          <a:xfrm>
            <a:off x="5757760" y="1228267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8788" y="0"/>
                </a:moveTo>
                <a:lnTo>
                  <a:pt x="2539" y="0"/>
                </a:lnTo>
                <a:lnTo>
                  <a:pt x="0" y="2539"/>
                </a:lnTo>
                <a:lnTo>
                  <a:pt x="0" y="8801"/>
                </a:lnTo>
                <a:lnTo>
                  <a:pt x="2539" y="11341"/>
                </a:lnTo>
                <a:lnTo>
                  <a:pt x="8788" y="11341"/>
                </a:lnTo>
                <a:lnTo>
                  <a:pt x="11366" y="8801"/>
                </a:lnTo>
                <a:lnTo>
                  <a:pt x="11366" y="2539"/>
                </a:lnTo>
                <a:lnTo>
                  <a:pt x="87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5" name="object 1705"/>
          <p:cNvSpPr/>
          <p:nvPr/>
        </p:nvSpPr>
        <p:spPr>
          <a:xfrm>
            <a:off x="5769127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2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6" name="object 1706"/>
          <p:cNvSpPr/>
          <p:nvPr/>
        </p:nvSpPr>
        <p:spPr>
          <a:xfrm>
            <a:off x="5757760" y="1228267"/>
            <a:ext cx="11360" cy="11341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7" name="object 1707"/>
          <p:cNvSpPr/>
          <p:nvPr/>
        </p:nvSpPr>
        <p:spPr>
          <a:xfrm>
            <a:off x="5757888" y="1228382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8610" y="0"/>
                </a:moveTo>
                <a:lnTo>
                  <a:pt x="2476" y="0"/>
                </a:lnTo>
                <a:lnTo>
                  <a:pt x="0" y="2476"/>
                </a:lnTo>
                <a:lnTo>
                  <a:pt x="0" y="8623"/>
                </a:lnTo>
                <a:lnTo>
                  <a:pt x="2476" y="11112"/>
                </a:lnTo>
                <a:lnTo>
                  <a:pt x="8610" y="11112"/>
                </a:lnTo>
                <a:lnTo>
                  <a:pt x="11112" y="8623"/>
                </a:lnTo>
                <a:lnTo>
                  <a:pt x="11112" y="2476"/>
                </a:lnTo>
                <a:lnTo>
                  <a:pt x="86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8" name="object 1708"/>
          <p:cNvSpPr/>
          <p:nvPr/>
        </p:nvSpPr>
        <p:spPr>
          <a:xfrm>
            <a:off x="5769000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14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9" name="object 1709"/>
          <p:cNvSpPr/>
          <p:nvPr/>
        </p:nvSpPr>
        <p:spPr>
          <a:xfrm>
            <a:off x="5757888" y="1228382"/>
            <a:ext cx="11106" cy="11112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0" name="object 1710"/>
          <p:cNvSpPr/>
          <p:nvPr/>
        </p:nvSpPr>
        <p:spPr>
          <a:xfrm>
            <a:off x="5757888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14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1" name="object 1711"/>
          <p:cNvSpPr/>
          <p:nvPr/>
        </p:nvSpPr>
        <p:spPr>
          <a:xfrm>
            <a:off x="5757989" y="1228496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8458" y="0"/>
                </a:moveTo>
                <a:lnTo>
                  <a:pt x="2438" y="0"/>
                </a:lnTo>
                <a:lnTo>
                  <a:pt x="0" y="2425"/>
                </a:lnTo>
                <a:lnTo>
                  <a:pt x="0" y="8445"/>
                </a:lnTo>
                <a:lnTo>
                  <a:pt x="2438" y="10883"/>
                </a:lnTo>
                <a:lnTo>
                  <a:pt x="8458" y="10883"/>
                </a:lnTo>
                <a:lnTo>
                  <a:pt x="10883" y="8445"/>
                </a:lnTo>
                <a:lnTo>
                  <a:pt x="10883" y="2425"/>
                </a:lnTo>
                <a:lnTo>
                  <a:pt x="84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2" name="object 1712"/>
          <p:cNvSpPr/>
          <p:nvPr/>
        </p:nvSpPr>
        <p:spPr>
          <a:xfrm>
            <a:off x="5768873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0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3" name="object 1713"/>
          <p:cNvSpPr/>
          <p:nvPr/>
        </p:nvSpPr>
        <p:spPr>
          <a:xfrm>
            <a:off x="5757989" y="1228496"/>
            <a:ext cx="10877" cy="10883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4" name="object 1714"/>
          <p:cNvSpPr/>
          <p:nvPr/>
        </p:nvSpPr>
        <p:spPr>
          <a:xfrm>
            <a:off x="5758103" y="1228585"/>
            <a:ext cx="10795" cy="10795"/>
          </a:xfrm>
          <a:custGeom>
            <a:avLst/>
            <a:gdLst/>
            <a:ahLst/>
            <a:cxnLst/>
            <a:rect l="l" t="t" r="r" b="b"/>
            <a:pathLst>
              <a:path w="10795" h="10794">
                <a:moveTo>
                  <a:pt x="8280" y="0"/>
                </a:moveTo>
                <a:lnTo>
                  <a:pt x="2387" y="0"/>
                </a:lnTo>
                <a:lnTo>
                  <a:pt x="0" y="2400"/>
                </a:lnTo>
                <a:lnTo>
                  <a:pt x="0" y="8293"/>
                </a:lnTo>
                <a:lnTo>
                  <a:pt x="2387" y="10693"/>
                </a:lnTo>
                <a:lnTo>
                  <a:pt x="8280" y="10693"/>
                </a:lnTo>
                <a:lnTo>
                  <a:pt x="10667" y="8293"/>
                </a:lnTo>
                <a:lnTo>
                  <a:pt x="10667" y="2400"/>
                </a:lnTo>
                <a:lnTo>
                  <a:pt x="828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5" name="object 1715"/>
          <p:cNvSpPr/>
          <p:nvPr/>
        </p:nvSpPr>
        <p:spPr>
          <a:xfrm>
            <a:off x="5768771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89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6" name="object 1716"/>
          <p:cNvSpPr/>
          <p:nvPr/>
        </p:nvSpPr>
        <p:spPr>
          <a:xfrm>
            <a:off x="5758103" y="1228585"/>
            <a:ext cx="10661" cy="10693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7" name="object 1717"/>
          <p:cNvSpPr/>
          <p:nvPr/>
        </p:nvSpPr>
        <p:spPr>
          <a:xfrm>
            <a:off x="5758103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89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8" name="object 1718"/>
          <p:cNvSpPr/>
          <p:nvPr/>
        </p:nvSpPr>
        <p:spPr>
          <a:xfrm>
            <a:off x="5758205" y="1228699"/>
            <a:ext cx="10795" cy="10795"/>
          </a:xfrm>
          <a:custGeom>
            <a:avLst/>
            <a:gdLst/>
            <a:ahLst/>
            <a:cxnLst/>
            <a:rect l="l" t="t" r="r" b="b"/>
            <a:pathLst>
              <a:path w="10795" h="10794">
                <a:moveTo>
                  <a:pt x="8115" y="0"/>
                </a:moveTo>
                <a:lnTo>
                  <a:pt x="2336" y="0"/>
                </a:lnTo>
                <a:lnTo>
                  <a:pt x="0" y="2336"/>
                </a:lnTo>
                <a:lnTo>
                  <a:pt x="0" y="8127"/>
                </a:lnTo>
                <a:lnTo>
                  <a:pt x="2336" y="10452"/>
                </a:lnTo>
                <a:lnTo>
                  <a:pt x="8115" y="10452"/>
                </a:lnTo>
                <a:lnTo>
                  <a:pt x="10464" y="8127"/>
                </a:lnTo>
                <a:lnTo>
                  <a:pt x="10464" y="2336"/>
                </a:lnTo>
                <a:lnTo>
                  <a:pt x="81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9" name="object 1719"/>
          <p:cNvSpPr/>
          <p:nvPr/>
        </p:nvSpPr>
        <p:spPr>
          <a:xfrm>
            <a:off x="5768670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79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0" name="object 1720"/>
          <p:cNvSpPr/>
          <p:nvPr/>
        </p:nvSpPr>
        <p:spPr>
          <a:xfrm>
            <a:off x="5758205" y="1228699"/>
            <a:ext cx="10458" cy="10452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1" name="object 1721"/>
          <p:cNvSpPr/>
          <p:nvPr/>
        </p:nvSpPr>
        <p:spPr>
          <a:xfrm>
            <a:off x="5758307" y="1228801"/>
            <a:ext cx="10795" cy="10795"/>
          </a:xfrm>
          <a:custGeom>
            <a:avLst/>
            <a:gdLst/>
            <a:ahLst/>
            <a:cxnLst/>
            <a:rect l="l" t="t" r="r" b="b"/>
            <a:pathLst>
              <a:path w="10795" h="10794">
                <a:moveTo>
                  <a:pt x="7950" y="0"/>
                </a:moveTo>
                <a:lnTo>
                  <a:pt x="2298" y="0"/>
                </a:lnTo>
                <a:lnTo>
                  <a:pt x="0" y="2298"/>
                </a:lnTo>
                <a:lnTo>
                  <a:pt x="0" y="7962"/>
                </a:lnTo>
                <a:lnTo>
                  <a:pt x="2298" y="10261"/>
                </a:lnTo>
                <a:lnTo>
                  <a:pt x="7950" y="10261"/>
                </a:lnTo>
                <a:lnTo>
                  <a:pt x="10248" y="7962"/>
                </a:lnTo>
                <a:lnTo>
                  <a:pt x="10248" y="2298"/>
                </a:lnTo>
                <a:lnTo>
                  <a:pt x="79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2" name="object 1722"/>
          <p:cNvSpPr/>
          <p:nvPr/>
        </p:nvSpPr>
        <p:spPr>
          <a:xfrm>
            <a:off x="5768556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6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3" name="object 1723"/>
          <p:cNvSpPr/>
          <p:nvPr/>
        </p:nvSpPr>
        <p:spPr>
          <a:xfrm>
            <a:off x="5758307" y="1228801"/>
            <a:ext cx="10242" cy="10261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4" name="object 1724"/>
          <p:cNvSpPr/>
          <p:nvPr/>
        </p:nvSpPr>
        <p:spPr>
          <a:xfrm>
            <a:off x="5758307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664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5" name="object 1725"/>
          <p:cNvSpPr/>
          <p:nvPr/>
        </p:nvSpPr>
        <p:spPr>
          <a:xfrm>
            <a:off x="5758408" y="1228915"/>
            <a:ext cx="10160" cy="10160"/>
          </a:xfrm>
          <a:custGeom>
            <a:avLst/>
            <a:gdLst/>
            <a:ahLst/>
            <a:cxnLst/>
            <a:rect l="l" t="t" r="r" b="b"/>
            <a:pathLst>
              <a:path w="10160" h="10159">
                <a:moveTo>
                  <a:pt x="7810" y="0"/>
                </a:moveTo>
                <a:lnTo>
                  <a:pt x="2260" y="0"/>
                </a:lnTo>
                <a:lnTo>
                  <a:pt x="0" y="2247"/>
                </a:lnTo>
                <a:lnTo>
                  <a:pt x="0" y="7797"/>
                </a:lnTo>
                <a:lnTo>
                  <a:pt x="2260" y="10032"/>
                </a:lnTo>
                <a:lnTo>
                  <a:pt x="7810" y="10032"/>
                </a:lnTo>
                <a:lnTo>
                  <a:pt x="10058" y="7797"/>
                </a:lnTo>
                <a:lnTo>
                  <a:pt x="10058" y="2247"/>
                </a:lnTo>
                <a:lnTo>
                  <a:pt x="78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6" name="object 1726"/>
          <p:cNvSpPr/>
          <p:nvPr/>
        </p:nvSpPr>
        <p:spPr>
          <a:xfrm>
            <a:off x="5768466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54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7" name="object 1727"/>
          <p:cNvSpPr/>
          <p:nvPr/>
        </p:nvSpPr>
        <p:spPr>
          <a:xfrm>
            <a:off x="5758408" y="1228915"/>
            <a:ext cx="10052" cy="10032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8" name="object 1728"/>
          <p:cNvSpPr/>
          <p:nvPr/>
        </p:nvSpPr>
        <p:spPr>
          <a:xfrm>
            <a:off x="5758408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5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9" name="object 1729"/>
          <p:cNvSpPr/>
          <p:nvPr/>
        </p:nvSpPr>
        <p:spPr>
          <a:xfrm>
            <a:off x="5758510" y="1229017"/>
            <a:ext cx="10160" cy="10160"/>
          </a:xfrm>
          <a:custGeom>
            <a:avLst/>
            <a:gdLst/>
            <a:ahLst/>
            <a:cxnLst/>
            <a:rect l="l" t="t" r="r" b="b"/>
            <a:pathLst>
              <a:path w="10160" h="10159">
                <a:moveTo>
                  <a:pt x="7645" y="0"/>
                </a:moveTo>
                <a:lnTo>
                  <a:pt x="2197" y="0"/>
                </a:lnTo>
                <a:lnTo>
                  <a:pt x="0" y="2197"/>
                </a:lnTo>
                <a:lnTo>
                  <a:pt x="0" y="7645"/>
                </a:lnTo>
                <a:lnTo>
                  <a:pt x="2197" y="9842"/>
                </a:lnTo>
                <a:lnTo>
                  <a:pt x="7645" y="9842"/>
                </a:lnTo>
                <a:lnTo>
                  <a:pt x="9842" y="7645"/>
                </a:lnTo>
                <a:lnTo>
                  <a:pt x="9842" y="2197"/>
                </a:lnTo>
                <a:lnTo>
                  <a:pt x="76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0" name="object 1730"/>
          <p:cNvSpPr/>
          <p:nvPr/>
        </p:nvSpPr>
        <p:spPr>
          <a:xfrm>
            <a:off x="5768352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44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1" name="object 1731"/>
          <p:cNvSpPr/>
          <p:nvPr/>
        </p:nvSpPr>
        <p:spPr>
          <a:xfrm>
            <a:off x="5758510" y="1229017"/>
            <a:ext cx="9836" cy="9842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2" name="object 1732"/>
          <p:cNvSpPr/>
          <p:nvPr/>
        </p:nvSpPr>
        <p:spPr>
          <a:xfrm>
            <a:off x="5758599" y="1229105"/>
            <a:ext cx="10160" cy="10160"/>
          </a:xfrm>
          <a:custGeom>
            <a:avLst/>
            <a:gdLst/>
            <a:ahLst/>
            <a:cxnLst/>
            <a:rect l="l" t="t" r="r" b="b"/>
            <a:pathLst>
              <a:path w="10160" h="10159">
                <a:moveTo>
                  <a:pt x="7493" y="0"/>
                </a:moveTo>
                <a:lnTo>
                  <a:pt x="2184" y="0"/>
                </a:lnTo>
                <a:lnTo>
                  <a:pt x="0" y="2159"/>
                </a:lnTo>
                <a:lnTo>
                  <a:pt x="0" y="7493"/>
                </a:lnTo>
                <a:lnTo>
                  <a:pt x="2184" y="9651"/>
                </a:lnTo>
                <a:lnTo>
                  <a:pt x="7493" y="9651"/>
                </a:lnTo>
                <a:lnTo>
                  <a:pt x="9664" y="7493"/>
                </a:lnTo>
                <a:lnTo>
                  <a:pt x="9664" y="2159"/>
                </a:lnTo>
                <a:lnTo>
                  <a:pt x="749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3" name="object 1733"/>
          <p:cNvSpPr/>
          <p:nvPr/>
        </p:nvSpPr>
        <p:spPr>
          <a:xfrm>
            <a:off x="5768263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33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4" name="object 1734"/>
          <p:cNvSpPr/>
          <p:nvPr/>
        </p:nvSpPr>
        <p:spPr>
          <a:xfrm>
            <a:off x="5758599" y="1229105"/>
            <a:ext cx="9658" cy="9651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5" name="object 1735"/>
          <p:cNvSpPr/>
          <p:nvPr/>
        </p:nvSpPr>
        <p:spPr>
          <a:xfrm>
            <a:off x="5758599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333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6" name="object 1736"/>
          <p:cNvSpPr/>
          <p:nvPr/>
        </p:nvSpPr>
        <p:spPr>
          <a:xfrm>
            <a:off x="5758700" y="1229207"/>
            <a:ext cx="9525" cy="9525"/>
          </a:xfrm>
          <a:custGeom>
            <a:avLst/>
            <a:gdLst/>
            <a:ahLst/>
            <a:cxnLst/>
            <a:rect l="l" t="t" r="r" b="b"/>
            <a:pathLst>
              <a:path w="9525" h="9525">
                <a:moveTo>
                  <a:pt x="7327" y="0"/>
                </a:moveTo>
                <a:lnTo>
                  <a:pt x="2120" y="0"/>
                </a:lnTo>
                <a:lnTo>
                  <a:pt x="0" y="2120"/>
                </a:lnTo>
                <a:lnTo>
                  <a:pt x="0" y="7327"/>
                </a:lnTo>
                <a:lnTo>
                  <a:pt x="2120" y="9448"/>
                </a:lnTo>
                <a:lnTo>
                  <a:pt x="7327" y="9448"/>
                </a:lnTo>
                <a:lnTo>
                  <a:pt x="9461" y="7327"/>
                </a:lnTo>
                <a:lnTo>
                  <a:pt x="9461" y="2120"/>
                </a:lnTo>
                <a:lnTo>
                  <a:pt x="732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7" name="object 1737"/>
          <p:cNvSpPr/>
          <p:nvPr/>
        </p:nvSpPr>
        <p:spPr>
          <a:xfrm>
            <a:off x="5768162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20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8" name="object 1738"/>
          <p:cNvSpPr/>
          <p:nvPr/>
        </p:nvSpPr>
        <p:spPr>
          <a:xfrm>
            <a:off x="5758700" y="1229207"/>
            <a:ext cx="9455" cy="9448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9" name="object 1739"/>
          <p:cNvSpPr/>
          <p:nvPr/>
        </p:nvSpPr>
        <p:spPr>
          <a:xfrm>
            <a:off x="5758802" y="1229296"/>
            <a:ext cx="9525" cy="9525"/>
          </a:xfrm>
          <a:custGeom>
            <a:avLst/>
            <a:gdLst/>
            <a:ahLst/>
            <a:cxnLst/>
            <a:rect l="l" t="t" r="r" b="b"/>
            <a:pathLst>
              <a:path w="9525" h="9525">
                <a:moveTo>
                  <a:pt x="7188" y="0"/>
                </a:moveTo>
                <a:lnTo>
                  <a:pt x="2070" y="0"/>
                </a:lnTo>
                <a:lnTo>
                  <a:pt x="0" y="2082"/>
                </a:lnTo>
                <a:lnTo>
                  <a:pt x="0" y="7200"/>
                </a:lnTo>
                <a:lnTo>
                  <a:pt x="2070" y="9271"/>
                </a:lnTo>
                <a:lnTo>
                  <a:pt x="7188" y="9271"/>
                </a:lnTo>
                <a:lnTo>
                  <a:pt x="9283" y="7200"/>
                </a:lnTo>
                <a:lnTo>
                  <a:pt x="9283" y="2082"/>
                </a:lnTo>
                <a:lnTo>
                  <a:pt x="71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0" name="object 1740"/>
          <p:cNvSpPr/>
          <p:nvPr/>
        </p:nvSpPr>
        <p:spPr>
          <a:xfrm>
            <a:off x="5768085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11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1" name="object 1741"/>
          <p:cNvSpPr/>
          <p:nvPr/>
        </p:nvSpPr>
        <p:spPr>
          <a:xfrm>
            <a:off x="5758802" y="1229296"/>
            <a:ext cx="9277" cy="9271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2" name="object 1742"/>
          <p:cNvSpPr/>
          <p:nvPr/>
        </p:nvSpPr>
        <p:spPr>
          <a:xfrm>
            <a:off x="5758802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11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3" name="object 1743"/>
          <p:cNvSpPr/>
          <p:nvPr/>
        </p:nvSpPr>
        <p:spPr>
          <a:xfrm>
            <a:off x="5758878" y="1229398"/>
            <a:ext cx="9525" cy="9525"/>
          </a:xfrm>
          <a:custGeom>
            <a:avLst/>
            <a:gdLst/>
            <a:ahLst/>
            <a:cxnLst/>
            <a:rect l="l" t="t" r="r" b="b"/>
            <a:pathLst>
              <a:path w="9525" h="9525">
                <a:moveTo>
                  <a:pt x="7073" y="0"/>
                </a:moveTo>
                <a:lnTo>
                  <a:pt x="2057" y="0"/>
                </a:lnTo>
                <a:lnTo>
                  <a:pt x="0" y="2019"/>
                </a:lnTo>
                <a:lnTo>
                  <a:pt x="0" y="7048"/>
                </a:lnTo>
                <a:lnTo>
                  <a:pt x="2057" y="9080"/>
                </a:lnTo>
                <a:lnTo>
                  <a:pt x="7073" y="9080"/>
                </a:lnTo>
                <a:lnTo>
                  <a:pt x="9105" y="7048"/>
                </a:lnTo>
                <a:lnTo>
                  <a:pt x="9105" y="2019"/>
                </a:lnTo>
                <a:lnTo>
                  <a:pt x="70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4" name="object 1744"/>
          <p:cNvSpPr/>
          <p:nvPr/>
        </p:nvSpPr>
        <p:spPr>
          <a:xfrm>
            <a:off x="5767984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2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5" name="object 1745"/>
          <p:cNvSpPr/>
          <p:nvPr/>
        </p:nvSpPr>
        <p:spPr>
          <a:xfrm>
            <a:off x="5758878" y="1229398"/>
            <a:ext cx="9099" cy="9080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6" name="object 1746"/>
          <p:cNvSpPr/>
          <p:nvPr/>
        </p:nvSpPr>
        <p:spPr>
          <a:xfrm>
            <a:off x="5758878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2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7" name="object 1747"/>
          <p:cNvSpPr/>
          <p:nvPr/>
        </p:nvSpPr>
        <p:spPr>
          <a:xfrm>
            <a:off x="5758980" y="1229486"/>
            <a:ext cx="8890" cy="9525"/>
          </a:xfrm>
          <a:custGeom>
            <a:avLst/>
            <a:gdLst/>
            <a:ahLst/>
            <a:cxnLst/>
            <a:rect l="l" t="t" r="r" b="b"/>
            <a:pathLst>
              <a:path w="8889" h="9525">
                <a:moveTo>
                  <a:pt x="6908" y="0"/>
                </a:moveTo>
                <a:lnTo>
                  <a:pt x="1993" y="0"/>
                </a:lnTo>
                <a:lnTo>
                  <a:pt x="0" y="1993"/>
                </a:lnTo>
                <a:lnTo>
                  <a:pt x="0" y="6908"/>
                </a:lnTo>
                <a:lnTo>
                  <a:pt x="1993" y="8902"/>
                </a:lnTo>
                <a:lnTo>
                  <a:pt x="6908" y="8902"/>
                </a:lnTo>
                <a:lnTo>
                  <a:pt x="8902" y="6908"/>
                </a:lnTo>
                <a:lnTo>
                  <a:pt x="8902" y="1993"/>
                </a:lnTo>
                <a:lnTo>
                  <a:pt x="69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8" name="object 1748"/>
          <p:cNvSpPr/>
          <p:nvPr/>
        </p:nvSpPr>
        <p:spPr>
          <a:xfrm>
            <a:off x="5767882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91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9" name="object 1749"/>
          <p:cNvSpPr/>
          <p:nvPr/>
        </p:nvSpPr>
        <p:spPr>
          <a:xfrm>
            <a:off x="5758980" y="1229486"/>
            <a:ext cx="8896" cy="8902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0" name="object 1750"/>
          <p:cNvSpPr/>
          <p:nvPr/>
        </p:nvSpPr>
        <p:spPr>
          <a:xfrm>
            <a:off x="5759081" y="1229575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90">
                <a:moveTo>
                  <a:pt x="6769" y="0"/>
                </a:moveTo>
                <a:lnTo>
                  <a:pt x="1943" y="0"/>
                </a:lnTo>
                <a:lnTo>
                  <a:pt x="0" y="1943"/>
                </a:lnTo>
                <a:lnTo>
                  <a:pt x="0" y="6769"/>
                </a:lnTo>
                <a:lnTo>
                  <a:pt x="1943" y="8724"/>
                </a:lnTo>
                <a:lnTo>
                  <a:pt x="6769" y="8724"/>
                </a:lnTo>
                <a:lnTo>
                  <a:pt x="8712" y="6769"/>
                </a:lnTo>
                <a:lnTo>
                  <a:pt x="8712" y="1943"/>
                </a:lnTo>
                <a:lnTo>
                  <a:pt x="67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1" name="object 1751"/>
          <p:cNvSpPr/>
          <p:nvPr/>
        </p:nvSpPr>
        <p:spPr>
          <a:xfrm>
            <a:off x="5767794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82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2" name="object 1752"/>
          <p:cNvSpPr/>
          <p:nvPr/>
        </p:nvSpPr>
        <p:spPr>
          <a:xfrm>
            <a:off x="5759081" y="1229575"/>
            <a:ext cx="8705" cy="8724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3" name="object 1753"/>
          <p:cNvSpPr/>
          <p:nvPr/>
        </p:nvSpPr>
        <p:spPr>
          <a:xfrm>
            <a:off x="5759157" y="1229664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90">
                <a:moveTo>
                  <a:pt x="6629" y="0"/>
                </a:moveTo>
                <a:lnTo>
                  <a:pt x="1930" y="0"/>
                </a:lnTo>
                <a:lnTo>
                  <a:pt x="0" y="1905"/>
                </a:lnTo>
                <a:lnTo>
                  <a:pt x="0" y="6629"/>
                </a:lnTo>
                <a:lnTo>
                  <a:pt x="1930" y="8547"/>
                </a:lnTo>
                <a:lnTo>
                  <a:pt x="6629" y="8547"/>
                </a:lnTo>
                <a:lnTo>
                  <a:pt x="8547" y="6629"/>
                </a:lnTo>
                <a:lnTo>
                  <a:pt x="8547" y="1905"/>
                </a:lnTo>
                <a:lnTo>
                  <a:pt x="66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4" name="object 1754"/>
          <p:cNvSpPr/>
          <p:nvPr/>
        </p:nvSpPr>
        <p:spPr>
          <a:xfrm>
            <a:off x="5767704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72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5" name="object 1755"/>
          <p:cNvSpPr/>
          <p:nvPr/>
        </p:nvSpPr>
        <p:spPr>
          <a:xfrm>
            <a:off x="5759157" y="1229664"/>
            <a:ext cx="8540" cy="8547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6" name="object 1756"/>
          <p:cNvSpPr/>
          <p:nvPr/>
        </p:nvSpPr>
        <p:spPr>
          <a:xfrm>
            <a:off x="5759234" y="1229741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90">
                <a:moveTo>
                  <a:pt x="6502" y="0"/>
                </a:moveTo>
                <a:lnTo>
                  <a:pt x="1892" y="0"/>
                </a:lnTo>
                <a:lnTo>
                  <a:pt x="0" y="1879"/>
                </a:lnTo>
                <a:lnTo>
                  <a:pt x="0" y="6502"/>
                </a:lnTo>
                <a:lnTo>
                  <a:pt x="1892" y="8369"/>
                </a:lnTo>
                <a:lnTo>
                  <a:pt x="6502" y="8369"/>
                </a:lnTo>
                <a:lnTo>
                  <a:pt x="8394" y="6502"/>
                </a:lnTo>
                <a:lnTo>
                  <a:pt x="8394" y="1879"/>
                </a:lnTo>
                <a:lnTo>
                  <a:pt x="65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7" name="object 1757"/>
          <p:cNvSpPr/>
          <p:nvPr/>
        </p:nvSpPr>
        <p:spPr>
          <a:xfrm>
            <a:off x="5767628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62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8" name="object 1758"/>
          <p:cNvSpPr/>
          <p:nvPr/>
        </p:nvSpPr>
        <p:spPr>
          <a:xfrm>
            <a:off x="5759234" y="1229741"/>
            <a:ext cx="8388" cy="8369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9" name="object 1759"/>
          <p:cNvSpPr/>
          <p:nvPr/>
        </p:nvSpPr>
        <p:spPr>
          <a:xfrm>
            <a:off x="5759335" y="1229829"/>
            <a:ext cx="8255" cy="8255"/>
          </a:xfrm>
          <a:custGeom>
            <a:avLst/>
            <a:gdLst/>
            <a:ahLst/>
            <a:cxnLst/>
            <a:rect l="l" t="t" r="r" b="b"/>
            <a:pathLst>
              <a:path w="8254" h="8255">
                <a:moveTo>
                  <a:pt x="6362" y="0"/>
                </a:moveTo>
                <a:lnTo>
                  <a:pt x="1841" y="0"/>
                </a:lnTo>
                <a:lnTo>
                  <a:pt x="0" y="1828"/>
                </a:lnTo>
                <a:lnTo>
                  <a:pt x="0" y="6375"/>
                </a:lnTo>
                <a:lnTo>
                  <a:pt x="1841" y="8216"/>
                </a:lnTo>
                <a:lnTo>
                  <a:pt x="6362" y="8216"/>
                </a:lnTo>
                <a:lnTo>
                  <a:pt x="8204" y="6375"/>
                </a:lnTo>
                <a:lnTo>
                  <a:pt x="8204" y="1828"/>
                </a:lnTo>
                <a:lnTo>
                  <a:pt x="63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0" name="object 1760"/>
          <p:cNvSpPr/>
          <p:nvPr/>
        </p:nvSpPr>
        <p:spPr>
          <a:xfrm>
            <a:off x="5767539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54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1" name="object 1761"/>
          <p:cNvSpPr/>
          <p:nvPr/>
        </p:nvSpPr>
        <p:spPr>
          <a:xfrm>
            <a:off x="5759335" y="1229829"/>
            <a:ext cx="8197" cy="8216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2" name="object 1762"/>
          <p:cNvSpPr/>
          <p:nvPr/>
        </p:nvSpPr>
        <p:spPr>
          <a:xfrm>
            <a:off x="5759335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54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3" name="object 1763"/>
          <p:cNvSpPr/>
          <p:nvPr/>
        </p:nvSpPr>
        <p:spPr>
          <a:xfrm>
            <a:off x="5759412" y="1229906"/>
            <a:ext cx="8255" cy="8255"/>
          </a:xfrm>
          <a:custGeom>
            <a:avLst/>
            <a:gdLst/>
            <a:ahLst/>
            <a:cxnLst/>
            <a:rect l="l" t="t" r="r" b="b"/>
            <a:pathLst>
              <a:path w="8254" h="8255">
                <a:moveTo>
                  <a:pt x="6248" y="0"/>
                </a:moveTo>
                <a:lnTo>
                  <a:pt x="1803" y="0"/>
                </a:lnTo>
                <a:lnTo>
                  <a:pt x="0" y="1803"/>
                </a:lnTo>
                <a:lnTo>
                  <a:pt x="0" y="6248"/>
                </a:lnTo>
                <a:lnTo>
                  <a:pt x="1803" y="8051"/>
                </a:lnTo>
                <a:lnTo>
                  <a:pt x="6248" y="8051"/>
                </a:lnTo>
                <a:lnTo>
                  <a:pt x="8039" y="6248"/>
                </a:lnTo>
                <a:lnTo>
                  <a:pt x="8039" y="1803"/>
                </a:lnTo>
                <a:lnTo>
                  <a:pt x="624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4" name="object 1764"/>
          <p:cNvSpPr/>
          <p:nvPr/>
        </p:nvSpPr>
        <p:spPr>
          <a:xfrm>
            <a:off x="5767451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44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5" name="object 1765"/>
          <p:cNvSpPr/>
          <p:nvPr/>
        </p:nvSpPr>
        <p:spPr>
          <a:xfrm>
            <a:off x="5759412" y="1229906"/>
            <a:ext cx="8032" cy="8051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6" name="object 1766"/>
          <p:cNvSpPr/>
          <p:nvPr/>
        </p:nvSpPr>
        <p:spPr>
          <a:xfrm>
            <a:off x="5759412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44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7" name="object 1767"/>
          <p:cNvSpPr/>
          <p:nvPr/>
        </p:nvSpPr>
        <p:spPr>
          <a:xfrm>
            <a:off x="5759487" y="1229994"/>
            <a:ext cx="8255" cy="8255"/>
          </a:xfrm>
          <a:custGeom>
            <a:avLst/>
            <a:gdLst/>
            <a:ahLst/>
            <a:cxnLst/>
            <a:rect l="l" t="t" r="r" b="b"/>
            <a:pathLst>
              <a:path w="8254" h="8255">
                <a:moveTo>
                  <a:pt x="6108" y="0"/>
                </a:moveTo>
                <a:lnTo>
                  <a:pt x="1765" y="0"/>
                </a:lnTo>
                <a:lnTo>
                  <a:pt x="0" y="1752"/>
                </a:lnTo>
                <a:lnTo>
                  <a:pt x="0" y="6121"/>
                </a:lnTo>
                <a:lnTo>
                  <a:pt x="1765" y="7886"/>
                </a:lnTo>
                <a:lnTo>
                  <a:pt x="6108" y="7886"/>
                </a:lnTo>
                <a:lnTo>
                  <a:pt x="7886" y="6121"/>
                </a:lnTo>
                <a:lnTo>
                  <a:pt x="7886" y="1752"/>
                </a:lnTo>
                <a:lnTo>
                  <a:pt x="61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8" name="object 1768"/>
          <p:cNvSpPr/>
          <p:nvPr/>
        </p:nvSpPr>
        <p:spPr>
          <a:xfrm>
            <a:off x="5767374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36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9" name="object 1769"/>
          <p:cNvSpPr/>
          <p:nvPr/>
        </p:nvSpPr>
        <p:spPr>
          <a:xfrm>
            <a:off x="5759487" y="1229994"/>
            <a:ext cx="7880" cy="7886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0" name="object 1770"/>
          <p:cNvSpPr/>
          <p:nvPr/>
        </p:nvSpPr>
        <p:spPr>
          <a:xfrm>
            <a:off x="5759564" y="1230071"/>
            <a:ext cx="8255" cy="8255"/>
          </a:xfrm>
          <a:custGeom>
            <a:avLst/>
            <a:gdLst/>
            <a:ahLst/>
            <a:cxnLst/>
            <a:rect l="l" t="t" r="r" b="b"/>
            <a:pathLst>
              <a:path w="8254" h="8255">
                <a:moveTo>
                  <a:pt x="6007" y="0"/>
                </a:moveTo>
                <a:lnTo>
                  <a:pt x="1739" y="0"/>
                </a:lnTo>
                <a:lnTo>
                  <a:pt x="0" y="1739"/>
                </a:lnTo>
                <a:lnTo>
                  <a:pt x="0" y="5994"/>
                </a:lnTo>
                <a:lnTo>
                  <a:pt x="1739" y="7734"/>
                </a:lnTo>
                <a:lnTo>
                  <a:pt x="6007" y="7734"/>
                </a:lnTo>
                <a:lnTo>
                  <a:pt x="7734" y="5994"/>
                </a:lnTo>
                <a:lnTo>
                  <a:pt x="7734" y="1739"/>
                </a:lnTo>
                <a:lnTo>
                  <a:pt x="60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1" name="object 1771"/>
          <p:cNvSpPr/>
          <p:nvPr/>
        </p:nvSpPr>
        <p:spPr>
          <a:xfrm>
            <a:off x="5767298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25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2" name="object 1772"/>
          <p:cNvSpPr/>
          <p:nvPr/>
        </p:nvSpPr>
        <p:spPr>
          <a:xfrm>
            <a:off x="5759564" y="1230071"/>
            <a:ext cx="7727" cy="7734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3" name="object 1773"/>
          <p:cNvSpPr/>
          <p:nvPr/>
        </p:nvSpPr>
        <p:spPr>
          <a:xfrm>
            <a:off x="5759640" y="1230147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19">
                <a:moveTo>
                  <a:pt x="5880" y="0"/>
                </a:moveTo>
                <a:lnTo>
                  <a:pt x="1701" y="0"/>
                </a:lnTo>
                <a:lnTo>
                  <a:pt x="0" y="1701"/>
                </a:lnTo>
                <a:lnTo>
                  <a:pt x="0" y="5880"/>
                </a:lnTo>
                <a:lnTo>
                  <a:pt x="1701" y="7581"/>
                </a:lnTo>
                <a:lnTo>
                  <a:pt x="5880" y="7581"/>
                </a:lnTo>
                <a:lnTo>
                  <a:pt x="7569" y="5880"/>
                </a:lnTo>
                <a:lnTo>
                  <a:pt x="7569" y="1701"/>
                </a:lnTo>
                <a:lnTo>
                  <a:pt x="588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4" name="object 1774"/>
          <p:cNvSpPr/>
          <p:nvPr/>
        </p:nvSpPr>
        <p:spPr>
          <a:xfrm>
            <a:off x="5767209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17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5" name="object 1775"/>
          <p:cNvSpPr/>
          <p:nvPr/>
        </p:nvSpPr>
        <p:spPr>
          <a:xfrm>
            <a:off x="5759640" y="1230147"/>
            <a:ext cx="7562" cy="7581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6" name="object 1776"/>
          <p:cNvSpPr/>
          <p:nvPr/>
        </p:nvSpPr>
        <p:spPr>
          <a:xfrm>
            <a:off x="5759640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17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7" name="object 1777"/>
          <p:cNvSpPr/>
          <p:nvPr/>
        </p:nvSpPr>
        <p:spPr>
          <a:xfrm>
            <a:off x="5759703" y="1230223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19">
                <a:moveTo>
                  <a:pt x="5778" y="0"/>
                </a:moveTo>
                <a:lnTo>
                  <a:pt x="1676" y="0"/>
                </a:lnTo>
                <a:lnTo>
                  <a:pt x="0" y="1663"/>
                </a:lnTo>
                <a:lnTo>
                  <a:pt x="0" y="5753"/>
                </a:lnTo>
                <a:lnTo>
                  <a:pt x="1676" y="7416"/>
                </a:lnTo>
                <a:lnTo>
                  <a:pt x="5778" y="7416"/>
                </a:lnTo>
                <a:lnTo>
                  <a:pt x="7442" y="5753"/>
                </a:lnTo>
                <a:lnTo>
                  <a:pt x="7442" y="1663"/>
                </a:lnTo>
                <a:lnTo>
                  <a:pt x="57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8" name="object 1778"/>
          <p:cNvSpPr/>
          <p:nvPr/>
        </p:nvSpPr>
        <p:spPr>
          <a:xfrm>
            <a:off x="5767146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08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9" name="object 1779"/>
          <p:cNvSpPr/>
          <p:nvPr/>
        </p:nvSpPr>
        <p:spPr>
          <a:xfrm>
            <a:off x="5759703" y="1230223"/>
            <a:ext cx="7435" cy="7416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0" name="object 1780"/>
          <p:cNvSpPr/>
          <p:nvPr/>
        </p:nvSpPr>
        <p:spPr>
          <a:xfrm>
            <a:off x="5759703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08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1" name="object 1781"/>
          <p:cNvSpPr/>
          <p:nvPr/>
        </p:nvSpPr>
        <p:spPr>
          <a:xfrm>
            <a:off x="5759780" y="1230299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19">
                <a:moveTo>
                  <a:pt x="5664" y="0"/>
                </a:moveTo>
                <a:lnTo>
                  <a:pt x="1650" y="0"/>
                </a:lnTo>
                <a:lnTo>
                  <a:pt x="0" y="1625"/>
                </a:lnTo>
                <a:lnTo>
                  <a:pt x="0" y="5651"/>
                </a:lnTo>
                <a:lnTo>
                  <a:pt x="1650" y="7264"/>
                </a:lnTo>
                <a:lnTo>
                  <a:pt x="5664" y="7264"/>
                </a:lnTo>
                <a:lnTo>
                  <a:pt x="7289" y="5651"/>
                </a:lnTo>
                <a:lnTo>
                  <a:pt x="7289" y="1625"/>
                </a:lnTo>
                <a:lnTo>
                  <a:pt x="56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2" name="object 1782"/>
          <p:cNvSpPr/>
          <p:nvPr/>
        </p:nvSpPr>
        <p:spPr>
          <a:xfrm>
            <a:off x="5767070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02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3" name="object 1783"/>
          <p:cNvSpPr/>
          <p:nvPr/>
        </p:nvSpPr>
        <p:spPr>
          <a:xfrm>
            <a:off x="5759780" y="1230299"/>
            <a:ext cx="7283" cy="7264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4" name="object 1784"/>
          <p:cNvSpPr/>
          <p:nvPr/>
        </p:nvSpPr>
        <p:spPr>
          <a:xfrm>
            <a:off x="5759868" y="1230375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19">
                <a:moveTo>
                  <a:pt x="5549" y="0"/>
                </a:moveTo>
                <a:lnTo>
                  <a:pt x="1600" y="0"/>
                </a:lnTo>
                <a:lnTo>
                  <a:pt x="0" y="1587"/>
                </a:lnTo>
                <a:lnTo>
                  <a:pt x="0" y="5524"/>
                </a:lnTo>
                <a:lnTo>
                  <a:pt x="1600" y="7124"/>
                </a:lnTo>
                <a:lnTo>
                  <a:pt x="5549" y="7124"/>
                </a:lnTo>
                <a:lnTo>
                  <a:pt x="7124" y="5524"/>
                </a:lnTo>
                <a:lnTo>
                  <a:pt x="7124" y="1587"/>
                </a:lnTo>
                <a:lnTo>
                  <a:pt x="554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5" name="object 1785"/>
          <p:cNvSpPr/>
          <p:nvPr/>
        </p:nvSpPr>
        <p:spPr>
          <a:xfrm>
            <a:off x="5766993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9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6" name="object 1786"/>
          <p:cNvSpPr/>
          <p:nvPr/>
        </p:nvSpPr>
        <p:spPr>
          <a:xfrm>
            <a:off x="5759868" y="1230375"/>
            <a:ext cx="7118" cy="7124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7" name="object 1787"/>
          <p:cNvSpPr/>
          <p:nvPr/>
        </p:nvSpPr>
        <p:spPr>
          <a:xfrm>
            <a:off x="5759868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93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8" name="object 1788"/>
          <p:cNvSpPr/>
          <p:nvPr/>
        </p:nvSpPr>
        <p:spPr>
          <a:xfrm>
            <a:off x="5759945" y="1230439"/>
            <a:ext cx="6985" cy="6985"/>
          </a:xfrm>
          <a:custGeom>
            <a:avLst/>
            <a:gdLst/>
            <a:ahLst/>
            <a:cxnLst/>
            <a:rect l="l" t="t" r="r" b="b"/>
            <a:pathLst>
              <a:path w="6985" h="6984">
                <a:moveTo>
                  <a:pt x="5422" y="0"/>
                </a:moveTo>
                <a:lnTo>
                  <a:pt x="1549" y="0"/>
                </a:lnTo>
                <a:lnTo>
                  <a:pt x="0" y="1562"/>
                </a:lnTo>
                <a:lnTo>
                  <a:pt x="0" y="5422"/>
                </a:lnTo>
                <a:lnTo>
                  <a:pt x="1549" y="6984"/>
                </a:lnTo>
                <a:lnTo>
                  <a:pt x="5422" y="6984"/>
                </a:lnTo>
                <a:lnTo>
                  <a:pt x="6985" y="5422"/>
                </a:lnTo>
                <a:lnTo>
                  <a:pt x="6985" y="1562"/>
                </a:lnTo>
                <a:lnTo>
                  <a:pt x="54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9" name="object 1789"/>
          <p:cNvSpPr/>
          <p:nvPr/>
        </p:nvSpPr>
        <p:spPr>
          <a:xfrm>
            <a:off x="5766930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86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0" name="object 1790"/>
          <p:cNvSpPr/>
          <p:nvPr/>
        </p:nvSpPr>
        <p:spPr>
          <a:xfrm>
            <a:off x="5759945" y="1230439"/>
            <a:ext cx="6978" cy="6984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1" name="object 1791"/>
          <p:cNvSpPr/>
          <p:nvPr/>
        </p:nvSpPr>
        <p:spPr>
          <a:xfrm>
            <a:off x="5759945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86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2" name="object 1792"/>
          <p:cNvSpPr/>
          <p:nvPr/>
        </p:nvSpPr>
        <p:spPr>
          <a:xfrm>
            <a:off x="5760008" y="1230515"/>
            <a:ext cx="6985" cy="6985"/>
          </a:xfrm>
          <a:custGeom>
            <a:avLst/>
            <a:gdLst/>
            <a:ahLst/>
            <a:cxnLst/>
            <a:rect l="l" t="t" r="r" b="b"/>
            <a:pathLst>
              <a:path w="6985" h="6984">
                <a:moveTo>
                  <a:pt x="5295" y="0"/>
                </a:moveTo>
                <a:lnTo>
                  <a:pt x="1549" y="0"/>
                </a:lnTo>
                <a:lnTo>
                  <a:pt x="0" y="1524"/>
                </a:lnTo>
                <a:lnTo>
                  <a:pt x="0" y="5308"/>
                </a:lnTo>
                <a:lnTo>
                  <a:pt x="1549" y="6832"/>
                </a:lnTo>
                <a:lnTo>
                  <a:pt x="5295" y="6832"/>
                </a:lnTo>
                <a:lnTo>
                  <a:pt x="6845" y="5308"/>
                </a:lnTo>
                <a:lnTo>
                  <a:pt x="6845" y="1524"/>
                </a:lnTo>
                <a:lnTo>
                  <a:pt x="529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3" name="object 1793"/>
          <p:cNvSpPr/>
          <p:nvPr/>
        </p:nvSpPr>
        <p:spPr>
          <a:xfrm>
            <a:off x="5766854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78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4" name="object 1794"/>
          <p:cNvSpPr/>
          <p:nvPr/>
        </p:nvSpPr>
        <p:spPr>
          <a:xfrm>
            <a:off x="5760008" y="1230515"/>
            <a:ext cx="6838" cy="6832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5" name="object 1795"/>
          <p:cNvSpPr/>
          <p:nvPr/>
        </p:nvSpPr>
        <p:spPr>
          <a:xfrm>
            <a:off x="5760072" y="1230579"/>
            <a:ext cx="6985" cy="6985"/>
          </a:xfrm>
          <a:custGeom>
            <a:avLst/>
            <a:gdLst/>
            <a:ahLst/>
            <a:cxnLst/>
            <a:rect l="l" t="t" r="r" b="b"/>
            <a:pathLst>
              <a:path w="6985" h="6984">
                <a:moveTo>
                  <a:pt x="5207" y="0"/>
                </a:moveTo>
                <a:lnTo>
                  <a:pt x="1511" y="0"/>
                </a:lnTo>
                <a:lnTo>
                  <a:pt x="0" y="1498"/>
                </a:lnTo>
                <a:lnTo>
                  <a:pt x="0" y="5207"/>
                </a:lnTo>
                <a:lnTo>
                  <a:pt x="1511" y="6705"/>
                </a:lnTo>
                <a:lnTo>
                  <a:pt x="5207" y="6705"/>
                </a:lnTo>
                <a:lnTo>
                  <a:pt x="6718" y="5207"/>
                </a:lnTo>
                <a:lnTo>
                  <a:pt x="6718" y="1498"/>
                </a:lnTo>
                <a:lnTo>
                  <a:pt x="52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6" name="object 1796"/>
          <p:cNvSpPr/>
          <p:nvPr/>
        </p:nvSpPr>
        <p:spPr>
          <a:xfrm>
            <a:off x="5766790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70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7" name="object 1797"/>
          <p:cNvSpPr/>
          <p:nvPr/>
        </p:nvSpPr>
        <p:spPr>
          <a:xfrm>
            <a:off x="5760072" y="1230579"/>
            <a:ext cx="6711" cy="6705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8" name="object 1798"/>
          <p:cNvSpPr/>
          <p:nvPr/>
        </p:nvSpPr>
        <p:spPr>
          <a:xfrm>
            <a:off x="5760148" y="1230655"/>
            <a:ext cx="6985" cy="6985"/>
          </a:xfrm>
          <a:custGeom>
            <a:avLst/>
            <a:gdLst/>
            <a:ahLst/>
            <a:cxnLst/>
            <a:rect l="l" t="t" r="r" b="b"/>
            <a:pathLst>
              <a:path w="6985" h="6984">
                <a:moveTo>
                  <a:pt x="5105" y="0"/>
                </a:moveTo>
                <a:lnTo>
                  <a:pt x="1473" y="0"/>
                </a:lnTo>
                <a:lnTo>
                  <a:pt x="0" y="1460"/>
                </a:lnTo>
                <a:lnTo>
                  <a:pt x="0" y="5105"/>
                </a:lnTo>
                <a:lnTo>
                  <a:pt x="1473" y="6565"/>
                </a:lnTo>
                <a:lnTo>
                  <a:pt x="5105" y="6565"/>
                </a:lnTo>
                <a:lnTo>
                  <a:pt x="6591" y="5105"/>
                </a:lnTo>
                <a:lnTo>
                  <a:pt x="6591" y="1460"/>
                </a:lnTo>
                <a:lnTo>
                  <a:pt x="51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9" name="object 1799"/>
          <p:cNvSpPr/>
          <p:nvPr/>
        </p:nvSpPr>
        <p:spPr>
          <a:xfrm>
            <a:off x="5766739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6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0" name="object 1800"/>
          <p:cNvSpPr/>
          <p:nvPr/>
        </p:nvSpPr>
        <p:spPr>
          <a:xfrm>
            <a:off x="5760148" y="1230655"/>
            <a:ext cx="6584" cy="6565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1" name="object 1801"/>
          <p:cNvSpPr/>
          <p:nvPr/>
        </p:nvSpPr>
        <p:spPr>
          <a:xfrm>
            <a:off x="5760211" y="1230706"/>
            <a:ext cx="6985" cy="6985"/>
          </a:xfrm>
          <a:custGeom>
            <a:avLst/>
            <a:gdLst/>
            <a:ahLst/>
            <a:cxnLst/>
            <a:rect l="l" t="t" r="r" b="b"/>
            <a:pathLst>
              <a:path w="6985" h="6984">
                <a:moveTo>
                  <a:pt x="5003" y="0"/>
                </a:moveTo>
                <a:lnTo>
                  <a:pt x="1447" y="0"/>
                </a:lnTo>
                <a:lnTo>
                  <a:pt x="0" y="1447"/>
                </a:lnTo>
                <a:lnTo>
                  <a:pt x="0" y="5003"/>
                </a:lnTo>
                <a:lnTo>
                  <a:pt x="1447" y="6464"/>
                </a:lnTo>
                <a:lnTo>
                  <a:pt x="5003" y="6464"/>
                </a:lnTo>
                <a:lnTo>
                  <a:pt x="6426" y="5003"/>
                </a:lnTo>
                <a:lnTo>
                  <a:pt x="6426" y="1447"/>
                </a:lnTo>
                <a:lnTo>
                  <a:pt x="50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2" name="object 1802"/>
          <p:cNvSpPr/>
          <p:nvPr/>
        </p:nvSpPr>
        <p:spPr>
          <a:xfrm>
            <a:off x="5766638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55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3" name="object 1803"/>
          <p:cNvSpPr/>
          <p:nvPr/>
        </p:nvSpPr>
        <p:spPr>
          <a:xfrm>
            <a:off x="5760211" y="1230706"/>
            <a:ext cx="6419" cy="6464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4" name="object 1804"/>
          <p:cNvSpPr/>
          <p:nvPr/>
        </p:nvSpPr>
        <p:spPr>
          <a:xfrm>
            <a:off x="5760211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55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5" name="object 1805"/>
          <p:cNvSpPr/>
          <p:nvPr/>
        </p:nvSpPr>
        <p:spPr>
          <a:xfrm>
            <a:off x="5760275" y="1230782"/>
            <a:ext cx="6350" cy="6350"/>
          </a:xfrm>
          <a:custGeom>
            <a:avLst/>
            <a:gdLst/>
            <a:ahLst/>
            <a:cxnLst/>
            <a:rect l="l" t="t" r="r" b="b"/>
            <a:pathLst>
              <a:path w="6350" h="6350">
                <a:moveTo>
                  <a:pt x="4902" y="0"/>
                </a:moveTo>
                <a:lnTo>
                  <a:pt x="1422" y="0"/>
                </a:lnTo>
                <a:lnTo>
                  <a:pt x="0" y="1409"/>
                </a:lnTo>
                <a:lnTo>
                  <a:pt x="0" y="4902"/>
                </a:lnTo>
                <a:lnTo>
                  <a:pt x="1422" y="6311"/>
                </a:lnTo>
                <a:lnTo>
                  <a:pt x="4902" y="6311"/>
                </a:lnTo>
                <a:lnTo>
                  <a:pt x="6324" y="4902"/>
                </a:lnTo>
                <a:lnTo>
                  <a:pt x="6324" y="1409"/>
                </a:lnTo>
                <a:lnTo>
                  <a:pt x="49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6" name="object 1806"/>
          <p:cNvSpPr/>
          <p:nvPr/>
        </p:nvSpPr>
        <p:spPr>
          <a:xfrm>
            <a:off x="5766599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49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7" name="object 1807"/>
          <p:cNvSpPr/>
          <p:nvPr/>
        </p:nvSpPr>
        <p:spPr>
          <a:xfrm>
            <a:off x="5760275" y="1230782"/>
            <a:ext cx="6318" cy="6311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8" name="object 1808"/>
          <p:cNvSpPr/>
          <p:nvPr/>
        </p:nvSpPr>
        <p:spPr>
          <a:xfrm>
            <a:off x="5760339" y="1230845"/>
            <a:ext cx="6350" cy="6350"/>
          </a:xfrm>
          <a:custGeom>
            <a:avLst/>
            <a:gdLst/>
            <a:ahLst/>
            <a:cxnLst/>
            <a:rect l="l" t="t" r="r" b="b"/>
            <a:pathLst>
              <a:path w="6350" h="6350">
                <a:moveTo>
                  <a:pt x="4800" y="0"/>
                </a:moveTo>
                <a:lnTo>
                  <a:pt x="1397" y="0"/>
                </a:lnTo>
                <a:lnTo>
                  <a:pt x="0" y="1384"/>
                </a:lnTo>
                <a:lnTo>
                  <a:pt x="0" y="4800"/>
                </a:lnTo>
                <a:lnTo>
                  <a:pt x="1397" y="6184"/>
                </a:lnTo>
                <a:lnTo>
                  <a:pt x="4800" y="6184"/>
                </a:lnTo>
                <a:lnTo>
                  <a:pt x="6197" y="4800"/>
                </a:lnTo>
                <a:lnTo>
                  <a:pt x="6197" y="1384"/>
                </a:lnTo>
                <a:lnTo>
                  <a:pt x="48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9" name="object 1809"/>
          <p:cNvSpPr/>
          <p:nvPr/>
        </p:nvSpPr>
        <p:spPr>
          <a:xfrm>
            <a:off x="5766536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41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0" name="object 1810"/>
          <p:cNvSpPr/>
          <p:nvPr/>
        </p:nvSpPr>
        <p:spPr>
          <a:xfrm>
            <a:off x="5760339" y="1230845"/>
            <a:ext cx="6192" cy="6184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1" name="object 1811"/>
          <p:cNvSpPr/>
          <p:nvPr/>
        </p:nvSpPr>
        <p:spPr>
          <a:xfrm>
            <a:off x="5760415" y="1230896"/>
            <a:ext cx="6350" cy="6350"/>
          </a:xfrm>
          <a:custGeom>
            <a:avLst/>
            <a:gdLst/>
            <a:ahLst/>
            <a:cxnLst/>
            <a:rect l="l" t="t" r="r" b="b"/>
            <a:pathLst>
              <a:path w="6350" h="6350">
                <a:moveTo>
                  <a:pt x="4699" y="0"/>
                </a:moveTo>
                <a:lnTo>
                  <a:pt x="1346" y="0"/>
                </a:lnTo>
                <a:lnTo>
                  <a:pt x="0" y="1358"/>
                </a:lnTo>
                <a:lnTo>
                  <a:pt x="0" y="4711"/>
                </a:lnTo>
                <a:lnTo>
                  <a:pt x="1346" y="6083"/>
                </a:lnTo>
                <a:lnTo>
                  <a:pt x="4699" y="6083"/>
                </a:lnTo>
                <a:lnTo>
                  <a:pt x="6045" y="4711"/>
                </a:lnTo>
                <a:lnTo>
                  <a:pt x="6045" y="1358"/>
                </a:lnTo>
                <a:lnTo>
                  <a:pt x="46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2" name="object 1812"/>
          <p:cNvSpPr/>
          <p:nvPr/>
        </p:nvSpPr>
        <p:spPr>
          <a:xfrm>
            <a:off x="5766460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35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3" name="object 1813"/>
          <p:cNvSpPr/>
          <p:nvPr/>
        </p:nvSpPr>
        <p:spPr>
          <a:xfrm>
            <a:off x="5760415" y="1230896"/>
            <a:ext cx="6038" cy="6083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4" name="object 1814"/>
          <p:cNvSpPr/>
          <p:nvPr/>
        </p:nvSpPr>
        <p:spPr>
          <a:xfrm>
            <a:off x="5760415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35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5" name="object 1815"/>
          <p:cNvSpPr/>
          <p:nvPr/>
        </p:nvSpPr>
        <p:spPr>
          <a:xfrm>
            <a:off x="5760453" y="1230960"/>
            <a:ext cx="6350" cy="6350"/>
          </a:xfrm>
          <a:custGeom>
            <a:avLst/>
            <a:gdLst/>
            <a:ahLst/>
            <a:cxnLst/>
            <a:rect l="l" t="t" r="r" b="b"/>
            <a:pathLst>
              <a:path w="6350" h="6350">
                <a:moveTo>
                  <a:pt x="4610" y="0"/>
                </a:moveTo>
                <a:lnTo>
                  <a:pt x="1333" y="0"/>
                </a:lnTo>
                <a:lnTo>
                  <a:pt x="0" y="1333"/>
                </a:lnTo>
                <a:lnTo>
                  <a:pt x="0" y="4610"/>
                </a:lnTo>
                <a:lnTo>
                  <a:pt x="1333" y="5943"/>
                </a:lnTo>
                <a:lnTo>
                  <a:pt x="4610" y="5943"/>
                </a:lnTo>
                <a:lnTo>
                  <a:pt x="5956" y="4610"/>
                </a:lnTo>
                <a:lnTo>
                  <a:pt x="5956" y="1333"/>
                </a:lnTo>
                <a:lnTo>
                  <a:pt x="46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6" name="object 1816"/>
          <p:cNvSpPr/>
          <p:nvPr/>
        </p:nvSpPr>
        <p:spPr>
          <a:xfrm>
            <a:off x="5766409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27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7" name="object 1817"/>
          <p:cNvSpPr/>
          <p:nvPr/>
        </p:nvSpPr>
        <p:spPr>
          <a:xfrm>
            <a:off x="5760453" y="1230960"/>
            <a:ext cx="5949" cy="5943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8" name="object 1818"/>
          <p:cNvSpPr/>
          <p:nvPr/>
        </p:nvSpPr>
        <p:spPr>
          <a:xfrm>
            <a:off x="5760453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27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9" name="object 1819"/>
          <p:cNvSpPr/>
          <p:nvPr/>
        </p:nvSpPr>
        <p:spPr>
          <a:xfrm>
            <a:off x="5760516" y="1231023"/>
            <a:ext cx="6350" cy="6350"/>
          </a:xfrm>
          <a:custGeom>
            <a:avLst/>
            <a:gdLst/>
            <a:ahLst/>
            <a:cxnLst/>
            <a:rect l="l" t="t" r="r" b="b"/>
            <a:pathLst>
              <a:path w="6350" h="6350">
                <a:moveTo>
                  <a:pt x="4533" y="0"/>
                </a:moveTo>
                <a:lnTo>
                  <a:pt x="1308" y="0"/>
                </a:lnTo>
                <a:lnTo>
                  <a:pt x="0" y="1308"/>
                </a:lnTo>
                <a:lnTo>
                  <a:pt x="0" y="4521"/>
                </a:lnTo>
                <a:lnTo>
                  <a:pt x="1308" y="5816"/>
                </a:lnTo>
                <a:lnTo>
                  <a:pt x="4533" y="5816"/>
                </a:lnTo>
                <a:lnTo>
                  <a:pt x="5829" y="4521"/>
                </a:lnTo>
                <a:lnTo>
                  <a:pt x="5829" y="1308"/>
                </a:lnTo>
                <a:lnTo>
                  <a:pt x="45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0" name="object 1820"/>
          <p:cNvSpPr/>
          <p:nvPr/>
        </p:nvSpPr>
        <p:spPr>
          <a:xfrm>
            <a:off x="5766346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21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1" name="object 1821"/>
          <p:cNvSpPr/>
          <p:nvPr/>
        </p:nvSpPr>
        <p:spPr>
          <a:xfrm>
            <a:off x="5760516" y="1231023"/>
            <a:ext cx="5822" cy="5816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2" name="object 1822"/>
          <p:cNvSpPr/>
          <p:nvPr/>
        </p:nvSpPr>
        <p:spPr>
          <a:xfrm>
            <a:off x="5760516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213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3" name="object 1823"/>
          <p:cNvSpPr/>
          <p:nvPr/>
        </p:nvSpPr>
        <p:spPr>
          <a:xfrm>
            <a:off x="5760592" y="1231087"/>
            <a:ext cx="5715" cy="5715"/>
          </a:xfrm>
          <a:custGeom>
            <a:avLst/>
            <a:gdLst/>
            <a:ahLst/>
            <a:cxnLst/>
            <a:rect l="l" t="t" r="r" b="b"/>
            <a:pathLst>
              <a:path w="5714" h="5715">
                <a:moveTo>
                  <a:pt x="4406" y="0"/>
                </a:moveTo>
                <a:lnTo>
                  <a:pt x="1257" y="0"/>
                </a:lnTo>
                <a:lnTo>
                  <a:pt x="0" y="1269"/>
                </a:lnTo>
                <a:lnTo>
                  <a:pt x="0" y="4419"/>
                </a:lnTo>
                <a:lnTo>
                  <a:pt x="1257" y="5702"/>
                </a:lnTo>
                <a:lnTo>
                  <a:pt x="4406" y="5702"/>
                </a:lnTo>
                <a:lnTo>
                  <a:pt x="5702" y="4419"/>
                </a:lnTo>
                <a:lnTo>
                  <a:pt x="5702" y="1269"/>
                </a:lnTo>
                <a:lnTo>
                  <a:pt x="440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4" name="object 1824"/>
          <p:cNvSpPr/>
          <p:nvPr/>
        </p:nvSpPr>
        <p:spPr>
          <a:xfrm>
            <a:off x="5766295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5" name="object 1825"/>
          <p:cNvSpPr/>
          <p:nvPr/>
        </p:nvSpPr>
        <p:spPr>
          <a:xfrm>
            <a:off x="5760592" y="1231087"/>
            <a:ext cx="5695" cy="5702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6" name="object 1826"/>
          <p:cNvSpPr/>
          <p:nvPr/>
        </p:nvSpPr>
        <p:spPr>
          <a:xfrm>
            <a:off x="5760643" y="1231138"/>
            <a:ext cx="5715" cy="5715"/>
          </a:xfrm>
          <a:custGeom>
            <a:avLst/>
            <a:gdLst/>
            <a:ahLst/>
            <a:cxnLst/>
            <a:rect l="l" t="t" r="r" b="b"/>
            <a:pathLst>
              <a:path w="5714" h="5715">
                <a:moveTo>
                  <a:pt x="4330" y="0"/>
                </a:moveTo>
                <a:lnTo>
                  <a:pt x="1231" y="0"/>
                </a:lnTo>
                <a:lnTo>
                  <a:pt x="0" y="1257"/>
                </a:lnTo>
                <a:lnTo>
                  <a:pt x="0" y="4330"/>
                </a:lnTo>
                <a:lnTo>
                  <a:pt x="1231" y="5600"/>
                </a:lnTo>
                <a:lnTo>
                  <a:pt x="4330" y="5600"/>
                </a:lnTo>
                <a:lnTo>
                  <a:pt x="5587" y="4330"/>
                </a:lnTo>
                <a:lnTo>
                  <a:pt x="5587" y="1257"/>
                </a:lnTo>
                <a:lnTo>
                  <a:pt x="433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7" name="object 1827"/>
          <p:cNvSpPr/>
          <p:nvPr/>
        </p:nvSpPr>
        <p:spPr>
          <a:xfrm>
            <a:off x="5766231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8" name="object 1828"/>
          <p:cNvSpPr/>
          <p:nvPr/>
        </p:nvSpPr>
        <p:spPr>
          <a:xfrm>
            <a:off x="5760681" y="1231188"/>
            <a:ext cx="5715" cy="5715"/>
          </a:xfrm>
          <a:custGeom>
            <a:avLst/>
            <a:gdLst/>
            <a:ahLst/>
            <a:cxnLst/>
            <a:rect l="l" t="t" r="r" b="b"/>
            <a:pathLst>
              <a:path w="5714" h="5715">
                <a:moveTo>
                  <a:pt x="4267" y="0"/>
                </a:moveTo>
                <a:lnTo>
                  <a:pt x="1244" y="0"/>
                </a:lnTo>
                <a:lnTo>
                  <a:pt x="0" y="1231"/>
                </a:lnTo>
                <a:lnTo>
                  <a:pt x="0" y="4254"/>
                </a:lnTo>
                <a:lnTo>
                  <a:pt x="1244" y="5486"/>
                </a:lnTo>
                <a:lnTo>
                  <a:pt x="4267" y="5486"/>
                </a:lnTo>
                <a:lnTo>
                  <a:pt x="5486" y="4254"/>
                </a:lnTo>
                <a:lnTo>
                  <a:pt x="5486" y="1231"/>
                </a:lnTo>
                <a:lnTo>
                  <a:pt x="426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9" name="object 1829"/>
          <p:cNvSpPr/>
          <p:nvPr/>
        </p:nvSpPr>
        <p:spPr>
          <a:xfrm>
            <a:off x="5766168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0" name="object 1830"/>
          <p:cNvSpPr/>
          <p:nvPr/>
        </p:nvSpPr>
        <p:spPr>
          <a:xfrm>
            <a:off x="5760681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1" name="object 1831"/>
          <p:cNvSpPr/>
          <p:nvPr/>
        </p:nvSpPr>
        <p:spPr>
          <a:xfrm>
            <a:off x="5760732" y="1231252"/>
            <a:ext cx="5715" cy="5715"/>
          </a:xfrm>
          <a:custGeom>
            <a:avLst/>
            <a:gdLst/>
            <a:ahLst/>
            <a:cxnLst/>
            <a:rect l="l" t="t" r="r" b="b"/>
            <a:pathLst>
              <a:path w="5714" h="5715">
                <a:moveTo>
                  <a:pt x="4178" y="0"/>
                </a:moveTo>
                <a:lnTo>
                  <a:pt x="1219" y="0"/>
                </a:lnTo>
                <a:lnTo>
                  <a:pt x="0" y="1193"/>
                </a:lnTo>
                <a:lnTo>
                  <a:pt x="0" y="4165"/>
                </a:lnTo>
                <a:lnTo>
                  <a:pt x="1219" y="5372"/>
                </a:lnTo>
                <a:lnTo>
                  <a:pt x="4178" y="5372"/>
                </a:lnTo>
                <a:lnTo>
                  <a:pt x="5384" y="4165"/>
                </a:lnTo>
                <a:lnTo>
                  <a:pt x="5384" y="1193"/>
                </a:lnTo>
                <a:lnTo>
                  <a:pt x="41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2" name="object 1832"/>
          <p:cNvSpPr/>
          <p:nvPr/>
        </p:nvSpPr>
        <p:spPr>
          <a:xfrm>
            <a:off x="5766117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3" name="object 1833"/>
          <p:cNvSpPr/>
          <p:nvPr/>
        </p:nvSpPr>
        <p:spPr>
          <a:xfrm>
            <a:off x="5760732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4" name="object 1834"/>
          <p:cNvSpPr/>
          <p:nvPr/>
        </p:nvSpPr>
        <p:spPr>
          <a:xfrm>
            <a:off x="5760796" y="1231303"/>
            <a:ext cx="5715" cy="5715"/>
          </a:xfrm>
          <a:custGeom>
            <a:avLst/>
            <a:gdLst/>
            <a:ahLst/>
            <a:cxnLst/>
            <a:rect l="l" t="t" r="r" b="b"/>
            <a:pathLst>
              <a:path w="5714" h="5715">
                <a:moveTo>
                  <a:pt x="4102" y="0"/>
                </a:moveTo>
                <a:lnTo>
                  <a:pt x="1181" y="0"/>
                </a:lnTo>
                <a:lnTo>
                  <a:pt x="0" y="1181"/>
                </a:lnTo>
                <a:lnTo>
                  <a:pt x="0" y="4089"/>
                </a:lnTo>
                <a:lnTo>
                  <a:pt x="1181" y="5270"/>
                </a:lnTo>
                <a:lnTo>
                  <a:pt x="4102" y="5270"/>
                </a:lnTo>
                <a:lnTo>
                  <a:pt x="5283" y="4089"/>
                </a:lnTo>
                <a:lnTo>
                  <a:pt x="5283" y="1181"/>
                </a:lnTo>
                <a:lnTo>
                  <a:pt x="41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5" name="object 1835"/>
          <p:cNvSpPr/>
          <p:nvPr/>
        </p:nvSpPr>
        <p:spPr>
          <a:xfrm>
            <a:off x="5766079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6" name="object 1836"/>
          <p:cNvSpPr/>
          <p:nvPr/>
        </p:nvSpPr>
        <p:spPr>
          <a:xfrm>
            <a:off x="5760859" y="1231353"/>
            <a:ext cx="5715" cy="5715"/>
          </a:xfrm>
          <a:custGeom>
            <a:avLst/>
            <a:gdLst/>
            <a:ahLst/>
            <a:cxnLst/>
            <a:rect l="l" t="t" r="r" b="b"/>
            <a:pathLst>
              <a:path w="5714" h="5715">
                <a:moveTo>
                  <a:pt x="4000" y="0"/>
                </a:moveTo>
                <a:lnTo>
                  <a:pt x="1143" y="0"/>
                </a:lnTo>
                <a:lnTo>
                  <a:pt x="0" y="1168"/>
                </a:lnTo>
                <a:lnTo>
                  <a:pt x="0" y="4000"/>
                </a:lnTo>
                <a:lnTo>
                  <a:pt x="1143" y="5156"/>
                </a:lnTo>
                <a:lnTo>
                  <a:pt x="4000" y="5156"/>
                </a:lnTo>
                <a:lnTo>
                  <a:pt x="5156" y="4000"/>
                </a:lnTo>
                <a:lnTo>
                  <a:pt x="5156" y="1168"/>
                </a:lnTo>
                <a:lnTo>
                  <a:pt x="4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7" name="object 1837"/>
          <p:cNvSpPr/>
          <p:nvPr/>
        </p:nvSpPr>
        <p:spPr>
          <a:xfrm>
            <a:off x="5766015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8" name="object 1838"/>
          <p:cNvSpPr/>
          <p:nvPr/>
        </p:nvSpPr>
        <p:spPr>
          <a:xfrm>
            <a:off x="5760897" y="1231404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80">
                <a:moveTo>
                  <a:pt x="3937" y="0"/>
                </a:moveTo>
                <a:lnTo>
                  <a:pt x="1130" y="0"/>
                </a:lnTo>
                <a:lnTo>
                  <a:pt x="0" y="1143"/>
                </a:lnTo>
                <a:lnTo>
                  <a:pt x="0" y="3924"/>
                </a:lnTo>
                <a:lnTo>
                  <a:pt x="1130" y="5054"/>
                </a:lnTo>
                <a:lnTo>
                  <a:pt x="3937" y="5054"/>
                </a:lnTo>
                <a:lnTo>
                  <a:pt x="5067" y="3924"/>
                </a:lnTo>
                <a:lnTo>
                  <a:pt x="5067" y="1143"/>
                </a:lnTo>
                <a:lnTo>
                  <a:pt x="393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9" name="object 1839"/>
          <p:cNvSpPr/>
          <p:nvPr/>
        </p:nvSpPr>
        <p:spPr>
          <a:xfrm>
            <a:off x="5765965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0" name="object 1840"/>
          <p:cNvSpPr/>
          <p:nvPr/>
        </p:nvSpPr>
        <p:spPr>
          <a:xfrm>
            <a:off x="5760897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1" name="object 1841"/>
          <p:cNvSpPr/>
          <p:nvPr/>
        </p:nvSpPr>
        <p:spPr>
          <a:xfrm>
            <a:off x="5760961" y="1231455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80">
                <a:moveTo>
                  <a:pt x="3848" y="0"/>
                </a:moveTo>
                <a:lnTo>
                  <a:pt x="1117" y="0"/>
                </a:lnTo>
                <a:lnTo>
                  <a:pt x="0" y="1104"/>
                </a:lnTo>
                <a:lnTo>
                  <a:pt x="0" y="3848"/>
                </a:lnTo>
                <a:lnTo>
                  <a:pt x="1117" y="4965"/>
                </a:lnTo>
                <a:lnTo>
                  <a:pt x="3848" y="4965"/>
                </a:lnTo>
                <a:lnTo>
                  <a:pt x="4965" y="3848"/>
                </a:lnTo>
                <a:lnTo>
                  <a:pt x="4965" y="1104"/>
                </a:lnTo>
                <a:lnTo>
                  <a:pt x="384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2" name="object 1842"/>
          <p:cNvSpPr/>
          <p:nvPr/>
        </p:nvSpPr>
        <p:spPr>
          <a:xfrm>
            <a:off x="5765927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3" name="object 1843"/>
          <p:cNvSpPr/>
          <p:nvPr/>
        </p:nvSpPr>
        <p:spPr>
          <a:xfrm>
            <a:off x="5760961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4" name="object 1844"/>
          <p:cNvSpPr/>
          <p:nvPr/>
        </p:nvSpPr>
        <p:spPr>
          <a:xfrm>
            <a:off x="5761024" y="1231506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80">
                <a:moveTo>
                  <a:pt x="3746" y="0"/>
                </a:moveTo>
                <a:lnTo>
                  <a:pt x="1066" y="0"/>
                </a:lnTo>
                <a:lnTo>
                  <a:pt x="0" y="1079"/>
                </a:lnTo>
                <a:lnTo>
                  <a:pt x="0" y="3771"/>
                </a:lnTo>
                <a:lnTo>
                  <a:pt x="1066" y="4851"/>
                </a:lnTo>
                <a:lnTo>
                  <a:pt x="3746" y="4851"/>
                </a:lnTo>
                <a:lnTo>
                  <a:pt x="4838" y="3771"/>
                </a:lnTo>
                <a:lnTo>
                  <a:pt x="4838" y="1079"/>
                </a:lnTo>
                <a:lnTo>
                  <a:pt x="374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5" name="object 1845"/>
          <p:cNvSpPr/>
          <p:nvPr/>
        </p:nvSpPr>
        <p:spPr>
          <a:xfrm>
            <a:off x="5765863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6" name="object 1846"/>
          <p:cNvSpPr/>
          <p:nvPr/>
        </p:nvSpPr>
        <p:spPr>
          <a:xfrm>
            <a:off x="5761024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7" name="object 1847"/>
          <p:cNvSpPr/>
          <p:nvPr/>
        </p:nvSpPr>
        <p:spPr>
          <a:xfrm>
            <a:off x="5761050" y="1231557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80">
                <a:moveTo>
                  <a:pt x="3695" y="0"/>
                </a:moveTo>
                <a:lnTo>
                  <a:pt x="1079" y="0"/>
                </a:lnTo>
                <a:lnTo>
                  <a:pt x="0" y="1066"/>
                </a:lnTo>
                <a:lnTo>
                  <a:pt x="0" y="3695"/>
                </a:lnTo>
                <a:lnTo>
                  <a:pt x="1079" y="4749"/>
                </a:lnTo>
                <a:lnTo>
                  <a:pt x="3695" y="4749"/>
                </a:lnTo>
                <a:lnTo>
                  <a:pt x="4762" y="3695"/>
                </a:lnTo>
                <a:lnTo>
                  <a:pt x="4762" y="1066"/>
                </a:lnTo>
                <a:lnTo>
                  <a:pt x="369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8" name="object 1848"/>
          <p:cNvSpPr/>
          <p:nvPr/>
        </p:nvSpPr>
        <p:spPr>
          <a:xfrm>
            <a:off x="5765812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9" name="object 1849"/>
          <p:cNvSpPr/>
          <p:nvPr/>
        </p:nvSpPr>
        <p:spPr>
          <a:xfrm>
            <a:off x="5761050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0" name="object 1850"/>
          <p:cNvSpPr/>
          <p:nvPr/>
        </p:nvSpPr>
        <p:spPr>
          <a:xfrm>
            <a:off x="5761101" y="1231595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80">
                <a:moveTo>
                  <a:pt x="3606" y="0"/>
                </a:moveTo>
                <a:lnTo>
                  <a:pt x="1054" y="0"/>
                </a:lnTo>
                <a:lnTo>
                  <a:pt x="0" y="1054"/>
                </a:lnTo>
                <a:lnTo>
                  <a:pt x="0" y="3632"/>
                </a:lnTo>
                <a:lnTo>
                  <a:pt x="1054" y="4673"/>
                </a:lnTo>
                <a:lnTo>
                  <a:pt x="3606" y="4673"/>
                </a:lnTo>
                <a:lnTo>
                  <a:pt x="4673" y="3632"/>
                </a:lnTo>
                <a:lnTo>
                  <a:pt x="4673" y="1054"/>
                </a:lnTo>
                <a:lnTo>
                  <a:pt x="360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1" name="object 1851"/>
          <p:cNvSpPr/>
          <p:nvPr/>
        </p:nvSpPr>
        <p:spPr>
          <a:xfrm>
            <a:off x="5765774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2" name="object 1852"/>
          <p:cNvSpPr/>
          <p:nvPr/>
        </p:nvSpPr>
        <p:spPr>
          <a:xfrm>
            <a:off x="5761139" y="1231658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80">
                <a:moveTo>
                  <a:pt x="3556" y="0"/>
                </a:moveTo>
                <a:lnTo>
                  <a:pt x="1028" y="0"/>
                </a:lnTo>
                <a:lnTo>
                  <a:pt x="0" y="1016"/>
                </a:lnTo>
                <a:lnTo>
                  <a:pt x="0" y="3543"/>
                </a:lnTo>
                <a:lnTo>
                  <a:pt x="1028" y="4559"/>
                </a:lnTo>
                <a:lnTo>
                  <a:pt x="3556" y="4559"/>
                </a:lnTo>
                <a:lnTo>
                  <a:pt x="4584" y="3543"/>
                </a:lnTo>
                <a:lnTo>
                  <a:pt x="4584" y="1016"/>
                </a:lnTo>
                <a:lnTo>
                  <a:pt x="35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3" name="object 1853"/>
          <p:cNvSpPr/>
          <p:nvPr/>
        </p:nvSpPr>
        <p:spPr>
          <a:xfrm>
            <a:off x="5765723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4" name="object 1854"/>
          <p:cNvSpPr/>
          <p:nvPr/>
        </p:nvSpPr>
        <p:spPr>
          <a:xfrm>
            <a:off x="5761202" y="1231696"/>
            <a:ext cx="4445" cy="5080"/>
          </a:xfrm>
          <a:custGeom>
            <a:avLst/>
            <a:gdLst/>
            <a:ahLst/>
            <a:cxnLst/>
            <a:rect l="l" t="t" r="r" b="b"/>
            <a:pathLst>
              <a:path w="4445" h="5080">
                <a:moveTo>
                  <a:pt x="3467" y="0"/>
                </a:moveTo>
                <a:lnTo>
                  <a:pt x="1003" y="0"/>
                </a:lnTo>
                <a:lnTo>
                  <a:pt x="0" y="1003"/>
                </a:lnTo>
                <a:lnTo>
                  <a:pt x="0" y="3467"/>
                </a:lnTo>
                <a:lnTo>
                  <a:pt x="1003" y="4483"/>
                </a:lnTo>
                <a:lnTo>
                  <a:pt x="3467" y="4483"/>
                </a:lnTo>
                <a:lnTo>
                  <a:pt x="4457" y="3467"/>
                </a:lnTo>
                <a:lnTo>
                  <a:pt x="4457" y="1003"/>
                </a:lnTo>
                <a:lnTo>
                  <a:pt x="346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5" name="object 1855"/>
          <p:cNvSpPr/>
          <p:nvPr/>
        </p:nvSpPr>
        <p:spPr>
          <a:xfrm>
            <a:off x="5765660" y="1233932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6" name="object 1856"/>
          <p:cNvSpPr/>
          <p:nvPr/>
        </p:nvSpPr>
        <p:spPr>
          <a:xfrm>
            <a:off x="5761240" y="1231734"/>
            <a:ext cx="4445" cy="4445"/>
          </a:xfrm>
          <a:custGeom>
            <a:avLst/>
            <a:gdLst/>
            <a:ahLst/>
            <a:cxnLst/>
            <a:rect l="l" t="t" r="r" b="b"/>
            <a:pathLst>
              <a:path w="4445" h="4444">
                <a:moveTo>
                  <a:pt x="3416" y="0"/>
                </a:moveTo>
                <a:lnTo>
                  <a:pt x="977" y="0"/>
                </a:lnTo>
                <a:lnTo>
                  <a:pt x="0" y="1003"/>
                </a:lnTo>
                <a:lnTo>
                  <a:pt x="0" y="3403"/>
                </a:lnTo>
                <a:lnTo>
                  <a:pt x="977" y="4394"/>
                </a:lnTo>
                <a:lnTo>
                  <a:pt x="3416" y="4394"/>
                </a:lnTo>
                <a:lnTo>
                  <a:pt x="4381" y="3403"/>
                </a:lnTo>
                <a:lnTo>
                  <a:pt x="4381" y="1003"/>
                </a:lnTo>
                <a:lnTo>
                  <a:pt x="34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7" name="object 1857"/>
          <p:cNvSpPr/>
          <p:nvPr/>
        </p:nvSpPr>
        <p:spPr>
          <a:xfrm>
            <a:off x="5765622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8" name="object 1858"/>
          <p:cNvSpPr/>
          <p:nvPr/>
        </p:nvSpPr>
        <p:spPr>
          <a:xfrm>
            <a:off x="5761240" y="1233938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9" name="object 1859"/>
          <p:cNvSpPr/>
          <p:nvPr/>
        </p:nvSpPr>
        <p:spPr>
          <a:xfrm>
            <a:off x="5727806" y="1654248"/>
            <a:ext cx="76835" cy="76200"/>
          </a:xfrm>
          <a:custGeom>
            <a:avLst/>
            <a:gdLst/>
            <a:ahLst/>
            <a:cxnLst/>
            <a:rect l="l" t="t" r="r" b="b"/>
            <a:pathLst>
              <a:path w="76835" h="76200">
                <a:moveTo>
                  <a:pt x="76525" y="37213"/>
                </a:moveTo>
                <a:lnTo>
                  <a:pt x="73891" y="51273"/>
                </a:lnTo>
                <a:lnTo>
                  <a:pt x="66652" y="63026"/>
                </a:lnTo>
                <a:lnTo>
                  <a:pt x="55804" y="71476"/>
                </a:lnTo>
                <a:lnTo>
                  <a:pt x="42345" y="75627"/>
                </a:lnTo>
                <a:lnTo>
                  <a:pt x="26713" y="73420"/>
                </a:lnTo>
                <a:lnTo>
                  <a:pt x="14080" y="67026"/>
                </a:lnTo>
                <a:lnTo>
                  <a:pt x="4993" y="57291"/>
                </a:lnTo>
                <a:lnTo>
                  <a:pt x="0" y="45061"/>
                </a:lnTo>
                <a:lnTo>
                  <a:pt x="1726" y="28421"/>
                </a:lnTo>
                <a:lnTo>
                  <a:pt x="7403" y="15169"/>
                </a:lnTo>
                <a:lnTo>
                  <a:pt x="16269" y="5597"/>
                </a:lnTo>
                <a:lnTo>
                  <a:pt x="27565" y="0"/>
                </a:lnTo>
                <a:lnTo>
                  <a:pt x="44870" y="1289"/>
                </a:lnTo>
                <a:lnTo>
                  <a:pt x="58563" y="6393"/>
                </a:lnTo>
                <a:lnTo>
                  <a:pt x="68499" y="14597"/>
                </a:lnTo>
                <a:lnTo>
                  <a:pt x="74534" y="25191"/>
                </a:lnTo>
                <a:lnTo>
                  <a:pt x="76525" y="37213"/>
                </a:lnTo>
                <a:close/>
              </a:path>
            </a:pathLst>
          </a:custGeom>
          <a:ln w="380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0" name="object 1860"/>
          <p:cNvSpPr/>
          <p:nvPr/>
        </p:nvSpPr>
        <p:spPr>
          <a:xfrm>
            <a:off x="5738024" y="1663623"/>
            <a:ext cx="54610" cy="55880"/>
          </a:xfrm>
          <a:custGeom>
            <a:avLst/>
            <a:gdLst/>
            <a:ahLst/>
            <a:cxnLst/>
            <a:rect l="l" t="t" r="r" b="b"/>
            <a:pathLst>
              <a:path w="54610" h="55880">
                <a:moveTo>
                  <a:pt x="0" y="0"/>
                </a:moveTo>
                <a:lnTo>
                  <a:pt x="54419" y="55664"/>
                </a:lnTo>
              </a:path>
            </a:pathLst>
          </a:custGeom>
          <a:ln w="381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1" name="object 1861"/>
          <p:cNvSpPr/>
          <p:nvPr/>
        </p:nvSpPr>
        <p:spPr>
          <a:xfrm>
            <a:off x="5738647" y="1666087"/>
            <a:ext cx="55880" cy="54610"/>
          </a:xfrm>
          <a:custGeom>
            <a:avLst/>
            <a:gdLst/>
            <a:ahLst/>
            <a:cxnLst/>
            <a:rect l="l" t="t" r="r" b="b"/>
            <a:pathLst>
              <a:path w="55879" h="54610">
                <a:moveTo>
                  <a:pt x="55664" y="0"/>
                </a:moveTo>
                <a:lnTo>
                  <a:pt x="0" y="54432"/>
                </a:lnTo>
              </a:path>
            </a:pathLst>
          </a:custGeom>
          <a:ln w="380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2" name="object 1862"/>
          <p:cNvSpPr/>
          <p:nvPr/>
        </p:nvSpPr>
        <p:spPr>
          <a:xfrm>
            <a:off x="4625446" y="1183856"/>
            <a:ext cx="76835" cy="76200"/>
          </a:xfrm>
          <a:custGeom>
            <a:avLst/>
            <a:gdLst/>
            <a:ahLst/>
            <a:cxnLst/>
            <a:rect l="l" t="t" r="r" b="b"/>
            <a:pathLst>
              <a:path w="76835" h="76200">
                <a:moveTo>
                  <a:pt x="76524" y="37222"/>
                </a:moveTo>
                <a:lnTo>
                  <a:pt x="73889" y="51279"/>
                </a:lnTo>
                <a:lnTo>
                  <a:pt x="66649" y="63034"/>
                </a:lnTo>
                <a:lnTo>
                  <a:pt x="55802" y="71486"/>
                </a:lnTo>
                <a:lnTo>
                  <a:pt x="42345" y="75637"/>
                </a:lnTo>
                <a:lnTo>
                  <a:pt x="26718" y="73428"/>
                </a:lnTo>
                <a:lnTo>
                  <a:pt x="14085" y="67031"/>
                </a:lnTo>
                <a:lnTo>
                  <a:pt x="4995" y="57294"/>
                </a:lnTo>
                <a:lnTo>
                  <a:pt x="0" y="45066"/>
                </a:lnTo>
                <a:lnTo>
                  <a:pt x="1726" y="28426"/>
                </a:lnTo>
                <a:lnTo>
                  <a:pt x="7403" y="15173"/>
                </a:lnTo>
                <a:lnTo>
                  <a:pt x="16270" y="5600"/>
                </a:lnTo>
                <a:lnTo>
                  <a:pt x="27564" y="0"/>
                </a:lnTo>
                <a:lnTo>
                  <a:pt x="44866" y="1287"/>
                </a:lnTo>
                <a:lnTo>
                  <a:pt x="58558" y="6388"/>
                </a:lnTo>
                <a:lnTo>
                  <a:pt x="68494" y="14592"/>
                </a:lnTo>
                <a:lnTo>
                  <a:pt x="74531" y="25186"/>
                </a:lnTo>
                <a:lnTo>
                  <a:pt x="76524" y="37222"/>
                </a:lnTo>
                <a:close/>
              </a:path>
            </a:pathLst>
          </a:custGeom>
          <a:ln w="381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3" name="object 1863"/>
          <p:cNvSpPr/>
          <p:nvPr/>
        </p:nvSpPr>
        <p:spPr>
          <a:xfrm>
            <a:off x="4635665" y="1193228"/>
            <a:ext cx="54610" cy="55880"/>
          </a:xfrm>
          <a:custGeom>
            <a:avLst/>
            <a:gdLst/>
            <a:ahLst/>
            <a:cxnLst/>
            <a:rect l="l" t="t" r="r" b="b"/>
            <a:pathLst>
              <a:path w="54610" h="55880">
                <a:moveTo>
                  <a:pt x="0" y="0"/>
                </a:moveTo>
                <a:lnTo>
                  <a:pt x="54432" y="55664"/>
                </a:lnTo>
              </a:path>
            </a:pathLst>
          </a:custGeom>
          <a:ln w="381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4" name="object 1864"/>
          <p:cNvSpPr/>
          <p:nvPr/>
        </p:nvSpPr>
        <p:spPr>
          <a:xfrm>
            <a:off x="4636299" y="1195705"/>
            <a:ext cx="55880" cy="54610"/>
          </a:xfrm>
          <a:custGeom>
            <a:avLst/>
            <a:gdLst/>
            <a:ahLst/>
            <a:cxnLst/>
            <a:rect l="l" t="t" r="r" b="b"/>
            <a:pathLst>
              <a:path w="55879" h="54609">
                <a:moveTo>
                  <a:pt x="55664" y="0"/>
                </a:moveTo>
                <a:lnTo>
                  <a:pt x="0" y="54419"/>
                </a:lnTo>
              </a:path>
            </a:pathLst>
          </a:custGeom>
          <a:ln w="381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5" name="object 1865"/>
          <p:cNvSpPr/>
          <p:nvPr/>
        </p:nvSpPr>
        <p:spPr>
          <a:xfrm>
            <a:off x="4620615" y="923620"/>
            <a:ext cx="1184910" cy="1071880"/>
          </a:xfrm>
          <a:custGeom>
            <a:avLst/>
            <a:gdLst/>
            <a:ahLst/>
            <a:cxnLst/>
            <a:rect l="l" t="t" r="r" b="b"/>
            <a:pathLst>
              <a:path w="1184910" h="1071880">
                <a:moveTo>
                  <a:pt x="0" y="172720"/>
                </a:moveTo>
                <a:lnTo>
                  <a:pt x="551688" y="172720"/>
                </a:lnTo>
                <a:lnTo>
                  <a:pt x="551688" y="0"/>
                </a:lnTo>
                <a:lnTo>
                  <a:pt x="638048" y="0"/>
                </a:lnTo>
                <a:lnTo>
                  <a:pt x="638048" y="172720"/>
                </a:lnTo>
                <a:lnTo>
                  <a:pt x="1184668" y="172720"/>
                </a:lnTo>
                <a:lnTo>
                  <a:pt x="1184668" y="894067"/>
                </a:lnTo>
                <a:lnTo>
                  <a:pt x="638048" y="894067"/>
                </a:lnTo>
                <a:lnTo>
                  <a:pt x="638048" y="1071879"/>
                </a:lnTo>
                <a:lnTo>
                  <a:pt x="556780" y="1071879"/>
                </a:lnTo>
                <a:lnTo>
                  <a:pt x="556780" y="899159"/>
                </a:lnTo>
                <a:lnTo>
                  <a:pt x="0" y="899159"/>
                </a:lnTo>
                <a:lnTo>
                  <a:pt x="0" y="172720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6" name="object 1866"/>
          <p:cNvSpPr/>
          <p:nvPr/>
        </p:nvSpPr>
        <p:spPr>
          <a:xfrm>
            <a:off x="5133670" y="1454829"/>
            <a:ext cx="326390" cy="0"/>
          </a:xfrm>
          <a:custGeom>
            <a:avLst/>
            <a:gdLst/>
            <a:ahLst/>
            <a:cxnLst/>
            <a:rect l="l" t="t" r="r" b="b"/>
            <a:pathLst>
              <a:path w="326389">
                <a:moveTo>
                  <a:pt x="0" y="0"/>
                </a:moveTo>
                <a:lnTo>
                  <a:pt x="325780" y="0"/>
                </a:lnTo>
              </a:path>
            </a:pathLst>
          </a:custGeom>
          <a:ln w="26174">
            <a:solidFill>
              <a:srgbClr val="E6E7E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7" name="object 1867"/>
          <p:cNvSpPr/>
          <p:nvPr/>
        </p:nvSpPr>
        <p:spPr>
          <a:xfrm>
            <a:off x="5133670" y="1441742"/>
            <a:ext cx="326390" cy="26670"/>
          </a:xfrm>
          <a:custGeom>
            <a:avLst/>
            <a:gdLst/>
            <a:ahLst/>
            <a:cxnLst/>
            <a:rect l="l" t="t" r="r" b="b"/>
            <a:pathLst>
              <a:path w="326389" h="26669">
                <a:moveTo>
                  <a:pt x="0" y="0"/>
                </a:moveTo>
                <a:lnTo>
                  <a:pt x="325780" y="0"/>
                </a:lnTo>
                <a:lnTo>
                  <a:pt x="325780" y="26174"/>
                </a:lnTo>
                <a:lnTo>
                  <a:pt x="0" y="26174"/>
                </a:lnTo>
                <a:lnTo>
                  <a:pt x="0" y="0"/>
                </a:lnTo>
                <a:close/>
              </a:path>
            </a:pathLst>
          </a:custGeom>
          <a:ln w="380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8" name="object 1868"/>
          <p:cNvSpPr/>
          <p:nvPr/>
        </p:nvSpPr>
        <p:spPr>
          <a:xfrm>
            <a:off x="5220576" y="735660"/>
            <a:ext cx="0" cy="152400"/>
          </a:xfrm>
          <a:custGeom>
            <a:avLst/>
            <a:gdLst/>
            <a:ahLst/>
            <a:cxnLst/>
            <a:rect l="l" t="t" r="r" b="b"/>
            <a:pathLst>
              <a:path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127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9" name="object 1869"/>
          <p:cNvSpPr/>
          <p:nvPr/>
        </p:nvSpPr>
        <p:spPr>
          <a:xfrm>
            <a:off x="5192166" y="694651"/>
            <a:ext cx="57150" cy="49530"/>
          </a:xfrm>
          <a:custGeom>
            <a:avLst/>
            <a:gdLst/>
            <a:ahLst/>
            <a:cxnLst/>
            <a:rect l="l" t="t" r="r" b="b"/>
            <a:pathLst>
              <a:path w="57150" h="49529">
                <a:moveTo>
                  <a:pt x="28498" y="0"/>
                </a:moveTo>
                <a:lnTo>
                  <a:pt x="0" y="49352"/>
                </a:lnTo>
                <a:lnTo>
                  <a:pt x="56984" y="49352"/>
                </a:lnTo>
                <a:lnTo>
                  <a:pt x="28498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0" name="object 1870"/>
          <p:cNvSpPr/>
          <p:nvPr/>
        </p:nvSpPr>
        <p:spPr>
          <a:xfrm>
            <a:off x="5220576" y="2051354"/>
            <a:ext cx="0" cy="152400"/>
          </a:xfrm>
          <a:custGeom>
            <a:avLst/>
            <a:gdLst/>
            <a:ahLst/>
            <a:cxnLst/>
            <a:rect l="l" t="t" r="r" b="b"/>
            <a:pathLst>
              <a:path h="152400">
                <a:moveTo>
                  <a:pt x="0" y="152400"/>
                </a:moveTo>
                <a:lnTo>
                  <a:pt x="0" y="0"/>
                </a:lnTo>
              </a:path>
            </a:pathLst>
          </a:custGeom>
          <a:ln w="127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1" name="object 1871"/>
          <p:cNvSpPr/>
          <p:nvPr/>
        </p:nvSpPr>
        <p:spPr>
          <a:xfrm>
            <a:off x="5192166" y="2010346"/>
            <a:ext cx="57150" cy="49530"/>
          </a:xfrm>
          <a:custGeom>
            <a:avLst/>
            <a:gdLst/>
            <a:ahLst/>
            <a:cxnLst/>
            <a:rect l="l" t="t" r="r" b="b"/>
            <a:pathLst>
              <a:path w="57150" h="49530">
                <a:moveTo>
                  <a:pt x="28498" y="0"/>
                </a:moveTo>
                <a:lnTo>
                  <a:pt x="0" y="49339"/>
                </a:lnTo>
                <a:lnTo>
                  <a:pt x="56984" y="49339"/>
                </a:lnTo>
                <a:lnTo>
                  <a:pt x="28498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2" name="object 1872"/>
          <p:cNvSpPr/>
          <p:nvPr/>
        </p:nvSpPr>
        <p:spPr>
          <a:xfrm>
            <a:off x="5337403" y="1403159"/>
            <a:ext cx="102235" cy="0"/>
          </a:xfrm>
          <a:custGeom>
            <a:avLst/>
            <a:gdLst/>
            <a:ahLst/>
            <a:cxnLst/>
            <a:rect l="l" t="t" r="r" b="b"/>
            <a:pathLst>
              <a:path w="102235">
                <a:moveTo>
                  <a:pt x="101612" y="0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3" name="object 1873"/>
          <p:cNvSpPr/>
          <p:nvPr/>
        </p:nvSpPr>
        <p:spPr>
          <a:xfrm>
            <a:off x="5296395" y="1374584"/>
            <a:ext cx="49530" cy="57150"/>
          </a:xfrm>
          <a:custGeom>
            <a:avLst/>
            <a:gdLst/>
            <a:ahLst/>
            <a:cxnLst/>
            <a:rect l="l" t="t" r="r" b="b"/>
            <a:pathLst>
              <a:path w="49529" h="57150">
                <a:moveTo>
                  <a:pt x="49352" y="0"/>
                </a:moveTo>
                <a:lnTo>
                  <a:pt x="0" y="28498"/>
                </a:lnTo>
                <a:lnTo>
                  <a:pt x="49352" y="56984"/>
                </a:lnTo>
                <a:lnTo>
                  <a:pt x="49352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4" name="object 1874"/>
          <p:cNvSpPr/>
          <p:nvPr/>
        </p:nvSpPr>
        <p:spPr>
          <a:xfrm>
            <a:off x="4072496" y="1091260"/>
            <a:ext cx="695960" cy="340360"/>
          </a:xfrm>
          <a:custGeom>
            <a:avLst/>
            <a:gdLst/>
            <a:ahLst/>
            <a:cxnLst/>
            <a:rect l="l" t="t" r="r" b="b"/>
            <a:pathLst>
              <a:path w="695960" h="340359">
                <a:moveTo>
                  <a:pt x="0" y="0"/>
                </a:moveTo>
                <a:lnTo>
                  <a:pt x="695960" y="340359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5" name="object 1875"/>
          <p:cNvSpPr/>
          <p:nvPr/>
        </p:nvSpPr>
        <p:spPr>
          <a:xfrm>
            <a:off x="4748403" y="1402435"/>
            <a:ext cx="57150" cy="51435"/>
          </a:xfrm>
          <a:custGeom>
            <a:avLst/>
            <a:gdLst/>
            <a:ahLst/>
            <a:cxnLst/>
            <a:rect l="l" t="t" r="r" b="b"/>
            <a:pathLst>
              <a:path w="57150" h="51434">
                <a:moveTo>
                  <a:pt x="25044" y="0"/>
                </a:moveTo>
                <a:lnTo>
                  <a:pt x="0" y="51193"/>
                </a:lnTo>
                <a:lnTo>
                  <a:pt x="56857" y="47269"/>
                </a:lnTo>
                <a:lnTo>
                  <a:pt x="25044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6" name="object 1876"/>
          <p:cNvSpPr/>
          <p:nvPr/>
        </p:nvSpPr>
        <p:spPr>
          <a:xfrm>
            <a:off x="4881206" y="896162"/>
            <a:ext cx="340995" cy="518159"/>
          </a:xfrm>
          <a:custGeom>
            <a:avLst/>
            <a:gdLst/>
            <a:ahLst/>
            <a:cxnLst/>
            <a:rect l="l" t="t" r="r" b="b"/>
            <a:pathLst>
              <a:path w="340995" h="518159">
                <a:moveTo>
                  <a:pt x="0" y="0"/>
                </a:moveTo>
                <a:lnTo>
                  <a:pt x="340372" y="51816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7" name="object 1877"/>
          <p:cNvSpPr/>
          <p:nvPr/>
        </p:nvSpPr>
        <p:spPr>
          <a:xfrm>
            <a:off x="5193106" y="1391754"/>
            <a:ext cx="51435" cy="57150"/>
          </a:xfrm>
          <a:custGeom>
            <a:avLst/>
            <a:gdLst/>
            <a:ahLst/>
            <a:cxnLst/>
            <a:rect l="l" t="t" r="r" b="b"/>
            <a:pathLst>
              <a:path w="51435" h="57150">
                <a:moveTo>
                  <a:pt x="47637" y="0"/>
                </a:moveTo>
                <a:lnTo>
                  <a:pt x="0" y="31292"/>
                </a:lnTo>
                <a:lnTo>
                  <a:pt x="50914" y="56896"/>
                </a:lnTo>
                <a:lnTo>
                  <a:pt x="47637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8" name="object 1878"/>
          <p:cNvSpPr/>
          <p:nvPr/>
        </p:nvSpPr>
        <p:spPr>
          <a:xfrm>
            <a:off x="5774220" y="1033094"/>
            <a:ext cx="519430" cy="410209"/>
          </a:xfrm>
          <a:custGeom>
            <a:avLst/>
            <a:gdLst/>
            <a:ahLst/>
            <a:cxnLst/>
            <a:rect l="l" t="t" r="r" b="b"/>
            <a:pathLst>
              <a:path w="519429" h="410209">
                <a:moveTo>
                  <a:pt x="518960" y="0"/>
                </a:moveTo>
                <a:lnTo>
                  <a:pt x="0" y="409867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9" name="object 1879"/>
          <p:cNvSpPr/>
          <p:nvPr/>
        </p:nvSpPr>
        <p:spPr>
          <a:xfrm>
            <a:off x="5741987" y="1415364"/>
            <a:ext cx="56515" cy="53340"/>
          </a:xfrm>
          <a:custGeom>
            <a:avLst/>
            <a:gdLst/>
            <a:ahLst/>
            <a:cxnLst/>
            <a:rect l="l" t="t" r="r" b="b"/>
            <a:pathLst>
              <a:path w="56514" h="53340">
                <a:moveTo>
                  <a:pt x="21056" y="0"/>
                </a:moveTo>
                <a:lnTo>
                  <a:pt x="0" y="52946"/>
                </a:lnTo>
                <a:lnTo>
                  <a:pt x="56375" y="44729"/>
                </a:lnTo>
                <a:lnTo>
                  <a:pt x="21056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0" name="object 1880"/>
          <p:cNvSpPr/>
          <p:nvPr/>
        </p:nvSpPr>
        <p:spPr>
          <a:xfrm>
            <a:off x="5763424" y="1194485"/>
            <a:ext cx="0" cy="79375"/>
          </a:xfrm>
          <a:custGeom>
            <a:avLst/>
            <a:gdLst/>
            <a:ahLst/>
            <a:cxnLst/>
            <a:rect l="l" t="t" r="r" b="b"/>
            <a:pathLst>
              <a:path h="79375">
                <a:moveTo>
                  <a:pt x="0" y="0"/>
                </a:moveTo>
                <a:lnTo>
                  <a:pt x="0" y="78867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1" name="object 1881"/>
          <p:cNvSpPr/>
          <p:nvPr/>
        </p:nvSpPr>
        <p:spPr>
          <a:xfrm>
            <a:off x="5724766" y="1233157"/>
            <a:ext cx="77470" cy="0"/>
          </a:xfrm>
          <a:custGeom>
            <a:avLst/>
            <a:gdLst/>
            <a:ahLst/>
            <a:cxnLst/>
            <a:rect l="l" t="t" r="r" b="b"/>
            <a:pathLst>
              <a:path w="77470">
                <a:moveTo>
                  <a:pt x="0" y="0"/>
                </a:moveTo>
                <a:lnTo>
                  <a:pt x="77342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2" name="object 1882"/>
          <p:cNvSpPr/>
          <p:nvPr/>
        </p:nvSpPr>
        <p:spPr>
          <a:xfrm>
            <a:off x="4623901" y="1649783"/>
            <a:ext cx="77626" cy="78486"/>
          </a:xfrm>
          <a:prstGeom prst="rect">
            <a:avLst/>
          </a:prstGeom>
          <a:blipFill>
            <a:blip r:embed="rId39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3" name="object 1883"/>
          <p:cNvSpPr/>
          <p:nvPr/>
        </p:nvSpPr>
        <p:spPr>
          <a:xfrm>
            <a:off x="4623901" y="1649783"/>
            <a:ext cx="78105" cy="78740"/>
          </a:xfrm>
          <a:custGeom>
            <a:avLst/>
            <a:gdLst/>
            <a:ahLst/>
            <a:cxnLst/>
            <a:rect l="l" t="t" r="r" b="b"/>
            <a:pathLst>
              <a:path w="78104" h="78739">
                <a:moveTo>
                  <a:pt x="77626" y="39442"/>
                </a:moveTo>
                <a:lnTo>
                  <a:pt x="75040" y="53523"/>
                </a:lnTo>
                <a:lnTo>
                  <a:pt x="67921" y="65363"/>
                </a:lnTo>
                <a:lnTo>
                  <a:pt x="57228" y="74003"/>
                </a:lnTo>
                <a:lnTo>
                  <a:pt x="43920" y="78486"/>
                </a:lnTo>
                <a:lnTo>
                  <a:pt x="27903" y="76471"/>
                </a:lnTo>
                <a:lnTo>
                  <a:pt x="14952" y="70422"/>
                </a:lnTo>
                <a:lnTo>
                  <a:pt x="5505" y="61124"/>
                </a:lnTo>
                <a:lnTo>
                  <a:pt x="0" y="49358"/>
                </a:lnTo>
                <a:lnTo>
                  <a:pt x="1360" y="32171"/>
                </a:lnTo>
                <a:lnTo>
                  <a:pt x="6502" y="18472"/>
                </a:lnTo>
                <a:lnTo>
                  <a:pt x="14730" y="8432"/>
                </a:lnTo>
                <a:lnTo>
                  <a:pt x="25351" y="2218"/>
                </a:lnTo>
                <a:lnTo>
                  <a:pt x="37668" y="0"/>
                </a:lnTo>
                <a:lnTo>
                  <a:pt x="51933" y="2551"/>
                </a:lnTo>
                <a:lnTo>
                  <a:pt x="63873" y="9583"/>
                </a:lnTo>
                <a:lnTo>
                  <a:pt x="72582" y="20158"/>
                </a:lnTo>
                <a:lnTo>
                  <a:pt x="77156" y="33337"/>
                </a:lnTo>
                <a:lnTo>
                  <a:pt x="77626" y="39442"/>
                </a:lnTo>
                <a:close/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4" name="object 1884"/>
          <p:cNvSpPr/>
          <p:nvPr/>
        </p:nvSpPr>
        <p:spPr>
          <a:xfrm>
            <a:off x="4624211" y="1651991"/>
            <a:ext cx="76835" cy="76200"/>
          </a:xfrm>
          <a:custGeom>
            <a:avLst/>
            <a:gdLst/>
            <a:ahLst/>
            <a:cxnLst/>
            <a:rect l="l" t="t" r="r" b="b"/>
            <a:pathLst>
              <a:path w="76835" h="76200">
                <a:moveTo>
                  <a:pt x="27570" y="0"/>
                </a:moveTo>
                <a:lnTo>
                  <a:pt x="16275" y="5602"/>
                </a:lnTo>
                <a:lnTo>
                  <a:pt x="7407" y="15176"/>
                </a:lnTo>
                <a:lnTo>
                  <a:pt x="1728" y="28429"/>
                </a:lnTo>
                <a:lnTo>
                  <a:pt x="0" y="45064"/>
                </a:lnTo>
                <a:lnTo>
                  <a:pt x="4992" y="57294"/>
                </a:lnTo>
                <a:lnTo>
                  <a:pt x="14080" y="67032"/>
                </a:lnTo>
                <a:lnTo>
                  <a:pt x="26713" y="73429"/>
                </a:lnTo>
                <a:lnTo>
                  <a:pt x="42339" y="75638"/>
                </a:lnTo>
                <a:lnTo>
                  <a:pt x="55799" y="71492"/>
                </a:lnTo>
                <a:lnTo>
                  <a:pt x="66650" y="63044"/>
                </a:lnTo>
                <a:lnTo>
                  <a:pt x="73892" y="51293"/>
                </a:lnTo>
                <a:lnTo>
                  <a:pt x="76528" y="37235"/>
                </a:lnTo>
                <a:lnTo>
                  <a:pt x="74532" y="25194"/>
                </a:lnTo>
                <a:lnTo>
                  <a:pt x="68495" y="14598"/>
                </a:lnTo>
                <a:lnTo>
                  <a:pt x="58560" y="6392"/>
                </a:lnTo>
                <a:lnTo>
                  <a:pt x="44870" y="1288"/>
                </a:lnTo>
                <a:lnTo>
                  <a:pt x="275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5" name="object 1885"/>
          <p:cNvSpPr/>
          <p:nvPr/>
        </p:nvSpPr>
        <p:spPr>
          <a:xfrm>
            <a:off x="4624211" y="1651991"/>
            <a:ext cx="76528" cy="75638"/>
          </a:xfrm>
          <a:prstGeom prst="rect">
            <a:avLst/>
          </a:prstGeom>
          <a:blipFill>
            <a:blip r:embed="rId39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6" name="object 1886"/>
          <p:cNvSpPr/>
          <p:nvPr/>
        </p:nvSpPr>
        <p:spPr>
          <a:xfrm>
            <a:off x="4624615" y="1652111"/>
            <a:ext cx="75565" cy="74930"/>
          </a:xfrm>
          <a:custGeom>
            <a:avLst/>
            <a:gdLst/>
            <a:ahLst/>
            <a:cxnLst/>
            <a:rect l="l" t="t" r="r" b="b"/>
            <a:pathLst>
              <a:path w="75564" h="74930">
                <a:moveTo>
                  <a:pt x="29827" y="0"/>
                </a:moveTo>
                <a:lnTo>
                  <a:pt x="17831" y="4937"/>
                </a:lnTo>
                <a:lnTo>
                  <a:pt x="8299" y="14027"/>
                </a:lnTo>
                <a:lnTo>
                  <a:pt x="2074" y="26809"/>
                </a:lnTo>
                <a:lnTo>
                  <a:pt x="0" y="42828"/>
                </a:lnTo>
                <a:lnTo>
                  <a:pt x="4449" y="55532"/>
                </a:lnTo>
                <a:lnTo>
                  <a:pt x="13170" y="65719"/>
                </a:lnTo>
                <a:lnTo>
                  <a:pt x="25476" y="72470"/>
                </a:lnTo>
                <a:lnTo>
                  <a:pt x="40683" y="74864"/>
                </a:lnTo>
                <a:lnTo>
                  <a:pt x="54289" y="71065"/>
                </a:lnTo>
                <a:lnTo>
                  <a:pt x="65296" y="62814"/>
                </a:lnTo>
                <a:lnTo>
                  <a:pt x="72663" y="51150"/>
                </a:lnTo>
                <a:lnTo>
                  <a:pt x="75350" y="37115"/>
                </a:lnTo>
                <a:lnTo>
                  <a:pt x="74229" y="28035"/>
                </a:lnTo>
                <a:lnTo>
                  <a:pt x="68928" y="16588"/>
                </a:lnTo>
                <a:lnTo>
                  <a:pt x="59554" y="7570"/>
                </a:lnTo>
                <a:lnTo>
                  <a:pt x="46417" y="1775"/>
                </a:lnTo>
                <a:lnTo>
                  <a:pt x="2982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7" name="object 1887"/>
          <p:cNvSpPr/>
          <p:nvPr/>
        </p:nvSpPr>
        <p:spPr>
          <a:xfrm>
            <a:off x="4624615" y="1652111"/>
            <a:ext cx="75350" cy="74864"/>
          </a:xfrm>
          <a:prstGeom prst="rect">
            <a:avLst/>
          </a:prstGeom>
          <a:blipFill>
            <a:blip r:embed="rId39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8" name="object 1888"/>
          <p:cNvSpPr/>
          <p:nvPr/>
        </p:nvSpPr>
        <p:spPr>
          <a:xfrm>
            <a:off x="4625130" y="1652417"/>
            <a:ext cx="74295" cy="74295"/>
          </a:xfrm>
          <a:custGeom>
            <a:avLst/>
            <a:gdLst/>
            <a:ahLst/>
            <a:cxnLst/>
            <a:rect l="l" t="t" r="r" b="b"/>
            <a:pathLst>
              <a:path w="74295" h="74294">
                <a:moveTo>
                  <a:pt x="32118" y="0"/>
                </a:moveTo>
                <a:lnTo>
                  <a:pt x="19385" y="4198"/>
                </a:lnTo>
                <a:lnTo>
                  <a:pt x="9162" y="12772"/>
                </a:lnTo>
                <a:lnTo>
                  <a:pt x="2388" y="25058"/>
                </a:lnTo>
                <a:lnTo>
                  <a:pt x="0" y="40392"/>
                </a:lnTo>
                <a:lnTo>
                  <a:pt x="3867" y="53575"/>
                </a:lnTo>
                <a:lnTo>
                  <a:pt x="12204" y="64224"/>
                </a:lnTo>
                <a:lnTo>
                  <a:pt x="24176" y="71335"/>
                </a:lnTo>
                <a:lnTo>
                  <a:pt x="38948" y="73904"/>
                </a:lnTo>
                <a:lnTo>
                  <a:pt x="52692" y="70457"/>
                </a:lnTo>
                <a:lnTo>
                  <a:pt x="63849" y="62402"/>
                </a:lnTo>
                <a:lnTo>
                  <a:pt x="71336" y="50824"/>
                </a:lnTo>
                <a:lnTo>
                  <a:pt x="74073" y="36809"/>
                </a:lnTo>
                <a:lnTo>
                  <a:pt x="73615" y="30987"/>
                </a:lnTo>
                <a:lnTo>
                  <a:pt x="69154" y="18618"/>
                </a:lnTo>
                <a:lnTo>
                  <a:pt x="60386" y="8732"/>
                </a:lnTo>
                <a:lnTo>
                  <a:pt x="47858" y="2226"/>
                </a:lnTo>
                <a:lnTo>
                  <a:pt x="3211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9" name="object 1889"/>
          <p:cNvSpPr/>
          <p:nvPr/>
        </p:nvSpPr>
        <p:spPr>
          <a:xfrm>
            <a:off x="4625130" y="1652417"/>
            <a:ext cx="74073" cy="73904"/>
          </a:xfrm>
          <a:prstGeom prst="rect">
            <a:avLst/>
          </a:prstGeom>
          <a:blipFill>
            <a:blip r:embed="rId39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0" name="object 1890"/>
          <p:cNvSpPr/>
          <p:nvPr/>
        </p:nvSpPr>
        <p:spPr>
          <a:xfrm>
            <a:off x="4625710" y="1652880"/>
            <a:ext cx="73025" cy="73025"/>
          </a:xfrm>
          <a:custGeom>
            <a:avLst/>
            <a:gdLst/>
            <a:ahLst/>
            <a:cxnLst/>
            <a:rect l="l" t="t" r="r" b="b"/>
            <a:pathLst>
              <a:path w="73025" h="73025">
                <a:moveTo>
                  <a:pt x="34413" y="0"/>
                </a:moveTo>
                <a:lnTo>
                  <a:pt x="20939" y="3405"/>
                </a:lnTo>
                <a:lnTo>
                  <a:pt x="10003" y="11463"/>
                </a:lnTo>
                <a:lnTo>
                  <a:pt x="2668" y="23235"/>
                </a:lnTo>
                <a:lnTo>
                  <a:pt x="0" y="37777"/>
                </a:lnTo>
                <a:lnTo>
                  <a:pt x="3257" y="51442"/>
                </a:lnTo>
                <a:lnTo>
                  <a:pt x="11218" y="62550"/>
                </a:lnTo>
                <a:lnTo>
                  <a:pt x="22860" y="70011"/>
                </a:lnTo>
                <a:lnTo>
                  <a:pt x="37158" y="72736"/>
                </a:lnTo>
                <a:lnTo>
                  <a:pt x="51045" y="69663"/>
                </a:lnTo>
                <a:lnTo>
                  <a:pt x="62361" y="61824"/>
                </a:lnTo>
                <a:lnTo>
                  <a:pt x="69978" y="50343"/>
                </a:lnTo>
                <a:lnTo>
                  <a:pt x="72768" y="36346"/>
                </a:lnTo>
                <a:lnTo>
                  <a:pt x="72691" y="33958"/>
                </a:lnTo>
                <a:lnTo>
                  <a:pt x="69166" y="20638"/>
                </a:lnTo>
                <a:lnTo>
                  <a:pt x="61027" y="9843"/>
                </a:lnTo>
                <a:lnTo>
                  <a:pt x="49151" y="2616"/>
                </a:lnTo>
                <a:lnTo>
                  <a:pt x="344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1" name="object 1891"/>
          <p:cNvSpPr/>
          <p:nvPr/>
        </p:nvSpPr>
        <p:spPr>
          <a:xfrm>
            <a:off x="4625710" y="1652880"/>
            <a:ext cx="72766" cy="72736"/>
          </a:xfrm>
          <a:prstGeom prst="rect">
            <a:avLst/>
          </a:prstGeom>
          <a:blipFill>
            <a:blip r:embed="rId39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2" name="object 1892"/>
          <p:cNvSpPr/>
          <p:nvPr/>
        </p:nvSpPr>
        <p:spPr>
          <a:xfrm>
            <a:off x="4628083" y="1654557"/>
            <a:ext cx="69850" cy="67945"/>
          </a:xfrm>
          <a:custGeom>
            <a:avLst/>
            <a:gdLst/>
            <a:ahLst/>
            <a:cxnLst/>
            <a:rect l="l" t="t" r="r" b="b"/>
            <a:pathLst>
              <a:path w="69850" h="67944">
                <a:moveTo>
                  <a:pt x="25747" y="0"/>
                </a:moveTo>
                <a:lnTo>
                  <a:pt x="14906" y="5073"/>
                </a:lnTo>
                <a:lnTo>
                  <a:pt x="6457" y="14361"/>
                </a:lnTo>
                <a:lnTo>
                  <a:pt x="1216" y="27761"/>
                </a:lnTo>
                <a:lnTo>
                  <a:pt x="0" y="45171"/>
                </a:lnTo>
                <a:lnTo>
                  <a:pt x="5678" y="55098"/>
                </a:lnTo>
                <a:lnTo>
                  <a:pt x="15456" y="62654"/>
                </a:lnTo>
                <a:lnTo>
                  <a:pt x="29400" y="67086"/>
                </a:lnTo>
                <a:lnTo>
                  <a:pt x="47578" y="67641"/>
                </a:lnTo>
                <a:lnTo>
                  <a:pt x="59056" y="60028"/>
                </a:lnTo>
                <a:lnTo>
                  <a:pt x="66803" y="48647"/>
                </a:lnTo>
                <a:lnTo>
                  <a:pt x="69646" y="34669"/>
                </a:lnTo>
                <a:lnTo>
                  <a:pt x="69054" y="28225"/>
                </a:lnTo>
                <a:lnTo>
                  <a:pt x="64459" y="16684"/>
                </a:lnTo>
                <a:lnTo>
                  <a:pt x="55534" y="7554"/>
                </a:lnTo>
                <a:lnTo>
                  <a:pt x="42543" y="1703"/>
                </a:lnTo>
                <a:lnTo>
                  <a:pt x="2574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3" name="object 1893"/>
          <p:cNvSpPr/>
          <p:nvPr/>
        </p:nvSpPr>
        <p:spPr>
          <a:xfrm>
            <a:off x="4628083" y="1654557"/>
            <a:ext cx="69646" cy="67641"/>
          </a:xfrm>
          <a:prstGeom prst="rect">
            <a:avLst/>
          </a:prstGeom>
          <a:blipFill>
            <a:blip r:embed="rId40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4" name="object 1894"/>
          <p:cNvSpPr/>
          <p:nvPr/>
        </p:nvSpPr>
        <p:spPr>
          <a:xfrm>
            <a:off x="4628311" y="1654793"/>
            <a:ext cx="69215" cy="67310"/>
          </a:xfrm>
          <a:custGeom>
            <a:avLst/>
            <a:gdLst/>
            <a:ahLst/>
            <a:cxnLst/>
            <a:rect l="l" t="t" r="r" b="b"/>
            <a:pathLst>
              <a:path w="69214" h="67310">
                <a:moveTo>
                  <a:pt x="27811" y="0"/>
                </a:moveTo>
                <a:lnTo>
                  <a:pt x="16376" y="4452"/>
                </a:lnTo>
                <a:lnTo>
                  <a:pt x="7339" y="13292"/>
                </a:lnTo>
                <a:lnTo>
                  <a:pt x="1586" y="26305"/>
                </a:lnTo>
                <a:lnTo>
                  <a:pt x="0" y="43277"/>
                </a:lnTo>
                <a:lnTo>
                  <a:pt x="5233" y="53580"/>
                </a:lnTo>
                <a:lnTo>
                  <a:pt x="14676" y="61508"/>
                </a:lnTo>
                <a:lnTo>
                  <a:pt x="28361" y="66266"/>
                </a:lnTo>
                <a:lnTo>
                  <a:pt x="46318" y="67054"/>
                </a:lnTo>
                <a:lnTo>
                  <a:pt x="57952" y="59666"/>
                </a:lnTo>
                <a:lnTo>
                  <a:pt x="65825" y="48386"/>
                </a:lnTo>
                <a:lnTo>
                  <a:pt x="68719" y="34433"/>
                </a:lnTo>
                <a:lnTo>
                  <a:pt x="68542" y="30905"/>
                </a:lnTo>
                <a:lnTo>
                  <a:pt x="64758" y="18568"/>
                </a:lnTo>
                <a:lnTo>
                  <a:pt x="56398" y="8657"/>
                </a:lnTo>
                <a:lnTo>
                  <a:pt x="43928" y="2144"/>
                </a:lnTo>
                <a:lnTo>
                  <a:pt x="278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5" name="object 1895"/>
          <p:cNvSpPr/>
          <p:nvPr/>
        </p:nvSpPr>
        <p:spPr>
          <a:xfrm>
            <a:off x="4628311" y="1654793"/>
            <a:ext cx="68719" cy="67054"/>
          </a:xfrm>
          <a:prstGeom prst="rect">
            <a:avLst/>
          </a:prstGeom>
          <a:blipFill>
            <a:blip r:embed="rId35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6" name="object 1896"/>
          <p:cNvSpPr/>
          <p:nvPr/>
        </p:nvSpPr>
        <p:spPr>
          <a:xfrm>
            <a:off x="4628591" y="1655159"/>
            <a:ext cx="67945" cy="66675"/>
          </a:xfrm>
          <a:custGeom>
            <a:avLst/>
            <a:gdLst/>
            <a:ahLst/>
            <a:cxnLst/>
            <a:rect l="l" t="t" r="r" b="b"/>
            <a:pathLst>
              <a:path w="67945" h="66675">
                <a:moveTo>
                  <a:pt x="29931" y="0"/>
                </a:moveTo>
                <a:lnTo>
                  <a:pt x="17876" y="3770"/>
                </a:lnTo>
                <a:lnTo>
                  <a:pt x="8225" y="12135"/>
                </a:lnTo>
                <a:lnTo>
                  <a:pt x="1945" y="24738"/>
                </a:lnTo>
                <a:lnTo>
                  <a:pt x="0" y="41224"/>
                </a:lnTo>
                <a:lnTo>
                  <a:pt x="4767" y="51910"/>
                </a:lnTo>
                <a:lnTo>
                  <a:pt x="13866" y="60222"/>
                </a:lnTo>
                <a:lnTo>
                  <a:pt x="27281" y="65314"/>
                </a:lnTo>
                <a:lnTo>
                  <a:pt x="44996" y="66338"/>
                </a:lnTo>
                <a:lnTo>
                  <a:pt x="56784" y="59178"/>
                </a:lnTo>
                <a:lnTo>
                  <a:pt x="64790" y="47998"/>
                </a:lnTo>
                <a:lnTo>
                  <a:pt x="67741" y="34067"/>
                </a:lnTo>
                <a:lnTo>
                  <a:pt x="67739" y="33689"/>
                </a:lnTo>
                <a:lnTo>
                  <a:pt x="64885" y="20495"/>
                </a:lnTo>
                <a:lnTo>
                  <a:pt x="57128" y="9749"/>
                </a:lnTo>
                <a:lnTo>
                  <a:pt x="45226" y="2551"/>
                </a:lnTo>
                <a:lnTo>
                  <a:pt x="299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7" name="object 1897"/>
          <p:cNvSpPr/>
          <p:nvPr/>
        </p:nvSpPr>
        <p:spPr>
          <a:xfrm>
            <a:off x="4628591" y="1655159"/>
            <a:ext cx="67740" cy="66338"/>
          </a:xfrm>
          <a:prstGeom prst="rect">
            <a:avLst/>
          </a:prstGeom>
          <a:blipFill>
            <a:blip r:embed="rId40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8" name="object 1898"/>
          <p:cNvSpPr/>
          <p:nvPr/>
        </p:nvSpPr>
        <p:spPr>
          <a:xfrm>
            <a:off x="4628957" y="1655687"/>
            <a:ext cx="66675" cy="66040"/>
          </a:xfrm>
          <a:custGeom>
            <a:avLst/>
            <a:gdLst/>
            <a:ahLst/>
            <a:cxnLst/>
            <a:rect l="l" t="t" r="r" b="b"/>
            <a:pathLst>
              <a:path w="66675" h="66039">
                <a:moveTo>
                  <a:pt x="32145" y="0"/>
                </a:moveTo>
                <a:lnTo>
                  <a:pt x="19424" y="2997"/>
                </a:lnTo>
                <a:lnTo>
                  <a:pt x="9121" y="10849"/>
                </a:lnTo>
                <a:lnTo>
                  <a:pt x="2293" y="23012"/>
                </a:lnTo>
                <a:lnTo>
                  <a:pt x="0" y="38942"/>
                </a:lnTo>
                <a:lnTo>
                  <a:pt x="4263" y="50025"/>
                </a:lnTo>
                <a:lnTo>
                  <a:pt x="12995" y="58737"/>
                </a:lnTo>
                <a:lnTo>
                  <a:pt x="26128" y="64176"/>
                </a:lnTo>
                <a:lnTo>
                  <a:pt x="43594" y="65440"/>
                </a:lnTo>
                <a:lnTo>
                  <a:pt x="55538" y="58522"/>
                </a:lnTo>
                <a:lnTo>
                  <a:pt x="63672" y="47448"/>
                </a:lnTo>
                <a:lnTo>
                  <a:pt x="66677" y="33539"/>
                </a:lnTo>
                <a:lnTo>
                  <a:pt x="64808" y="22493"/>
                </a:lnTo>
                <a:lnTo>
                  <a:pt x="57728" y="10835"/>
                </a:lnTo>
                <a:lnTo>
                  <a:pt x="46455" y="2914"/>
                </a:lnTo>
                <a:lnTo>
                  <a:pt x="321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9" name="object 1899"/>
          <p:cNvSpPr/>
          <p:nvPr/>
        </p:nvSpPr>
        <p:spPr>
          <a:xfrm>
            <a:off x="4628957" y="1655687"/>
            <a:ext cx="66677" cy="65440"/>
          </a:xfrm>
          <a:prstGeom prst="rect">
            <a:avLst/>
          </a:prstGeom>
          <a:blipFill>
            <a:blip r:embed="rId4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0" name="object 1900"/>
          <p:cNvSpPr/>
          <p:nvPr/>
        </p:nvSpPr>
        <p:spPr>
          <a:xfrm>
            <a:off x="4629387" y="1658518"/>
            <a:ext cx="66040" cy="62230"/>
          </a:xfrm>
          <a:custGeom>
            <a:avLst/>
            <a:gdLst/>
            <a:ahLst/>
            <a:cxnLst/>
            <a:rect l="l" t="t" r="r" b="b"/>
            <a:pathLst>
              <a:path w="66039" h="62230">
                <a:moveTo>
                  <a:pt x="20986" y="0"/>
                </a:moveTo>
                <a:lnTo>
                  <a:pt x="10006" y="7318"/>
                </a:lnTo>
                <a:lnTo>
                  <a:pt x="2620" y="19024"/>
                </a:lnTo>
                <a:lnTo>
                  <a:pt x="0" y="34329"/>
                </a:lnTo>
                <a:lnTo>
                  <a:pt x="3737" y="45809"/>
                </a:lnTo>
                <a:lnTo>
                  <a:pt x="12096" y="54927"/>
                </a:lnTo>
                <a:lnTo>
                  <a:pt x="24942" y="60720"/>
                </a:lnTo>
                <a:lnTo>
                  <a:pt x="42139" y="62223"/>
                </a:lnTo>
                <a:lnTo>
                  <a:pt x="54239" y="55553"/>
                </a:lnTo>
                <a:lnTo>
                  <a:pt x="62510" y="44588"/>
                </a:lnTo>
                <a:lnTo>
                  <a:pt x="65573" y="30708"/>
                </a:lnTo>
                <a:lnTo>
                  <a:pt x="65090" y="25140"/>
                </a:lnTo>
                <a:lnTo>
                  <a:pt x="60795" y="14402"/>
                </a:lnTo>
                <a:lnTo>
                  <a:pt x="52032" y="6028"/>
                </a:lnTo>
                <a:lnTo>
                  <a:pt x="38772" y="924"/>
                </a:lnTo>
                <a:lnTo>
                  <a:pt x="209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1" name="object 1901"/>
          <p:cNvSpPr/>
          <p:nvPr/>
        </p:nvSpPr>
        <p:spPr>
          <a:xfrm>
            <a:off x="4629387" y="1658518"/>
            <a:ext cx="65573" cy="62223"/>
          </a:xfrm>
          <a:prstGeom prst="rect">
            <a:avLst/>
          </a:prstGeom>
          <a:blipFill>
            <a:blip r:embed="rId40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2" name="object 1902"/>
          <p:cNvSpPr/>
          <p:nvPr/>
        </p:nvSpPr>
        <p:spPr>
          <a:xfrm>
            <a:off x="4629887" y="1658467"/>
            <a:ext cx="64769" cy="62230"/>
          </a:xfrm>
          <a:custGeom>
            <a:avLst/>
            <a:gdLst/>
            <a:ahLst/>
            <a:cxnLst/>
            <a:rect l="l" t="t" r="r" b="b"/>
            <a:pathLst>
              <a:path w="64770" h="62230">
                <a:moveTo>
                  <a:pt x="22568" y="0"/>
                </a:moveTo>
                <a:lnTo>
                  <a:pt x="10884" y="6749"/>
                </a:lnTo>
                <a:lnTo>
                  <a:pt x="2920" y="17977"/>
                </a:lnTo>
                <a:lnTo>
                  <a:pt x="0" y="32587"/>
                </a:lnTo>
                <a:lnTo>
                  <a:pt x="3189" y="44462"/>
                </a:lnTo>
                <a:lnTo>
                  <a:pt x="11174" y="53988"/>
                </a:lnTo>
                <a:lnTo>
                  <a:pt x="23732" y="60135"/>
                </a:lnTo>
                <a:lnTo>
                  <a:pt x="40641" y="61873"/>
                </a:lnTo>
                <a:lnTo>
                  <a:pt x="52899" y="55461"/>
                </a:lnTo>
                <a:lnTo>
                  <a:pt x="61305" y="44610"/>
                </a:lnTo>
                <a:lnTo>
                  <a:pt x="64426" y="30759"/>
                </a:lnTo>
                <a:lnTo>
                  <a:pt x="64297" y="27868"/>
                </a:lnTo>
                <a:lnTo>
                  <a:pt x="60795" y="16379"/>
                </a:lnTo>
                <a:lnTo>
                  <a:pt x="52597" y="7244"/>
                </a:lnTo>
                <a:lnTo>
                  <a:pt x="39818" y="1454"/>
                </a:lnTo>
                <a:lnTo>
                  <a:pt x="225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3" name="object 1903"/>
          <p:cNvSpPr/>
          <p:nvPr/>
        </p:nvSpPr>
        <p:spPr>
          <a:xfrm>
            <a:off x="4629887" y="1658467"/>
            <a:ext cx="64422" cy="61873"/>
          </a:xfrm>
          <a:prstGeom prst="rect">
            <a:avLst/>
          </a:prstGeom>
          <a:blipFill>
            <a:blip r:embed="rId4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4" name="object 1904"/>
          <p:cNvSpPr/>
          <p:nvPr/>
        </p:nvSpPr>
        <p:spPr>
          <a:xfrm>
            <a:off x="4630496" y="1658515"/>
            <a:ext cx="63500" cy="61594"/>
          </a:xfrm>
          <a:custGeom>
            <a:avLst/>
            <a:gdLst/>
            <a:ahLst/>
            <a:cxnLst/>
            <a:rect l="l" t="t" r="r" b="b"/>
            <a:pathLst>
              <a:path w="63500" h="61594">
                <a:moveTo>
                  <a:pt x="24125" y="0"/>
                </a:moveTo>
                <a:lnTo>
                  <a:pt x="11716" y="6146"/>
                </a:lnTo>
                <a:lnTo>
                  <a:pt x="3177" y="16882"/>
                </a:lnTo>
                <a:lnTo>
                  <a:pt x="0" y="30715"/>
                </a:lnTo>
                <a:lnTo>
                  <a:pt x="2599" y="42995"/>
                </a:lnTo>
                <a:lnTo>
                  <a:pt x="10183" y="52946"/>
                </a:lnTo>
                <a:lnTo>
                  <a:pt x="22438" y="59460"/>
                </a:lnTo>
                <a:lnTo>
                  <a:pt x="39049" y="61433"/>
                </a:lnTo>
                <a:lnTo>
                  <a:pt x="51456" y="55279"/>
                </a:lnTo>
                <a:lnTo>
                  <a:pt x="59992" y="44537"/>
                </a:lnTo>
                <a:lnTo>
                  <a:pt x="63169" y="30711"/>
                </a:lnTo>
                <a:lnTo>
                  <a:pt x="60575" y="18433"/>
                </a:lnTo>
                <a:lnTo>
                  <a:pt x="52992" y="8483"/>
                </a:lnTo>
                <a:lnTo>
                  <a:pt x="40737" y="1972"/>
                </a:lnTo>
                <a:lnTo>
                  <a:pt x="2412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5" name="object 1905"/>
          <p:cNvSpPr/>
          <p:nvPr/>
        </p:nvSpPr>
        <p:spPr>
          <a:xfrm>
            <a:off x="4630496" y="1658515"/>
            <a:ext cx="63169" cy="61433"/>
          </a:xfrm>
          <a:prstGeom prst="rect">
            <a:avLst/>
          </a:prstGeom>
          <a:blipFill>
            <a:blip r:embed="rId40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6" name="object 1906"/>
          <p:cNvSpPr/>
          <p:nvPr/>
        </p:nvSpPr>
        <p:spPr>
          <a:xfrm>
            <a:off x="4633129" y="1658349"/>
            <a:ext cx="60325" cy="61594"/>
          </a:xfrm>
          <a:custGeom>
            <a:avLst/>
            <a:gdLst/>
            <a:ahLst/>
            <a:cxnLst/>
            <a:rect l="l" t="t" r="r" b="b"/>
            <a:pathLst>
              <a:path w="60325" h="61594">
                <a:moveTo>
                  <a:pt x="26648" y="0"/>
                </a:moveTo>
                <a:lnTo>
                  <a:pt x="15458" y="3273"/>
                </a:lnTo>
                <a:lnTo>
                  <a:pt x="6598" y="11303"/>
                </a:lnTo>
                <a:lnTo>
                  <a:pt x="1101" y="24100"/>
                </a:lnTo>
                <a:lnTo>
                  <a:pt x="0" y="41679"/>
                </a:lnTo>
                <a:lnTo>
                  <a:pt x="7170" y="52063"/>
                </a:lnTo>
                <a:lnTo>
                  <a:pt x="19118" y="58946"/>
                </a:lnTo>
                <a:lnTo>
                  <a:pt x="35408" y="61153"/>
                </a:lnTo>
                <a:lnTo>
                  <a:pt x="47978" y="55294"/>
                </a:lnTo>
                <a:lnTo>
                  <a:pt x="56661" y="44685"/>
                </a:lnTo>
                <a:lnTo>
                  <a:pt x="59901" y="30877"/>
                </a:lnTo>
                <a:lnTo>
                  <a:pt x="58839" y="22843"/>
                </a:lnTo>
                <a:lnTo>
                  <a:pt x="52508" y="11038"/>
                </a:lnTo>
                <a:lnTo>
                  <a:pt x="41416" y="2957"/>
                </a:lnTo>
                <a:lnTo>
                  <a:pt x="2664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7" name="object 1907"/>
          <p:cNvSpPr/>
          <p:nvPr/>
        </p:nvSpPr>
        <p:spPr>
          <a:xfrm>
            <a:off x="4633129" y="1658349"/>
            <a:ext cx="59901" cy="61153"/>
          </a:xfrm>
          <a:prstGeom prst="rect">
            <a:avLst/>
          </a:prstGeom>
          <a:blipFill>
            <a:blip r:embed="rId40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8" name="object 1908"/>
          <p:cNvSpPr/>
          <p:nvPr/>
        </p:nvSpPr>
        <p:spPr>
          <a:xfrm>
            <a:off x="4633240" y="1658886"/>
            <a:ext cx="59690" cy="60325"/>
          </a:xfrm>
          <a:custGeom>
            <a:avLst/>
            <a:gdLst/>
            <a:ahLst/>
            <a:cxnLst/>
            <a:rect l="l" t="t" r="r" b="b"/>
            <a:pathLst>
              <a:path w="59689" h="60325">
                <a:moveTo>
                  <a:pt x="28783" y="0"/>
                </a:moveTo>
                <a:lnTo>
                  <a:pt x="17014" y="2548"/>
                </a:lnTo>
                <a:lnTo>
                  <a:pt x="7553" y="10076"/>
                </a:lnTo>
                <a:lnTo>
                  <a:pt x="1511" y="22481"/>
                </a:lnTo>
                <a:lnTo>
                  <a:pt x="0" y="39658"/>
                </a:lnTo>
                <a:lnTo>
                  <a:pt x="6737" y="50481"/>
                </a:lnTo>
                <a:lnTo>
                  <a:pt x="18373" y="57746"/>
                </a:lnTo>
                <a:lnTo>
                  <a:pt x="34338" y="60183"/>
                </a:lnTo>
                <a:lnTo>
                  <a:pt x="47058" y="54601"/>
                </a:lnTo>
                <a:lnTo>
                  <a:pt x="55880" y="44113"/>
                </a:lnTo>
                <a:lnTo>
                  <a:pt x="59181" y="30340"/>
                </a:lnTo>
                <a:lnTo>
                  <a:pt x="58676" y="24802"/>
                </a:lnTo>
                <a:lnTo>
                  <a:pt x="53082" y="12101"/>
                </a:lnTo>
                <a:lnTo>
                  <a:pt x="42581" y="3295"/>
                </a:lnTo>
                <a:lnTo>
                  <a:pt x="287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9" name="object 1909"/>
          <p:cNvSpPr/>
          <p:nvPr/>
        </p:nvSpPr>
        <p:spPr>
          <a:xfrm>
            <a:off x="4633240" y="1658886"/>
            <a:ext cx="59178" cy="60183"/>
          </a:xfrm>
          <a:prstGeom prst="rect">
            <a:avLst/>
          </a:prstGeom>
          <a:blipFill>
            <a:blip r:embed="rId40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0" name="object 1910"/>
          <p:cNvSpPr/>
          <p:nvPr/>
        </p:nvSpPr>
        <p:spPr>
          <a:xfrm>
            <a:off x="4633392" y="1661316"/>
            <a:ext cx="58419" cy="57785"/>
          </a:xfrm>
          <a:custGeom>
            <a:avLst/>
            <a:gdLst/>
            <a:ahLst/>
            <a:cxnLst/>
            <a:rect l="l" t="t" r="r" b="b"/>
            <a:pathLst>
              <a:path w="58420" h="57785">
                <a:moveTo>
                  <a:pt x="18618" y="0"/>
                </a:moveTo>
                <a:lnTo>
                  <a:pt x="8530" y="7002"/>
                </a:lnTo>
                <a:lnTo>
                  <a:pt x="1920" y="18995"/>
                </a:lnTo>
                <a:lnTo>
                  <a:pt x="0" y="35715"/>
                </a:lnTo>
                <a:lnTo>
                  <a:pt x="6291" y="46989"/>
                </a:lnTo>
                <a:lnTo>
                  <a:pt x="17610" y="54637"/>
                </a:lnTo>
                <a:lnTo>
                  <a:pt x="33217" y="57298"/>
                </a:lnTo>
                <a:lnTo>
                  <a:pt x="46090" y="52019"/>
                </a:lnTo>
                <a:lnTo>
                  <a:pt x="55054" y="41663"/>
                </a:lnTo>
                <a:lnTo>
                  <a:pt x="58419" y="27910"/>
                </a:lnTo>
                <a:lnTo>
                  <a:pt x="55922" y="16366"/>
                </a:lnTo>
                <a:lnTo>
                  <a:pt x="48446" y="7113"/>
                </a:lnTo>
                <a:lnTo>
                  <a:pt x="36006" y="1280"/>
                </a:lnTo>
                <a:lnTo>
                  <a:pt x="1861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1" name="object 1911"/>
          <p:cNvSpPr/>
          <p:nvPr/>
        </p:nvSpPr>
        <p:spPr>
          <a:xfrm>
            <a:off x="4633392" y="1661316"/>
            <a:ext cx="58417" cy="57298"/>
          </a:xfrm>
          <a:prstGeom prst="rect">
            <a:avLst/>
          </a:prstGeom>
          <a:blipFill>
            <a:blip r:embed="rId40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2" name="object 1912"/>
          <p:cNvSpPr/>
          <p:nvPr/>
        </p:nvSpPr>
        <p:spPr>
          <a:xfrm>
            <a:off x="4633614" y="1661285"/>
            <a:ext cx="57785" cy="57150"/>
          </a:xfrm>
          <a:custGeom>
            <a:avLst/>
            <a:gdLst/>
            <a:ahLst/>
            <a:cxnLst/>
            <a:rect l="l" t="t" r="r" b="b"/>
            <a:pathLst>
              <a:path w="57785" h="57150">
                <a:moveTo>
                  <a:pt x="20265" y="0"/>
                </a:moveTo>
                <a:lnTo>
                  <a:pt x="9512" y="6427"/>
                </a:lnTo>
                <a:lnTo>
                  <a:pt x="2317" y="17980"/>
                </a:lnTo>
                <a:lnTo>
                  <a:pt x="0" y="34188"/>
                </a:lnTo>
                <a:lnTo>
                  <a:pt x="5809" y="45923"/>
                </a:lnTo>
                <a:lnTo>
                  <a:pt x="16797" y="53972"/>
                </a:lnTo>
                <a:lnTo>
                  <a:pt x="32044" y="56857"/>
                </a:lnTo>
                <a:lnTo>
                  <a:pt x="45071" y="51883"/>
                </a:lnTo>
                <a:lnTo>
                  <a:pt x="54176" y="41659"/>
                </a:lnTo>
                <a:lnTo>
                  <a:pt x="57601" y="27941"/>
                </a:lnTo>
                <a:lnTo>
                  <a:pt x="55921" y="18393"/>
                </a:lnTo>
                <a:lnTo>
                  <a:pt x="49068" y="8367"/>
                </a:lnTo>
                <a:lnTo>
                  <a:pt x="37117" y="1821"/>
                </a:lnTo>
                <a:lnTo>
                  <a:pt x="202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3" name="object 1913"/>
          <p:cNvSpPr/>
          <p:nvPr/>
        </p:nvSpPr>
        <p:spPr>
          <a:xfrm>
            <a:off x="4633614" y="1661285"/>
            <a:ext cx="57601" cy="56857"/>
          </a:xfrm>
          <a:prstGeom prst="rect">
            <a:avLst/>
          </a:prstGeom>
          <a:blipFill>
            <a:blip r:embed="rId40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4" name="object 1914"/>
          <p:cNvSpPr/>
          <p:nvPr/>
        </p:nvSpPr>
        <p:spPr>
          <a:xfrm>
            <a:off x="4633915" y="1661367"/>
            <a:ext cx="57150" cy="56515"/>
          </a:xfrm>
          <a:custGeom>
            <a:avLst/>
            <a:gdLst/>
            <a:ahLst/>
            <a:cxnLst/>
            <a:rect l="l" t="t" r="r" b="b"/>
            <a:pathLst>
              <a:path w="57150" h="56514">
                <a:moveTo>
                  <a:pt x="21949" y="0"/>
                </a:moveTo>
                <a:lnTo>
                  <a:pt x="10507" y="5799"/>
                </a:lnTo>
                <a:lnTo>
                  <a:pt x="2703" y="16891"/>
                </a:lnTo>
                <a:lnTo>
                  <a:pt x="0" y="32544"/>
                </a:lnTo>
                <a:lnTo>
                  <a:pt x="5311" y="44751"/>
                </a:lnTo>
                <a:lnTo>
                  <a:pt x="15966" y="53210"/>
                </a:lnTo>
                <a:lnTo>
                  <a:pt x="30810" y="56313"/>
                </a:lnTo>
                <a:lnTo>
                  <a:pt x="43981" y="51649"/>
                </a:lnTo>
                <a:lnTo>
                  <a:pt x="53218" y="41553"/>
                </a:lnTo>
                <a:lnTo>
                  <a:pt x="56701" y="27860"/>
                </a:lnTo>
                <a:lnTo>
                  <a:pt x="55722" y="20514"/>
                </a:lnTo>
                <a:lnTo>
                  <a:pt x="49567" y="9647"/>
                </a:lnTo>
                <a:lnTo>
                  <a:pt x="38154" y="2351"/>
                </a:lnTo>
                <a:lnTo>
                  <a:pt x="2194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5" name="object 1915"/>
          <p:cNvSpPr/>
          <p:nvPr/>
        </p:nvSpPr>
        <p:spPr>
          <a:xfrm>
            <a:off x="4633915" y="1661367"/>
            <a:ext cx="56701" cy="56313"/>
          </a:xfrm>
          <a:prstGeom prst="rect">
            <a:avLst/>
          </a:prstGeom>
          <a:blipFill>
            <a:blip r:embed="rId4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6" name="object 1916"/>
          <p:cNvSpPr/>
          <p:nvPr/>
        </p:nvSpPr>
        <p:spPr>
          <a:xfrm>
            <a:off x="4634269" y="1661554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79" h="55880">
                <a:moveTo>
                  <a:pt x="23677" y="0"/>
                </a:moveTo>
                <a:lnTo>
                  <a:pt x="11508" y="5125"/>
                </a:lnTo>
                <a:lnTo>
                  <a:pt x="3072" y="15736"/>
                </a:lnTo>
                <a:lnTo>
                  <a:pt x="0" y="30745"/>
                </a:lnTo>
                <a:lnTo>
                  <a:pt x="4777" y="43434"/>
                </a:lnTo>
                <a:lnTo>
                  <a:pt x="15093" y="52302"/>
                </a:lnTo>
                <a:lnTo>
                  <a:pt x="29526" y="55611"/>
                </a:lnTo>
                <a:lnTo>
                  <a:pt x="42844" y="51283"/>
                </a:lnTo>
                <a:lnTo>
                  <a:pt x="52234" y="41337"/>
                </a:lnTo>
                <a:lnTo>
                  <a:pt x="55789" y="27672"/>
                </a:lnTo>
                <a:lnTo>
                  <a:pt x="55344" y="22708"/>
                </a:lnTo>
                <a:lnTo>
                  <a:pt x="49946" y="10945"/>
                </a:lnTo>
                <a:lnTo>
                  <a:pt x="39103" y="2859"/>
                </a:lnTo>
                <a:lnTo>
                  <a:pt x="2367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7" name="object 1917"/>
          <p:cNvSpPr/>
          <p:nvPr/>
        </p:nvSpPr>
        <p:spPr>
          <a:xfrm>
            <a:off x="4634269" y="1661554"/>
            <a:ext cx="55785" cy="55611"/>
          </a:xfrm>
          <a:prstGeom prst="rect">
            <a:avLst/>
          </a:prstGeom>
          <a:blipFill>
            <a:blip r:embed="rId4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8" name="object 1918"/>
          <p:cNvSpPr/>
          <p:nvPr/>
        </p:nvSpPr>
        <p:spPr>
          <a:xfrm>
            <a:off x="4634698" y="1661875"/>
            <a:ext cx="55244" cy="55244"/>
          </a:xfrm>
          <a:custGeom>
            <a:avLst/>
            <a:gdLst/>
            <a:ahLst/>
            <a:cxnLst/>
            <a:rect l="l" t="t" r="r" b="b"/>
            <a:pathLst>
              <a:path w="55245" h="55244">
                <a:moveTo>
                  <a:pt x="25435" y="0"/>
                </a:moveTo>
                <a:lnTo>
                  <a:pt x="12499" y="4380"/>
                </a:lnTo>
                <a:lnTo>
                  <a:pt x="3411" y="14488"/>
                </a:lnTo>
                <a:lnTo>
                  <a:pt x="0" y="28773"/>
                </a:lnTo>
                <a:lnTo>
                  <a:pt x="4198" y="41947"/>
                </a:lnTo>
                <a:lnTo>
                  <a:pt x="14162" y="51244"/>
                </a:lnTo>
                <a:lnTo>
                  <a:pt x="28162" y="54759"/>
                </a:lnTo>
                <a:lnTo>
                  <a:pt x="41633" y="50776"/>
                </a:lnTo>
                <a:lnTo>
                  <a:pt x="51170" y="40977"/>
                </a:lnTo>
                <a:lnTo>
                  <a:pt x="54789" y="27351"/>
                </a:lnTo>
                <a:lnTo>
                  <a:pt x="54688" y="24986"/>
                </a:lnTo>
                <a:lnTo>
                  <a:pt x="50167" y="12252"/>
                </a:lnTo>
                <a:lnTo>
                  <a:pt x="39946" y="3328"/>
                </a:lnTo>
                <a:lnTo>
                  <a:pt x="254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9" name="object 1919"/>
          <p:cNvSpPr/>
          <p:nvPr/>
        </p:nvSpPr>
        <p:spPr>
          <a:xfrm>
            <a:off x="4634698" y="1661875"/>
            <a:ext cx="54787" cy="54759"/>
          </a:xfrm>
          <a:prstGeom prst="rect">
            <a:avLst/>
          </a:prstGeom>
          <a:blipFill>
            <a:blip r:embed="rId4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0" name="object 1920"/>
          <p:cNvSpPr/>
          <p:nvPr/>
        </p:nvSpPr>
        <p:spPr>
          <a:xfrm>
            <a:off x="4637467" y="1663713"/>
            <a:ext cx="52069" cy="48895"/>
          </a:xfrm>
          <a:custGeom>
            <a:avLst/>
            <a:gdLst/>
            <a:ahLst/>
            <a:cxnLst/>
            <a:rect l="l" t="t" r="r" b="b"/>
            <a:pathLst>
              <a:path w="52070" h="48894">
                <a:moveTo>
                  <a:pt x="16392" y="0"/>
                </a:moveTo>
                <a:lnTo>
                  <a:pt x="6957" y="6461"/>
                </a:lnTo>
                <a:lnTo>
                  <a:pt x="1046" y="18357"/>
                </a:lnTo>
                <a:lnTo>
                  <a:pt x="0" y="35813"/>
                </a:lnTo>
                <a:lnTo>
                  <a:pt x="7218" y="44014"/>
                </a:lnTo>
                <a:lnTo>
                  <a:pt x="19788" y="48733"/>
                </a:lnTo>
                <a:lnTo>
                  <a:pt x="38113" y="48753"/>
                </a:lnTo>
                <a:lnTo>
                  <a:pt x="47798" y="39109"/>
                </a:lnTo>
                <a:lnTo>
                  <a:pt x="51487" y="25513"/>
                </a:lnTo>
                <a:lnTo>
                  <a:pt x="50632" y="18888"/>
                </a:lnTo>
                <a:lnTo>
                  <a:pt x="44703" y="8575"/>
                </a:lnTo>
                <a:lnTo>
                  <a:pt x="33244" y="1805"/>
                </a:lnTo>
                <a:lnTo>
                  <a:pt x="163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1" name="object 1921"/>
          <p:cNvSpPr/>
          <p:nvPr/>
        </p:nvSpPr>
        <p:spPr>
          <a:xfrm>
            <a:off x="4637467" y="1663713"/>
            <a:ext cx="51484" cy="48753"/>
          </a:xfrm>
          <a:prstGeom prst="rect">
            <a:avLst/>
          </a:prstGeom>
          <a:blipFill>
            <a:blip r:embed="rId36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2" name="object 1922"/>
          <p:cNvSpPr/>
          <p:nvPr/>
        </p:nvSpPr>
        <p:spPr>
          <a:xfrm>
            <a:off x="4637537" y="1663792"/>
            <a:ext cx="51435" cy="48895"/>
          </a:xfrm>
          <a:custGeom>
            <a:avLst/>
            <a:gdLst/>
            <a:ahLst/>
            <a:cxnLst/>
            <a:rect l="l" t="t" r="r" b="b"/>
            <a:pathLst>
              <a:path w="51435" h="48894">
                <a:moveTo>
                  <a:pt x="17817" y="0"/>
                </a:moveTo>
                <a:lnTo>
                  <a:pt x="7856" y="5959"/>
                </a:lnTo>
                <a:lnTo>
                  <a:pt x="1441" y="17500"/>
                </a:lnTo>
                <a:lnTo>
                  <a:pt x="0" y="34636"/>
                </a:lnTo>
                <a:lnTo>
                  <a:pt x="6839" y="43176"/>
                </a:lnTo>
                <a:lnTo>
                  <a:pt x="19143" y="48220"/>
                </a:lnTo>
                <a:lnTo>
                  <a:pt x="37303" y="48483"/>
                </a:lnTo>
                <a:lnTo>
                  <a:pt x="47131" y="38992"/>
                </a:lnTo>
                <a:lnTo>
                  <a:pt x="50883" y="25434"/>
                </a:lnTo>
                <a:lnTo>
                  <a:pt x="50453" y="20721"/>
                </a:lnTo>
                <a:lnTo>
                  <a:pt x="45177" y="9714"/>
                </a:lnTo>
                <a:lnTo>
                  <a:pt x="34179" y="2286"/>
                </a:lnTo>
                <a:lnTo>
                  <a:pt x="1781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3" name="object 1923"/>
          <p:cNvSpPr/>
          <p:nvPr/>
        </p:nvSpPr>
        <p:spPr>
          <a:xfrm>
            <a:off x="4637537" y="1663792"/>
            <a:ext cx="50881" cy="48483"/>
          </a:xfrm>
          <a:prstGeom prst="rect">
            <a:avLst/>
          </a:prstGeom>
          <a:blipFill>
            <a:blip r:embed="rId36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4" name="object 1924"/>
          <p:cNvSpPr/>
          <p:nvPr/>
        </p:nvSpPr>
        <p:spPr>
          <a:xfrm>
            <a:off x="4637649" y="1663943"/>
            <a:ext cx="50800" cy="48260"/>
          </a:xfrm>
          <a:custGeom>
            <a:avLst/>
            <a:gdLst/>
            <a:ahLst/>
            <a:cxnLst/>
            <a:rect l="l" t="t" r="r" b="b"/>
            <a:pathLst>
              <a:path w="50800" h="48260">
                <a:moveTo>
                  <a:pt x="19308" y="0"/>
                </a:moveTo>
                <a:lnTo>
                  <a:pt x="8793" y="5397"/>
                </a:lnTo>
                <a:lnTo>
                  <a:pt x="1845" y="16552"/>
                </a:lnTo>
                <a:lnTo>
                  <a:pt x="0" y="33350"/>
                </a:lnTo>
                <a:lnTo>
                  <a:pt x="6443" y="42245"/>
                </a:lnTo>
                <a:lnTo>
                  <a:pt x="18466" y="47629"/>
                </a:lnTo>
                <a:lnTo>
                  <a:pt x="36429" y="48144"/>
                </a:lnTo>
                <a:lnTo>
                  <a:pt x="46404" y="38811"/>
                </a:lnTo>
                <a:lnTo>
                  <a:pt x="50225" y="25283"/>
                </a:lnTo>
                <a:lnTo>
                  <a:pt x="50094" y="22673"/>
                </a:lnTo>
                <a:lnTo>
                  <a:pt x="45562" y="10893"/>
                </a:lnTo>
                <a:lnTo>
                  <a:pt x="35073" y="2764"/>
                </a:lnTo>
                <a:lnTo>
                  <a:pt x="193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5" name="object 1925"/>
          <p:cNvSpPr/>
          <p:nvPr/>
        </p:nvSpPr>
        <p:spPr>
          <a:xfrm>
            <a:off x="4637649" y="1663943"/>
            <a:ext cx="50225" cy="48144"/>
          </a:xfrm>
          <a:prstGeom prst="rect">
            <a:avLst/>
          </a:prstGeom>
          <a:blipFill>
            <a:blip r:embed="rId37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6" name="object 1926"/>
          <p:cNvSpPr/>
          <p:nvPr/>
        </p:nvSpPr>
        <p:spPr>
          <a:xfrm>
            <a:off x="4637804" y="1664180"/>
            <a:ext cx="50165" cy="48260"/>
          </a:xfrm>
          <a:custGeom>
            <a:avLst/>
            <a:gdLst/>
            <a:ahLst/>
            <a:cxnLst/>
            <a:rect l="l" t="t" r="r" b="b"/>
            <a:pathLst>
              <a:path w="50164" h="48260">
                <a:moveTo>
                  <a:pt x="20813" y="0"/>
                </a:moveTo>
                <a:lnTo>
                  <a:pt x="9731" y="4805"/>
                </a:lnTo>
                <a:lnTo>
                  <a:pt x="2241" y="15562"/>
                </a:lnTo>
                <a:lnTo>
                  <a:pt x="0" y="31973"/>
                </a:lnTo>
                <a:lnTo>
                  <a:pt x="6037" y="41217"/>
                </a:lnTo>
                <a:lnTo>
                  <a:pt x="17780" y="46935"/>
                </a:lnTo>
                <a:lnTo>
                  <a:pt x="35553" y="47697"/>
                </a:lnTo>
                <a:lnTo>
                  <a:pt x="45681" y="38536"/>
                </a:lnTo>
                <a:lnTo>
                  <a:pt x="49574" y="25046"/>
                </a:lnTo>
                <a:lnTo>
                  <a:pt x="49572" y="24661"/>
                </a:lnTo>
                <a:lnTo>
                  <a:pt x="45862" y="12085"/>
                </a:lnTo>
                <a:lnTo>
                  <a:pt x="35900" y="3223"/>
                </a:lnTo>
                <a:lnTo>
                  <a:pt x="208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7" name="object 1927"/>
          <p:cNvSpPr/>
          <p:nvPr/>
        </p:nvSpPr>
        <p:spPr>
          <a:xfrm>
            <a:off x="4637804" y="1664180"/>
            <a:ext cx="49572" cy="47697"/>
          </a:xfrm>
          <a:prstGeom prst="rect">
            <a:avLst/>
          </a:prstGeom>
          <a:blipFill>
            <a:blip r:embed="rId37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8" name="object 1928"/>
          <p:cNvSpPr/>
          <p:nvPr/>
        </p:nvSpPr>
        <p:spPr>
          <a:xfrm>
            <a:off x="4637986" y="1664497"/>
            <a:ext cx="48895" cy="47625"/>
          </a:xfrm>
          <a:custGeom>
            <a:avLst/>
            <a:gdLst/>
            <a:ahLst/>
            <a:cxnLst/>
            <a:rect l="l" t="t" r="r" b="b"/>
            <a:pathLst>
              <a:path w="48895" h="47625">
                <a:moveTo>
                  <a:pt x="22351" y="0"/>
                </a:moveTo>
                <a:lnTo>
                  <a:pt x="10682" y="4169"/>
                </a:lnTo>
                <a:lnTo>
                  <a:pt x="2632" y="14512"/>
                </a:lnTo>
                <a:lnTo>
                  <a:pt x="0" y="30492"/>
                </a:lnTo>
                <a:lnTo>
                  <a:pt x="5618" y="40092"/>
                </a:lnTo>
                <a:lnTo>
                  <a:pt x="17072" y="46153"/>
                </a:lnTo>
                <a:lnTo>
                  <a:pt x="34642" y="47170"/>
                </a:lnTo>
                <a:lnTo>
                  <a:pt x="44920" y="38183"/>
                </a:lnTo>
                <a:lnTo>
                  <a:pt x="48885" y="24729"/>
                </a:lnTo>
                <a:lnTo>
                  <a:pt x="46047" y="13294"/>
                </a:lnTo>
                <a:lnTo>
                  <a:pt x="36651" y="3657"/>
                </a:lnTo>
                <a:lnTo>
                  <a:pt x="223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9" name="object 1929"/>
          <p:cNvSpPr/>
          <p:nvPr/>
        </p:nvSpPr>
        <p:spPr>
          <a:xfrm>
            <a:off x="4637986" y="1664497"/>
            <a:ext cx="48882" cy="47170"/>
          </a:xfrm>
          <a:prstGeom prst="rect">
            <a:avLst/>
          </a:prstGeom>
          <a:blipFill>
            <a:blip r:embed="rId37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0" name="object 1930"/>
          <p:cNvSpPr/>
          <p:nvPr/>
        </p:nvSpPr>
        <p:spPr>
          <a:xfrm>
            <a:off x="4638230" y="1668388"/>
            <a:ext cx="48260" cy="43180"/>
          </a:xfrm>
          <a:custGeom>
            <a:avLst/>
            <a:gdLst/>
            <a:ahLst/>
            <a:cxnLst/>
            <a:rect l="l" t="t" r="r" b="b"/>
            <a:pathLst>
              <a:path w="48260" h="43180">
                <a:moveTo>
                  <a:pt x="11650" y="0"/>
                </a:moveTo>
                <a:lnTo>
                  <a:pt x="3016" y="9903"/>
                </a:lnTo>
                <a:lnTo>
                  <a:pt x="0" y="25404"/>
                </a:lnTo>
                <a:lnTo>
                  <a:pt x="5168" y="35368"/>
                </a:lnTo>
                <a:lnTo>
                  <a:pt x="16317" y="41787"/>
                </a:lnTo>
                <a:lnTo>
                  <a:pt x="33677" y="43061"/>
                </a:lnTo>
                <a:lnTo>
                  <a:pt x="44106" y="34252"/>
                </a:lnTo>
                <a:lnTo>
                  <a:pt x="48145" y="20838"/>
                </a:lnTo>
                <a:lnTo>
                  <a:pt x="47194" y="14312"/>
                </a:lnTo>
                <a:lnTo>
                  <a:pt x="41309" y="5450"/>
                </a:lnTo>
                <a:lnTo>
                  <a:pt x="29625" y="177"/>
                </a:lnTo>
                <a:lnTo>
                  <a:pt x="116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1" name="object 1931"/>
          <p:cNvSpPr/>
          <p:nvPr/>
        </p:nvSpPr>
        <p:spPr>
          <a:xfrm>
            <a:off x="4638230" y="1668388"/>
            <a:ext cx="48145" cy="43061"/>
          </a:xfrm>
          <a:prstGeom prst="rect">
            <a:avLst/>
          </a:prstGeom>
          <a:blipFill>
            <a:blip r:embed="rId37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2" name="object 1932"/>
          <p:cNvSpPr/>
          <p:nvPr/>
        </p:nvSpPr>
        <p:spPr>
          <a:xfrm>
            <a:off x="4638521" y="1668166"/>
            <a:ext cx="47625" cy="43180"/>
          </a:xfrm>
          <a:custGeom>
            <a:avLst/>
            <a:gdLst/>
            <a:ahLst/>
            <a:cxnLst/>
            <a:rect l="l" t="t" r="r" b="b"/>
            <a:pathLst>
              <a:path w="47625" h="43180">
                <a:moveTo>
                  <a:pt x="12632" y="0"/>
                </a:moveTo>
                <a:lnTo>
                  <a:pt x="3391" y="9435"/>
                </a:lnTo>
                <a:lnTo>
                  <a:pt x="0" y="24419"/>
                </a:lnTo>
                <a:lnTo>
                  <a:pt x="4703" y="34754"/>
                </a:lnTo>
                <a:lnTo>
                  <a:pt x="15540" y="41531"/>
                </a:lnTo>
                <a:lnTo>
                  <a:pt x="32679" y="43063"/>
                </a:lnTo>
                <a:lnTo>
                  <a:pt x="43259" y="34441"/>
                </a:lnTo>
                <a:lnTo>
                  <a:pt x="47371" y="21060"/>
                </a:lnTo>
                <a:lnTo>
                  <a:pt x="46837" y="16136"/>
                </a:lnTo>
                <a:lnTo>
                  <a:pt x="41552" y="6646"/>
                </a:lnTo>
                <a:lnTo>
                  <a:pt x="30284" y="734"/>
                </a:lnTo>
                <a:lnTo>
                  <a:pt x="1263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3" name="object 1933"/>
          <p:cNvSpPr/>
          <p:nvPr/>
        </p:nvSpPr>
        <p:spPr>
          <a:xfrm>
            <a:off x="4638521" y="1668166"/>
            <a:ext cx="47366" cy="43063"/>
          </a:xfrm>
          <a:prstGeom prst="rect">
            <a:avLst/>
          </a:prstGeom>
          <a:blipFill>
            <a:blip r:embed="rId37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4" name="object 1934"/>
          <p:cNvSpPr/>
          <p:nvPr/>
        </p:nvSpPr>
        <p:spPr>
          <a:xfrm>
            <a:off x="4638835" y="1668002"/>
            <a:ext cx="46990" cy="43180"/>
          </a:xfrm>
          <a:custGeom>
            <a:avLst/>
            <a:gdLst/>
            <a:ahLst/>
            <a:cxnLst/>
            <a:rect l="l" t="t" r="r" b="b"/>
            <a:pathLst>
              <a:path w="46989" h="43180">
                <a:moveTo>
                  <a:pt x="13629" y="0"/>
                </a:moveTo>
                <a:lnTo>
                  <a:pt x="3754" y="8956"/>
                </a:lnTo>
                <a:lnTo>
                  <a:pt x="0" y="23350"/>
                </a:lnTo>
                <a:lnTo>
                  <a:pt x="4225" y="34049"/>
                </a:lnTo>
                <a:lnTo>
                  <a:pt x="14752" y="41194"/>
                </a:lnTo>
                <a:lnTo>
                  <a:pt x="31653" y="42991"/>
                </a:lnTo>
                <a:lnTo>
                  <a:pt x="42387" y="34559"/>
                </a:lnTo>
                <a:lnTo>
                  <a:pt x="46575" y="21224"/>
                </a:lnTo>
                <a:lnTo>
                  <a:pt x="46349" y="18011"/>
                </a:lnTo>
                <a:lnTo>
                  <a:pt x="41718" y="7867"/>
                </a:lnTo>
                <a:lnTo>
                  <a:pt x="30901" y="1289"/>
                </a:lnTo>
                <a:lnTo>
                  <a:pt x="136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5" name="object 1935"/>
          <p:cNvSpPr/>
          <p:nvPr/>
        </p:nvSpPr>
        <p:spPr>
          <a:xfrm>
            <a:off x="4638835" y="1668002"/>
            <a:ext cx="46575" cy="42991"/>
          </a:xfrm>
          <a:prstGeom prst="rect">
            <a:avLst/>
          </a:prstGeom>
          <a:blipFill>
            <a:blip r:embed="rId37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6" name="object 1936"/>
          <p:cNvSpPr/>
          <p:nvPr/>
        </p:nvSpPr>
        <p:spPr>
          <a:xfrm>
            <a:off x="4639212" y="1667909"/>
            <a:ext cx="45720" cy="43180"/>
          </a:xfrm>
          <a:custGeom>
            <a:avLst/>
            <a:gdLst/>
            <a:ahLst/>
            <a:cxnLst/>
            <a:rect l="l" t="t" r="r" b="b"/>
            <a:pathLst>
              <a:path w="45720" h="43180">
                <a:moveTo>
                  <a:pt x="14618" y="0"/>
                </a:moveTo>
                <a:lnTo>
                  <a:pt x="4094" y="8456"/>
                </a:lnTo>
                <a:lnTo>
                  <a:pt x="0" y="22208"/>
                </a:lnTo>
                <a:lnTo>
                  <a:pt x="3723" y="33283"/>
                </a:lnTo>
                <a:lnTo>
                  <a:pt x="13928" y="40797"/>
                </a:lnTo>
                <a:lnTo>
                  <a:pt x="30586" y="42854"/>
                </a:lnTo>
                <a:lnTo>
                  <a:pt x="41467" y="34620"/>
                </a:lnTo>
                <a:lnTo>
                  <a:pt x="45728" y="21318"/>
                </a:lnTo>
                <a:lnTo>
                  <a:pt x="45687" y="19950"/>
                </a:lnTo>
                <a:lnTo>
                  <a:pt x="41783" y="9120"/>
                </a:lnTo>
                <a:lnTo>
                  <a:pt x="31453" y="1848"/>
                </a:lnTo>
                <a:lnTo>
                  <a:pt x="1461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7" name="object 1937"/>
          <p:cNvSpPr/>
          <p:nvPr/>
        </p:nvSpPr>
        <p:spPr>
          <a:xfrm>
            <a:off x="4639212" y="1667909"/>
            <a:ext cx="45728" cy="42854"/>
          </a:xfrm>
          <a:prstGeom prst="rect">
            <a:avLst/>
          </a:prstGeom>
          <a:blipFill>
            <a:blip r:embed="rId37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8" name="object 1938"/>
          <p:cNvSpPr/>
          <p:nvPr/>
        </p:nvSpPr>
        <p:spPr>
          <a:xfrm>
            <a:off x="4642841" y="1667089"/>
            <a:ext cx="41910" cy="43815"/>
          </a:xfrm>
          <a:custGeom>
            <a:avLst/>
            <a:gdLst/>
            <a:ahLst/>
            <a:cxnLst/>
            <a:rect l="l" t="t" r="r" b="b"/>
            <a:pathLst>
              <a:path w="41910" h="43814">
                <a:moveTo>
                  <a:pt x="15763" y="0"/>
                </a:moveTo>
                <a:lnTo>
                  <a:pt x="6281" y="4684"/>
                </a:lnTo>
                <a:lnTo>
                  <a:pt x="431" y="15565"/>
                </a:lnTo>
                <a:lnTo>
                  <a:pt x="0" y="33183"/>
                </a:lnTo>
                <a:lnTo>
                  <a:pt x="9862" y="41088"/>
                </a:lnTo>
                <a:lnTo>
                  <a:pt x="26262" y="43416"/>
                </a:lnTo>
                <a:lnTo>
                  <a:pt x="37302" y="35390"/>
                </a:lnTo>
                <a:lnTo>
                  <a:pt x="41642" y="22137"/>
                </a:lnTo>
                <a:lnTo>
                  <a:pt x="39651" y="13040"/>
                </a:lnTo>
                <a:lnTo>
                  <a:pt x="30717" y="3509"/>
                </a:lnTo>
                <a:lnTo>
                  <a:pt x="1576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9" name="object 1939"/>
          <p:cNvSpPr/>
          <p:nvPr/>
        </p:nvSpPr>
        <p:spPr>
          <a:xfrm>
            <a:off x="4642841" y="1667089"/>
            <a:ext cx="41642" cy="43416"/>
          </a:xfrm>
          <a:prstGeom prst="rect">
            <a:avLst/>
          </a:prstGeom>
          <a:blipFill>
            <a:blip r:embed="rId37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0" name="object 1940"/>
          <p:cNvSpPr/>
          <p:nvPr/>
        </p:nvSpPr>
        <p:spPr>
          <a:xfrm>
            <a:off x="4642778" y="1667370"/>
            <a:ext cx="41275" cy="43180"/>
          </a:xfrm>
          <a:custGeom>
            <a:avLst/>
            <a:gdLst/>
            <a:ahLst/>
            <a:cxnLst/>
            <a:rect l="l" t="t" r="r" b="b"/>
            <a:pathLst>
              <a:path w="41275" h="43180">
                <a:moveTo>
                  <a:pt x="17197" y="0"/>
                </a:moveTo>
                <a:lnTo>
                  <a:pt x="7232" y="4125"/>
                </a:lnTo>
                <a:lnTo>
                  <a:pt x="868" y="14633"/>
                </a:lnTo>
                <a:lnTo>
                  <a:pt x="0" y="32002"/>
                </a:lnTo>
                <a:lnTo>
                  <a:pt x="9521" y="40293"/>
                </a:lnTo>
                <a:lnTo>
                  <a:pt x="25653" y="42883"/>
                </a:lnTo>
                <a:lnTo>
                  <a:pt x="36844" y="35073"/>
                </a:lnTo>
                <a:lnTo>
                  <a:pt x="41261" y="21856"/>
                </a:lnTo>
                <a:lnTo>
                  <a:pt x="39868" y="14209"/>
                </a:lnTo>
                <a:lnTo>
                  <a:pt x="31490" y="3944"/>
                </a:lnTo>
                <a:lnTo>
                  <a:pt x="1719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1" name="object 1941"/>
          <p:cNvSpPr/>
          <p:nvPr/>
        </p:nvSpPr>
        <p:spPr>
          <a:xfrm>
            <a:off x="4642778" y="1667370"/>
            <a:ext cx="41261" cy="42883"/>
          </a:xfrm>
          <a:prstGeom prst="rect">
            <a:avLst/>
          </a:prstGeom>
          <a:blipFill>
            <a:blip r:embed="rId37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2" name="object 1942"/>
          <p:cNvSpPr/>
          <p:nvPr/>
        </p:nvSpPr>
        <p:spPr>
          <a:xfrm>
            <a:off x="4642742" y="1667710"/>
            <a:ext cx="41275" cy="42545"/>
          </a:xfrm>
          <a:custGeom>
            <a:avLst/>
            <a:gdLst/>
            <a:ahLst/>
            <a:cxnLst/>
            <a:rect l="l" t="t" r="r" b="b"/>
            <a:pathLst>
              <a:path w="41275" h="42544">
                <a:moveTo>
                  <a:pt x="18688" y="0"/>
                </a:moveTo>
                <a:lnTo>
                  <a:pt x="8217" y="3517"/>
                </a:lnTo>
                <a:lnTo>
                  <a:pt x="1316" y="13628"/>
                </a:lnTo>
                <a:lnTo>
                  <a:pt x="0" y="30712"/>
                </a:lnTo>
                <a:lnTo>
                  <a:pt x="9158" y="39411"/>
                </a:lnTo>
                <a:lnTo>
                  <a:pt x="25006" y="42275"/>
                </a:lnTo>
                <a:lnTo>
                  <a:pt x="36352" y="34685"/>
                </a:lnTo>
                <a:lnTo>
                  <a:pt x="40852" y="21516"/>
                </a:lnTo>
                <a:lnTo>
                  <a:pt x="39973" y="15421"/>
                </a:lnTo>
                <a:lnTo>
                  <a:pt x="32199" y="4363"/>
                </a:lnTo>
                <a:lnTo>
                  <a:pt x="186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3" name="object 1943"/>
          <p:cNvSpPr/>
          <p:nvPr/>
        </p:nvSpPr>
        <p:spPr>
          <a:xfrm>
            <a:off x="4642742" y="1667710"/>
            <a:ext cx="40851" cy="42275"/>
          </a:xfrm>
          <a:prstGeom prst="rect">
            <a:avLst/>
          </a:prstGeom>
          <a:blipFill>
            <a:blip r:embed="rId37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4" name="object 1944"/>
          <p:cNvSpPr/>
          <p:nvPr/>
        </p:nvSpPr>
        <p:spPr>
          <a:xfrm>
            <a:off x="4642745" y="1671029"/>
            <a:ext cx="40640" cy="38735"/>
          </a:xfrm>
          <a:custGeom>
            <a:avLst/>
            <a:gdLst/>
            <a:ahLst/>
            <a:cxnLst/>
            <a:rect l="l" t="t" r="r" b="b"/>
            <a:pathLst>
              <a:path w="40639" h="38735">
                <a:moveTo>
                  <a:pt x="9213" y="0"/>
                </a:moveTo>
                <a:lnTo>
                  <a:pt x="1761" y="9686"/>
                </a:lnTo>
                <a:lnTo>
                  <a:pt x="0" y="26456"/>
                </a:lnTo>
                <a:lnTo>
                  <a:pt x="8792" y="35562"/>
                </a:lnTo>
                <a:lnTo>
                  <a:pt x="24343" y="38693"/>
                </a:lnTo>
                <a:lnTo>
                  <a:pt x="35838" y="31330"/>
                </a:lnTo>
                <a:lnTo>
                  <a:pt x="40417" y="18197"/>
                </a:lnTo>
                <a:lnTo>
                  <a:pt x="40389" y="17110"/>
                </a:lnTo>
                <a:lnTo>
                  <a:pt x="36734" y="7106"/>
                </a:lnTo>
                <a:lnTo>
                  <a:pt x="26534" y="724"/>
                </a:lnTo>
                <a:lnTo>
                  <a:pt x="92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5" name="object 1945"/>
          <p:cNvSpPr/>
          <p:nvPr/>
        </p:nvSpPr>
        <p:spPr>
          <a:xfrm>
            <a:off x="4642745" y="1671029"/>
            <a:ext cx="40414" cy="38693"/>
          </a:xfrm>
          <a:prstGeom prst="rect">
            <a:avLst/>
          </a:prstGeom>
          <a:blipFill>
            <a:blip r:embed="rId38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6" name="object 1946"/>
          <p:cNvSpPr/>
          <p:nvPr/>
        </p:nvSpPr>
        <p:spPr>
          <a:xfrm>
            <a:off x="4642783" y="1670852"/>
            <a:ext cx="40005" cy="38735"/>
          </a:xfrm>
          <a:custGeom>
            <a:avLst/>
            <a:gdLst/>
            <a:ahLst/>
            <a:cxnLst/>
            <a:rect l="l" t="t" r="r" b="b"/>
            <a:pathLst>
              <a:path w="40004" h="38735">
                <a:moveTo>
                  <a:pt x="10214" y="0"/>
                </a:moveTo>
                <a:lnTo>
                  <a:pt x="2202" y="9258"/>
                </a:lnTo>
                <a:lnTo>
                  <a:pt x="0" y="25672"/>
                </a:lnTo>
                <a:lnTo>
                  <a:pt x="8421" y="35195"/>
                </a:lnTo>
                <a:lnTo>
                  <a:pt x="23663" y="38599"/>
                </a:lnTo>
                <a:lnTo>
                  <a:pt x="35303" y="31453"/>
                </a:lnTo>
                <a:lnTo>
                  <a:pt x="39960" y="18374"/>
                </a:lnTo>
                <a:lnTo>
                  <a:pt x="36978" y="8286"/>
                </a:lnTo>
                <a:lnTo>
                  <a:pt x="27217" y="1274"/>
                </a:lnTo>
                <a:lnTo>
                  <a:pt x="102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7" name="object 1947"/>
          <p:cNvSpPr/>
          <p:nvPr/>
        </p:nvSpPr>
        <p:spPr>
          <a:xfrm>
            <a:off x="4642783" y="1670852"/>
            <a:ext cx="39960" cy="38599"/>
          </a:xfrm>
          <a:prstGeom prst="rect">
            <a:avLst/>
          </a:prstGeom>
          <a:blipFill>
            <a:blip r:embed="rId38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8" name="object 1948"/>
          <p:cNvSpPr/>
          <p:nvPr/>
        </p:nvSpPr>
        <p:spPr>
          <a:xfrm>
            <a:off x="4642839" y="1670721"/>
            <a:ext cx="40005" cy="38735"/>
          </a:xfrm>
          <a:custGeom>
            <a:avLst/>
            <a:gdLst/>
            <a:ahLst/>
            <a:cxnLst/>
            <a:rect l="l" t="t" r="r" b="b"/>
            <a:pathLst>
              <a:path w="40004" h="38735">
                <a:moveTo>
                  <a:pt x="11268" y="0"/>
                </a:moveTo>
                <a:lnTo>
                  <a:pt x="2657" y="8785"/>
                </a:lnTo>
                <a:lnTo>
                  <a:pt x="0" y="24801"/>
                </a:lnTo>
                <a:lnTo>
                  <a:pt x="8024" y="34749"/>
                </a:lnTo>
                <a:lnTo>
                  <a:pt x="22954" y="38423"/>
                </a:lnTo>
                <a:lnTo>
                  <a:pt x="34757" y="31530"/>
                </a:lnTo>
                <a:lnTo>
                  <a:pt x="39498" y="18505"/>
                </a:lnTo>
                <a:lnTo>
                  <a:pt x="37184" y="9524"/>
                </a:lnTo>
                <a:lnTo>
                  <a:pt x="27904" y="1844"/>
                </a:lnTo>
                <a:lnTo>
                  <a:pt x="112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9" name="object 1949"/>
          <p:cNvSpPr/>
          <p:nvPr/>
        </p:nvSpPr>
        <p:spPr>
          <a:xfrm>
            <a:off x="4642839" y="1670721"/>
            <a:ext cx="39498" cy="38423"/>
          </a:xfrm>
          <a:prstGeom prst="rect">
            <a:avLst/>
          </a:prstGeom>
          <a:blipFill>
            <a:blip r:embed="rId4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0" name="object 1950"/>
          <p:cNvSpPr/>
          <p:nvPr/>
        </p:nvSpPr>
        <p:spPr>
          <a:xfrm>
            <a:off x="4642943" y="1670630"/>
            <a:ext cx="39370" cy="38735"/>
          </a:xfrm>
          <a:custGeom>
            <a:avLst/>
            <a:gdLst/>
            <a:ahLst/>
            <a:cxnLst/>
            <a:rect l="l" t="t" r="r" b="b"/>
            <a:pathLst>
              <a:path w="39370" h="38735">
                <a:moveTo>
                  <a:pt x="12336" y="0"/>
                </a:moveTo>
                <a:lnTo>
                  <a:pt x="3111" y="8293"/>
                </a:lnTo>
                <a:lnTo>
                  <a:pt x="0" y="23878"/>
                </a:lnTo>
                <a:lnTo>
                  <a:pt x="7614" y="34267"/>
                </a:lnTo>
                <a:lnTo>
                  <a:pt x="22205" y="38211"/>
                </a:lnTo>
                <a:lnTo>
                  <a:pt x="34160" y="31574"/>
                </a:lnTo>
                <a:lnTo>
                  <a:pt x="38987" y="18596"/>
                </a:lnTo>
                <a:lnTo>
                  <a:pt x="37283" y="10810"/>
                </a:lnTo>
                <a:lnTo>
                  <a:pt x="28526" y="2421"/>
                </a:lnTo>
                <a:lnTo>
                  <a:pt x="123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1" name="object 1951"/>
          <p:cNvSpPr/>
          <p:nvPr/>
        </p:nvSpPr>
        <p:spPr>
          <a:xfrm>
            <a:off x="4642943" y="1670630"/>
            <a:ext cx="38982" cy="38211"/>
          </a:xfrm>
          <a:prstGeom prst="rect">
            <a:avLst/>
          </a:prstGeom>
          <a:blipFill>
            <a:blip r:embed="rId38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2" name="object 1952"/>
          <p:cNvSpPr/>
          <p:nvPr/>
        </p:nvSpPr>
        <p:spPr>
          <a:xfrm>
            <a:off x="4643093" y="1670606"/>
            <a:ext cx="38735" cy="38100"/>
          </a:xfrm>
          <a:custGeom>
            <a:avLst/>
            <a:gdLst/>
            <a:ahLst/>
            <a:cxnLst/>
            <a:rect l="l" t="t" r="r" b="b"/>
            <a:pathLst>
              <a:path w="38735" h="38100">
                <a:moveTo>
                  <a:pt x="13442" y="0"/>
                </a:moveTo>
                <a:lnTo>
                  <a:pt x="3563" y="7748"/>
                </a:lnTo>
                <a:lnTo>
                  <a:pt x="0" y="22855"/>
                </a:lnTo>
                <a:lnTo>
                  <a:pt x="7172" y="33701"/>
                </a:lnTo>
                <a:lnTo>
                  <a:pt x="21414" y="37926"/>
                </a:lnTo>
                <a:lnTo>
                  <a:pt x="33518" y="31540"/>
                </a:lnTo>
                <a:lnTo>
                  <a:pt x="38431" y="18620"/>
                </a:lnTo>
                <a:lnTo>
                  <a:pt x="37283" y="12170"/>
                </a:lnTo>
                <a:lnTo>
                  <a:pt x="29110" y="3012"/>
                </a:lnTo>
                <a:lnTo>
                  <a:pt x="1344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3" name="object 1953"/>
          <p:cNvSpPr/>
          <p:nvPr/>
        </p:nvSpPr>
        <p:spPr>
          <a:xfrm>
            <a:off x="4643093" y="1670606"/>
            <a:ext cx="38429" cy="37926"/>
          </a:xfrm>
          <a:prstGeom prst="rect">
            <a:avLst/>
          </a:prstGeom>
          <a:blipFill>
            <a:blip r:embed="rId38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4" name="object 1954"/>
          <p:cNvSpPr/>
          <p:nvPr/>
        </p:nvSpPr>
        <p:spPr>
          <a:xfrm>
            <a:off x="4643268" y="1670665"/>
            <a:ext cx="38100" cy="38100"/>
          </a:xfrm>
          <a:custGeom>
            <a:avLst/>
            <a:gdLst/>
            <a:ahLst/>
            <a:cxnLst/>
            <a:rect l="l" t="t" r="r" b="b"/>
            <a:pathLst>
              <a:path w="38100" h="38100">
                <a:moveTo>
                  <a:pt x="14541" y="0"/>
                </a:moveTo>
                <a:lnTo>
                  <a:pt x="4004" y="7202"/>
                </a:lnTo>
                <a:lnTo>
                  <a:pt x="0" y="21789"/>
                </a:lnTo>
                <a:lnTo>
                  <a:pt x="6753" y="33071"/>
                </a:lnTo>
                <a:lnTo>
                  <a:pt x="20637" y="37550"/>
                </a:lnTo>
                <a:lnTo>
                  <a:pt x="32890" y="31428"/>
                </a:lnTo>
                <a:lnTo>
                  <a:pt x="37888" y="18561"/>
                </a:lnTo>
                <a:lnTo>
                  <a:pt x="37195" y="13525"/>
                </a:lnTo>
                <a:lnTo>
                  <a:pt x="29632" y="3584"/>
                </a:lnTo>
                <a:lnTo>
                  <a:pt x="145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5" name="object 1955"/>
          <p:cNvSpPr/>
          <p:nvPr/>
        </p:nvSpPr>
        <p:spPr>
          <a:xfrm>
            <a:off x="4643268" y="1670665"/>
            <a:ext cx="37883" cy="37550"/>
          </a:xfrm>
          <a:prstGeom prst="rect">
            <a:avLst/>
          </a:prstGeom>
          <a:blipFill>
            <a:blip r:embed="rId38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6" name="object 1956"/>
          <p:cNvSpPr/>
          <p:nvPr/>
        </p:nvSpPr>
        <p:spPr>
          <a:xfrm>
            <a:off x="4643496" y="1670780"/>
            <a:ext cx="37465" cy="37465"/>
          </a:xfrm>
          <a:custGeom>
            <a:avLst/>
            <a:gdLst/>
            <a:ahLst/>
            <a:cxnLst/>
            <a:rect l="l" t="t" r="r" b="b"/>
            <a:pathLst>
              <a:path w="37464" h="37464">
                <a:moveTo>
                  <a:pt x="15702" y="0"/>
                </a:moveTo>
                <a:lnTo>
                  <a:pt x="4451" y="6592"/>
                </a:lnTo>
                <a:lnTo>
                  <a:pt x="0" y="20587"/>
                </a:lnTo>
                <a:lnTo>
                  <a:pt x="6272" y="32345"/>
                </a:lnTo>
                <a:lnTo>
                  <a:pt x="19771" y="37091"/>
                </a:lnTo>
                <a:lnTo>
                  <a:pt x="32183" y="31262"/>
                </a:lnTo>
                <a:lnTo>
                  <a:pt x="37266" y="18446"/>
                </a:lnTo>
                <a:lnTo>
                  <a:pt x="36946" y="15005"/>
                </a:lnTo>
                <a:lnTo>
                  <a:pt x="30094" y="4179"/>
                </a:lnTo>
                <a:lnTo>
                  <a:pt x="157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7" name="object 1957"/>
          <p:cNvSpPr/>
          <p:nvPr/>
        </p:nvSpPr>
        <p:spPr>
          <a:xfrm>
            <a:off x="4643496" y="1670780"/>
            <a:ext cx="37266" cy="37091"/>
          </a:xfrm>
          <a:prstGeom prst="rect">
            <a:avLst/>
          </a:prstGeom>
          <a:blipFill>
            <a:blip r:embed="rId38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8" name="object 1958"/>
          <p:cNvSpPr/>
          <p:nvPr/>
        </p:nvSpPr>
        <p:spPr>
          <a:xfrm>
            <a:off x="4643797" y="1670968"/>
            <a:ext cx="36830" cy="36830"/>
          </a:xfrm>
          <a:custGeom>
            <a:avLst/>
            <a:gdLst/>
            <a:ahLst/>
            <a:cxnLst/>
            <a:rect l="l" t="t" r="r" b="b"/>
            <a:pathLst>
              <a:path w="36829" h="36830">
                <a:moveTo>
                  <a:pt x="16852" y="0"/>
                </a:moveTo>
                <a:lnTo>
                  <a:pt x="4871" y="5947"/>
                </a:lnTo>
                <a:lnTo>
                  <a:pt x="0" y="19304"/>
                </a:lnTo>
                <a:lnTo>
                  <a:pt x="5760" y="31549"/>
                </a:lnTo>
                <a:lnTo>
                  <a:pt x="18856" y="36562"/>
                </a:lnTo>
                <a:lnTo>
                  <a:pt x="31412" y="31021"/>
                </a:lnTo>
                <a:lnTo>
                  <a:pt x="36584" y="18258"/>
                </a:lnTo>
                <a:lnTo>
                  <a:pt x="36503" y="16527"/>
                </a:lnTo>
                <a:lnTo>
                  <a:pt x="30426" y="4761"/>
                </a:lnTo>
                <a:lnTo>
                  <a:pt x="1685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9" name="object 1959"/>
          <p:cNvSpPr/>
          <p:nvPr/>
        </p:nvSpPr>
        <p:spPr>
          <a:xfrm>
            <a:off x="4643797" y="1670968"/>
            <a:ext cx="36584" cy="36562"/>
          </a:xfrm>
          <a:prstGeom prst="rect">
            <a:avLst/>
          </a:prstGeom>
          <a:blipFill>
            <a:blip r:embed="rId38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0" name="object 1960"/>
          <p:cNvSpPr/>
          <p:nvPr/>
        </p:nvSpPr>
        <p:spPr>
          <a:xfrm>
            <a:off x="4644148" y="1671294"/>
            <a:ext cx="36195" cy="36195"/>
          </a:xfrm>
          <a:custGeom>
            <a:avLst/>
            <a:gdLst/>
            <a:ahLst/>
            <a:cxnLst/>
            <a:rect l="l" t="t" r="r" b="b"/>
            <a:pathLst>
              <a:path w="36195" h="36194">
                <a:moveTo>
                  <a:pt x="27838" y="0"/>
                </a:moveTo>
                <a:lnTo>
                  <a:pt x="8013" y="0"/>
                </a:lnTo>
                <a:lnTo>
                  <a:pt x="0" y="8013"/>
                </a:lnTo>
                <a:lnTo>
                  <a:pt x="0" y="27838"/>
                </a:lnTo>
                <a:lnTo>
                  <a:pt x="8013" y="35877"/>
                </a:lnTo>
                <a:lnTo>
                  <a:pt x="27838" y="35877"/>
                </a:lnTo>
                <a:lnTo>
                  <a:pt x="35877" y="27838"/>
                </a:lnTo>
                <a:lnTo>
                  <a:pt x="35877" y="8013"/>
                </a:lnTo>
                <a:lnTo>
                  <a:pt x="278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1" name="object 1961"/>
          <p:cNvSpPr/>
          <p:nvPr/>
        </p:nvSpPr>
        <p:spPr>
          <a:xfrm>
            <a:off x="4680026" y="16892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982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2" name="object 1962"/>
          <p:cNvSpPr/>
          <p:nvPr/>
        </p:nvSpPr>
        <p:spPr>
          <a:xfrm>
            <a:off x="4644148" y="1671294"/>
            <a:ext cx="35873" cy="35877"/>
          </a:xfrm>
          <a:prstGeom prst="rect">
            <a:avLst/>
          </a:prstGeom>
          <a:blipFill>
            <a:blip r:embed="rId38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3" name="object 1963"/>
          <p:cNvSpPr/>
          <p:nvPr/>
        </p:nvSpPr>
        <p:spPr>
          <a:xfrm>
            <a:off x="4644478" y="1671650"/>
            <a:ext cx="35560" cy="35560"/>
          </a:xfrm>
          <a:custGeom>
            <a:avLst/>
            <a:gdLst/>
            <a:ahLst/>
            <a:cxnLst/>
            <a:rect l="l" t="t" r="r" b="b"/>
            <a:pathLst>
              <a:path w="35560" h="35560">
                <a:moveTo>
                  <a:pt x="27317" y="0"/>
                </a:moveTo>
                <a:lnTo>
                  <a:pt x="7886" y="0"/>
                </a:lnTo>
                <a:lnTo>
                  <a:pt x="0" y="7861"/>
                </a:lnTo>
                <a:lnTo>
                  <a:pt x="0" y="27266"/>
                </a:lnTo>
                <a:lnTo>
                  <a:pt x="7886" y="35153"/>
                </a:lnTo>
                <a:lnTo>
                  <a:pt x="27317" y="35153"/>
                </a:lnTo>
                <a:lnTo>
                  <a:pt x="35178" y="27266"/>
                </a:lnTo>
                <a:lnTo>
                  <a:pt x="35178" y="7861"/>
                </a:lnTo>
                <a:lnTo>
                  <a:pt x="2731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4" name="object 1964"/>
          <p:cNvSpPr/>
          <p:nvPr/>
        </p:nvSpPr>
        <p:spPr>
          <a:xfrm>
            <a:off x="4679657" y="16892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940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5" name="object 1965"/>
          <p:cNvSpPr/>
          <p:nvPr/>
        </p:nvSpPr>
        <p:spPr>
          <a:xfrm>
            <a:off x="4644483" y="1671650"/>
            <a:ext cx="35173" cy="35153"/>
          </a:xfrm>
          <a:prstGeom prst="rect">
            <a:avLst/>
          </a:prstGeom>
          <a:blipFill>
            <a:blip r:embed="rId38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6" name="object 1966"/>
          <p:cNvSpPr/>
          <p:nvPr/>
        </p:nvSpPr>
        <p:spPr>
          <a:xfrm>
            <a:off x="4644834" y="1671993"/>
            <a:ext cx="34925" cy="34925"/>
          </a:xfrm>
          <a:custGeom>
            <a:avLst/>
            <a:gdLst/>
            <a:ahLst/>
            <a:cxnLst/>
            <a:rect l="l" t="t" r="r" b="b"/>
            <a:pathLst>
              <a:path w="34925" h="34925">
                <a:moveTo>
                  <a:pt x="26746" y="0"/>
                </a:moveTo>
                <a:lnTo>
                  <a:pt x="7734" y="0"/>
                </a:lnTo>
                <a:lnTo>
                  <a:pt x="0" y="7734"/>
                </a:lnTo>
                <a:lnTo>
                  <a:pt x="0" y="26758"/>
                </a:lnTo>
                <a:lnTo>
                  <a:pt x="7734" y="34455"/>
                </a:lnTo>
                <a:lnTo>
                  <a:pt x="26746" y="34455"/>
                </a:lnTo>
                <a:lnTo>
                  <a:pt x="34467" y="26758"/>
                </a:lnTo>
                <a:lnTo>
                  <a:pt x="34467" y="7734"/>
                </a:lnTo>
                <a:lnTo>
                  <a:pt x="2674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7" name="object 1967"/>
          <p:cNvSpPr/>
          <p:nvPr/>
        </p:nvSpPr>
        <p:spPr>
          <a:xfrm>
            <a:off x="4679302" y="168923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902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8" name="object 1968"/>
          <p:cNvSpPr/>
          <p:nvPr/>
        </p:nvSpPr>
        <p:spPr>
          <a:xfrm>
            <a:off x="4644837" y="1671993"/>
            <a:ext cx="34465" cy="34455"/>
          </a:xfrm>
          <a:prstGeom prst="rect">
            <a:avLst/>
          </a:prstGeom>
          <a:blipFill>
            <a:blip r:embed="rId9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9" name="object 1969"/>
          <p:cNvSpPr/>
          <p:nvPr/>
        </p:nvSpPr>
        <p:spPr>
          <a:xfrm>
            <a:off x="4645190" y="1672348"/>
            <a:ext cx="34290" cy="34290"/>
          </a:xfrm>
          <a:custGeom>
            <a:avLst/>
            <a:gdLst/>
            <a:ahLst/>
            <a:cxnLst/>
            <a:rect l="l" t="t" r="r" b="b"/>
            <a:pathLst>
              <a:path w="34289" h="34289">
                <a:moveTo>
                  <a:pt x="26200" y="0"/>
                </a:moveTo>
                <a:lnTo>
                  <a:pt x="7569" y="0"/>
                </a:lnTo>
                <a:lnTo>
                  <a:pt x="0" y="7556"/>
                </a:lnTo>
                <a:lnTo>
                  <a:pt x="0" y="26200"/>
                </a:lnTo>
                <a:lnTo>
                  <a:pt x="7569" y="33781"/>
                </a:lnTo>
                <a:lnTo>
                  <a:pt x="26200" y="33781"/>
                </a:lnTo>
                <a:lnTo>
                  <a:pt x="33782" y="26200"/>
                </a:lnTo>
                <a:lnTo>
                  <a:pt x="33782" y="7556"/>
                </a:lnTo>
                <a:lnTo>
                  <a:pt x="262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0" name="object 1970"/>
          <p:cNvSpPr/>
          <p:nvPr/>
        </p:nvSpPr>
        <p:spPr>
          <a:xfrm>
            <a:off x="4678972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86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1" name="object 1971"/>
          <p:cNvSpPr/>
          <p:nvPr/>
        </p:nvSpPr>
        <p:spPr>
          <a:xfrm>
            <a:off x="4645196" y="1672348"/>
            <a:ext cx="33771" cy="33781"/>
          </a:xfrm>
          <a:prstGeom prst="rect">
            <a:avLst/>
          </a:prstGeom>
          <a:blipFill>
            <a:blip r:embed="rId9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2" name="object 1972"/>
          <p:cNvSpPr/>
          <p:nvPr/>
        </p:nvSpPr>
        <p:spPr>
          <a:xfrm>
            <a:off x="4645520" y="1672666"/>
            <a:ext cx="33655" cy="33655"/>
          </a:xfrm>
          <a:custGeom>
            <a:avLst/>
            <a:gdLst/>
            <a:ahLst/>
            <a:cxnLst/>
            <a:rect l="l" t="t" r="r" b="b"/>
            <a:pathLst>
              <a:path w="33654" h="33655">
                <a:moveTo>
                  <a:pt x="25692" y="0"/>
                </a:moveTo>
                <a:lnTo>
                  <a:pt x="7416" y="0"/>
                </a:lnTo>
                <a:lnTo>
                  <a:pt x="0" y="7416"/>
                </a:lnTo>
                <a:lnTo>
                  <a:pt x="0" y="25692"/>
                </a:lnTo>
                <a:lnTo>
                  <a:pt x="7416" y="33096"/>
                </a:lnTo>
                <a:lnTo>
                  <a:pt x="25692" y="33096"/>
                </a:lnTo>
                <a:lnTo>
                  <a:pt x="33096" y="25692"/>
                </a:lnTo>
                <a:lnTo>
                  <a:pt x="33096" y="7416"/>
                </a:lnTo>
                <a:lnTo>
                  <a:pt x="256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3" name="object 1973"/>
          <p:cNvSpPr/>
          <p:nvPr/>
        </p:nvSpPr>
        <p:spPr>
          <a:xfrm>
            <a:off x="4678616" y="16892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82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4" name="object 1974"/>
          <p:cNvSpPr/>
          <p:nvPr/>
        </p:nvSpPr>
        <p:spPr>
          <a:xfrm>
            <a:off x="4645525" y="1672666"/>
            <a:ext cx="33091" cy="33096"/>
          </a:xfrm>
          <a:prstGeom prst="rect">
            <a:avLst/>
          </a:prstGeom>
          <a:blipFill>
            <a:blip r:embed="rId9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5" name="object 1975"/>
          <p:cNvSpPr/>
          <p:nvPr/>
        </p:nvSpPr>
        <p:spPr>
          <a:xfrm>
            <a:off x="4645850" y="1672996"/>
            <a:ext cx="33020" cy="33020"/>
          </a:xfrm>
          <a:custGeom>
            <a:avLst/>
            <a:gdLst/>
            <a:ahLst/>
            <a:cxnLst/>
            <a:rect l="l" t="t" r="r" b="b"/>
            <a:pathLst>
              <a:path w="33020" h="33019">
                <a:moveTo>
                  <a:pt x="25184" y="0"/>
                </a:moveTo>
                <a:lnTo>
                  <a:pt x="7264" y="0"/>
                </a:lnTo>
                <a:lnTo>
                  <a:pt x="0" y="7264"/>
                </a:lnTo>
                <a:lnTo>
                  <a:pt x="0" y="25184"/>
                </a:lnTo>
                <a:lnTo>
                  <a:pt x="7264" y="32448"/>
                </a:lnTo>
                <a:lnTo>
                  <a:pt x="25184" y="32448"/>
                </a:lnTo>
                <a:lnTo>
                  <a:pt x="32448" y="25184"/>
                </a:lnTo>
                <a:lnTo>
                  <a:pt x="32448" y="7264"/>
                </a:lnTo>
                <a:lnTo>
                  <a:pt x="251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6" name="object 1976"/>
          <p:cNvSpPr/>
          <p:nvPr/>
        </p:nvSpPr>
        <p:spPr>
          <a:xfrm>
            <a:off x="4678298" y="16892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9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7" name="object 1977"/>
          <p:cNvSpPr/>
          <p:nvPr/>
        </p:nvSpPr>
        <p:spPr>
          <a:xfrm>
            <a:off x="4645852" y="1672996"/>
            <a:ext cx="32444" cy="32448"/>
          </a:xfrm>
          <a:prstGeom prst="rect">
            <a:avLst/>
          </a:prstGeom>
          <a:blipFill>
            <a:blip r:embed="rId9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8" name="object 1978"/>
          <p:cNvSpPr/>
          <p:nvPr/>
        </p:nvSpPr>
        <p:spPr>
          <a:xfrm>
            <a:off x="4646180" y="1673326"/>
            <a:ext cx="32384" cy="32384"/>
          </a:xfrm>
          <a:custGeom>
            <a:avLst/>
            <a:gdLst/>
            <a:ahLst/>
            <a:cxnLst/>
            <a:rect l="l" t="t" r="r" b="b"/>
            <a:pathLst>
              <a:path w="32385" h="32385">
                <a:moveTo>
                  <a:pt x="24676" y="0"/>
                </a:moveTo>
                <a:lnTo>
                  <a:pt x="7112" y="0"/>
                </a:lnTo>
                <a:lnTo>
                  <a:pt x="0" y="7124"/>
                </a:lnTo>
                <a:lnTo>
                  <a:pt x="0" y="24676"/>
                </a:lnTo>
                <a:lnTo>
                  <a:pt x="7112" y="31788"/>
                </a:lnTo>
                <a:lnTo>
                  <a:pt x="24676" y="31788"/>
                </a:lnTo>
                <a:lnTo>
                  <a:pt x="31788" y="24676"/>
                </a:lnTo>
                <a:lnTo>
                  <a:pt x="31788" y="7124"/>
                </a:lnTo>
                <a:lnTo>
                  <a:pt x="2467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9" name="object 1979"/>
          <p:cNvSpPr/>
          <p:nvPr/>
        </p:nvSpPr>
        <p:spPr>
          <a:xfrm>
            <a:off x="4677968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55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0" name="object 1980"/>
          <p:cNvSpPr/>
          <p:nvPr/>
        </p:nvSpPr>
        <p:spPr>
          <a:xfrm>
            <a:off x="4646180" y="1673326"/>
            <a:ext cx="31788" cy="31788"/>
          </a:xfrm>
          <a:prstGeom prst="rect">
            <a:avLst/>
          </a:prstGeom>
          <a:blipFill>
            <a:blip r:embed="rId9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1" name="object 1981"/>
          <p:cNvSpPr/>
          <p:nvPr/>
        </p:nvSpPr>
        <p:spPr>
          <a:xfrm>
            <a:off x="4646510" y="1673656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24168" y="0"/>
                </a:moveTo>
                <a:lnTo>
                  <a:pt x="6959" y="0"/>
                </a:lnTo>
                <a:lnTo>
                  <a:pt x="0" y="6959"/>
                </a:lnTo>
                <a:lnTo>
                  <a:pt x="0" y="24155"/>
                </a:lnTo>
                <a:lnTo>
                  <a:pt x="6959" y="31140"/>
                </a:lnTo>
                <a:lnTo>
                  <a:pt x="24168" y="31140"/>
                </a:lnTo>
                <a:lnTo>
                  <a:pt x="31140" y="24155"/>
                </a:lnTo>
                <a:lnTo>
                  <a:pt x="31140" y="6959"/>
                </a:lnTo>
                <a:lnTo>
                  <a:pt x="241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2" name="object 1982"/>
          <p:cNvSpPr/>
          <p:nvPr/>
        </p:nvSpPr>
        <p:spPr>
          <a:xfrm>
            <a:off x="4677651" y="16892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19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3" name="object 1983"/>
          <p:cNvSpPr/>
          <p:nvPr/>
        </p:nvSpPr>
        <p:spPr>
          <a:xfrm>
            <a:off x="4646510" y="1673656"/>
            <a:ext cx="31140" cy="31140"/>
          </a:xfrm>
          <a:prstGeom prst="rect">
            <a:avLst/>
          </a:prstGeom>
          <a:blipFill>
            <a:blip r:embed="rId9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4" name="object 1984"/>
          <p:cNvSpPr/>
          <p:nvPr/>
        </p:nvSpPr>
        <p:spPr>
          <a:xfrm>
            <a:off x="4646803" y="1673961"/>
            <a:ext cx="31115" cy="31115"/>
          </a:xfrm>
          <a:custGeom>
            <a:avLst/>
            <a:gdLst/>
            <a:ahLst/>
            <a:cxnLst/>
            <a:rect l="l" t="t" r="r" b="b"/>
            <a:pathLst>
              <a:path w="31114" h="31114">
                <a:moveTo>
                  <a:pt x="23710" y="0"/>
                </a:moveTo>
                <a:lnTo>
                  <a:pt x="6845" y="0"/>
                </a:lnTo>
                <a:lnTo>
                  <a:pt x="0" y="6845"/>
                </a:lnTo>
                <a:lnTo>
                  <a:pt x="0" y="23698"/>
                </a:lnTo>
                <a:lnTo>
                  <a:pt x="6845" y="30530"/>
                </a:lnTo>
                <a:lnTo>
                  <a:pt x="23710" y="30530"/>
                </a:lnTo>
                <a:lnTo>
                  <a:pt x="30543" y="23698"/>
                </a:lnTo>
                <a:lnTo>
                  <a:pt x="30543" y="6845"/>
                </a:lnTo>
                <a:lnTo>
                  <a:pt x="237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5" name="object 1985"/>
          <p:cNvSpPr/>
          <p:nvPr/>
        </p:nvSpPr>
        <p:spPr>
          <a:xfrm>
            <a:off x="4677346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685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6" name="object 1986"/>
          <p:cNvSpPr/>
          <p:nvPr/>
        </p:nvSpPr>
        <p:spPr>
          <a:xfrm>
            <a:off x="4646803" y="1673961"/>
            <a:ext cx="30540" cy="30530"/>
          </a:xfrm>
          <a:prstGeom prst="rect">
            <a:avLst/>
          </a:prstGeom>
          <a:blipFill>
            <a:blip r:embed="rId38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7" name="object 1987"/>
          <p:cNvSpPr/>
          <p:nvPr/>
        </p:nvSpPr>
        <p:spPr>
          <a:xfrm>
            <a:off x="4646803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685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8" name="object 1988"/>
          <p:cNvSpPr/>
          <p:nvPr/>
        </p:nvSpPr>
        <p:spPr>
          <a:xfrm>
            <a:off x="4647120" y="1674266"/>
            <a:ext cx="30480" cy="30480"/>
          </a:xfrm>
          <a:custGeom>
            <a:avLst/>
            <a:gdLst/>
            <a:ahLst/>
            <a:cxnLst/>
            <a:rect l="l" t="t" r="r" b="b"/>
            <a:pathLst>
              <a:path w="30479" h="30480">
                <a:moveTo>
                  <a:pt x="23215" y="0"/>
                </a:moveTo>
                <a:lnTo>
                  <a:pt x="6692" y="0"/>
                </a:lnTo>
                <a:lnTo>
                  <a:pt x="0" y="6705"/>
                </a:lnTo>
                <a:lnTo>
                  <a:pt x="0" y="23228"/>
                </a:lnTo>
                <a:lnTo>
                  <a:pt x="6692" y="29921"/>
                </a:lnTo>
                <a:lnTo>
                  <a:pt x="23215" y="29921"/>
                </a:lnTo>
                <a:lnTo>
                  <a:pt x="29921" y="23228"/>
                </a:lnTo>
                <a:lnTo>
                  <a:pt x="29921" y="6705"/>
                </a:lnTo>
                <a:lnTo>
                  <a:pt x="232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9" name="object 1989"/>
          <p:cNvSpPr/>
          <p:nvPr/>
        </p:nvSpPr>
        <p:spPr>
          <a:xfrm>
            <a:off x="4677041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652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0" name="object 1990"/>
          <p:cNvSpPr/>
          <p:nvPr/>
        </p:nvSpPr>
        <p:spPr>
          <a:xfrm>
            <a:off x="4647120" y="1674266"/>
            <a:ext cx="29921" cy="29921"/>
          </a:xfrm>
          <a:prstGeom prst="rect">
            <a:avLst/>
          </a:prstGeom>
          <a:blipFill>
            <a:blip r:embed="rId38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1" name="object 1991"/>
          <p:cNvSpPr/>
          <p:nvPr/>
        </p:nvSpPr>
        <p:spPr>
          <a:xfrm>
            <a:off x="4647412" y="1674571"/>
            <a:ext cx="29845" cy="29845"/>
          </a:xfrm>
          <a:custGeom>
            <a:avLst/>
            <a:gdLst/>
            <a:ahLst/>
            <a:cxnLst/>
            <a:rect l="l" t="t" r="r" b="b"/>
            <a:pathLst>
              <a:path w="29845" h="29844">
                <a:moveTo>
                  <a:pt x="22758" y="0"/>
                </a:moveTo>
                <a:lnTo>
                  <a:pt x="6565" y="0"/>
                </a:lnTo>
                <a:lnTo>
                  <a:pt x="0" y="6553"/>
                </a:lnTo>
                <a:lnTo>
                  <a:pt x="0" y="22745"/>
                </a:lnTo>
                <a:lnTo>
                  <a:pt x="6565" y="29324"/>
                </a:lnTo>
                <a:lnTo>
                  <a:pt x="22758" y="29324"/>
                </a:lnTo>
                <a:lnTo>
                  <a:pt x="29337" y="22745"/>
                </a:lnTo>
                <a:lnTo>
                  <a:pt x="29337" y="6553"/>
                </a:lnTo>
                <a:lnTo>
                  <a:pt x="227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2" name="object 1992"/>
          <p:cNvSpPr/>
          <p:nvPr/>
        </p:nvSpPr>
        <p:spPr>
          <a:xfrm>
            <a:off x="4676749" y="16892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619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3" name="object 1993"/>
          <p:cNvSpPr/>
          <p:nvPr/>
        </p:nvSpPr>
        <p:spPr>
          <a:xfrm>
            <a:off x="4647416" y="1674571"/>
            <a:ext cx="29331" cy="29324"/>
          </a:xfrm>
          <a:prstGeom prst="rect">
            <a:avLst/>
          </a:prstGeom>
          <a:blipFill>
            <a:blip r:embed="rId38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4" name="object 1994"/>
          <p:cNvSpPr/>
          <p:nvPr/>
        </p:nvSpPr>
        <p:spPr>
          <a:xfrm>
            <a:off x="4647412" y="16892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619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5" name="object 1995"/>
          <p:cNvSpPr/>
          <p:nvPr/>
        </p:nvSpPr>
        <p:spPr>
          <a:xfrm>
            <a:off x="4647717" y="1674863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10" h="29210">
                <a:moveTo>
                  <a:pt x="22301" y="0"/>
                </a:moveTo>
                <a:lnTo>
                  <a:pt x="6426" y="0"/>
                </a:lnTo>
                <a:lnTo>
                  <a:pt x="0" y="6438"/>
                </a:lnTo>
                <a:lnTo>
                  <a:pt x="0" y="22313"/>
                </a:lnTo>
                <a:lnTo>
                  <a:pt x="6426" y="28740"/>
                </a:lnTo>
                <a:lnTo>
                  <a:pt x="22301" y="28740"/>
                </a:lnTo>
                <a:lnTo>
                  <a:pt x="28727" y="22313"/>
                </a:lnTo>
                <a:lnTo>
                  <a:pt x="28727" y="6438"/>
                </a:lnTo>
                <a:lnTo>
                  <a:pt x="223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6" name="object 1996"/>
          <p:cNvSpPr/>
          <p:nvPr/>
        </p:nvSpPr>
        <p:spPr>
          <a:xfrm>
            <a:off x="4676444" y="168923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58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7" name="object 1997"/>
          <p:cNvSpPr/>
          <p:nvPr/>
        </p:nvSpPr>
        <p:spPr>
          <a:xfrm>
            <a:off x="4647717" y="1674863"/>
            <a:ext cx="28727" cy="28740"/>
          </a:xfrm>
          <a:prstGeom prst="rect">
            <a:avLst/>
          </a:prstGeom>
          <a:blipFill>
            <a:blip r:embed="rId38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8" name="object 1998"/>
          <p:cNvSpPr/>
          <p:nvPr/>
        </p:nvSpPr>
        <p:spPr>
          <a:xfrm>
            <a:off x="4647717" y="168923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58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9" name="object 1999"/>
          <p:cNvSpPr/>
          <p:nvPr/>
        </p:nvSpPr>
        <p:spPr>
          <a:xfrm>
            <a:off x="4647996" y="1675142"/>
            <a:ext cx="28575" cy="28575"/>
          </a:xfrm>
          <a:custGeom>
            <a:avLst/>
            <a:gdLst/>
            <a:ahLst/>
            <a:cxnLst/>
            <a:rect l="l" t="t" r="r" b="b"/>
            <a:pathLst>
              <a:path w="28575" h="28575">
                <a:moveTo>
                  <a:pt x="21856" y="0"/>
                </a:moveTo>
                <a:lnTo>
                  <a:pt x="6311" y="0"/>
                </a:lnTo>
                <a:lnTo>
                  <a:pt x="0" y="6299"/>
                </a:lnTo>
                <a:lnTo>
                  <a:pt x="0" y="21856"/>
                </a:lnTo>
                <a:lnTo>
                  <a:pt x="6311" y="28168"/>
                </a:lnTo>
                <a:lnTo>
                  <a:pt x="21856" y="28168"/>
                </a:lnTo>
                <a:lnTo>
                  <a:pt x="28155" y="21856"/>
                </a:lnTo>
                <a:lnTo>
                  <a:pt x="28155" y="6299"/>
                </a:lnTo>
                <a:lnTo>
                  <a:pt x="218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0" name="object 2000"/>
          <p:cNvSpPr/>
          <p:nvPr/>
        </p:nvSpPr>
        <p:spPr>
          <a:xfrm>
            <a:off x="4676152" y="16892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555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1" name="object 2001"/>
          <p:cNvSpPr/>
          <p:nvPr/>
        </p:nvSpPr>
        <p:spPr>
          <a:xfrm>
            <a:off x="4647996" y="1675142"/>
            <a:ext cx="28155" cy="28168"/>
          </a:xfrm>
          <a:prstGeom prst="rect">
            <a:avLst/>
          </a:prstGeom>
          <a:blipFill>
            <a:blip r:embed="rId39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2" name="object 2002"/>
          <p:cNvSpPr/>
          <p:nvPr/>
        </p:nvSpPr>
        <p:spPr>
          <a:xfrm>
            <a:off x="4648288" y="1675447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21424" y="0"/>
                </a:moveTo>
                <a:lnTo>
                  <a:pt x="6159" y="0"/>
                </a:lnTo>
                <a:lnTo>
                  <a:pt x="0" y="6146"/>
                </a:lnTo>
                <a:lnTo>
                  <a:pt x="0" y="21386"/>
                </a:lnTo>
                <a:lnTo>
                  <a:pt x="6159" y="27584"/>
                </a:lnTo>
                <a:lnTo>
                  <a:pt x="21424" y="27584"/>
                </a:lnTo>
                <a:lnTo>
                  <a:pt x="27571" y="21386"/>
                </a:lnTo>
                <a:lnTo>
                  <a:pt x="27571" y="6146"/>
                </a:lnTo>
                <a:lnTo>
                  <a:pt x="214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3" name="object 2003"/>
          <p:cNvSpPr/>
          <p:nvPr/>
        </p:nvSpPr>
        <p:spPr>
          <a:xfrm>
            <a:off x="4675860" y="16892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52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4" name="object 2004"/>
          <p:cNvSpPr/>
          <p:nvPr/>
        </p:nvSpPr>
        <p:spPr>
          <a:xfrm>
            <a:off x="4648290" y="1675447"/>
            <a:ext cx="27570" cy="27584"/>
          </a:xfrm>
          <a:prstGeom prst="rect">
            <a:avLst/>
          </a:prstGeom>
          <a:blipFill>
            <a:blip r:embed="rId39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5" name="object 2005"/>
          <p:cNvSpPr/>
          <p:nvPr/>
        </p:nvSpPr>
        <p:spPr>
          <a:xfrm>
            <a:off x="4648555" y="1675701"/>
            <a:ext cx="27305" cy="27305"/>
          </a:xfrm>
          <a:custGeom>
            <a:avLst/>
            <a:gdLst/>
            <a:ahLst/>
            <a:cxnLst/>
            <a:rect l="l" t="t" r="r" b="b"/>
            <a:pathLst>
              <a:path w="27304" h="27305">
                <a:moveTo>
                  <a:pt x="20980" y="0"/>
                </a:moveTo>
                <a:lnTo>
                  <a:pt x="6045" y="0"/>
                </a:lnTo>
                <a:lnTo>
                  <a:pt x="0" y="6045"/>
                </a:lnTo>
                <a:lnTo>
                  <a:pt x="0" y="20993"/>
                </a:lnTo>
                <a:lnTo>
                  <a:pt x="6045" y="27050"/>
                </a:lnTo>
                <a:lnTo>
                  <a:pt x="20980" y="27050"/>
                </a:lnTo>
                <a:lnTo>
                  <a:pt x="27050" y="20993"/>
                </a:lnTo>
                <a:lnTo>
                  <a:pt x="27050" y="6045"/>
                </a:lnTo>
                <a:lnTo>
                  <a:pt x="2098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6" name="object 2006"/>
          <p:cNvSpPr/>
          <p:nvPr/>
        </p:nvSpPr>
        <p:spPr>
          <a:xfrm>
            <a:off x="4675606" y="16892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494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7" name="object 2007"/>
          <p:cNvSpPr/>
          <p:nvPr/>
        </p:nvSpPr>
        <p:spPr>
          <a:xfrm>
            <a:off x="4648556" y="1675701"/>
            <a:ext cx="27043" cy="27050"/>
          </a:xfrm>
          <a:prstGeom prst="rect">
            <a:avLst/>
          </a:prstGeom>
          <a:blipFill>
            <a:blip r:embed="rId39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8" name="object 2008"/>
          <p:cNvSpPr/>
          <p:nvPr/>
        </p:nvSpPr>
        <p:spPr>
          <a:xfrm>
            <a:off x="4648834" y="1675980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69">
                <a:moveTo>
                  <a:pt x="20561" y="0"/>
                </a:moveTo>
                <a:lnTo>
                  <a:pt x="5930" y="0"/>
                </a:lnTo>
                <a:lnTo>
                  <a:pt x="0" y="5918"/>
                </a:lnTo>
                <a:lnTo>
                  <a:pt x="0" y="20561"/>
                </a:lnTo>
                <a:lnTo>
                  <a:pt x="5930" y="26504"/>
                </a:lnTo>
                <a:lnTo>
                  <a:pt x="20561" y="26504"/>
                </a:lnTo>
                <a:lnTo>
                  <a:pt x="26492" y="20561"/>
                </a:lnTo>
                <a:lnTo>
                  <a:pt x="26492" y="5918"/>
                </a:lnTo>
                <a:lnTo>
                  <a:pt x="205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9" name="object 2009"/>
          <p:cNvSpPr/>
          <p:nvPr/>
        </p:nvSpPr>
        <p:spPr>
          <a:xfrm>
            <a:off x="4675327" y="16892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46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0" name="object 2010"/>
          <p:cNvSpPr/>
          <p:nvPr/>
        </p:nvSpPr>
        <p:spPr>
          <a:xfrm>
            <a:off x="4648834" y="1675980"/>
            <a:ext cx="26487" cy="26504"/>
          </a:xfrm>
          <a:prstGeom prst="rect">
            <a:avLst/>
          </a:prstGeom>
          <a:blipFill>
            <a:blip r:embed="rId39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1" name="object 2011"/>
          <p:cNvSpPr/>
          <p:nvPr/>
        </p:nvSpPr>
        <p:spPr>
          <a:xfrm>
            <a:off x="4648834" y="16892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4643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2" name="object 2012"/>
          <p:cNvSpPr/>
          <p:nvPr/>
        </p:nvSpPr>
        <p:spPr>
          <a:xfrm>
            <a:off x="4649101" y="1676234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20142" y="0"/>
                </a:moveTo>
                <a:lnTo>
                  <a:pt x="5803" y="0"/>
                </a:lnTo>
                <a:lnTo>
                  <a:pt x="0" y="5803"/>
                </a:lnTo>
                <a:lnTo>
                  <a:pt x="0" y="20154"/>
                </a:lnTo>
                <a:lnTo>
                  <a:pt x="5803" y="25971"/>
                </a:lnTo>
                <a:lnTo>
                  <a:pt x="20142" y="25971"/>
                </a:lnTo>
                <a:lnTo>
                  <a:pt x="25971" y="20154"/>
                </a:lnTo>
                <a:lnTo>
                  <a:pt x="25971" y="5803"/>
                </a:lnTo>
                <a:lnTo>
                  <a:pt x="2014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3" name="object 2013"/>
          <p:cNvSpPr/>
          <p:nvPr/>
        </p:nvSpPr>
        <p:spPr>
          <a:xfrm>
            <a:off x="4675073" y="16892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4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4" name="object 2014"/>
          <p:cNvSpPr/>
          <p:nvPr/>
        </p:nvSpPr>
        <p:spPr>
          <a:xfrm>
            <a:off x="4649101" y="1676234"/>
            <a:ext cx="25966" cy="25971"/>
          </a:xfrm>
          <a:prstGeom prst="rect">
            <a:avLst/>
          </a:prstGeom>
          <a:blipFill>
            <a:blip r:embed="rId4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5" name="object 2015"/>
          <p:cNvSpPr/>
          <p:nvPr/>
        </p:nvSpPr>
        <p:spPr>
          <a:xfrm>
            <a:off x="4649101" y="16892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4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6" name="object 2016"/>
          <p:cNvSpPr/>
          <p:nvPr/>
        </p:nvSpPr>
        <p:spPr>
          <a:xfrm>
            <a:off x="4649355" y="1676514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19735" y="0"/>
                </a:moveTo>
                <a:lnTo>
                  <a:pt x="5689" y="0"/>
                </a:lnTo>
                <a:lnTo>
                  <a:pt x="0" y="5676"/>
                </a:lnTo>
                <a:lnTo>
                  <a:pt x="0" y="19735"/>
                </a:lnTo>
                <a:lnTo>
                  <a:pt x="5689" y="25450"/>
                </a:lnTo>
                <a:lnTo>
                  <a:pt x="19735" y="25450"/>
                </a:lnTo>
                <a:lnTo>
                  <a:pt x="25450" y="19735"/>
                </a:lnTo>
                <a:lnTo>
                  <a:pt x="25450" y="5676"/>
                </a:lnTo>
                <a:lnTo>
                  <a:pt x="197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7" name="object 2017"/>
          <p:cNvSpPr/>
          <p:nvPr/>
        </p:nvSpPr>
        <p:spPr>
          <a:xfrm>
            <a:off x="4674806" y="16892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405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8" name="object 2018"/>
          <p:cNvSpPr/>
          <p:nvPr/>
        </p:nvSpPr>
        <p:spPr>
          <a:xfrm>
            <a:off x="4649355" y="1676514"/>
            <a:ext cx="25450" cy="25450"/>
          </a:xfrm>
          <a:prstGeom prst="rect">
            <a:avLst/>
          </a:prstGeom>
          <a:blipFill>
            <a:blip r:embed="rId4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9" name="object 2019"/>
          <p:cNvSpPr/>
          <p:nvPr/>
        </p:nvSpPr>
        <p:spPr>
          <a:xfrm>
            <a:off x="4649596" y="1676742"/>
            <a:ext cx="25400" cy="25400"/>
          </a:xfrm>
          <a:custGeom>
            <a:avLst/>
            <a:gdLst/>
            <a:ahLst/>
            <a:cxnLst/>
            <a:rect l="l" t="t" r="r" b="b"/>
            <a:pathLst>
              <a:path w="25400" h="25400">
                <a:moveTo>
                  <a:pt x="19367" y="0"/>
                </a:moveTo>
                <a:lnTo>
                  <a:pt x="5600" y="0"/>
                </a:lnTo>
                <a:lnTo>
                  <a:pt x="0" y="5600"/>
                </a:lnTo>
                <a:lnTo>
                  <a:pt x="0" y="19392"/>
                </a:lnTo>
                <a:lnTo>
                  <a:pt x="5600" y="24942"/>
                </a:lnTo>
                <a:lnTo>
                  <a:pt x="19367" y="24942"/>
                </a:lnTo>
                <a:lnTo>
                  <a:pt x="24942" y="19392"/>
                </a:lnTo>
                <a:lnTo>
                  <a:pt x="24942" y="5600"/>
                </a:lnTo>
                <a:lnTo>
                  <a:pt x="1936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0" name="object 2020"/>
          <p:cNvSpPr/>
          <p:nvPr/>
        </p:nvSpPr>
        <p:spPr>
          <a:xfrm>
            <a:off x="4674539" y="168923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379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1" name="object 2021"/>
          <p:cNvSpPr/>
          <p:nvPr/>
        </p:nvSpPr>
        <p:spPr>
          <a:xfrm>
            <a:off x="4649599" y="1676742"/>
            <a:ext cx="24940" cy="24942"/>
          </a:xfrm>
          <a:prstGeom prst="rect">
            <a:avLst/>
          </a:prstGeom>
          <a:blipFill>
            <a:blip r:embed="rId4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2" name="object 2022"/>
          <p:cNvSpPr/>
          <p:nvPr/>
        </p:nvSpPr>
        <p:spPr>
          <a:xfrm>
            <a:off x="4649851" y="1677009"/>
            <a:ext cx="24765" cy="24765"/>
          </a:xfrm>
          <a:custGeom>
            <a:avLst/>
            <a:gdLst/>
            <a:ahLst/>
            <a:cxnLst/>
            <a:rect l="l" t="t" r="r" b="b"/>
            <a:pathLst>
              <a:path w="24764" h="24764">
                <a:moveTo>
                  <a:pt x="18973" y="0"/>
                </a:moveTo>
                <a:lnTo>
                  <a:pt x="5461" y="0"/>
                </a:lnTo>
                <a:lnTo>
                  <a:pt x="0" y="5460"/>
                </a:lnTo>
                <a:lnTo>
                  <a:pt x="0" y="18973"/>
                </a:lnTo>
                <a:lnTo>
                  <a:pt x="5461" y="24447"/>
                </a:lnTo>
                <a:lnTo>
                  <a:pt x="18973" y="24447"/>
                </a:lnTo>
                <a:lnTo>
                  <a:pt x="24447" y="18973"/>
                </a:lnTo>
                <a:lnTo>
                  <a:pt x="24447" y="5460"/>
                </a:lnTo>
                <a:lnTo>
                  <a:pt x="189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3" name="object 2023"/>
          <p:cNvSpPr/>
          <p:nvPr/>
        </p:nvSpPr>
        <p:spPr>
          <a:xfrm>
            <a:off x="4674298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351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4" name="object 2024"/>
          <p:cNvSpPr/>
          <p:nvPr/>
        </p:nvSpPr>
        <p:spPr>
          <a:xfrm>
            <a:off x="4649853" y="1677009"/>
            <a:ext cx="24438" cy="24447"/>
          </a:xfrm>
          <a:prstGeom prst="rect">
            <a:avLst/>
          </a:prstGeom>
          <a:blipFill>
            <a:blip r:embed="rId4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5" name="object 2025"/>
          <p:cNvSpPr/>
          <p:nvPr/>
        </p:nvSpPr>
        <p:spPr>
          <a:xfrm>
            <a:off x="4650092" y="1677250"/>
            <a:ext cx="24130" cy="24130"/>
          </a:xfrm>
          <a:custGeom>
            <a:avLst/>
            <a:gdLst/>
            <a:ahLst/>
            <a:cxnLst/>
            <a:rect l="l" t="t" r="r" b="b"/>
            <a:pathLst>
              <a:path w="24129" h="24130">
                <a:moveTo>
                  <a:pt x="18605" y="0"/>
                </a:moveTo>
                <a:lnTo>
                  <a:pt x="5372" y="0"/>
                </a:lnTo>
                <a:lnTo>
                  <a:pt x="0" y="5359"/>
                </a:lnTo>
                <a:lnTo>
                  <a:pt x="0" y="18592"/>
                </a:lnTo>
                <a:lnTo>
                  <a:pt x="5372" y="23964"/>
                </a:lnTo>
                <a:lnTo>
                  <a:pt x="18605" y="23964"/>
                </a:lnTo>
                <a:lnTo>
                  <a:pt x="23964" y="18592"/>
                </a:lnTo>
                <a:lnTo>
                  <a:pt x="23964" y="5359"/>
                </a:lnTo>
                <a:lnTo>
                  <a:pt x="186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6" name="object 2026"/>
          <p:cNvSpPr/>
          <p:nvPr/>
        </p:nvSpPr>
        <p:spPr>
          <a:xfrm>
            <a:off x="4674057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323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7" name="object 2027"/>
          <p:cNvSpPr/>
          <p:nvPr/>
        </p:nvSpPr>
        <p:spPr>
          <a:xfrm>
            <a:off x="4650096" y="1677250"/>
            <a:ext cx="23961" cy="23964"/>
          </a:xfrm>
          <a:prstGeom prst="rect">
            <a:avLst/>
          </a:prstGeom>
          <a:blipFill>
            <a:blip r:embed="rId4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8" name="object 2028"/>
          <p:cNvSpPr/>
          <p:nvPr/>
        </p:nvSpPr>
        <p:spPr>
          <a:xfrm>
            <a:off x="4650333" y="1677492"/>
            <a:ext cx="23495" cy="23495"/>
          </a:xfrm>
          <a:custGeom>
            <a:avLst/>
            <a:gdLst/>
            <a:ahLst/>
            <a:cxnLst/>
            <a:rect l="l" t="t" r="r" b="b"/>
            <a:pathLst>
              <a:path w="23495" h="23494">
                <a:moveTo>
                  <a:pt x="18224" y="0"/>
                </a:moveTo>
                <a:lnTo>
                  <a:pt x="5270" y="0"/>
                </a:lnTo>
                <a:lnTo>
                  <a:pt x="0" y="5245"/>
                </a:lnTo>
                <a:lnTo>
                  <a:pt x="0" y="18211"/>
                </a:lnTo>
                <a:lnTo>
                  <a:pt x="5270" y="23495"/>
                </a:lnTo>
                <a:lnTo>
                  <a:pt x="18224" y="23495"/>
                </a:lnTo>
                <a:lnTo>
                  <a:pt x="23482" y="18211"/>
                </a:lnTo>
                <a:lnTo>
                  <a:pt x="23482" y="5245"/>
                </a:lnTo>
                <a:lnTo>
                  <a:pt x="182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9" name="object 2029"/>
          <p:cNvSpPr/>
          <p:nvPr/>
        </p:nvSpPr>
        <p:spPr>
          <a:xfrm>
            <a:off x="4673815" y="16892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96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0" name="object 2030"/>
          <p:cNvSpPr/>
          <p:nvPr/>
        </p:nvSpPr>
        <p:spPr>
          <a:xfrm>
            <a:off x="4650333" y="1677492"/>
            <a:ext cx="23481" cy="23495"/>
          </a:xfrm>
          <a:prstGeom prst="rect">
            <a:avLst/>
          </a:prstGeom>
          <a:blipFill>
            <a:blip r:embed="rId4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1" name="object 2031"/>
          <p:cNvSpPr/>
          <p:nvPr/>
        </p:nvSpPr>
        <p:spPr>
          <a:xfrm>
            <a:off x="4650562" y="1677720"/>
            <a:ext cx="23495" cy="23495"/>
          </a:xfrm>
          <a:custGeom>
            <a:avLst/>
            <a:gdLst/>
            <a:ahLst/>
            <a:cxnLst/>
            <a:rect l="l" t="t" r="r" b="b"/>
            <a:pathLst>
              <a:path w="23495" h="23494">
                <a:moveTo>
                  <a:pt x="17868" y="0"/>
                </a:moveTo>
                <a:lnTo>
                  <a:pt x="5156" y="0"/>
                </a:lnTo>
                <a:lnTo>
                  <a:pt x="0" y="5168"/>
                </a:lnTo>
                <a:lnTo>
                  <a:pt x="0" y="17868"/>
                </a:lnTo>
                <a:lnTo>
                  <a:pt x="5156" y="23025"/>
                </a:lnTo>
                <a:lnTo>
                  <a:pt x="17868" y="23025"/>
                </a:lnTo>
                <a:lnTo>
                  <a:pt x="23012" y="17868"/>
                </a:lnTo>
                <a:lnTo>
                  <a:pt x="23012" y="5168"/>
                </a:lnTo>
                <a:lnTo>
                  <a:pt x="178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2" name="object 2032"/>
          <p:cNvSpPr/>
          <p:nvPr/>
        </p:nvSpPr>
        <p:spPr>
          <a:xfrm>
            <a:off x="4673574" y="168923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3" name="object 2033"/>
          <p:cNvSpPr/>
          <p:nvPr/>
        </p:nvSpPr>
        <p:spPr>
          <a:xfrm>
            <a:off x="4650567" y="1677720"/>
            <a:ext cx="23007" cy="23025"/>
          </a:xfrm>
          <a:prstGeom prst="rect">
            <a:avLst/>
          </a:prstGeom>
          <a:blipFill>
            <a:blip r:embed="rId4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4" name="object 2034"/>
          <p:cNvSpPr/>
          <p:nvPr/>
        </p:nvSpPr>
        <p:spPr>
          <a:xfrm>
            <a:off x="4650803" y="1677949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7487" y="0"/>
                </a:moveTo>
                <a:lnTo>
                  <a:pt x="5041" y="0"/>
                </a:lnTo>
                <a:lnTo>
                  <a:pt x="0" y="5041"/>
                </a:lnTo>
                <a:lnTo>
                  <a:pt x="0" y="17513"/>
                </a:lnTo>
                <a:lnTo>
                  <a:pt x="5041" y="22542"/>
                </a:lnTo>
                <a:lnTo>
                  <a:pt x="17487" y="22542"/>
                </a:lnTo>
                <a:lnTo>
                  <a:pt x="22555" y="17513"/>
                </a:lnTo>
                <a:lnTo>
                  <a:pt x="22555" y="5041"/>
                </a:lnTo>
                <a:lnTo>
                  <a:pt x="174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5" name="object 2035"/>
          <p:cNvSpPr/>
          <p:nvPr/>
        </p:nvSpPr>
        <p:spPr>
          <a:xfrm>
            <a:off x="4673358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47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6" name="object 2036"/>
          <p:cNvSpPr/>
          <p:nvPr/>
        </p:nvSpPr>
        <p:spPr>
          <a:xfrm>
            <a:off x="4650808" y="1677949"/>
            <a:ext cx="22547" cy="22542"/>
          </a:xfrm>
          <a:prstGeom prst="rect">
            <a:avLst/>
          </a:prstGeom>
          <a:blipFill>
            <a:blip r:embed="rId4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7" name="object 2037"/>
          <p:cNvSpPr/>
          <p:nvPr/>
        </p:nvSpPr>
        <p:spPr>
          <a:xfrm>
            <a:off x="4650803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471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8" name="object 2038"/>
          <p:cNvSpPr/>
          <p:nvPr/>
        </p:nvSpPr>
        <p:spPr>
          <a:xfrm>
            <a:off x="4651031" y="1678177"/>
            <a:ext cx="22225" cy="22225"/>
          </a:xfrm>
          <a:custGeom>
            <a:avLst/>
            <a:gdLst/>
            <a:ahLst/>
            <a:cxnLst/>
            <a:rect l="l" t="t" r="r" b="b"/>
            <a:pathLst>
              <a:path w="22225" h="22225">
                <a:moveTo>
                  <a:pt x="17144" y="0"/>
                </a:moveTo>
                <a:lnTo>
                  <a:pt x="4940" y="0"/>
                </a:lnTo>
                <a:lnTo>
                  <a:pt x="0" y="4940"/>
                </a:lnTo>
                <a:lnTo>
                  <a:pt x="0" y="17157"/>
                </a:lnTo>
                <a:lnTo>
                  <a:pt x="4940" y="22098"/>
                </a:lnTo>
                <a:lnTo>
                  <a:pt x="17144" y="22098"/>
                </a:lnTo>
                <a:lnTo>
                  <a:pt x="22085" y="17157"/>
                </a:lnTo>
                <a:lnTo>
                  <a:pt x="22085" y="4940"/>
                </a:lnTo>
                <a:lnTo>
                  <a:pt x="1714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9" name="object 2039"/>
          <p:cNvSpPr/>
          <p:nvPr/>
        </p:nvSpPr>
        <p:spPr>
          <a:xfrm>
            <a:off x="4673117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21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0" name="object 2040"/>
          <p:cNvSpPr/>
          <p:nvPr/>
        </p:nvSpPr>
        <p:spPr>
          <a:xfrm>
            <a:off x="4651031" y="1678177"/>
            <a:ext cx="22081" cy="22098"/>
          </a:xfrm>
          <a:prstGeom prst="rect">
            <a:avLst/>
          </a:prstGeom>
          <a:blipFill>
            <a:blip r:embed="rId10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1" name="object 2041"/>
          <p:cNvSpPr/>
          <p:nvPr/>
        </p:nvSpPr>
        <p:spPr>
          <a:xfrm>
            <a:off x="4651235" y="1678393"/>
            <a:ext cx="22225" cy="22225"/>
          </a:xfrm>
          <a:custGeom>
            <a:avLst/>
            <a:gdLst/>
            <a:ahLst/>
            <a:cxnLst/>
            <a:rect l="l" t="t" r="r" b="b"/>
            <a:pathLst>
              <a:path w="22225" h="22225">
                <a:moveTo>
                  <a:pt x="16814" y="0"/>
                </a:moveTo>
                <a:lnTo>
                  <a:pt x="4851" y="0"/>
                </a:lnTo>
                <a:lnTo>
                  <a:pt x="0" y="4838"/>
                </a:lnTo>
                <a:lnTo>
                  <a:pt x="0" y="16802"/>
                </a:lnTo>
                <a:lnTo>
                  <a:pt x="4851" y="21653"/>
                </a:lnTo>
                <a:lnTo>
                  <a:pt x="16814" y="21653"/>
                </a:lnTo>
                <a:lnTo>
                  <a:pt x="21678" y="16802"/>
                </a:lnTo>
                <a:lnTo>
                  <a:pt x="21678" y="4838"/>
                </a:lnTo>
                <a:lnTo>
                  <a:pt x="168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2" name="object 2042"/>
          <p:cNvSpPr/>
          <p:nvPr/>
        </p:nvSpPr>
        <p:spPr>
          <a:xfrm>
            <a:off x="4672914" y="16892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196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3" name="object 2043"/>
          <p:cNvSpPr/>
          <p:nvPr/>
        </p:nvSpPr>
        <p:spPr>
          <a:xfrm>
            <a:off x="4651236" y="1678393"/>
            <a:ext cx="21672" cy="21653"/>
          </a:xfrm>
          <a:prstGeom prst="rect">
            <a:avLst/>
          </a:prstGeom>
          <a:blipFill>
            <a:blip r:embed="rId10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4" name="object 2044"/>
          <p:cNvSpPr/>
          <p:nvPr/>
        </p:nvSpPr>
        <p:spPr>
          <a:xfrm>
            <a:off x="4651463" y="1678622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16471" y="0"/>
                </a:moveTo>
                <a:lnTo>
                  <a:pt x="4749" y="0"/>
                </a:lnTo>
                <a:lnTo>
                  <a:pt x="0" y="4749"/>
                </a:lnTo>
                <a:lnTo>
                  <a:pt x="0" y="16471"/>
                </a:lnTo>
                <a:lnTo>
                  <a:pt x="4749" y="21234"/>
                </a:lnTo>
                <a:lnTo>
                  <a:pt x="16471" y="21234"/>
                </a:lnTo>
                <a:lnTo>
                  <a:pt x="21221" y="16471"/>
                </a:lnTo>
                <a:lnTo>
                  <a:pt x="21221" y="4749"/>
                </a:lnTo>
                <a:lnTo>
                  <a:pt x="164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5" name="object 2045"/>
          <p:cNvSpPr/>
          <p:nvPr/>
        </p:nvSpPr>
        <p:spPr>
          <a:xfrm>
            <a:off x="4672685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172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6" name="object 2046"/>
          <p:cNvSpPr/>
          <p:nvPr/>
        </p:nvSpPr>
        <p:spPr>
          <a:xfrm>
            <a:off x="4651463" y="1678622"/>
            <a:ext cx="21221" cy="21234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7" name="object 2047"/>
          <p:cNvSpPr/>
          <p:nvPr/>
        </p:nvSpPr>
        <p:spPr>
          <a:xfrm>
            <a:off x="4651679" y="1678825"/>
            <a:ext cx="20955" cy="20955"/>
          </a:xfrm>
          <a:custGeom>
            <a:avLst/>
            <a:gdLst/>
            <a:ahLst/>
            <a:cxnLst/>
            <a:rect l="l" t="t" r="r" b="b"/>
            <a:pathLst>
              <a:path w="20954" h="20955">
                <a:moveTo>
                  <a:pt x="16141" y="0"/>
                </a:moveTo>
                <a:lnTo>
                  <a:pt x="4648" y="0"/>
                </a:lnTo>
                <a:lnTo>
                  <a:pt x="0" y="4660"/>
                </a:lnTo>
                <a:lnTo>
                  <a:pt x="0" y="16141"/>
                </a:lnTo>
                <a:lnTo>
                  <a:pt x="4648" y="20802"/>
                </a:lnTo>
                <a:lnTo>
                  <a:pt x="16141" y="20802"/>
                </a:lnTo>
                <a:lnTo>
                  <a:pt x="20789" y="16141"/>
                </a:lnTo>
                <a:lnTo>
                  <a:pt x="20789" y="4660"/>
                </a:lnTo>
                <a:lnTo>
                  <a:pt x="161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8" name="object 2048"/>
          <p:cNvSpPr/>
          <p:nvPr/>
        </p:nvSpPr>
        <p:spPr>
          <a:xfrm>
            <a:off x="4672469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148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9" name="object 2049"/>
          <p:cNvSpPr/>
          <p:nvPr/>
        </p:nvSpPr>
        <p:spPr>
          <a:xfrm>
            <a:off x="4651683" y="1678825"/>
            <a:ext cx="20786" cy="20802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0" name="object 2050"/>
          <p:cNvSpPr/>
          <p:nvPr/>
        </p:nvSpPr>
        <p:spPr>
          <a:xfrm>
            <a:off x="4651883" y="1679041"/>
            <a:ext cx="20955" cy="20955"/>
          </a:xfrm>
          <a:custGeom>
            <a:avLst/>
            <a:gdLst/>
            <a:ahLst/>
            <a:cxnLst/>
            <a:rect l="l" t="t" r="r" b="b"/>
            <a:pathLst>
              <a:path w="20954" h="20955">
                <a:moveTo>
                  <a:pt x="15811" y="0"/>
                </a:moveTo>
                <a:lnTo>
                  <a:pt x="4559" y="0"/>
                </a:lnTo>
                <a:lnTo>
                  <a:pt x="0" y="4546"/>
                </a:lnTo>
                <a:lnTo>
                  <a:pt x="0" y="15824"/>
                </a:lnTo>
                <a:lnTo>
                  <a:pt x="4559" y="20370"/>
                </a:lnTo>
                <a:lnTo>
                  <a:pt x="15811" y="20370"/>
                </a:lnTo>
                <a:lnTo>
                  <a:pt x="20383" y="15824"/>
                </a:lnTo>
                <a:lnTo>
                  <a:pt x="20383" y="4546"/>
                </a:lnTo>
                <a:lnTo>
                  <a:pt x="158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1" name="object 2051"/>
          <p:cNvSpPr/>
          <p:nvPr/>
        </p:nvSpPr>
        <p:spPr>
          <a:xfrm>
            <a:off x="4672266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127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2" name="object 2052"/>
          <p:cNvSpPr/>
          <p:nvPr/>
        </p:nvSpPr>
        <p:spPr>
          <a:xfrm>
            <a:off x="4651883" y="1679041"/>
            <a:ext cx="20383" cy="20370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3" name="object 2053"/>
          <p:cNvSpPr/>
          <p:nvPr/>
        </p:nvSpPr>
        <p:spPr>
          <a:xfrm>
            <a:off x="4652098" y="1679257"/>
            <a:ext cx="20320" cy="20320"/>
          </a:xfrm>
          <a:custGeom>
            <a:avLst/>
            <a:gdLst/>
            <a:ahLst/>
            <a:cxnLst/>
            <a:rect l="l" t="t" r="r" b="b"/>
            <a:pathLst>
              <a:path w="20320" h="20319">
                <a:moveTo>
                  <a:pt x="15481" y="0"/>
                </a:moveTo>
                <a:lnTo>
                  <a:pt x="4470" y="0"/>
                </a:lnTo>
                <a:lnTo>
                  <a:pt x="0" y="4457"/>
                </a:lnTo>
                <a:lnTo>
                  <a:pt x="0" y="15481"/>
                </a:lnTo>
                <a:lnTo>
                  <a:pt x="4470" y="19964"/>
                </a:lnTo>
                <a:lnTo>
                  <a:pt x="15481" y="19964"/>
                </a:lnTo>
                <a:lnTo>
                  <a:pt x="19964" y="15481"/>
                </a:lnTo>
                <a:lnTo>
                  <a:pt x="19964" y="4457"/>
                </a:lnTo>
                <a:lnTo>
                  <a:pt x="154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4" name="object 2054"/>
          <p:cNvSpPr/>
          <p:nvPr/>
        </p:nvSpPr>
        <p:spPr>
          <a:xfrm>
            <a:off x="4672063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102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5" name="object 2055"/>
          <p:cNvSpPr/>
          <p:nvPr/>
        </p:nvSpPr>
        <p:spPr>
          <a:xfrm>
            <a:off x="4652104" y="1679257"/>
            <a:ext cx="19955" cy="19964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6" name="object 2056"/>
          <p:cNvSpPr/>
          <p:nvPr/>
        </p:nvSpPr>
        <p:spPr>
          <a:xfrm>
            <a:off x="4652098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1023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7" name="object 2057"/>
          <p:cNvSpPr/>
          <p:nvPr/>
        </p:nvSpPr>
        <p:spPr>
          <a:xfrm>
            <a:off x="4652276" y="1679435"/>
            <a:ext cx="19685" cy="19685"/>
          </a:xfrm>
          <a:custGeom>
            <a:avLst/>
            <a:gdLst/>
            <a:ahLst/>
            <a:cxnLst/>
            <a:rect l="l" t="t" r="r" b="b"/>
            <a:pathLst>
              <a:path w="19685" h="19685">
                <a:moveTo>
                  <a:pt x="15201" y="0"/>
                </a:moveTo>
                <a:lnTo>
                  <a:pt x="4394" y="0"/>
                </a:lnTo>
                <a:lnTo>
                  <a:pt x="0" y="4394"/>
                </a:lnTo>
                <a:lnTo>
                  <a:pt x="0" y="15201"/>
                </a:lnTo>
                <a:lnTo>
                  <a:pt x="4394" y="19570"/>
                </a:lnTo>
                <a:lnTo>
                  <a:pt x="15201" y="19570"/>
                </a:lnTo>
                <a:lnTo>
                  <a:pt x="19596" y="15201"/>
                </a:lnTo>
                <a:lnTo>
                  <a:pt x="19596" y="4394"/>
                </a:lnTo>
                <a:lnTo>
                  <a:pt x="152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8" name="object 2058"/>
          <p:cNvSpPr/>
          <p:nvPr/>
        </p:nvSpPr>
        <p:spPr>
          <a:xfrm>
            <a:off x="4671872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080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9" name="object 2059"/>
          <p:cNvSpPr/>
          <p:nvPr/>
        </p:nvSpPr>
        <p:spPr>
          <a:xfrm>
            <a:off x="4652278" y="1679435"/>
            <a:ext cx="19589" cy="19570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0" name="object 2060"/>
          <p:cNvSpPr/>
          <p:nvPr/>
        </p:nvSpPr>
        <p:spPr>
          <a:xfrm>
            <a:off x="4652276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080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1" name="object 2061"/>
          <p:cNvSpPr/>
          <p:nvPr/>
        </p:nvSpPr>
        <p:spPr>
          <a:xfrm>
            <a:off x="4652492" y="1679638"/>
            <a:ext cx="19685" cy="19685"/>
          </a:xfrm>
          <a:custGeom>
            <a:avLst/>
            <a:gdLst/>
            <a:ahLst/>
            <a:cxnLst/>
            <a:rect l="l" t="t" r="r" b="b"/>
            <a:pathLst>
              <a:path w="19685" h="19685">
                <a:moveTo>
                  <a:pt x="14884" y="0"/>
                </a:moveTo>
                <a:lnTo>
                  <a:pt x="4279" y="0"/>
                </a:lnTo>
                <a:lnTo>
                  <a:pt x="0" y="4292"/>
                </a:lnTo>
                <a:lnTo>
                  <a:pt x="0" y="14884"/>
                </a:lnTo>
                <a:lnTo>
                  <a:pt x="4279" y="19189"/>
                </a:lnTo>
                <a:lnTo>
                  <a:pt x="14884" y="19189"/>
                </a:lnTo>
                <a:lnTo>
                  <a:pt x="19189" y="14884"/>
                </a:lnTo>
                <a:lnTo>
                  <a:pt x="19189" y="4292"/>
                </a:lnTo>
                <a:lnTo>
                  <a:pt x="148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2" name="object 2062"/>
          <p:cNvSpPr/>
          <p:nvPr/>
        </p:nvSpPr>
        <p:spPr>
          <a:xfrm>
            <a:off x="4671682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059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3" name="object 2063"/>
          <p:cNvSpPr/>
          <p:nvPr/>
        </p:nvSpPr>
        <p:spPr>
          <a:xfrm>
            <a:off x="4652492" y="1679638"/>
            <a:ext cx="19183" cy="19189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4" name="object 2064"/>
          <p:cNvSpPr/>
          <p:nvPr/>
        </p:nvSpPr>
        <p:spPr>
          <a:xfrm>
            <a:off x="4652492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0591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5" name="object 2065"/>
          <p:cNvSpPr/>
          <p:nvPr/>
        </p:nvSpPr>
        <p:spPr>
          <a:xfrm>
            <a:off x="4652683" y="1679829"/>
            <a:ext cx="19050" cy="19050"/>
          </a:xfrm>
          <a:custGeom>
            <a:avLst/>
            <a:gdLst/>
            <a:ahLst/>
            <a:cxnLst/>
            <a:rect l="l" t="t" r="r" b="b"/>
            <a:pathLst>
              <a:path w="19050" h="19050">
                <a:moveTo>
                  <a:pt x="14604" y="0"/>
                </a:moveTo>
                <a:lnTo>
                  <a:pt x="4190" y="0"/>
                </a:lnTo>
                <a:lnTo>
                  <a:pt x="0" y="4216"/>
                </a:lnTo>
                <a:lnTo>
                  <a:pt x="0" y="14604"/>
                </a:lnTo>
                <a:lnTo>
                  <a:pt x="4190" y="18796"/>
                </a:lnTo>
                <a:lnTo>
                  <a:pt x="14604" y="18796"/>
                </a:lnTo>
                <a:lnTo>
                  <a:pt x="18796" y="14604"/>
                </a:lnTo>
                <a:lnTo>
                  <a:pt x="18796" y="4216"/>
                </a:lnTo>
                <a:lnTo>
                  <a:pt x="146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6" name="object 2066"/>
          <p:cNvSpPr/>
          <p:nvPr/>
        </p:nvSpPr>
        <p:spPr>
          <a:xfrm>
            <a:off x="4671479" y="168923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03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7" name="object 2067"/>
          <p:cNvSpPr/>
          <p:nvPr/>
        </p:nvSpPr>
        <p:spPr>
          <a:xfrm>
            <a:off x="4652683" y="1679829"/>
            <a:ext cx="18793" cy="18796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8" name="object 2068"/>
          <p:cNvSpPr/>
          <p:nvPr/>
        </p:nvSpPr>
        <p:spPr>
          <a:xfrm>
            <a:off x="4652860" y="1680019"/>
            <a:ext cx="18415" cy="19050"/>
          </a:xfrm>
          <a:custGeom>
            <a:avLst/>
            <a:gdLst/>
            <a:ahLst/>
            <a:cxnLst/>
            <a:rect l="l" t="t" r="r" b="b"/>
            <a:pathLst>
              <a:path w="18414" h="19050">
                <a:moveTo>
                  <a:pt x="14300" y="0"/>
                </a:moveTo>
                <a:lnTo>
                  <a:pt x="4127" y="0"/>
                </a:lnTo>
                <a:lnTo>
                  <a:pt x="0" y="4127"/>
                </a:lnTo>
                <a:lnTo>
                  <a:pt x="0" y="14287"/>
                </a:lnTo>
                <a:lnTo>
                  <a:pt x="4127" y="18427"/>
                </a:lnTo>
                <a:lnTo>
                  <a:pt x="14300" y="18427"/>
                </a:lnTo>
                <a:lnTo>
                  <a:pt x="18427" y="14287"/>
                </a:lnTo>
                <a:lnTo>
                  <a:pt x="18427" y="4127"/>
                </a:lnTo>
                <a:lnTo>
                  <a:pt x="14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9" name="object 2069"/>
          <p:cNvSpPr/>
          <p:nvPr/>
        </p:nvSpPr>
        <p:spPr>
          <a:xfrm>
            <a:off x="4652860" y="1680019"/>
            <a:ext cx="18415" cy="19050"/>
          </a:xfrm>
          <a:custGeom>
            <a:avLst/>
            <a:gdLst/>
            <a:ahLst/>
            <a:cxnLst/>
            <a:rect l="l" t="t" r="r" b="b"/>
            <a:pathLst>
              <a:path w="18414" h="19050">
                <a:moveTo>
                  <a:pt x="14300" y="0"/>
                </a:moveTo>
                <a:lnTo>
                  <a:pt x="4127" y="0"/>
                </a:lnTo>
                <a:lnTo>
                  <a:pt x="0" y="4127"/>
                </a:lnTo>
                <a:lnTo>
                  <a:pt x="0" y="14287"/>
                </a:lnTo>
                <a:lnTo>
                  <a:pt x="4127" y="18427"/>
                </a:lnTo>
                <a:lnTo>
                  <a:pt x="14300" y="18427"/>
                </a:lnTo>
                <a:lnTo>
                  <a:pt x="18427" y="14287"/>
                </a:lnTo>
                <a:lnTo>
                  <a:pt x="18427" y="4127"/>
                </a:lnTo>
                <a:lnTo>
                  <a:pt x="14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0" name="object 2070"/>
          <p:cNvSpPr/>
          <p:nvPr/>
        </p:nvSpPr>
        <p:spPr>
          <a:xfrm>
            <a:off x="4652860" y="1680019"/>
            <a:ext cx="18423" cy="18427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1" name="object 2071"/>
          <p:cNvSpPr/>
          <p:nvPr/>
        </p:nvSpPr>
        <p:spPr>
          <a:xfrm>
            <a:off x="4653051" y="1680210"/>
            <a:ext cx="18415" cy="18415"/>
          </a:xfrm>
          <a:custGeom>
            <a:avLst/>
            <a:gdLst/>
            <a:ahLst/>
            <a:cxnLst/>
            <a:rect l="l" t="t" r="r" b="b"/>
            <a:pathLst>
              <a:path w="18414" h="18414">
                <a:moveTo>
                  <a:pt x="14008" y="0"/>
                </a:moveTo>
                <a:lnTo>
                  <a:pt x="4051" y="0"/>
                </a:lnTo>
                <a:lnTo>
                  <a:pt x="0" y="4038"/>
                </a:lnTo>
                <a:lnTo>
                  <a:pt x="0" y="14008"/>
                </a:lnTo>
                <a:lnTo>
                  <a:pt x="4051" y="18046"/>
                </a:lnTo>
                <a:lnTo>
                  <a:pt x="14008" y="18046"/>
                </a:lnTo>
                <a:lnTo>
                  <a:pt x="18046" y="14008"/>
                </a:lnTo>
                <a:lnTo>
                  <a:pt x="18046" y="4038"/>
                </a:lnTo>
                <a:lnTo>
                  <a:pt x="140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2" name="object 2072"/>
          <p:cNvSpPr/>
          <p:nvPr/>
        </p:nvSpPr>
        <p:spPr>
          <a:xfrm>
            <a:off x="4671098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96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3" name="object 2073"/>
          <p:cNvSpPr/>
          <p:nvPr/>
        </p:nvSpPr>
        <p:spPr>
          <a:xfrm>
            <a:off x="4653053" y="1680210"/>
            <a:ext cx="18039" cy="18046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4" name="object 2074"/>
          <p:cNvSpPr/>
          <p:nvPr/>
        </p:nvSpPr>
        <p:spPr>
          <a:xfrm>
            <a:off x="4653229" y="1680375"/>
            <a:ext cx="17780" cy="17780"/>
          </a:xfrm>
          <a:custGeom>
            <a:avLst/>
            <a:gdLst/>
            <a:ahLst/>
            <a:cxnLst/>
            <a:rect l="l" t="t" r="r" b="b"/>
            <a:pathLst>
              <a:path w="17779" h="17780">
                <a:moveTo>
                  <a:pt x="13741" y="0"/>
                </a:moveTo>
                <a:lnTo>
                  <a:pt x="3962" y="0"/>
                </a:lnTo>
                <a:lnTo>
                  <a:pt x="0" y="3962"/>
                </a:lnTo>
                <a:lnTo>
                  <a:pt x="0" y="13741"/>
                </a:lnTo>
                <a:lnTo>
                  <a:pt x="3962" y="17703"/>
                </a:lnTo>
                <a:lnTo>
                  <a:pt x="13741" y="17703"/>
                </a:lnTo>
                <a:lnTo>
                  <a:pt x="17678" y="13741"/>
                </a:lnTo>
                <a:lnTo>
                  <a:pt x="17678" y="3962"/>
                </a:lnTo>
                <a:lnTo>
                  <a:pt x="137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5" name="object 2075"/>
          <p:cNvSpPr/>
          <p:nvPr/>
        </p:nvSpPr>
        <p:spPr>
          <a:xfrm>
            <a:off x="4670907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77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6" name="object 2076"/>
          <p:cNvSpPr/>
          <p:nvPr/>
        </p:nvSpPr>
        <p:spPr>
          <a:xfrm>
            <a:off x="4653233" y="1680375"/>
            <a:ext cx="17674" cy="17703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7" name="object 2077"/>
          <p:cNvSpPr/>
          <p:nvPr/>
        </p:nvSpPr>
        <p:spPr>
          <a:xfrm>
            <a:off x="4653229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77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8" name="object 2078"/>
          <p:cNvSpPr/>
          <p:nvPr/>
        </p:nvSpPr>
        <p:spPr>
          <a:xfrm>
            <a:off x="4653407" y="1680552"/>
            <a:ext cx="17780" cy="17780"/>
          </a:xfrm>
          <a:custGeom>
            <a:avLst/>
            <a:gdLst/>
            <a:ahLst/>
            <a:cxnLst/>
            <a:rect l="l" t="t" r="r" b="b"/>
            <a:pathLst>
              <a:path w="17779" h="17780">
                <a:moveTo>
                  <a:pt x="13462" y="0"/>
                </a:moveTo>
                <a:lnTo>
                  <a:pt x="3873" y="0"/>
                </a:lnTo>
                <a:lnTo>
                  <a:pt x="0" y="3873"/>
                </a:lnTo>
                <a:lnTo>
                  <a:pt x="0" y="13461"/>
                </a:lnTo>
                <a:lnTo>
                  <a:pt x="3873" y="17335"/>
                </a:lnTo>
                <a:lnTo>
                  <a:pt x="13462" y="17335"/>
                </a:lnTo>
                <a:lnTo>
                  <a:pt x="17322" y="13461"/>
                </a:lnTo>
                <a:lnTo>
                  <a:pt x="17322" y="3873"/>
                </a:lnTo>
                <a:lnTo>
                  <a:pt x="134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9" name="object 2079"/>
          <p:cNvSpPr/>
          <p:nvPr/>
        </p:nvSpPr>
        <p:spPr>
          <a:xfrm>
            <a:off x="4670729" y="16892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5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0" name="object 2080"/>
          <p:cNvSpPr/>
          <p:nvPr/>
        </p:nvSpPr>
        <p:spPr>
          <a:xfrm>
            <a:off x="4653412" y="1680552"/>
            <a:ext cx="17317" cy="17335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1" name="object 2081"/>
          <p:cNvSpPr/>
          <p:nvPr/>
        </p:nvSpPr>
        <p:spPr>
          <a:xfrm>
            <a:off x="4653572" y="168074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13195" y="0"/>
                </a:moveTo>
                <a:lnTo>
                  <a:pt x="3822" y="0"/>
                </a:lnTo>
                <a:lnTo>
                  <a:pt x="0" y="3797"/>
                </a:lnTo>
                <a:lnTo>
                  <a:pt x="0" y="13182"/>
                </a:lnTo>
                <a:lnTo>
                  <a:pt x="3822" y="16992"/>
                </a:lnTo>
                <a:lnTo>
                  <a:pt x="13195" y="16992"/>
                </a:lnTo>
                <a:lnTo>
                  <a:pt x="17005" y="13182"/>
                </a:lnTo>
                <a:lnTo>
                  <a:pt x="17005" y="3797"/>
                </a:lnTo>
                <a:lnTo>
                  <a:pt x="1319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2" name="object 2082"/>
          <p:cNvSpPr/>
          <p:nvPr/>
        </p:nvSpPr>
        <p:spPr>
          <a:xfrm>
            <a:off x="4670577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38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3" name="object 2083"/>
          <p:cNvSpPr/>
          <p:nvPr/>
        </p:nvSpPr>
        <p:spPr>
          <a:xfrm>
            <a:off x="4653574" y="1680743"/>
            <a:ext cx="16997" cy="16992"/>
          </a:xfrm>
          <a:prstGeom prst="rect">
            <a:avLst/>
          </a:prstGeom>
          <a:blipFill>
            <a:blip r:embed="rId10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4" name="object 2084"/>
          <p:cNvSpPr/>
          <p:nvPr/>
        </p:nvSpPr>
        <p:spPr>
          <a:xfrm>
            <a:off x="4653572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38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5" name="object 2085"/>
          <p:cNvSpPr/>
          <p:nvPr/>
        </p:nvSpPr>
        <p:spPr>
          <a:xfrm>
            <a:off x="4653750" y="1680895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12915" y="0"/>
                </a:moveTo>
                <a:lnTo>
                  <a:pt x="3721" y="0"/>
                </a:lnTo>
                <a:lnTo>
                  <a:pt x="0" y="3733"/>
                </a:lnTo>
                <a:lnTo>
                  <a:pt x="0" y="12941"/>
                </a:lnTo>
                <a:lnTo>
                  <a:pt x="3721" y="16662"/>
                </a:lnTo>
                <a:lnTo>
                  <a:pt x="12915" y="16662"/>
                </a:lnTo>
                <a:lnTo>
                  <a:pt x="16637" y="12941"/>
                </a:lnTo>
                <a:lnTo>
                  <a:pt x="16637" y="3733"/>
                </a:lnTo>
                <a:lnTo>
                  <a:pt x="129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6" name="object 2086"/>
          <p:cNvSpPr/>
          <p:nvPr/>
        </p:nvSpPr>
        <p:spPr>
          <a:xfrm>
            <a:off x="4670387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20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7" name="object 2087"/>
          <p:cNvSpPr/>
          <p:nvPr/>
        </p:nvSpPr>
        <p:spPr>
          <a:xfrm>
            <a:off x="4653753" y="1680895"/>
            <a:ext cx="16633" cy="16662"/>
          </a:xfrm>
          <a:prstGeom prst="rect">
            <a:avLst/>
          </a:prstGeom>
          <a:blipFill>
            <a:blip r:embed="rId10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8" name="object 2088"/>
          <p:cNvSpPr/>
          <p:nvPr/>
        </p:nvSpPr>
        <p:spPr>
          <a:xfrm>
            <a:off x="4653902" y="1681060"/>
            <a:ext cx="16510" cy="16510"/>
          </a:xfrm>
          <a:custGeom>
            <a:avLst/>
            <a:gdLst/>
            <a:ahLst/>
            <a:cxnLst/>
            <a:rect l="l" t="t" r="r" b="b"/>
            <a:pathLst>
              <a:path w="16510" h="16510">
                <a:moveTo>
                  <a:pt x="12687" y="0"/>
                </a:moveTo>
                <a:lnTo>
                  <a:pt x="3682" y="0"/>
                </a:lnTo>
                <a:lnTo>
                  <a:pt x="0" y="3657"/>
                </a:lnTo>
                <a:lnTo>
                  <a:pt x="0" y="12687"/>
                </a:lnTo>
                <a:lnTo>
                  <a:pt x="3682" y="16332"/>
                </a:lnTo>
                <a:lnTo>
                  <a:pt x="12687" y="16332"/>
                </a:lnTo>
                <a:lnTo>
                  <a:pt x="16344" y="12687"/>
                </a:lnTo>
                <a:lnTo>
                  <a:pt x="16344" y="3657"/>
                </a:lnTo>
                <a:lnTo>
                  <a:pt x="126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9" name="object 2089"/>
          <p:cNvSpPr/>
          <p:nvPr/>
        </p:nvSpPr>
        <p:spPr>
          <a:xfrm>
            <a:off x="4670247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02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0" name="object 2090"/>
          <p:cNvSpPr/>
          <p:nvPr/>
        </p:nvSpPr>
        <p:spPr>
          <a:xfrm>
            <a:off x="4653903" y="1681060"/>
            <a:ext cx="16339" cy="16332"/>
          </a:xfrm>
          <a:prstGeom prst="rect">
            <a:avLst/>
          </a:prstGeom>
          <a:blipFill>
            <a:blip r:embed="rId10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1" name="object 2091"/>
          <p:cNvSpPr/>
          <p:nvPr/>
        </p:nvSpPr>
        <p:spPr>
          <a:xfrm>
            <a:off x="4654080" y="1681251"/>
            <a:ext cx="16510" cy="16510"/>
          </a:xfrm>
          <a:custGeom>
            <a:avLst/>
            <a:gdLst/>
            <a:ahLst/>
            <a:cxnLst/>
            <a:rect l="l" t="t" r="r" b="b"/>
            <a:pathLst>
              <a:path w="16510" h="16510">
                <a:moveTo>
                  <a:pt x="12407" y="0"/>
                </a:moveTo>
                <a:lnTo>
                  <a:pt x="3581" y="0"/>
                </a:lnTo>
                <a:lnTo>
                  <a:pt x="0" y="3568"/>
                </a:lnTo>
                <a:lnTo>
                  <a:pt x="0" y="12395"/>
                </a:lnTo>
                <a:lnTo>
                  <a:pt x="3581" y="15976"/>
                </a:lnTo>
                <a:lnTo>
                  <a:pt x="12407" y="15976"/>
                </a:lnTo>
                <a:lnTo>
                  <a:pt x="16001" y="12395"/>
                </a:lnTo>
                <a:lnTo>
                  <a:pt x="16001" y="3568"/>
                </a:lnTo>
                <a:lnTo>
                  <a:pt x="124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2" name="object 2092"/>
          <p:cNvSpPr/>
          <p:nvPr/>
        </p:nvSpPr>
        <p:spPr>
          <a:xfrm>
            <a:off x="4670081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82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3" name="object 2093"/>
          <p:cNvSpPr/>
          <p:nvPr/>
        </p:nvSpPr>
        <p:spPr>
          <a:xfrm>
            <a:off x="4654082" y="1681251"/>
            <a:ext cx="15999" cy="15976"/>
          </a:xfrm>
          <a:prstGeom prst="rect">
            <a:avLst/>
          </a:prstGeom>
          <a:blipFill>
            <a:blip r:embed="rId10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4" name="object 2094"/>
          <p:cNvSpPr/>
          <p:nvPr/>
        </p:nvSpPr>
        <p:spPr>
          <a:xfrm>
            <a:off x="4654080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82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5" name="object 2095"/>
          <p:cNvSpPr/>
          <p:nvPr/>
        </p:nvSpPr>
        <p:spPr>
          <a:xfrm>
            <a:off x="4654245" y="1681403"/>
            <a:ext cx="15875" cy="15875"/>
          </a:xfrm>
          <a:custGeom>
            <a:avLst/>
            <a:gdLst/>
            <a:ahLst/>
            <a:cxnLst/>
            <a:rect l="l" t="t" r="r" b="b"/>
            <a:pathLst>
              <a:path w="15875" h="15875">
                <a:moveTo>
                  <a:pt x="12153" y="0"/>
                </a:moveTo>
                <a:lnTo>
                  <a:pt x="3517" y="0"/>
                </a:lnTo>
                <a:lnTo>
                  <a:pt x="0" y="3505"/>
                </a:lnTo>
                <a:lnTo>
                  <a:pt x="0" y="12166"/>
                </a:lnTo>
                <a:lnTo>
                  <a:pt x="3517" y="15671"/>
                </a:lnTo>
                <a:lnTo>
                  <a:pt x="12153" y="15671"/>
                </a:lnTo>
                <a:lnTo>
                  <a:pt x="15659" y="12166"/>
                </a:lnTo>
                <a:lnTo>
                  <a:pt x="15659" y="3505"/>
                </a:lnTo>
                <a:lnTo>
                  <a:pt x="1215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6" name="object 2096"/>
          <p:cNvSpPr/>
          <p:nvPr/>
        </p:nvSpPr>
        <p:spPr>
          <a:xfrm>
            <a:off x="4669904" y="168923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6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7" name="object 2097"/>
          <p:cNvSpPr/>
          <p:nvPr/>
        </p:nvSpPr>
        <p:spPr>
          <a:xfrm>
            <a:off x="4654245" y="1681403"/>
            <a:ext cx="15656" cy="15671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8" name="object 2098"/>
          <p:cNvSpPr/>
          <p:nvPr/>
        </p:nvSpPr>
        <p:spPr>
          <a:xfrm>
            <a:off x="4654397" y="1681543"/>
            <a:ext cx="15875" cy="15875"/>
          </a:xfrm>
          <a:custGeom>
            <a:avLst/>
            <a:gdLst/>
            <a:ahLst/>
            <a:cxnLst/>
            <a:rect l="l" t="t" r="r" b="b"/>
            <a:pathLst>
              <a:path w="15875" h="15875">
                <a:moveTo>
                  <a:pt x="11937" y="0"/>
                </a:moveTo>
                <a:lnTo>
                  <a:pt x="3441" y="0"/>
                </a:lnTo>
                <a:lnTo>
                  <a:pt x="0" y="3454"/>
                </a:lnTo>
                <a:lnTo>
                  <a:pt x="0" y="11938"/>
                </a:lnTo>
                <a:lnTo>
                  <a:pt x="3441" y="15354"/>
                </a:lnTo>
                <a:lnTo>
                  <a:pt x="11937" y="15354"/>
                </a:lnTo>
                <a:lnTo>
                  <a:pt x="15354" y="11938"/>
                </a:lnTo>
                <a:lnTo>
                  <a:pt x="15354" y="3454"/>
                </a:lnTo>
                <a:lnTo>
                  <a:pt x="1193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9" name="object 2099"/>
          <p:cNvSpPr/>
          <p:nvPr/>
        </p:nvSpPr>
        <p:spPr>
          <a:xfrm>
            <a:off x="4669751" y="168923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48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0" name="object 2100"/>
          <p:cNvSpPr/>
          <p:nvPr/>
        </p:nvSpPr>
        <p:spPr>
          <a:xfrm>
            <a:off x="4654397" y="1681543"/>
            <a:ext cx="15354" cy="15354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1" name="object 2101"/>
          <p:cNvSpPr/>
          <p:nvPr/>
        </p:nvSpPr>
        <p:spPr>
          <a:xfrm>
            <a:off x="4654537" y="1681695"/>
            <a:ext cx="15240" cy="15240"/>
          </a:xfrm>
          <a:custGeom>
            <a:avLst/>
            <a:gdLst/>
            <a:ahLst/>
            <a:cxnLst/>
            <a:rect l="l" t="t" r="r" b="b"/>
            <a:pathLst>
              <a:path w="15239" h="15239">
                <a:moveTo>
                  <a:pt x="11709" y="0"/>
                </a:moveTo>
                <a:lnTo>
                  <a:pt x="3390" y="0"/>
                </a:lnTo>
                <a:lnTo>
                  <a:pt x="0" y="3390"/>
                </a:lnTo>
                <a:lnTo>
                  <a:pt x="0" y="11696"/>
                </a:lnTo>
                <a:lnTo>
                  <a:pt x="3390" y="15062"/>
                </a:lnTo>
                <a:lnTo>
                  <a:pt x="11709" y="15062"/>
                </a:lnTo>
                <a:lnTo>
                  <a:pt x="15062" y="11696"/>
                </a:lnTo>
                <a:lnTo>
                  <a:pt x="15062" y="3390"/>
                </a:lnTo>
                <a:lnTo>
                  <a:pt x="1170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2" name="object 2102"/>
          <p:cNvSpPr/>
          <p:nvPr/>
        </p:nvSpPr>
        <p:spPr>
          <a:xfrm>
            <a:off x="4669599" y="168923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30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3" name="object 2103"/>
          <p:cNvSpPr/>
          <p:nvPr/>
        </p:nvSpPr>
        <p:spPr>
          <a:xfrm>
            <a:off x="4654542" y="1681695"/>
            <a:ext cx="15057" cy="15062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4" name="object 2104"/>
          <p:cNvSpPr/>
          <p:nvPr/>
        </p:nvSpPr>
        <p:spPr>
          <a:xfrm>
            <a:off x="4654537" y="168923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30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5" name="object 2105"/>
          <p:cNvSpPr/>
          <p:nvPr/>
        </p:nvSpPr>
        <p:spPr>
          <a:xfrm>
            <a:off x="4654715" y="1681860"/>
            <a:ext cx="15240" cy="15240"/>
          </a:xfrm>
          <a:custGeom>
            <a:avLst/>
            <a:gdLst/>
            <a:ahLst/>
            <a:cxnLst/>
            <a:rect l="l" t="t" r="r" b="b"/>
            <a:pathLst>
              <a:path w="15239" h="15239">
                <a:moveTo>
                  <a:pt x="11430" y="0"/>
                </a:moveTo>
                <a:lnTo>
                  <a:pt x="3276" y="0"/>
                </a:lnTo>
                <a:lnTo>
                  <a:pt x="0" y="3276"/>
                </a:lnTo>
                <a:lnTo>
                  <a:pt x="0" y="11442"/>
                </a:lnTo>
                <a:lnTo>
                  <a:pt x="3276" y="14744"/>
                </a:lnTo>
                <a:lnTo>
                  <a:pt x="11430" y="14744"/>
                </a:lnTo>
                <a:lnTo>
                  <a:pt x="14732" y="11442"/>
                </a:lnTo>
                <a:lnTo>
                  <a:pt x="14732" y="3276"/>
                </a:lnTo>
                <a:lnTo>
                  <a:pt x="1143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6" name="object 2106"/>
          <p:cNvSpPr/>
          <p:nvPr/>
        </p:nvSpPr>
        <p:spPr>
          <a:xfrm>
            <a:off x="4669447" y="16892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16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7" name="object 2107"/>
          <p:cNvSpPr/>
          <p:nvPr/>
        </p:nvSpPr>
        <p:spPr>
          <a:xfrm>
            <a:off x="4654715" y="1681860"/>
            <a:ext cx="14728" cy="14744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8" name="object 2108"/>
          <p:cNvSpPr/>
          <p:nvPr/>
        </p:nvSpPr>
        <p:spPr>
          <a:xfrm>
            <a:off x="4654715" y="16892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16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9" name="object 2109"/>
          <p:cNvSpPr/>
          <p:nvPr/>
        </p:nvSpPr>
        <p:spPr>
          <a:xfrm>
            <a:off x="4654854" y="168200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5">
                <a:moveTo>
                  <a:pt x="11214" y="0"/>
                </a:moveTo>
                <a:lnTo>
                  <a:pt x="3251" y="0"/>
                </a:lnTo>
                <a:lnTo>
                  <a:pt x="0" y="3225"/>
                </a:lnTo>
                <a:lnTo>
                  <a:pt x="0" y="11201"/>
                </a:lnTo>
                <a:lnTo>
                  <a:pt x="3251" y="14452"/>
                </a:lnTo>
                <a:lnTo>
                  <a:pt x="11214" y="14452"/>
                </a:lnTo>
                <a:lnTo>
                  <a:pt x="14452" y="11201"/>
                </a:lnTo>
                <a:lnTo>
                  <a:pt x="14452" y="3225"/>
                </a:lnTo>
                <a:lnTo>
                  <a:pt x="112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0" name="object 2110"/>
          <p:cNvSpPr/>
          <p:nvPr/>
        </p:nvSpPr>
        <p:spPr>
          <a:xfrm>
            <a:off x="4669307" y="16892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9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1" name="object 2111"/>
          <p:cNvSpPr/>
          <p:nvPr/>
        </p:nvSpPr>
        <p:spPr>
          <a:xfrm>
            <a:off x="4654857" y="1682000"/>
            <a:ext cx="14448" cy="14452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2" name="object 2112"/>
          <p:cNvSpPr/>
          <p:nvPr/>
        </p:nvSpPr>
        <p:spPr>
          <a:xfrm>
            <a:off x="4655007" y="1682140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5">
                <a:moveTo>
                  <a:pt x="10985" y="0"/>
                </a:moveTo>
                <a:lnTo>
                  <a:pt x="3162" y="0"/>
                </a:lnTo>
                <a:lnTo>
                  <a:pt x="0" y="3175"/>
                </a:lnTo>
                <a:lnTo>
                  <a:pt x="0" y="11010"/>
                </a:lnTo>
                <a:lnTo>
                  <a:pt x="3162" y="14160"/>
                </a:lnTo>
                <a:lnTo>
                  <a:pt x="10985" y="14160"/>
                </a:lnTo>
                <a:lnTo>
                  <a:pt x="14147" y="11010"/>
                </a:lnTo>
                <a:lnTo>
                  <a:pt x="14147" y="3175"/>
                </a:lnTo>
                <a:lnTo>
                  <a:pt x="1098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3" name="object 2113"/>
          <p:cNvSpPr/>
          <p:nvPr/>
        </p:nvSpPr>
        <p:spPr>
          <a:xfrm>
            <a:off x="4669154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83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4" name="object 2114"/>
          <p:cNvSpPr/>
          <p:nvPr/>
        </p:nvSpPr>
        <p:spPr>
          <a:xfrm>
            <a:off x="4655007" y="1682140"/>
            <a:ext cx="14147" cy="14160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5" name="object 2115"/>
          <p:cNvSpPr/>
          <p:nvPr/>
        </p:nvSpPr>
        <p:spPr>
          <a:xfrm>
            <a:off x="4655134" y="1682292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70" h="13969">
                <a:moveTo>
                  <a:pt x="10782" y="0"/>
                </a:moveTo>
                <a:lnTo>
                  <a:pt x="3098" y="0"/>
                </a:lnTo>
                <a:lnTo>
                  <a:pt x="0" y="3086"/>
                </a:lnTo>
                <a:lnTo>
                  <a:pt x="0" y="10756"/>
                </a:lnTo>
                <a:lnTo>
                  <a:pt x="3098" y="13881"/>
                </a:lnTo>
                <a:lnTo>
                  <a:pt x="10782" y="13881"/>
                </a:lnTo>
                <a:lnTo>
                  <a:pt x="13868" y="10756"/>
                </a:lnTo>
                <a:lnTo>
                  <a:pt x="13868" y="3086"/>
                </a:lnTo>
                <a:lnTo>
                  <a:pt x="107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6" name="object 2116"/>
          <p:cNvSpPr/>
          <p:nvPr/>
        </p:nvSpPr>
        <p:spPr>
          <a:xfrm>
            <a:off x="4669002" y="16892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67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7" name="object 2117"/>
          <p:cNvSpPr/>
          <p:nvPr/>
        </p:nvSpPr>
        <p:spPr>
          <a:xfrm>
            <a:off x="4655136" y="1682292"/>
            <a:ext cx="13865" cy="13881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8" name="object 2118"/>
          <p:cNvSpPr/>
          <p:nvPr/>
        </p:nvSpPr>
        <p:spPr>
          <a:xfrm>
            <a:off x="4655134" y="16892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67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9" name="object 2119"/>
          <p:cNvSpPr/>
          <p:nvPr/>
        </p:nvSpPr>
        <p:spPr>
          <a:xfrm>
            <a:off x="4655273" y="1682445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70" h="13969">
                <a:moveTo>
                  <a:pt x="10566" y="0"/>
                </a:moveTo>
                <a:lnTo>
                  <a:pt x="3048" y="0"/>
                </a:lnTo>
                <a:lnTo>
                  <a:pt x="0" y="3022"/>
                </a:lnTo>
                <a:lnTo>
                  <a:pt x="0" y="10541"/>
                </a:lnTo>
                <a:lnTo>
                  <a:pt x="3048" y="13589"/>
                </a:lnTo>
                <a:lnTo>
                  <a:pt x="10566" y="13589"/>
                </a:lnTo>
                <a:lnTo>
                  <a:pt x="13601" y="10541"/>
                </a:lnTo>
                <a:lnTo>
                  <a:pt x="13601" y="3022"/>
                </a:lnTo>
                <a:lnTo>
                  <a:pt x="1056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0" name="object 2120"/>
          <p:cNvSpPr/>
          <p:nvPr/>
        </p:nvSpPr>
        <p:spPr>
          <a:xfrm>
            <a:off x="4668875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51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1" name="object 2121"/>
          <p:cNvSpPr/>
          <p:nvPr/>
        </p:nvSpPr>
        <p:spPr>
          <a:xfrm>
            <a:off x="4655273" y="1682445"/>
            <a:ext cx="13599" cy="13589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2" name="object 2122"/>
          <p:cNvSpPr/>
          <p:nvPr/>
        </p:nvSpPr>
        <p:spPr>
          <a:xfrm>
            <a:off x="4655273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51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3" name="object 2123"/>
          <p:cNvSpPr/>
          <p:nvPr/>
        </p:nvSpPr>
        <p:spPr>
          <a:xfrm>
            <a:off x="4655426" y="1682546"/>
            <a:ext cx="13335" cy="13335"/>
          </a:xfrm>
          <a:custGeom>
            <a:avLst/>
            <a:gdLst/>
            <a:ahLst/>
            <a:cxnLst/>
            <a:rect l="l" t="t" r="r" b="b"/>
            <a:pathLst>
              <a:path w="13335" h="13335">
                <a:moveTo>
                  <a:pt x="10337" y="0"/>
                </a:moveTo>
                <a:lnTo>
                  <a:pt x="2971" y="0"/>
                </a:lnTo>
                <a:lnTo>
                  <a:pt x="0" y="2997"/>
                </a:lnTo>
                <a:lnTo>
                  <a:pt x="0" y="10363"/>
                </a:lnTo>
                <a:lnTo>
                  <a:pt x="2971" y="13334"/>
                </a:lnTo>
                <a:lnTo>
                  <a:pt x="10337" y="13334"/>
                </a:lnTo>
                <a:lnTo>
                  <a:pt x="13309" y="10363"/>
                </a:lnTo>
                <a:lnTo>
                  <a:pt x="13309" y="2997"/>
                </a:lnTo>
                <a:lnTo>
                  <a:pt x="1033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4" name="object 2124"/>
          <p:cNvSpPr/>
          <p:nvPr/>
        </p:nvSpPr>
        <p:spPr>
          <a:xfrm>
            <a:off x="4668735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3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5" name="object 2125"/>
          <p:cNvSpPr/>
          <p:nvPr/>
        </p:nvSpPr>
        <p:spPr>
          <a:xfrm>
            <a:off x="4655426" y="1682546"/>
            <a:ext cx="13309" cy="13334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6" name="object 2126"/>
          <p:cNvSpPr/>
          <p:nvPr/>
        </p:nvSpPr>
        <p:spPr>
          <a:xfrm>
            <a:off x="4655540" y="1682699"/>
            <a:ext cx="13335" cy="13335"/>
          </a:xfrm>
          <a:custGeom>
            <a:avLst/>
            <a:gdLst/>
            <a:ahLst/>
            <a:cxnLst/>
            <a:rect l="l" t="t" r="r" b="b"/>
            <a:pathLst>
              <a:path w="13335" h="13335">
                <a:moveTo>
                  <a:pt x="10134" y="0"/>
                </a:moveTo>
                <a:lnTo>
                  <a:pt x="2933" y="0"/>
                </a:lnTo>
                <a:lnTo>
                  <a:pt x="0" y="2921"/>
                </a:lnTo>
                <a:lnTo>
                  <a:pt x="0" y="10134"/>
                </a:lnTo>
                <a:lnTo>
                  <a:pt x="2933" y="13068"/>
                </a:lnTo>
                <a:lnTo>
                  <a:pt x="10134" y="13068"/>
                </a:lnTo>
                <a:lnTo>
                  <a:pt x="13068" y="10134"/>
                </a:lnTo>
                <a:lnTo>
                  <a:pt x="13068" y="2921"/>
                </a:lnTo>
                <a:lnTo>
                  <a:pt x="1013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7" name="object 2127"/>
          <p:cNvSpPr/>
          <p:nvPr/>
        </p:nvSpPr>
        <p:spPr>
          <a:xfrm>
            <a:off x="4668608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21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8" name="object 2128"/>
          <p:cNvSpPr/>
          <p:nvPr/>
        </p:nvSpPr>
        <p:spPr>
          <a:xfrm>
            <a:off x="4655540" y="1682699"/>
            <a:ext cx="13065" cy="13068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9" name="object 2129"/>
          <p:cNvSpPr/>
          <p:nvPr/>
        </p:nvSpPr>
        <p:spPr>
          <a:xfrm>
            <a:off x="4655680" y="1682826"/>
            <a:ext cx="13335" cy="13335"/>
          </a:xfrm>
          <a:custGeom>
            <a:avLst/>
            <a:gdLst/>
            <a:ahLst/>
            <a:cxnLst/>
            <a:rect l="l" t="t" r="r" b="b"/>
            <a:pathLst>
              <a:path w="13335" h="13335">
                <a:moveTo>
                  <a:pt x="9931" y="0"/>
                </a:moveTo>
                <a:lnTo>
                  <a:pt x="2844" y="0"/>
                </a:lnTo>
                <a:lnTo>
                  <a:pt x="0" y="2857"/>
                </a:lnTo>
                <a:lnTo>
                  <a:pt x="0" y="9931"/>
                </a:lnTo>
                <a:lnTo>
                  <a:pt x="2844" y="12801"/>
                </a:lnTo>
                <a:lnTo>
                  <a:pt x="9931" y="12801"/>
                </a:lnTo>
                <a:lnTo>
                  <a:pt x="12788" y="9931"/>
                </a:lnTo>
                <a:lnTo>
                  <a:pt x="12788" y="2857"/>
                </a:lnTo>
                <a:lnTo>
                  <a:pt x="99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0" name="object 2130"/>
          <p:cNvSpPr/>
          <p:nvPr/>
        </p:nvSpPr>
        <p:spPr>
          <a:xfrm>
            <a:off x="4668469" y="16892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07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1" name="object 2131"/>
          <p:cNvSpPr/>
          <p:nvPr/>
        </p:nvSpPr>
        <p:spPr>
          <a:xfrm>
            <a:off x="4655680" y="1682826"/>
            <a:ext cx="12788" cy="12801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2" name="object 2132"/>
          <p:cNvSpPr/>
          <p:nvPr/>
        </p:nvSpPr>
        <p:spPr>
          <a:xfrm>
            <a:off x="4655807" y="1682965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9740" y="0"/>
                </a:moveTo>
                <a:lnTo>
                  <a:pt x="2819" y="0"/>
                </a:lnTo>
                <a:lnTo>
                  <a:pt x="0" y="2793"/>
                </a:lnTo>
                <a:lnTo>
                  <a:pt x="0" y="9740"/>
                </a:lnTo>
                <a:lnTo>
                  <a:pt x="2819" y="12534"/>
                </a:lnTo>
                <a:lnTo>
                  <a:pt x="9740" y="12534"/>
                </a:lnTo>
                <a:lnTo>
                  <a:pt x="12547" y="9740"/>
                </a:lnTo>
                <a:lnTo>
                  <a:pt x="12547" y="2793"/>
                </a:lnTo>
                <a:lnTo>
                  <a:pt x="97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3" name="object 2133"/>
          <p:cNvSpPr/>
          <p:nvPr/>
        </p:nvSpPr>
        <p:spPr>
          <a:xfrm>
            <a:off x="4668354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94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4" name="object 2134"/>
          <p:cNvSpPr/>
          <p:nvPr/>
        </p:nvSpPr>
        <p:spPr>
          <a:xfrm>
            <a:off x="4655807" y="1682965"/>
            <a:ext cx="12543" cy="12534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5" name="object 2135"/>
          <p:cNvSpPr/>
          <p:nvPr/>
        </p:nvSpPr>
        <p:spPr>
          <a:xfrm>
            <a:off x="4655908" y="1683080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9575" y="0"/>
                </a:moveTo>
                <a:lnTo>
                  <a:pt x="2768" y="0"/>
                </a:lnTo>
                <a:lnTo>
                  <a:pt x="0" y="2743"/>
                </a:lnTo>
                <a:lnTo>
                  <a:pt x="0" y="9525"/>
                </a:lnTo>
                <a:lnTo>
                  <a:pt x="2768" y="12306"/>
                </a:lnTo>
                <a:lnTo>
                  <a:pt x="9575" y="12306"/>
                </a:lnTo>
                <a:lnTo>
                  <a:pt x="12331" y="9525"/>
                </a:lnTo>
                <a:lnTo>
                  <a:pt x="12331" y="2743"/>
                </a:lnTo>
                <a:lnTo>
                  <a:pt x="95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6" name="object 2136"/>
          <p:cNvSpPr/>
          <p:nvPr/>
        </p:nvSpPr>
        <p:spPr>
          <a:xfrm>
            <a:off x="4668240" y="16892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78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7" name="object 2137"/>
          <p:cNvSpPr/>
          <p:nvPr/>
        </p:nvSpPr>
        <p:spPr>
          <a:xfrm>
            <a:off x="4655912" y="1683080"/>
            <a:ext cx="12321" cy="12306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8" name="object 2138"/>
          <p:cNvSpPr/>
          <p:nvPr/>
        </p:nvSpPr>
        <p:spPr>
          <a:xfrm>
            <a:off x="4656048" y="1683207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4" h="12064">
                <a:moveTo>
                  <a:pt x="9359" y="0"/>
                </a:moveTo>
                <a:lnTo>
                  <a:pt x="2705" y="0"/>
                </a:lnTo>
                <a:lnTo>
                  <a:pt x="0" y="2692"/>
                </a:lnTo>
                <a:lnTo>
                  <a:pt x="0" y="9347"/>
                </a:lnTo>
                <a:lnTo>
                  <a:pt x="2705" y="12052"/>
                </a:lnTo>
                <a:lnTo>
                  <a:pt x="9359" y="12052"/>
                </a:lnTo>
                <a:lnTo>
                  <a:pt x="12052" y="9347"/>
                </a:lnTo>
                <a:lnTo>
                  <a:pt x="12052" y="2692"/>
                </a:lnTo>
                <a:lnTo>
                  <a:pt x="935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9" name="object 2139"/>
          <p:cNvSpPr/>
          <p:nvPr/>
        </p:nvSpPr>
        <p:spPr>
          <a:xfrm>
            <a:off x="4668100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65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0" name="object 2140"/>
          <p:cNvSpPr/>
          <p:nvPr/>
        </p:nvSpPr>
        <p:spPr>
          <a:xfrm>
            <a:off x="4656048" y="1683207"/>
            <a:ext cx="12052" cy="12052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1" name="object 2141"/>
          <p:cNvSpPr/>
          <p:nvPr/>
        </p:nvSpPr>
        <p:spPr>
          <a:xfrm>
            <a:off x="4656163" y="1683334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4" h="12064">
                <a:moveTo>
                  <a:pt x="9169" y="0"/>
                </a:moveTo>
                <a:lnTo>
                  <a:pt x="2654" y="0"/>
                </a:lnTo>
                <a:lnTo>
                  <a:pt x="0" y="2628"/>
                </a:lnTo>
                <a:lnTo>
                  <a:pt x="0" y="9169"/>
                </a:lnTo>
                <a:lnTo>
                  <a:pt x="2654" y="11810"/>
                </a:lnTo>
                <a:lnTo>
                  <a:pt x="9169" y="11810"/>
                </a:lnTo>
                <a:lnTo>
                  <a:pt x="11836" y="9169"/>
                </a:lnTo>
                <a:lnTo>
                  <a:pt x="11836" y="2628"/>
                </a:lnTo>
                <a:lnTo>
                  <a:pt x="91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2" name="object 2142"/>
          <p:cNvSpPr/>
          <p:nvPr/>
        </p:nvSpPr>
        <p:spPr>
          <a:xfrm>
            <a:off x="4667999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5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3" name="object 2143"/>
          <p:cNvSpPr/>
          <p:nvPr/>
        </p:nvSpPr>
        <p:spPr>
          <a:xfrm>
            <a:off x="4656166" y="1683334"/>
            <a:ext cx="11831" cy="11810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4" name="object 2144"/>
          <p:cNvSpPr/>
          <p:nvPr/>
        </p:nvSpPr>
        <p:spPr>
          <a:xfrm>
            <a:off x="4656289" y="1683448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4" h="12064">
                <a:moveTo>
                  <a:pt x="8991" y="0"/>
                </a:moveTo>
                <a:lnTo>
                  <a:pt x="2603" y="0"/>
                </a:lnTo>
                <a:lnTo>
                  <a:pt x="0" y="2590"/>
                </a:lnTo>
                <a:lnTo>
                  <a:pt x="0" y="8991"/>
                </a:lnTo>
                <a:lnTo>
                  <a:pt x="2603" y="11582"/>
                </a:lnTo>
                <a:lnTo>
                  <a:pt x="8991" y="11582"/>
                </a:lnTo>
                <a:lnTo>
                  <a:pt x="11569" y="8991"/>
                </a:lnTo>
                <a:lnTo>
                  <a:pt x="11569" y="2590"/>
                </a:lnTo>
                <a:lnTo>
                  <a:pt x="89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5" name="object 2145"/>
          <p:cNvSpPr/>
          <p:nvPr/>
        </p:nvSpPr>
        <p:spPr>
          <a:xfrm>
            <a:off x="4667859" y="168923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6" name="object 2146"/>
          <p:cNvSpPr/>
          <p:nvPr/>
        </p:nvSpPr>
        <p:spPr>
          <a:xfrm>
            <a:off x="4656289" y="1683448"/>
            <a:ext cx="11569" cy="11582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7" name="object 2147"/>
          <p:cNvSpPr/>
          <p:nvPr/>
        </p:nvSpPr>
        <p:spPr>
          <a:xfrm>
            <a:off x="4656404" y="1683562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8801" y="0"/>
                </a:moveTo>
                <a:lnTo>
                  <a:pt x="2539" y="0"/>
                </a:lnTo>
                <a:lnTo>
                  <a:pt x="0" y="2540"/>
                </a:lnTo>
                <a:lnTo>
                  <a:pt x="0" y="8801"/>
                </a:lnTo>
                <a:lnTo>
                  <a:pt x="2539" y="11341"/>
                </a:lnTo>
                <a:lnTo>
                  <a:pt x="8801" y="11341"/>
                </a:lnTo>
                <a:lnTo>
                  <a:pt x="11353" y="8801"/>
                </a:lnTo>
                <a:lnTo>
                  <a:pt x="11353" y="2540"/>
                </a:lnTo>
                <a:lnTo>
                  <a:pt x="88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8" name="object 2148"/>
          <p:cNvSpPr/>
          <p:nvPr/>
        </p:nvSpPr>
        <p:spPr>
          <a:xfrm>
            <a:off x="4667758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2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9" name="object 2149"/>
          <p:cNvSpPr/>
          <p:nvPr/>
        </p:nvSpPr>
        <p:spPr>
          <a:xfrm>
            <a:off x="4656404" y="1683562"/>
            <a:ext cx="11352" cy="11341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0" name="object 2150"/>
          <p:cNvSpPr/>
          <p:nvPr/>
        </p:nvSpPr>
        <p:spPr>
          <a:xfrm>
            <a:off x="4656404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261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1" name="object 2151"/>
          <p:cNvSpPr/>
          <p:nvPr/>
        </p:nvSpPr>
        <p:spPr>
          <a:xfrm>
            <a:off x="4656518" y="1683664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8623" y="0"/>
                </a:moveTo>
                <a:lnTo>
                  <a:pt x="2489" y="0"/>
                </a:lnTo>
                <a:lnTo>
                  <a:pt x="0" y="2501"/>
                </a:lnTo>
                <a:lnTo>
                  <a:pt x="0" y="8623"/>
                </a:lnTo>
                <a:lnTo>
                  <a:pt x="2489" y="11125"/>
                </a:lnTo>
                <a:lnTo>
                  <a:pt x="8623" y="11125"/>
                </a:lnTo>
                <a:lnTo>
                  <a:pt x="11125" y="8623"/>
                </a:lnTo>
                <a:lnTo>
                  <a:pt x="11125" y="2501"/>
                </a:lnTo>
                <a:lnTo>
                  <a:pt x="862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2" name="object 2152"/>
          <p:cNvSpPr/>
          <p:nvPr/>
        </p:nvSpPr>
        <p:spPr>
          <a:xfrm>
            <a:off x="4667643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12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3" name="object 2153"/>
          <p:cNvSpPr/>
          <p:nvPr/>
        </p:nvSpPr>
        <p:spPr>
          <a:xfrm>
            <a:off x="4656519" y="1683664"/>
            <a:ext cx="11118" cy="11125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4" name="object 2154"/>
          <p:cNvSpPr/>
          <p:nvPr/>
        </p:nvSpPr>
        <p:spPr>
          <a:xfrm>
            <a:off x="4656620" y="1683778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8458" y="0"/>
                </a:moveTo>
                <a:lnTo>
                  <a:pt x="2451" y="0"/>
                </a:lnTo>
                <a:lnTo>
                  <a:pt x="0" y="2425"/>
                </a:lnTo>
                <a:lnTo>
                  <a:pt x="0" y="8445"/>
                </a:lnTo>
                <a:lnTo>
                  <a:pt x="2451" y="10883"/>
                </a:lnTo>
                <a:lnTo>
                  <a:pt x="8458" y="10883"/>
                </a:lnTo>
                <a:lnTo>
                  <a:pt x="10896" y="8445"/>
                </a:lnTo>
                <a:lnTo>
                  <a:pt x="10896" y="2425"/>
                </a:lnTo>
                <a:lnTo>
                  <a:pt x="84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5" name="object 2155"/>
          <p:cNvSpPr/>
          <p:nvPr/>
        </p:nvSpPr>
        <p:spPr>
          <a:xfrm>
            <a:off x="4667516" y="16892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0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6" name="object 2156"/>
          <p:cNvSpPr/>
          <p:nvPr/>
        </p:nvSpPr>
        <p:spPr>
          <a:xfrm>
            <a:off x="4656625" y="1683778"/>
            <a:ext cx="10891" cy="10883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7" name="object 2157"/>
          <p:cNvSpPr/>
          <p:nvPr/>
        </p:nvSpPr>
        <p:spPr>
          <a:xfrm>
            <a:off x="4656747" y="1683892"/>
            <a:ext cx="10795" cy="10795"/>
          </a:xfrm>
          <a:custGeom>
            <a:avLst/>
            <a:gdLst/>
            <a:ahLst/>
            <a:cxnLst/>
            <a:rect l="l" t="t" r="r" b="b"/>
            <a:pathLst>
              <a:path w="10795" h="10794">
                <a:moveTo>
                  <a:pt x="8267" y="0"/>
                </a:moveTo>
                <a:lnTo>
                  <a:pt x="2374" y="0"/>
                </a:lnTo>
                <a:lnTo>
                  <a:pt x="0" y="2374"/>
                </a:lnTo>
                <a:lnTo>
                  <a:pt x="0" y="8267"/>
                </a:lnTo>
                <a:lnTo>
                  <a:pt x="2374" y="10693"/>
                </a:lnTo>
                <a:lnTo>
                  <a:pt x="8267" y="10693"/>
                </a:lnTo>
                <a:lnTo>
                  <a:pt x="10667" y="8267"/>
                </a:lnTo>
                <a:lnTo>
                  <a:pt x="10667" y="2374"/>
                </a:lnTo>
                <a:lnTo>
                  <a:pt x="826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8" name="object 2158"/>
          <p:cNvSpPr/>
          <p:nvPr/>
        </p:nvSpPr>
        <p:spPr>
          <a:xfrm>
            <a:off x="4667415" y="16892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89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9" name="object 2159"/>
          <p:cNvSpPr/>
          <p:nvPr/>
        </p:nvSpPr>
        <p:spPr>
          <a:xfrm>
            <a:off x="4656747" y="1683892"/>
            <a:ext cx="10667" cy="10693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0" name="object 2160"/>
          <p:cNvSpPr/>
          <p:nvPr/>
        </p:nvSpPr>
        <p:spPr>
          <a:xfrm>
            <a:off x="4656848" y="1684007"/>
            <a:ext cx="10795" cy="10795"/>
          </a:xfrm>
          <a:custGeom>
            <a:avLst/>
            <a:gdLst/>
            <a:ahLst/>
            <a:cxnLst/>
            <a:rect l="l" t="t" r="r" b="b"/>
            <a:pathLst>
              <a:path w="10795" h="10794">
                <a:moveTo>
                  <a:pt x="8115" y="0"/>
                </a:moveTo>
                <a:lnTo>
                  <a:pt x="2336" y="0"/>
                </a:lnTo>
                <a:lnTo>
                  <a:pt x="0" y="2324"/>
                </a:lnTo>
                <a:lnTo>
                  <a:pt x="0" y="8102"/>
                </a:lnTo>
                <a:lnTo>
                  <a:pt x="2336" y="10452"/>
                </a:lnTo>
                <a:lnTo>
                  <a:pt x="8115" y="10452"/>
                </a:lnTo>
                <a:lnTo>
                  <a:pt x="10464" y="8102"/>
                </a:lnTo>
                <a:lnTo>
                  <a:pt x="10464" y="2324"/>
                </a:lnTo>
                <a:lnTo>
                  <a:pt x="81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1" name="object 2161"/>
          <p:cNvSpPr/>
          <p:nvPr/>
        </p:nvSpPr>
        <p:spPr>
          <a:xfrm>
            <a:off x="4667313" y="16892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77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2" name="object 2162"/>
          <p:cNvSpPr/>
          <p:nvPr/>
        </p:nvSpPr>
        <p:spPr>
          <a:xfrm>
            <a:off x="4656848" y="1684007"/>
            <a:ext cx="10460" cy="10452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3" name="object 2163"/>
          <p:cNvSpPr/>
          <p:nvPr/>
        </p:nvSpPr>
        <p:spPr>
          <a:xfrm>
            <a:off x="4656950" y="1684096"/>
            <a:ext cx="10795" cy="10795"/>
          </a:xfrm>
          <a:custGeom>
            <a:avLst/>
            <a:gdLst/>
            <a:ahLst/>
            <a:cxnLst/>
            <a:rect l="l" t="t" r="r" b="b"/>
            <a:pathLst>
              <a:path w="10795" h="10794">
                <a:moveTo>
                  <a:pt x="7950" y="0"/>
                </a:moveTo>
                <a:lnTo>
                  <a:pt x="2298" y="0"/>
                </a:lnTo>
                <a:lnTo>
                  <a:pt x="0" y="2298"/>
                </a:lnTo>
                <a:lnTo>
                  <a:pt x="0" y="7950"/>
                </a:lnTo>
                <a:lnTo>
                  <a:pt x="2298" y="10261"/>
                </a:lnTo>
                <a:lnTo>
                  <a:pt x="7950" y="10261"/>
                </a:lnTo>
                <a:lnTo>
                  <a:pt x="10236" y="7950"/>
                </a:lnTo>
                <a:lnTo>
                  <a:pt x="10236" y="2298"/>
                </a:lnTo>
                <a:lnTo>
                  <a:pt x="79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4" name="object 2164"/>
          <p:cNvSpPr/>
          <p:nvPr/>
        </p:nvSpPr>
        <p:spPr>
          <a:xfrm>
            <a:off x="4667186" y="16892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65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5" name="object 2165"/>
          <p:cNvSpPr/>
          <p:nvPr/>
        </p:nvSpPr>
        <p:spPr>
          <a:xfrm>
            <a:off x="4656954" y="1684096"/>
            <a:ext cx="10232" cy="10261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6" name="object 2166"/>
          <p:cNvSpPr/>
          <p:nvPr/>
        </p:nvSpPr>
        <p:spPr>
          <a:xfrm>
            <a:off x="4657039" y="1684197"/>
            <a:ext cx="10160" cy="10160"/>
          </a:xfrm>
          <a:custGeom>
            <a:avLst/>
            <a:gdLst/>
            <a:ahLst/>
            <a:cxnLst/>
            <a:rect l="l" t="t" r="r" b="b"/>
            <a:pathLst>
              <a:path w="10160" h="10160">
                <a:moveTo>
                  <a:pt x="7810" y="0"/>
                </a:moveTo>
                <a:lnTo>
                  <a:pt x="2260" y="0"/>
                </a:lnTo>
                <a:lnTo>
                  <a:pt x="0" y="2260"/>
                </a:lnTo>
                <a:lnTo>
                  <a:pt x="0" y="7797"/>
                </a:lnTo>
                <a:lnTo>
                  <a:pt x="2260" y="10045"/>
                </a:lnTo>
                <a:lnTo>
                  <a:pt x="7810" y="10045"/>
                </a:lnTo>
                <a:lnTo>
                  <a:pt x="10071" y="7797"/>
                </a:lnTo>
                <a:lnTo>
                  <a:pt x="10071" y="2260"/>
                </a:lnTo>
                <a:lnTo>
                  <a:pt x="78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7" name="object 2167"/>
          <p:cNvSpPr/>
          <p:nvPr/>
        </p:nvSpPr>
        <p:spPr>
          <a:xfrm>
            <a:off x="4667110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5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8" name="object 2168"/>
          <p:cNvSpPr/>
          <p:nvPr/>
        </p:nvSpPr>
        <p:spPr>
          <a:xfrm>
            <a:off x="4657040" y="1684197"/>
            <a:ext cx="10064" cy="10045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9" name="object 2169"/>
          <p:cNvSpPr/>
          <p:nvPr/>
        </p:nvSpPr>
        <p:spPr>
          <a:xfrm>
            <a:off x="4657039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53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0" name="object 2170"/>
          <p:cNvSpPr/>
          <p:nvPr/>
        </p:nvSpPr>
        <p:spPr>
          <a:xfrm>
            <a:off x="4657140" y="1684312"/>
            <a:ext cx="10160" cy="10160"/>
          </a:xfrm>
          <a:custGeom>
            <a:avLst/>
            <a:gdLst/>
            <a:ahLst/>
            <a:cxnLst/>
            <a:rect l="l" t="t" r="r" b="b"/>
            <a:pathLst>
              <a:path w="10160" h="10160">
                <a:moveTo>
                  <a:pt x="7658" y="0"/>
                </a:moveTo>
                <a:lnTo>
                  <a:pt x="2209" y="0"/>
                </a:lnTo>
                <a:lnTo>
                  <a:pt x="0" y="2197"/>
                </a:lnTo>
                <a:lnTo>
                  <a:pt x="0" y="7658"/>
                </a:lnTo>
                <a:lnTo>
                  <a:pt x="2209" y="9842"/>
                </a:lnTo>
                <a:lnTo>
                  <a:pt x="7658" y="9842"/>
                </a:lnTo>
                <a:lnTo>
                  <a:pt x="9855" y="7658"/>
                </a:lnTo>
                <a:lnTo>
                  <a:pt x="9855" y="2197"/>
                </a:lnTo>
                <a:lnTo>
                  <a:pt x="76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1" name="object 2171"/>
          <p:cNvSpPr/>
          <p:nvPr/>
        </p:nvSpPr>
        <p:spPr>
          <a:xfrm>
            <a:off x="4666996" y="168923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46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2" name="object 2172"/>
          <p:cNvSpPr/>
          <p:nvPr/>
        </p:nvSpPr>
        <p:spPr>
          <a:xfrm>
            <a:off x="4657145" y="1684312"/>
            <a:ext cx="9850" cy="9842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3" name="object 2173"/>
          <p:cNvSpPr/>
          <p:nvPr/>
        </p:nvSpPr>
        <p:spPr>
          <a:xfrm>
            <a:off x="4657140" y="168923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46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4" name="object 2174"/>
          <p:cNvSpPr/>
          <p:nvPr/>
        </p:nvSpPr>
        <p:spPr>
          <a:xfrm>
            <a:off x="4657255" y="1684401"/>
            <a:ext cx="10160" cy="10160"/>
          </a:xfrm>
          <a:custGeom>
            <a:avLst/>
            <a:gdLst/>
            <a:ahLst/>
            <a:cxnLst/>
            <a:rect l="l" t="t" r="r" b="b"/>
            <a:pathLst>
              <a:path w="10160" h="10160">
                <a:moveTo>
                  <a:pt x="7480" y="0"/>
                </a:moveTo>
                <a:lnTo>
                  <a:pt x="2171" y="0"/>
                </a:lnTo>
                <a:lnTo>
                  <a:pt x="0" y="2171"/>
                </a:lnTo>
                <a:lnTo>
                  <a:pt x="0" y="7505"/>
                </a:lnTo>
                <a:lnTo>
                  <a:pt x="2171" y="9651"/>
                </a:lnTo>
                <a:lnTo>
                  <a:pt x="7480" y="9651"/>
                </a:lnTo>
                <a:lnTo>
                  <a:pt x="9664" y="7505"/>
                </a:lnTo>
                <a:lnTo>
                  <a:pt x="9664" y="2171"/>
                </a:lnTo>
                <a:lnTo>
                  <a:pt x="748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5" name="object 2175"/>
          <p:cNvSpPr/>
          <p:nvPr/>
        </p:nvSpPr>
        <p:spPr>
          <a:xfrm>
            <a:off x="4666919" y="168923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33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6" name="object 2176"/>
          <p:cNvSpPr/>
          <p:nvPr/>
        </p:nvSpPr>
        <p:spPr>
          <a:xfrm>
            <a:off x="4657255" y="1684401"/>
            <a:ext cx="9658" cy="9651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7" name="object 2177"/>
          <p:cNvSpPr/>
          <p:nvPr/>
        </p:nvSpPr>
        <p:spPr>
          <a:xfrm>
            <a:off x="4657255" y="168923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333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8" name="object 2178"/>
          <p:cNvSpPr/>
          <p:nvPr/>
        </p:nvSpPr>
        <p:spPr>
          <a:xfrm>
            <a:off x="4657344" y="1684489"/>
            <a:ext cx="9525" cy="9525"/>
          </a:xfrm>
          <a:custGeom>
            <a:avLst/>
            <a:gdLst/>
            <a:ahLst/>
            <a:cxnLst/>
            <a:rect l="l" t="t" r="r" b="b"/>
            <a:pathLst>
              <a:path w="9525" h="9525">
                <a:moveTo>
                  <a:pt x="7340" y="0"/>
                </a:moveTo>
                <a:lnTo>
                  <a:pt x="2133" y="0"/>
                </a:lnTo>
                <a:lnTo>
                  <a:pt x="0" y="2133"/>
                </a:lnTo>
                <a:lnTo>
                  <a:pt x="0" y="7353"/>
                </a:lnTo>
                <a:lnTo>
                  <a:pt x="2133" y="9461"/>
                </a:lnTo>
                <a:lnTo>
                  <a:pt x="7340" y="9461"/>
                </a:lnTo>
                <a:lnTo>
                  <a:pt x="9461" y="7353"/>
                </a:lnTo>
                <a:lnTo>
                  <a:pt x="9461" y="2133"/>
                </a:lnTo>
                <a:lnTo>
                  <a:pt x="73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9" name="object 2179"/>
          <p:cNvSpPr/>
          <p:nvPr/>
        </p:nvSpPr>
        <p:spPr>
          <a:xfrm>
            <a:off x="4666805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2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0" name="object 2180"/>
          <p:cNvSpPr/>
          <p:nvPr/>
        </p:nvSpPr>
        <p:spPr>
          <a:xfrm>
            <a:off x="4657344" y="1684489"/>
            <a:ext cx="9461" cy="9461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1" name="object 2181"/>
          <p:cNvSpPr/>
          <p:nvPr/>
        </p:nvSpPr>
        <p:spPr>
          <a:xfrm>
            <a:off x="4657344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21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2" name="object 2182"/>
          <p:cNvSpPr/>
          <p:nvPr/>
        </p:nvSpPr>
        <p:spPr>
          <a:xfrm>
            <a:off x="4657445" y="1684591"/>
            <a:ext cx="9525" cy="9525"/>
          </a:xfrm>
          <a:custGeom>
            <a:avLst/>
            <a:gdLst/>
            <a:ahLst/>
            <a:cxnLst/>
            <a:rect l="l" t="t" r="r" b="b"/>
            <a:pathLst>
              <a:path w="9525" h="9525">
                <a:moveTo>
                  <a:pt x="7188" y="0"/>
                </a:moveTo>
                <a:lnTo>
                  <a:pt x="2070" y="0"/>
                </a:lnTo>
                <a:lnTo>
                  <a:pt x="0" y="2070"/>
                </a:lnTo>
                <a:lnTo>
                  <a:pt x="0" y="7188"/>
                </a:lnTo>
                <a:lnTo>
                  <a:pt x="2070" y="9271"/>
                </a:lnTo>
                <a:lnTo>
                  <a:pt x="7188" y="9271"/>
                </a:lnTo>
                <a:lnTo>
                  <a:pt x="9271" y="7188"/>
                </a:lnTo>
                <a:lnTo>
                  <a:pt x="9271" y="2070"/>
                </a:lnTo>
                <a:lnTo>
                  <a:pt x="71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3" name="object 2183"/>
          <p:cNvSpPr/>
          <p:nvPr/>
        </p:nvSpPr>
        <p:spPr>
          <a:xfrm>
            <a:off x="4666716" y="16892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11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4" name="object 2184"/>
          <p:cNvSpPr/>
          <p:nvPr/>
        </p:nvSpPr>
        <p:spPr>
          <a:xfrm>
            <a:off x="4657445" y="1684591"/>
            <a:ext cx="9268" cy="9271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5" name="object 2185"/>
          <p:cNvSpPr/>
          <p:nvPr/>
        </p:nvSpPr>
        <p:spPr>
          <a:xfrm>
            <a:off x="4657521" y="1684693"/>
            <a:ext cx="9525" cy="9525"/>
          </a:xfrm>
          <a:custGeom>
            <a:avLst/>
            <a:gdLst/>
            <a:ahLst/>
            <a:cxnLst/>
            <a:rect l="l" t="t" r="r" b="b"/>
            <a:pathLst>
              <a:path w="9525" h="9525">
                <a:moveTo>
                  <a:pt x="7061" y="0"/>
                </a:moveTo>
                <a:lnTo>
                  <a:pt x="2044" y="0"/>
                </a:lnTo>
                <a:lnTo>
                  <a:pt x="0" y="2019"/>
                </a:lnTo>
                <a:lnTo>
                  <a:pt x="0" y="7048"/>
                </a:lnTo>
                <a:lnTo>
                  <a:pt x="2044" y="9080"/>
                </a:lnTo>
                <a:lnTo>
                  <a:pt x="7061" y="9080"/>
                </a:lnTo>
                <a:lnTo>
                  <a:pt x="9105" y="7048"/>
                </a:lnTo>
                <a:lnTo>
                  <a:pt x="9105" y="2019"/>
                </a:lnTo>
                <a:lnTo>
                  <a:pt x="70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6" name="object 2186"/>
          <p:cNvSpPr/>
          <p:nvPr/>
        </p:nvSpPr>
        <p:spPr>
          <a:xfrm>
            <a:off x="4666627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2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7" name="object 2187"/>
          <p:cNvSpPr/>
          <p:nvPr/>
        </p:nvSpPr>
        <p:spPr>
          <a:xfrm>
            <a:off x="4657521" y="1684693"/>
            <a:ext cx="9105" cy="9080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8" name="object 2188"/>
          <p:cNvSpPr/>
          <p:nvPr/>
        </p:nvSpPr>
        <p:spPr>
          <a:xfrm>
            <a:off x="4657521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2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9" name="object 2189"/>
          <p:cNvSpPr/>
          <p:nvPr/>
        </p:nvSpPr>
        <p:spPr>
          <a:xfrm>
            <a:off x="4657623" y="1684782"/>
            <a:ext cx="8890" cy="9525"/>
          </a:xfrm>
          <a:custGeom>
            <a:avLst/>
            <a:gdLst/>
            <a:ahLst/>
            <a:cxnLst/>
            <a:rect l="l" t="t" r="r" b="b"/>
            <a:pathLst>
              <a:path w="8889" h="9525">
                <a:moveTo>
                  <a:pt x="6908" y="0"/>
                </a:moveTo>
                <a:lnTo>
                  <a:pt x="1993" y="0"/>
                </a:lnTo>
                <a:lnTo>
                  <a:pt x="0" y="1993"/>
                </a:lnTo>
                <a:lnTo>
                  <a:pt x="0" y="6908"/>
                </a:lnTo>
                <a:lnTo>
                  <a:pt x="1993" y="8902"/>
                </a:lnTo>
                <a:lnTo>
                  <a:pt x="6908" y="8902"/>
                </a:lnTo>
                <a:lnTo>
                  <a:pt x="8902" y="6908"/>
                </a:lnTo>
                <a:lnTo>
                  <a:pt x="8902" y="1993"/>
                </a:lnTo>
                <a:lnTo>
                  <a:pt x="69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0" name="object 2190"/>
          <p:cNvSpPr/>
          <p:nvPr/>
        </p:nvSpPr>
        <p:spPr>
          <a:xfrm>
            <a:off x="4666526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91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1" name="object 2191"/>
          <p:cNvSpPr/>
          <p:nvPr/>
        </p:nvSpPr>
        <p:spPr>
          <a:xfrm>
            <a:off x="4657623" y="1684782"/>
            <a:ext cx="8898" cy="8902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2" name="object 2192"/>
          <p:cNvSpPr/>
          <p:nvPr/>
        </p:nvSpPr>
        <p:spPr>
          <a:xfrm>
            <a:off x="4657712" y="1684870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6769" y="0"/>
                </a:moveTo>
                <a:lnTo>
                  <a:pt x="1955" y="0"/>
                </a:lnTo>
                <a:lnTo>
                  <a:pt x="0" y="1930"/>
                </a:lnTo>
                <a:lnTo>
                  <a:pt x="0" y="6756"/>
                </a:lnTo>
                <a:lnTo>
                  <a:pt x="1955" y="8724"/>
                </a:lnTo>
                <a:lnTo>
                  <a:pt x="6769" y="8724"/>
                </a:lnTo>
                <a:lnTo>
                  <a:pt x="8724" y="6756"/>
                </a:lnTo>
                <a:lnTo>
                  <a:pt x="8724" y="1930"/>
                </a:lnTo>
                <a:lnTo>
                  <a:pt x="67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3" name="object 2193"/>
          <p:cNvSpPr/>
          <p:nvPr/>
        </p:nvSpPr>
        <p:spPr>
          <a:xfrm>
            <a:off x="4666437" y="16892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82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4" name="object 2194"/>
          <p:cNvSpPr/>
          <p:nvPr/>
        </p:nvSpPr>
        <p:spPr>
          <a:xfrm>
            <a:off x="4657712" y="1684870"/>
            <a:ext cx="8723" cy="8724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5" name="object 2195"/>
          <p:cNvSpPr/>
          <p:nvPr/>
        </p:nvSpPr>
        <p:spPr>
          <a:xfrm>
            <a:off x="4657801" y="1684972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6629" y="0"/>
                </a:moveTo>
                <a:lnTo>
                  <a:pt x="1917" y="0"/>
                </a:lnTo>
                <a:lnTo>
                  <a:pt x="0" y="1892"/>
                </a:lnTo>
                <a:lnTo>
                  <a:pt x="0" y="6616"/>
                </a:lnTo>
                <a:lnTo>
                  <a:pt x="1917" y="8534"/>
                </a:lnTo>
                <a:lnTo>
                  <a:pt x="6629" y="8534"/>
                </a:lnTo>
                <a:lnTo>
                  <a:pt x="8534" y="6616"/>
                </a:lnTo>
                <a:lnTo>
                  <a:pt x="8534" y="1892"/>
                </a:lnTo>
                <a:lnTo>
                  <a:pt x="66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6" name="object 2196"/>
          <p:cNvSpPr/>
          <p:nvPr/>
        </p:nvSpPr>
        <p:spPr>
          <a:xfrm>
            <a:off x="4666335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72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7" name="object 2197"/>
          <p:cNvSpPr/>
          <p:nvPr/>
        </p:nvSpPr>
        <p:spPr>
          <a:xfrm>
            <a:off x="4657802" y="1684972"/>
            <a:ext cx="8533" cy="8534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8" name="object 2198"/>
          <p:cNvSpPr/>
          <p:nvPr/>
        </p:nvSpPr>
        <p:spPr>
          <a:xfrm>
            <a:off x="4657877" y="1685048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6502" y="0"/>
                </a:moveTo>
                <a:lnTo>
                  <a:pt x="1892" y="0"/>
                </a:lnTo>
                <a:lnTo>
                  <a:pt x="0" y="1866"/>
                </a:lnTo>
                <a:lnTo>
                  <a:pt x="0" y="6489"/>
                </a:lnTo>
                <a:lnTo>
                  <a:pt x="1892" y="8369"/>
                </a:lnTo>
                <a:lnTo>
                  <a:pt x="6502" y="8369"/>
                </a:lnTo>
                <a:lnTo>
                  <a:pt x="8394" y="6489"/>
                </a:lnTo>
                <a:lnTo>
                  <a:pt x="8394" y="1866"/>
                </a:lnTo>
                <a:lnTo>
                  <a:pt x="65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9" name="object 2199"/>
          <p:cNvSpPr/>
          <p:nvPr/>
        </p:nvSpPr>
        <p:spPr>
          <a:xfrm>
            <a:off x="4666272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62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0" name="object 2200"/>
          <p:cNvSpPr/>
          <p:nvPr/>
        </p:nvSpPr>
        <p:spPr>
          <a:xfrm>
            <a:off x="4657878" y="1685048"/>
            <a:ext cx="8389" cy="8369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1" name="object 2201"/>
          <p:cNvSpPr/>
          <p:nvPr/>
        </p:nvSpPr>
        <p:spPr>
          <a:xfrm>
            <a:off x="4657978" y="1685112"/>
            <a:ext cx="8255" cy="8255"/>
          </a:xfrm>
          <a:custGeom>
            <a:avLst/>
            <a:gdLst/>
            <a:ahLst/>
            <a:cxnLst/>
            <a:rect l="l" t="t" r="r" b="b"/>
            <a:pathLst>
              <a:path w="8254" h="8255">
                <a:moveTo>
                  <a:pt x="6350" y="0"/>
                </a:moveTo>
                <a:lnTo>
                  <a:pt x="1828" y="0"/>
                </a:lnTo>
                <a:lnTo>
                  <a:pt x="0" y="1841"/>
                </a:lnTo>
                <a:lnTo>
                  <a:pt x="0" y="6375"/>
                </a:lnTo>
                <a:lnTo>
                  <a:pt x="1828" y="8216"/>
                </a:lnTo>
                <a:lnTo>
                  <a:pt x="6350" y="8216"/>
                </a:lnTo>
                <a:lnTo>
                  <a:pt x="8204" y="6375"/>
                </a:lnTo>
                <a:lnTo>
                  <a:pt x="8204" y="1841"/>
                </a:lnTo>
                <a:lnTo>
                  <a:pt x="63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2" name="object 2202"/>
          <p:cNvSpPr/>
          <p:nvPr/>
        </p:nvSpPr>
        <p:spPr>
          <a:xfrm>
            <a:off x="4666183" y="16892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53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3" name="object 2203"/>
          <p:cNvSpPr/>
          <p:nvPr/>
        </p:nvSpPr>
        <p:spPr>
          <a:xfrm>
            <a:off x="4657982" y="1685112"/>
            <a:ext cx="8197" cy="8216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4" name="object 2204"/>
          <p:cNvSpPr/>
          <p:nvPr/>
        </p:nvSpPr>
        <p:spPr>
          <a:xfrm>
            <a:off x="4658055" y="1685201"/>
            <a:ext cx="8255" cy="8255"/>
          </a:xfrm>
          <a:custGeom>
            <a:avLst/>
            <a:gdLst/>
            <a:ahLst/>
            <a:cxnLst/>
            <a:rect l="l" t="t" r="r" b="b"/>
            <a:pathLst>
              <a:path w="8254" h="8255">
                <a:moveTo>
                  <a:pt x="6248" y="0"/>
                </a:moveTo>
                <a:lnTo>
                  <a:pt x="1803" y="0"/>
                </a:lnTo>
                <a:lnTo>
                  <a:pt x="0" y="1803"/>
                </a:lnTo>
                <a:lnTo>
                  <a:pt x="0" y="6261"/>
                </a:lnTo>
                <a:lnTo>
                  <a:pt x="1803" y="8051"/>
                </a:lnTo>
                <a:lnTo>
                  <a:pt x="6248" y="8051"/>
                </a:lnTo>
                <a:lnTo>
                  <a:pt x="8039" y="6261"/>
                </a:lnTo>
                <a:lnTo>
                  <a:pt x="8039" y="1803"/>
                </a:lnTo>
                <a:lnTo>
                  <a:pt x="624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5" name="object 2205"/>
          <p:cNvSpPr/>
          <p:nvPr/>
        </p:nvSpPr>
        <p:spPr>
          <a:xfrm>
            <a:off x="4666094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45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6" name="object 2206"/>
          <p:cNvSpPr/>
          <p:nvPr/>
        </p:nvSpPr>
        <p:spPr>
          <a:xfrm>
            <a:off x="4658057" y="1685201"/>
            <a:ext cx="8036" cy="8051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7" name="object 2207"/>
          <p:cNvSpPr/>
          <p:nvPr/>
        </p:nvSpPr>
        <p:spPr>
          <a:xfrm>
            <a:off x="4658131" y="1685289"/>
            <a:ext cx="8255" cy="8255"/>
          </a:xfrm>
          <a:custGeom>
            <a:avLst/>
            <a:gdLst/>
            <a:ahLst/>
            <a:cxnLst/>
            <a:rect l="l" t="t" r="r" b="b"/>
            <a:pathLst>
              <a:path w="8254" h="8255">
                <a:moveTo>
                  <a:pt x="6108" y="0"/>
                </a:moveTo>
                <a:lnTo>
                  <a:pt x="1765" y="0"/>
                </a:lnTo>
                <a:lnTo>
                  <a:pt x="0" y="1765"/>
                </a:lnTo>
                <a:lnTo>
                  <a:pt x="0" y="6121"/>
                </a:lnTo>
                <a:lnTo>
                  <a:pt x="1765" y="7886"/>
                </a:lnTo>
                <a:lnTo>
                  <a:pt x="6108" y="7886"/>
                </a:lnTo>
                <a:lnTo>
                  <a:pt x="7886" y="6121"/>
                </a:lnTo>
                <a:lnTo>
                  <a:pt x="7886" y="1765"/>
                </a:lnTo>
                <a:lnTo>
                  <a:pt x="61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8" name="object 2208"/>
          <p:cNvSpPr/>
          <p:nvPr/>
        </p:nvSpPr>
        <p:spPr>
          <a:xfrm>
            <a:off x="4666018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35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9" name="object 2209"/>
          <p:cNvSpPr/>
          <p:nvPr/>
        </p:nvSpPr>
        <p:spPr>
          <a:xfrm>
            <a:off x="4658132" y="1685289"/>
            <a:ext cx="7885" cy="7886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0" name="object 2210"/>
          <p:cNvSpPr/>
          <p:nvPr/>
        </p:nvSpPr>
        <p:spPr>
          <a:xfrm>
            <a:off x="4658131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35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1" name="object 2211"/>
          <p:cNvSpPr/>
          <p:nvPr/>
        </p:nvSpPr>
        <p:spPr>
          <a:xfrm>
            <a:off x="4658207" y="1685366"/>
            <a:ext cx="8255" cy="8255"/>
          </a:xfrm>
          <a:custGeom>
            <a:avLst/>
            <a:gdLst/>
            <a:ahLst/>
            <a:cxnLst/>
            <a:rect l="l" t="t" r="r" b="b"/>
            <a:pathLst>
              <a:path w="8254" h="8255">
                <a:moveTo>
                  <a:pt x="6007" y="0"/>
                </a:moveTo>
                <a:lnTo>
                  <a:pt x="1739" y="0"/>
                </a:lnTo>
                <a:lnTo>
                  <a:pt x="0" y="1739"/>
                </a:lnTo>
                <a:lnTo>
                  <a:pt x="0" y="6007"/>
                </a:lnTo>
                <a:lnTo>
                  <a:pt x="1739" y="7721"/>
                </a:lnTo>
                <a:lnTo>
                  <a:pt x="6007" y="7721"/>
                </a:lnTo>
                <a:lnTo>
                  <a:pt x="7734" y="6007"/>
                </a:lnTo>
                <a:lnTo>
                  <a:pt x="7734" y="1739"/>
                </a:lnTo>
                <a:lnTo>
                  <a:pt x="60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2" name="object 2212"/>
          <p:cNvSpPr/>
          <p:nvPr/>
        </p:nvSpPr>
        <p:spPr>
          <a:xfrm>
            <a:off x="4665941" y="168923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26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3" name="object 2213"/>
          <p:cNvSpPr/>
          <p:nvPr/>
        </p:nvSpPr>
        <p:spPr>
          <a:xfrm>
            <a:off x="4658207" y="1685366"/>
            <a:ext cx="7734" cy="7721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4" name="object 2214"/>
          <p:cNvSpPr/>
          <p:nvPr/>
        </p:nvSpPr>
        <p:spPr>
          <a:xfrm>
            <a:off x="4658207" y="168923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26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5" name="object 2215"/>
          <p:cNvSpPr/>
          <p:nvPr/>
        </p:nvSpPr>
        <p:spPr>
          <a:xfrm>
            <a:off x="4658296" y="1685442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19">
                <a:moveTo>
                  <a:pt x="5880" y="0"/>
                </a:moveTo>
                <a:lnTo>
                  <a:pt x="1689" y="0"/>
                </a:lnTo>
                <a:lnTo>
                  <a:pt x="0" y="1701"/>
                </a:lnTo>
                <a:lnTo>
                  <a:pt x="0" y="5880"/>
                </a:lnTo>
                <a:lnTo>
                  <a:pt x="1689" y="7581"/>
                </a:lnTo>
                <a:lnTo>
                  <a:pt x="5880" y="7581"/>
                </a:lnTo>
                <a:lnTo>
                  <a:pt x="7556" y="5880"/>
                </a:lnTo>
                <a:lnTo>
                  <a:pt x="7556" y="1701"/>
                </a:lnTo>
                <a:lnTo>
                  <a:pt x="588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6" name="object 2216"/>
          <p:cNvSpPr/>
          <p:nvPr/>
        </p:nvSpPr>
        <p:spPr>
          <a:xfrm>
            <a:off x="4665853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17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7" name="object 2217"/>
          <p:cNvSpPr/>
          <p:nvPr/>
        </p:nvSpPr>
        <p:spPr>
          <a:xfrm>
            <a:off x="4658296" y="1685442"/>
            <a:ext cx="7556" cy="7581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8" name="object 2218"/>
          <p:cNvSpPr/>
          <p:nvPr/>
        </p:nvSpPr>
        <p:spPr>
          <a:xfrm>
            <a:off x="4658359" y="1685531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19">
                <a:moveTo>
                  <a:pt x="5765" y="0"/>
                </a:moveTo>
                <a:lnTo>
                  <a:pt x="1663" y="0"/>
                </a:lnTo>
                <a:lnTo>
                  <a:pt x="0" y="1650"/>
                </a:lnTo>
                <a:lnTo>
                  <a:pt x="0" y="5740"/>
                </a:lnTo>
                <a:lnTo>
                  <a:pt x="1663" y="7416"/>
                </a:lnTo>
                <a:lnTo>
                  <a:pt x="5765" y="7416"/>
                </a:lnTo>
                <a:lnTo>
                  <a:pt x="7442" y="5740"/>
                </a:lnTo>
                <a:lnTo>
                  <a:pt x="7442" y="1650"/>
                </a:lnTo>
                <a:lnTo>
                  <a:pt x="57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9" name="object 2219"/>
          <p:cNvSpPr/>
          <p:nvPr/>
        </p:nvSpPr>
        <p:spPr>
          <a:xfrm>
            <a:off x="4665802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08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0" name="object 2220"/>
          <p:cNvSpPr/>
          <p:nvPr/>
        </p:nvSpPr>
        <p:spPr>
          <a:xfrm>
            <a:off x="4658359" y="1685531"/>
            <a:ext cx="7437" cy="7416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1" name="object 2221"/>
          <p:cNvSpPr/>
          <p:nvPr/>
        </p:nvSpPr>
        <p:spPr>
          <a:xfrm>
            <a:off x="4658359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08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2" name="object 2222"/>
          <p:cNvSpPr/>
          <p:nvPr/>
        </p:nvSpPr>
        <p:spPr>
          <a:xfrm>
            <a:off x="4658436" y="1685594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19">
                <a:moveTo>
                  <a:pt x="5651" y="0"/>
                </a:moveTo>
                <a:lnTo>
                  <a:pt x="1638" y="0"/>
                </a:lnTo>
                <a:lnTo>
                  <a:pt x="0" y="1638"/>
                </a:lnTo>
                <a:lnTo>
                  <a:pt x="0" y="5651"/>
                </a:lnTo>
                <a:lnTo>
                  <a:pt x="1638" y="7264"/>
                </a:lnTo>
                <a:lnTo>
                  <a:pt x="5651" y="7264"/>
                </a:lnTo>
                <a:lnTo>
                  <a:pt x="7289" y="5651"/>
                </a:lnTo>
                <a:lnTo>
                  <a:pt x="7289" y="1638"/>
                </a:lnTo>
                <a:lnTo>
                  <a:pt x="56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3" name="object 2223"/>
          <p:cNvSpPr/>
          <p:nvPr/>
        </p:nvSpPr>
        <p:spPr>
          <a:xfrm>
            <a:off x="4665726" y="168923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01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4" name="object 2224"/>
          <p:cNvSpPr/>
          <p:nvPr/>
        </p:nvSpPr>
        <p:spPr>
          <a:xfrm>
            <a:off x="4658436" y="1685594"/>
            <a:ext cx="7285" cy="7264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5" name="object 2225"/>
          <p:cNvSpPr/>
          <p:nvPr/>
        </p:nvSpPr>
        <p:spPr>
          <a:xfrm>
            <a:off x="4658512" y="1685658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19">
                <a:moveTo>
                  <a:pt x="5537" y="0"/>
                </a:moveTo>
                <a:lnTo>
                  <a:pt x="1600" y="0"/>
                </a:lnTo>
                <a:lnTo>
                  <a:pt x="0" y="1587"/>
                </a:lnTo>
                <a:lnTo>
                  <a:pt x="0" y="5524"/>
                </a:lnTo>
                <a:lnTo>
                  <a:pt x="1600" y="7137"/>
                </a:lnTo>
                <a:lnTo>
                  <a:pt x="5537" y="7137"/>
                </a:lnTo>
                <a:lnTo>
                  <a:pt x="7112" y="5524"/>
                </a:lnTo>
                <a:lnTo>
                  <a:pt x="7112" y="1587"/>
                </a:lnTo>
                <a:lnTo>
                  <a:pt x="553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6" name="object 2226"/>
          <p:cNvSpPr/>
          <p:nvPr/>
        </p:nvSpPr>
        <p:spPr>
          <a:xfrm>
            <a:off x="4665624" y="16892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93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7" name="object 2227"/>
          <p:cNvSpPr/>
          <p:nvPr/>
        </p:nvSpPr>
        <p:spPr>
          <a:xfrm>
            <a:off x="4658516" y="1685658"/>
            <a:ext cx="7108" cy="7137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8" name="object 2228"/>
          <p:cNvSpPr/>
          <p:nvPr/>
        </p:nvSpPr>
        <p:spPr>
          <a:xfrm>
            <a:off x="4658512" y="16892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93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9" name="object 2229"/>
          <p:cNvSpPr/>
          <p:nvPr/>
        </p:nvSpPr>
        <p:spPr>
          <a:xfrm>
            <a:off x="4658588" y="1685734"/>
            <a:ext cx="6985" cy="6985"/>
          </a:xfrm>
          <a:custGeom>
            <a:avLst/>
            <a:gdLst/>
            <a:ahLst/>
            <a:cxnLst/>
            <a:rect l="l" t="t" r="r" b="b"/>
            <a:pathLst>
              <a:path w="6985" h="6985">
                <a:moveTo>
                  <a:pt x="5422" y="0"/>
                </a:moveTo>
                <a:lnTo>
                  <a:pt x="1549" y="0"/>
                </a:lnTo>
                <a:lnTo>
                  <a:pt x="0" y="1549"/>
                </a:lnTo>
                <a:lnTo>
                  <a:pt x="0" y="5422"/>
                </a:lnTo>
                <a:lnTo>
                  <a:pt x="1549" y="6984"/>
                </a:lnTo>
                <a:lnTo>
                  <a:pt x="5422" y="6984"/>
                </a:lnTo>
                <a:lnTo>
                  <a:pt x="6985" y="5422"/>
                </a:lnTo>
                <a:lnTo>
                  <a:pt x="6985" y="1549"/>
                </a:lnTo>
                <a:lnTo>
                  <a:pt x="54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0" name="object 2230"/>
          <p:cNvSpPr/>
          <p:nvPr/>
        </p:nvSpPr>
        <p:spPr>
          <a:xfrm>
            <a:off x="4665573" y="16892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87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1" name="object 2231"/>
          <p:cNvSpPr/>
          <p:nvPr/>
        </p:nvSpPr>
        <p:spPr>
          <a:xfrm>
            <a:off x="4658591" y="1685734"/>
            <a:ext cx="6982" cy="6984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2" name="object 2232"/>
          <p:cNvSpPr/>
          <p:nvPr/>
        </p:nvSpPr>
        <p:spPr>
          <a:xfrm>
            <a:off x="4658588" y="16892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873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3" name="object 2233"/>
          <p:cNvSpPr/>
          <p:nvPr/>
        </p:nvSpPr>
        <p:spPr>
          <a:xfrm>
            <a:off x="4658652" y="1685798"/>
            <a:ext cx="6985" cy="6985"/>
          </a:xfrm>
          <a:custGeom>
            <a:avLst/>
            <a:gdLst/>
            <a:ahLst/>
            <a:cxnLst/>
            <a:rect l="l" t="t" r="r" b="b"/>
            <a:pathLst>
              <a:path w="6985" h="6985">
                <a:moveTo>
                  <a:pt x="5295" y="0"/>
                </a:moveTo>
                <a:lnTo>
                  <a:pt x="1549" y="0"/>
                </a:lnTo>
                <a:lnTo>
                  <a:pt x="0" y="1549"/>
                </a:lnTo>
                <a:lnTo>
                  <a:pt x="0" y="5321"/>
                </a:lnTo>
                <a:lnTo>
                  <a:pt x="1549" y="6845"/>
                </a:lnTo>
                <a:lnTo>
                  <a:pt x="5295" y="6845"/>
                </a:lnTo>
                <a:lnTo>
                  <a:pt x="6845" y="5321"/>
                </a:lnTo>
                <a:lnTo>
                  <a:pt x="6845" y="1549"/>
                </a:lnTo>
                <a:lnTo>
                  <a:pt x="529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4" name="object 2234"/>
          <p:cNvSpPr/>
          <p:nvPr/>
        </p:nvSpPr>
        <p:spPr>
          <a:xfrm>
            <a:off x="4665497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77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5" name="object 2235"/>
          <p:cNvSpPr/>
          <p:nvPr/>
        </p:nvSpPr>
        <p:spPr>
          <a:xfrm>
            <a:off x="4658652" y="1685798"/>
            <a:ext cx="6845" cy="6845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6" name="object 2236"/>
          <p:cNvSpPr/>
          <p:nvPr/>
        </p:nvSpPr>
        <p:spPr>
          <a:xfrm>
            <a:off x="4658715" y="1685874"/>
            <a:ext cx="6985" cy="6985"/>
          </a:xfrm>
          <a:custGeom>
            <a:avLst/>
            <a:gdLst/>
            <a:ahLst/>
            <a:cxnLst/>
            <a:rect l="l" t="t" r="r" b="b"/>
            <a:pathLst>
              <a:path w="6985" h="6985">
                <a:moveTo>
                  <a:pt x="5207" y="0"/>
                </a:moveTo>
                <a:lnTo>
                  <a:pt x="1511" y="0"/>
                </a:lnTo>
                <a:lnTo>
                  <a:pt x="0" y="1498"/>
                </a:lnTo>
                <a:lnTo>
                  <a:pt x="0" y="5206"/>
                </a:lnTo>
                <a:lnTo>
                  <a:pt x="1511" y="6705"/>
                </a:lnTo>
                <a:lnTo>
                  <a:pt x="5207" y="6705"/>
                </a:lnTo>
                <a:lnTo>
                  <a:pt x="6718" y="5206"/>
                </a:lnTo>
                <a:lnTo>
                  <a:pt x="6718" y="1498"/>
                </a:lnTo>
                <a:lnTo>
                  <a:pt x="52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7" name="object 2237"/>
          <p:cNvSpPr/>
          <p:nvPr/>
        </p:nvSpPr>
        <p:spPr>
          <a:xfrm>
            <a:off x="4665433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70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8" name="object 2238"/>
          <p:cNvSpPr/>
          <p:nvPr/>
        </p:nvSpPr>
        <p:spPr>
          <a:xfrm>
            <a:off x="4658715" y="1685874"/>
            <a:ext cx="6718" cy="6705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9" name="object 2239"/>
          <p:cNvSpPr/>
          <p:nvPr/>
        </p:nvSpPr>
        <p:spPr>
          <a:xfrm>
            <a:off x="4658715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70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0" name="object 2240"/>
          <p:cNvSpPr/>
          <p:nvPr/>
        </p:nvSpPr>
        <p:spPr>
          <a:xfrm>
            <a:off x="4658779" y="1685950"/>
            <a:ext cx="6985" cy="6985"/>
          </a:xfrm>
          <a:custGeom>
            <a:avLst/>
            <a:gdLst/>
            <a:ahLst/>
            <a:cxnLst/>
            <a:rect l="l" t="t" r="r" b="b"/>
            <a:pathLst>
              <a:path w="6985" h="6985">
                <a:moveTo>
                  <a:pt x="5105" y="0"/>
                </a:moveTo>
                <a:lnTo>
                  <a:pt x="1473" y="0"/>
                </a:lnTo>
                <a:lnTo>
                  <a:pt x="0" y="1447"/>
                </a:lnTo>
                <a:lnTo>
                  <a:pt x="0" y="5092"/>
                </a:lnTo>
                <a:lnTo>
                  <a:pt x="1473" y="6565"/>
                </a:lnTo>
                <a:lnTo>
                  <a:pt x="5105" y="6565"/>
                </a:lnTo>
                <a:lnTo>
                  <a:pt x="6591" y="5092"/>
                </a:lnTo>
                <a:lnTo>
                  <a:pt x="6591" y="1447"/>
                </a:lnTo>
                <a:lnTo>
                  <a:pt x="51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1" name="object 2241"/>
          <p:cNvSpPr/>
          <p:nvPr/>
        </p:nvSpPr>
        <p:spPr>
          <a:xfrm>
            <a:off x="4665370" y="16892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6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2" name="object 2242"/>
          <p:cNvSpPr/>
          <p:nvPr/>
        </p:nvSpPr>
        <p:spPr>
          <a:xfrm>
            <a:off x="4658784" y="1685950"/>
            <a:ext cx="6586" cy="6565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3" name="object 2243"/>
          <p:cNvSpPr/>
          <p:nvPr/>
        </p:nvSpPr>
        <p:spPr>
          <a:xfrm>
            <a:off x="4658855" y="1686013"/>
            <a:ext cx="6985" cy="6985"/>
          </a:xfrm>
          <a:custGeom>
            <a:avLst/>
            <a:gdLst/>
            <a:ahLst/>
            <a:cxnLst/>
            <a:rect l="l" t="t" r="r" b="b"/>
            <a:pathLst>
              <a:path w="6985" h="6985">
                <a:moveTo>
                  <a:pt x="5003" y="0"/>
                </a:moveTo>
                <a:lnTo>
                  <a:pt x="1447" y="0"/>
                </a:lnTo>
                <a:lnTo>
                  <a:pt x="0" y="1435"/>
                </a:lnTo>
                <a:lnTo>
                  <a:pt x="0" y="4991"/>
                </a:lnTo>
                <a:lnTo>
                  <a:pt x="1447" y="6451"/>
                </a:lnTo>
                <a:lnTo>
                  <a:pt x="5003" y="6451"/>
                </a:lnTo>
                <a:lnTo>
                  <a:pt x="6426" y="4991"/>
                </a:lnTo>
                <a:lnTo>
                  <a:pt x="6426" y="1435"/>
                </a:lnTo>
                <a:lnTo>
                  <a:pt x="50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4" name="object 2244"/>
          <p:cNvSpPr/>
          <p:nvPr/>
        </p:nvSpPr>
        <p:spPr>
          <a:xfrm>
            <a:off x="4665281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55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5" name="object 2245"/>
          <p:cNvSpPr/>
          <p:nvPr/>
        </p:nvSpPr>
        <p:spPr>
          <a:xfrm>
            <a:off x="4658857" y="1686013"/>
            <a:ext cx="6423" cy="6451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6" name="object 2246"/>
          <p:cNvSpPr/>
          <p:nvPr/>
        </p:nvSpPr>
        <p:spPr>
          <a:xfrm>
            <a:off x="4658918" y="1686064"/>
            <a:ext cx="6350" cy="6350"/>
          </a:xfrm>
          <a:custGeom>
            <a:avLst/>
            <a:gdLst/>
            <a:ahLst/>
            <a:cxnLst/>
            <a:rect l="l" t="t" r="r" b="b"/>
            <a:pathLst>
              <a:path w="6350" h="6350">
                <a:moveTo>
                  <a:pt x="4889" y="0"/>
                </a:moveTo>
                <a:lnTo>
                  <a:pt x="1409" y="0"/>
                </a:lnTo>
                <a:lnTo>
                  <a:pt x="0" y="1435"/>
                </a:lnTo>
                <a:lnTo>
                  <a:pt x="0" y="4902"/>
                </a:lnTo>
                <a:lnTo>
                  <a:pt x="1409" y="6311"/>
                </a:lnTo>
                <a:lnTo>
                  <a:pt x="4889" y="6311"/>
                </a:lnTo>
                <a:lnTo>
                  <a:pt x="6324" y="4902"/>
                </a:lnTo>
                <a:lnTo>
                  <a:pt x="6324" y="1435"/>
                </a:lnTo>
                <a:lnTo>
                  <a:pt x="48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7" name="object 2247"/>
          <p:cNvSpPr/>
          <p:nvPr/>
        </p:nvSpPr>
        <p:spPr>
          <a:xfrm>
            <a:off x="4665243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46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8" name="object 2248"/>
          <p:cNvSpPr/>
          <p:nvPr/>
        </p:nvSpPr>
        <p:spPr>
          <a:xfrm>
            <a:off x="4658919" y="1686064"/>
            <a:ext cx="6323" cy="6311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9" name="object 2249"/>
          <p:cNvSpPr/>
          <p:nvPr/>
        </p:nvSpPr>
        <p:spPr>
          <a:xfrm>
            <a:off x="4658982" y="1686128"/>
            <a:ext cx="6350" cy="6350"/>
          </a:xfrm>
          <a:custGeom>
            <a:avLst/>
            <a:gdLst/>
            <a:ahLst/>
            <a:cxnLst/>
            <a:rect l="l" t="t" r="r" b="b"/>
            <a:pathLst>
              <a:path w="6350" h="6350">
                <a:moveTo>
                  <a:pt x="4800" y="0"/>
                </a:moveTo>
                <a:lnTo>
                  <a:pt x="1397" y="0"/>
                </a:lnTo>
                <a:lnTo>
                  <a:pt x="0" y="1397"/>
                </a:lnTo>
                <a:lnTo>
                  <a:pt x="0" y="4800"/>
                </a:lnTo>
                <a:lnTo>
                  <a:pt x="1397" y="6184"/>
                </a:lnTo>
                <a:lnTo>
                  <a:pt x="4800" y="6184"/>
                </a:lnTo>
                <a:lnTo>
                  <a:pt x="6197" y="4800"/>
                </a:lnTo>
                <a:lnTo>
                  <a:pt x="6197" y="1397"/>
                </a:lnTo>
                <a:lnTo>
                  <a:pt x="48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0" name="object 2250"/>
          <p:cNvSpPr/>
          <p:nvPr/>
        </p:nvSpPr>
        <p:spPr>
          <a:xfrm>
            <a:off x="4665179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4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1" name="object 2251"/>
          <p:cNvSpPr/>
          <p:nvPr/>
        </p:nvSpPr>
        <p:spPr>
          <a:xfrm>
            <a:off x="4658982" y="1686128"/>
            <a:ext cx="6197" cy="6184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2" name="object 2252"/>
          <p:cNvSpPr/>
          <p:nvPr/>
        </p:nvSpPr>
        <p:spPr>
          <a:xfrm>
            <a:off x="4659045" y="1686179"/>
            <a:ext cx="6350" cy="6350"/>
          </a:xfrm>
          <a:custGeom>
            <a:avLst/>
            <a:gdLst/>
            <a:ahLst/>
            <a:cxnLst/>
            <a:rect l="l" t="t" r="r" b="b"/>
            <a:pathLst>
              <a:path w="6350" h="6350">
                <a:moveTo>
                  <a:pt x="4711" y="0"/>
                </a:moveTo>
                <a:lnTo>
                  <a:pt x="1358" y="0"/>
                </a:lnTo>
                <a:lnTo>
                  <a:pt x="0" y="1371"/>
                </a:lnTo>
                <a:lnTo>
                  <a:pt x="0" y="4724"/>
                </a:lnTo>
                <a:lnTo>
                  <a:pt x="1358" y="6083"/>
                </a:lnTo>
                <a:lnTo>
                  <a:pt x="4711" y="6083"/>
                </a:lnTo>
                <a:lnTo>
                  <a:pt x="6045" y="4724"/>
                </a:lnTo>
                <a:lnTo>
                  <a:pt x="6045" y="1371"/>
                </a:lnTo>
                <a:lnTo>
                  <a:pt x="47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3" name="object 2253"/>
          <p:cNvSpPr/>
          <p:nvPr/>
        </p:nvSpPr>
        <p:spPr>
          <a:xfrm>
            <a:off x="4665090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35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4" name="object 2254"/>
          <p:cNvSpPr/>
          <p:nvPr/>
        </p:nvSpPr>
        <p:spPr>
          <a:xfrm>
            <a:off x="4659049" y="1686179"/>
            <a:ext cx="6041" cy="6083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5" name="object 2255"/>
          <p:cNvSpPr/>
          <p:nvPr/>
        </p:nvSpPr>
        <p:spPr>
          <a:xfrm>
            <a:off x="4659045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35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6" name="object 2256"/>
          <p:cNvSpPr/>
          <p:nvPr/>
        </p:nvSpPr>
        <p:spPr>
          <a:xfrm>
            <a:off x="4659096" y="1686255"/>
            <a:ext cx="6350" cy="6350"/>
          </a:xfrm>
          <a:custGeom>
            <a:avLst/>
            <a:gdLst/>
            <a:ahLst/>
            <a:cxnLst/>
            <a:rect l="l" t="t" r="r" b="b"/>
            <a:pathLst>
              <a:path w="6350" h="6350">
                <a:moveTo>
                  <a:pt x="4610" y="0"/>
                </a:moveTo>
                <a:lnTo>
                  <a:pt x="1346" y="0"/>
                </a:lnTo>
                <a:lnTo>
                  <a:pt x="0" y="1333"/>
                </a:lnTo>
                <a:lnTo>
                  <a:pt x="0" y="4610"/>
                </a:lnTo>
                <a:lnTo>
                  <a:pt x="1346" y="5943"/>
                </a:lnTo>
                <a:lnTo>
                  <a:pt x="4610" y="5943"/>
                </a:lnTo>
                <a:lnTo>
                  <a:pt x="5956" y="4610"/>
                </a:lnTo>
                <a:lnTo>
                  <a:pt x="5956" y="1333"/>
                </a:lnTo>
                <a:lnTo>
                  <a:pt x="46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7" name="object 2257"/>
          <p:cNvSpPr/>
          <p:nvPr/>
        </p:nvSpPr>
        <p:spPr>
          <a:xfrm>
            <a:off x="4665052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27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8" name="object 2258"/>
          <p:cNvSpPr/>
          <p:nvPr/>
        </p:nvSpPr>
        <p:spPr>
          <a:xfrm>
            <a:off x="4659100" y="1686255"/>
            <a:ext cx="5952" cy="5943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9" name="object 2259"/>
          <p:cNvSpPr/>
          <p:nvPr/>
        </p:nvSpPr>
        <p:spPr>
          <a:xfrm>
            <a:off x="4659096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27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0" name="object 2260"/>
          <p:cNvSpPr/>
          <p:nvPr/>
        </p:nvSpPr>
        <p:spPr>
          <a:xfrm>
            <a:off x="4659160" y="1686305"/>
            <a:ext cx="6350" cy="6350"/>
          </a:xfrm>
          <a:custGeom>
            <a:avLst/>
            <a:gdLst/>
            <a:ahLst/>
            <a:cxnLst/>
            <a:rect l="l" t="t" r="r" b="b"/>
            <a:pathLst>
              <a:path w="6350" h="6350">
                <a:moveTo>
                  <a:pt x="4533" y="0"/>
                </a:moveTo>
                <a:lnTo>
                  <a:pt x="1308" y="0"/>
                </a:lnTo>
                <a:lnTo>
                  <a:pt x="0" y="1308"/>
                </a:lnTo>
                <a:lnTo>
                  <a:pt x="0" y="4521"/>
                </a:lnTo>
                <a:lnTo>
                  <a:pt x="1308" y="5829"/>
                </a:lnTo>
                <a:lnTo>
                  <a:pt x="4533" y="5829"/>
                </a:lnTo>
                <a:lnTo>
                  <a:pt x="5829" y="4521"/>
                </a:lnTo>
                <a:lnTo>
                  <a:pt x="5829" y="1308"/>
                </a:lnTo>
                <a:lnTo>
                  <a:pt x="45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1" name="object 2261"/>
          <p:cNvSpPr/>
          <p:nvPr/>
        </p:nvSpPr>
        <p:spPr>
          <a:xfrm>
            <a:off x="4664989" y="16892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21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2" name="object 2262"/>
          <p:cNvSpPr/>
          <p:nvPr/>
        </p:nvSpPr>
        <p:spPr>
          <a:xfrm>
            <a:off x="4659160" y="1686305"/>
            <a:ext cx="5829" cy="5829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3" name="object 2263"/>
          <p:cNvSpPr/>
          <p:nvPr/>
        </p:nvSpPr>
        <p:spPr>
          <a:xfrm>
            <a:off x="4659160" y="1689220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213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4" name="object 2264"/>
          <p:cNvSpPr/>
          <p:nvPr/>
        </p:nvSpPr>
        <p:spPr>
          <a:xfrm>
            <a:off x="4659223" y="1686382"/>
            <a:ext cx="5715" cy="5715"/>
          </a:xfrm>
          <a:custGeom>
            <a:avLst/>
            <a:gdLst/>
            <a:ahLst/>
            <a:cxnLst/>
            <a:rect l="l" t="t" r="r" b="b"/>
            <a:pathLst>
              <a:path w="5714" h="5714">
                <a:moveTo>
                  <a:pt x="4432" y="0"/>
                </a:moveTo>
                <a:lnTo>
                  <a:pt x="1270" y="0"/>
                </a:lnTo>
                <a:lnTo>
                  <a:pt x="0" y="1270"/>
                </a:lnTo>
                <a:lnTo>
                  <a:pt x="0" y="4419"/>
                </a:lnTo>
                <a:lnTo>
                  <a:pt x="1270" y="5689"/>
                </a:lnTo>
                <a:lnTo>
                  <a:pt x="4432" y="5689"/>
                </a:lnTo>
                <a:lnTo>
                  <a:pt x="5702" y="4419"/>
                </a:lnTo>
                <a:lnTo>
                  <a:pt x="5702" y="1270"/>
                </a:lnTo>
                <a:lnTo>
                  <a:pt x="443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5" name="object 2265"/>
          <p:cNvSpPr/>
          <p:nvPr/>
        </p:nvSpPr>
        <p:spPr>
          <a:xfrm>
            <a:off x="4664925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6" name="object 2266"/>
          <p:cNvSpPr/>
          <p:nvPr/>
        </p:nvSpPr>
        <p:spPr>
          <a:xfrm>
            <a:off x="4659229" y="1686382"/>
            <a:ext cx="5695" cy="5689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7" name="object 2267"/>
          <p:cNvSpPr/>
          <p:nvPr/>
        </p:nvSpPr>
        <p:spPr>
          <a:xfrm>
            <a:off x="4659274" y="1686420"/>
            <a:ext cx="5715" cy="5715"/>
          </a:xfrm>
          <a:custGeom>
            <a:avLst/>
            <a:gdLst/>
            <a:ahLst/>
            <a:cxnLst/>
            <a:rect l="l" t="t" r="r" b="b"/>
            <a:pathLst>
              <a:path w="5714" h="5714">
                <a:moveTo>
                  <a:pt x="4343" y="0"/>
                </a:moveTo>
                <a:lnTo>
                  <a:pt x="1244" y="0"/>
                </a:lnTo>
                <a:lnTo>
                  <a:pt x="0" y="1270"/>
                </a:lnTo>
                <a:lnTo>
                  <a:pt x="0" y="4356"/>
                </a:lnTo>
                <a:lnTo>
                  <a:pt x="1244" y="5588"/>
                </a:lnTo>
                <a:lnTo>
                  <a:pt x="4343" y="5588"/>
                </a:lnTo>
                <a:lnTo>
                  <a:pt x="5600" y="4356"/>
                </a:lnTo>
                <a:lnTo>
                  <a:pt x="5600" y="1270"/>
                </a:lnTo>
                <a:lnTo>
                  <a:pt x="434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8" name="object 2268"/>
          <p:cNvSpPr/>
          <p:nvPr/>
        </p:nvSpPr>
        <p:spPr>
          <a:xfrm>
            <a:off x="4664874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9" name="object 2269"/>
          <p:cNvSpPr/>
          <p:nvPr/>
        </p:nvSpPr>
        <p:spPr>
          <a:xfrm>
            <a:off x="4659338" y="1686483"/>
            <a:ext cx="5715" cy="5715"/>
          </a:xfrm>
          <a:custGeom>
            <a:avLst/>
            <a:gdLst/>
            <a:ahLst/>
            <a:cxnLst/>
            <a:rect l="l" t="t" r="r" b="b"/>
            <a:pathLst>
              <a:path w="5714" h="5714">
                <a:moveTo>
                  <a:pt x="4254" y="0"/>
                </a:moveTo>
                <a:lnTo>
                  <a:pt x="1231" y="0"/>
                </a:lnTo>
                <a:lnTo>
                  <a:pt x="0" y="1244"/>
                </a:lnTo>
                <a:lnTo>
                  <a:pt x="0" y="4254"/>
                </a:lnTo>
                <a:lnTo>
                  <a:pt x="1231" y="5486"/>
                </a:lnTo>
                <a:lnTo>
                  <a:pt x="4254" y="5486"/>
                </a:lnTo>
                <a:lnTo>
                  <a:pt x="5473" y="4254"/>
                </a:lnTo>
                <a:lnTo>
                  <a:pt x="5473" y="1244"/>
                </a:lnTo>
                <a:lnTo>
                  <a:pt x="42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0" name="object 2270"/>
          <p:cNvSpPr/>
          <p:nvPr/>
        </p:nvSpPr>
        <p:spPr>
          <a:xfrm>
            <a:off x="4664811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1" name="object 2271"/>
          <p:cNvSpPr/>
          <p:nvPr/>
        </p:nvSpPr>
        <p:spPr>
          <a:xfrm>
            <a:off x="4659376" y="1686547"/>
            <a:ext cx="5715" cy="5715"/>
          </a:xfrm>
          <a:custGeom>
            <a:avLst/>
            <a:gdLst/>
            <a:ahLst/>
            <a:cxnLst/>
            <a:rect l="l" t="t" r="r" b="b"/>
            <a:pathLst>
              <a:path w="5714" h="5714">
                <a:moveTo>
                  <a:pt x="4190" y="0"/>
                </a:moveTo>
                <a:lnTo>
                  <a:pt x="1219" y="0"/>
                </a:lnTo>
                <a:lnTo>
                  <a:pt x="0" y="1193"/>
                </a:lnTo>
                <a:lnTo>
                  <a:pt x="0" y="4165"/>
                </a:lnTo>
                <a:lnTo>
                  <a:pt x="1219" y="5372"/>
                </a:lnTo>
                <a:lnTo>
                  <a:pt x="4190" y="5372"/>
                </a:lnTo>
                <a:lnTo>
                  <a:pt x="5397" y="4165"/>
                </a:lnTo>
                <a:lnTo>
                  <a:pt x="5397" y="1193"/>
                </a:lnTo>
                <a:lnTo>
                  <a:pt x="419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2" name="object 2272"/>
          <p:cNvSpPr/>
          <p:nvPr/>
        </p:nvSpPr>
        <p:spPr>
          <a:xfrm>
            <a:off x="4664773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3" name="object 2273"/>
          <p:cNvSpPr/>
          <p:nvPr/>
        </p:nvSpPr>
        <p:spPr>
          <a:xfrm>
            <a:off x="4659439" y="1686610"/>
            <a:ext cx="5715" cy="5715"/>
          </a:xfrm>
          <a:custGeom>
            <a:avLst/>
            <a:gdLst/>
            <a:ahLst/>
            <a:cxnLst/>
            <a:rect l="l" t="t" r="r" b="b"/>
            <a:pathLst>
              <a:path w="5714" h="5714">
                <a:moveTo>
                  <a:pt x="4089" y="0"/>
                </a:moveTo>
                <a:lnTo>
                  <a:pt x="1168" y="0"/>
                </a:lnTo>
                <a:lnTo>
                  <a:pt x="0" y="1143"/>
                </a:lnTo>
                <a:lnTo>
                  <a:pt x="0" y="4064"/>
                </a:lnTo>
                <a:lnTo>
                  <a:pt x="1168" y="5257"/>
                </a:lnTo>
                <a:lnTo>
                  <a:pt x="4089" y="5257"/>
                </a:lnTo>
                <a:lnTo>
                  <a:pt x="5283" y="4064"/>
                </a:lnTo>
                <a:lnTo>
                  <a:pt x="5283" y="1143"/>
                </a:lnTo>
                <a:lnTo>
                  <a:pt x="40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4" name="object 2274"/>
          <p:cNvSpPr/>
          <p:nvPr/>
        </p:nvSpPr>
        <p:spPr>
          <a:xfrm>
            <a:off x="4664722" y="16892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5" name="object 2275"/>
          <p:cNvSpPr/>
          <p:nvPr/>
        </p:nvSpPr>
        <p:spPr>
          <a:xfrm>
            <a:off x="4659490" y="1686648"/>
            <a:ext cx="5715" cy="5715"/>
          </a:xfrm>
          <a:custGeom>
            <a:avLst/>
            <a:gdLst/>
            <a:ahLst/>
            <a:cxnLst/>
            <a:rect l="l" t="t" r="r" b="b"/>
            <a:pathLst>
              <a:path w="5714" h="5714">
                <a:moveTo>
                  <a:pt x="4013" y="0"/>
                </a:moveTo>
                <a:lnTo>
                  <a:pt x="1155" y="0"/>
                </a:lnTo>
                <a:lnTo>
                  <a:pt x="0" y="1155"/>
                </a:lnTo>
                <a:lnTo>
                  <a:pt x="0" y="4000"/>
                </a:lnTo>
                <a:lnTo>
                  <a:pt x="1155" y="5168"/>
                </a:lnTo>
                <a:lnTo>
                  <a:pt x="4013" y="5168"/>
                </a:lnTo>
                <a:lnTo>
                  <a:pt x="5168" y="4000"/>
                </a:lnTo>
                <a:lnTo>
                  <a:pt x="5168" y="1155"/>
                </a:lnTo>
                <a:lnTo>
                  <a:pt x="40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6" name="object 2276"/>
          <p:cNvSpPr/>
          <p:nvPr/>
        </p:nvSpPr>
        <p:spPr>
          <a:xfrm>
            <a:off x="4664659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7" name="object 2277"/>
          <p:cNvSpPr/>
          <p:nvPr/>
        </p:nvSpPr>
        <p:spPr>
          <a:xfrm>
            <a:off x="4659541" y="1686699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80">
                <a:moveTo>
                  <a:pt x="3937" y="0"/>
                </a:moveTo>
                <a:lnTo>
                  <a:pt x="1130" y="0"/>
                </a:lnTo>
                <a:lnTo>
                  <a:pt x="0" y="1130"/>
                </a:lnTo>
                <a:lnTo>
                  <a:pt x="0" y="3924"/>
                </a:lnTo>
                <a:lnTo>
                  <a:pt x="1130" y="5054"/>
                </a:lnTo>
                <a:lnTo>
                  <a:pt x="3937" y="5054"/>
                </a:lnTo>
                <a:lnTo>
                  <a:pt x="5067" y="3924"/>
                </a:lnTo>
                <a:lnTo>
                  <a:pt x="5067" y="1130"/>
                </a:lnTo>
                <a:lnTo>
                  <a:pt x="393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8" name="object 2278"/>
          <p:cNvSpPr/>
          <p:nvPr/>
        </p:nvSpPr>
        <p:spPr>
          <a:xfrm>
            <a:off x="4664608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9" name="object 2279"/>
          <p:cNvSpPr/>
          <p:nvPr/>
        </p:nvSpPr>
        <p:spPr>
          <a:xfrm>
            <a:off x="4659604" y="1686750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80">
                <a:moveTo>
                  <a:pt x="3835" y="0"/>
                </a:moveTo>
                <a:lnTo>
                  <a:pt x="1117" y="0"/>
                </a:lnTo>
                <a:lnTo>
                  <a:pt x="0" y="1092"/>
                </a:lnTo>
                <a:lnTo>
                  <a:pt x="0" y="3835"/>
                </a:lnTo>
                <a:lnTo>
                  <a:pt x="1117" y="4952"/>
                </a:lnTo>
                <a:lnTo>
                  <a:pt x="3835" y="4952"/>
                </a:lnTo>
                <a:lnTo>
                  <a:pt x="4952" y="3835"/>
                </a:lnTo>
                <a:lnTo>
                  <a:pt x="4952" y="1092"/>
                </a:lnTo>
                <a:lnTo>
                  <a:pt x="38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0" name="object 2280"/>
          <p:cNvSpPr/>
          <p:nvPr/>
        </p:nvSpPr>
        <p:spPr>
          <a:xfrm>
            <a:off x="4664557" y="168921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1" name="object 2281"/>
          <p:cNvSpPr/>
          <p:nvPr/>
        </p:nvSpPr>
        <p:spPr>
          <a:xfrm>
            <a:off x="4659668" y="1686801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80">
                <a:moveTo>
                  <a:pt x="3746" y="0"/>
                </a:moveTo>
                <a:lnTo>
                  <a:pt x="1066" y="0"/>
                </a:lnTo>
                <a:lnTo>
                  <a:pt x="0" y="1079"/>
                </a:lnTo>
                <a:lnTo>
                  <a:pt x="0" y="3771"/>
                </a:lnTo>
                <a:lnTo>
                  <a:pt x="1066" y="4864"/>
                </a:lnTo>
                <a:lnTo>
                  <a:pt x="3746" y="4864"/>
                </a:lnTo>
                <a:lnTo>
                  <a:pt x="4838" y="3771"/>
                </a:lnTo>
                <a:lnTo>
                  <a:pt x="4838" y="1079"/>
                </a:lnTo>
                <a:lnTo>
                  <a:pt x="374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2" name="object 2282"/>
          <p:cNvSpPr/>
          <p:nvPr/>
        </p:nvSpPr>
        <p:spPr>
          <a:xfrm>
            <a:off x="4664506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3" name="object 2283"/>
          <p:cNvSpPr/>
          <p:nvPr/>
        </p:nvSpPr>
        <p:spPr>
          <a:xfrm>
            <a:off x="4659693" y="1686839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80">
                <a:moveTo>
                  <a:pt x="3695" y="0"/>
                </a:moveTo>
                <a:lnTo>
                  <a:pt x="1066" y="0"/>
                </a:lnTo>
                <a:lnTo>
                  <a:pt x="0" y="1066"/>
                </a:lnTo>
                <a:lnTo>
                  <a:pt x="0" y="3708"/>
                </a:lnTo>
                <a:lnTo>
                  <a:pt x="1066" y="4762"/>
                </a:lnTo>
                <a:lnTo>
                  <a:pt x="3695" y="4762"/>
                </a:lnTo>
                <a:lnTo>
                  <a:pt x="4762" y="3708"/>
                </a:lnTo>
                <a:lnTo>
                  <a:pt x="4762" y="1066"/>
                </a:lnTo>
                <a:lnTo>
                  <a:pt x="369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4" name="object 2284"/>
          <p:cNvSpPr/>
          <p:nvPr/>
        </p:nvSpPr>
        <p:spPr>
          <a:xfrm>
            <a:off x="4664455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5" name="object 2285"/>
          <p:cNvSpPr/>
          <p:nvPr/>
        </p:nvSpPr>
        <p:spPr>
          <a:xfrm>
            <a:off x="4659693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6" name="object 2286"/>
          <p:cNvSpPr/>
          <p:nvPr/>
        </p:nvSpPr>
        <p:spPr>
          <a:xfrm>
            <a:off x="4659744" y="1686902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80">
                <a:moveTo>
                  <a:pt x="3606" y="0"/>
                </a:moveTo>
                <a:lnTo>
                  <a:pt x="1054" y="0"/>
                </a:lnTo>
                <a:lnTo>
                  <a:pt x="0" y="1041"/>
                </a:lnTo>
                <a:lnTo>
                  <a:pt x="0" y="3606"/>
                </a:lnTo>
                <a:lnTo>
                  <a:pt x="1054" y="4660"/>
                </a:lnTo>
                <a:lnTo>
                  <a:pt x="3606" y="4660"/>
                </a:lnTo>
                <a:lnTo>
                  <a:pt x="4660" y="3606"/>
                </a:lnTo>
                <a:lnTo>
                  <a:pt x="4660" y="1041"/>
                </a:lnTo>
                <a:lnTo>
                  <a:pt x="360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7" name="object 2287"/>
          <p:cNvSpPr/>
          <p:nvPr/>
        </p:nvSpPr>
        <p:spPr>
          <a:xfrm>
            <a:off x="4664405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8" name="object 2288"/>
          <p:cNvSpPr/>
          <p:nvPr/>
        </p:nvSpPr>
        <p:spPr>
          <a:xfrm>
            <a:off x="4659744" y="1689226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9" name="object 2289"/>
          <p:cNvSpPr/>
          <p:nvPr/>
        </p:nvSpPr>
        <p:spPr>
          <a:xfrm>
            <a:off x="4659782" y="1686941"/>
            <a:ext cx="5080" cy="5080"/>
          </a:xfrm>
          <a:custGeom>
            <a:avLst/>
            <a:gdLst/>
            <a:ahLst/>
            <a:cxnLst/>
            <a:rect l="l" t="t" r="r" b="b"/>
            <a:pathLst>
              <a:path w="5079" h="5080">
                <a:moveTo>
                  <a:pt x="3556" y="0"/>
                </a:moveTo>
                <a:lnTo>
                  <a:pt x="1028" y="0"/>
                </a:lnTo>
                <a:lnTo>
                  <a:pt x="0" y="1028"/>
                </a:lnTo>
                <a:lnTo>
                  <a:pt x="0" y="3555"/>
                </a:lnTo>
                <a:lnTo>
                  <a:pt x="1028" y="4572"/>
                </a:lnTo>
                <a:lnTo>
                  <a:pt x="3556" y="4572"/>
                </a:lnTo>
                <a:lnTo>
                  <a:pt x="4584" y="3555"/>
                </a:lnTo>
                <a:lnTo>
                  <a:pt x="4584" y="1028"/>
                </a:lnTo>
                <a:lnTo>
                  <a:pt x="35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0" name="object 2290"/>
          <p:cNvSpPr/>
          <p:nvPr/>
        </p:nvSpPr>
        <p:spPr>
          <a:xfrm>
            <a:off x="4664367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1" name="object 2291"/>
          <p:cNvSpPr/>
          <p:nvPr/>
        </p:nvSpPr>
        <p:spPr>
          <a:xfrm>
            <a:off x="4659782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2" name="object 2292"/>
          <p:cNvSpPr/>
          <p:nvPr/>
        </p:nvSpPr>
        <p:spPr>
          <a:xfrm>
            <a:off x="4659845" y="1686991"/>
            <a:ext cx="4445" cy="5080"/>
          </a:xfrm>
          <a:custGeom>
            <a:avLst/>
            <a:gdLst/>
            <a:ahLst/>
            <a:cxnLst/>
            <a:rect l="l" t="t" r="r" b="b"/>
            <a:pathLst>
              <a:path w="4445" h="5080">
                <a:moveTo>
                  <a:pt x="3467" y="0"/>
                </a:moveTo>
                <a:lnTo>
                  <a:pt x="990" y="0"/>
                </a:lnTo>
                <a:lnTo>
                  <a:pt x="0" y="1003"/>
                </a:lnTo>
                <a:lnTo>
                  <a:pt x="0" y="3479"/>
                </a:lnTo>
                <a:lnTo>
                  <a:pt x="990" y="4470"/>
                </a:lnTo>
                <a:lnTo>
                  <a:pt x="3467" y="4470"/>
                </a:lnTo>
                <a:lnTo>
                  <a:pt x="4457" y="3479"/>
                </a:lnTo>
                <a:lnTo>
                  <a:pt x="4457" y="1003"/>
                </a:lnTo>
                <a:lnTo>
                  <a:pt x="346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3" name="object 2293"/>
          <p:cNvSpPr/>
          <p:nvPr/>
        </p:nvSpPr>
        <p:spPr>
          <a:xfrm>
            <a:off x="4664303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4" name="object 2294"/>
          <p:cNvSpPr/>
          <p:nvPr/>
        </p:nvSpPr>
        <p:spPr>
          <a:xfrm>
            <a:off x="4659845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5" name="object 2295"/>
          <p:cNvSpPr/>
          <p:nvPr/>
        </p:nvSpPr>
        <p:spPr>
          <a:xfrm>
            <a:off x="4659884" y="1687029"/>
            <a:ext cx="4445" cy="4445"/>
          </a:xfrm>
          <a:custGeom>
            <a:avLst/>
            <a:gdLst/>
            <a:ahLst/>
            <a:cxnLst/>
            <a:rect l="l" t="t" r="r" b="b"/>
            <a:pathLst>
              <a:path w="4445" h="4444">
                <a:moveTo>
                  <a:pt x="3403" y="0"/>
                </a:moveTo>
                <a:lnTo>
                  <a:pt x="965" y="0"/>
                </a:lnTo>
                <a:lnTo>
                  <a:pt x="0" y="1003"/>
                </a:lnTo>
                <a:lnTo>
                  <a:pt x="0" y="3403"/>
                </a:lnTo>
                <a:lnTo>
                  <a:pt x="965" y="4394"/>
                </a:lnTo>
                <a:lnTo>
                  <a:pt x="3403" y="4394"/>
                </a:lnTo>
                <a:lnTo>
                  <a:pt x="4368" y="3403"/>
                </a:lnTo>
                <a:lnTo>
                  <a:pt x="4368" y="1003"/>
                </a:lnTo>
                <a:lnTo>
                  <a:pt x="34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6" name="object 2296"/>
          <p:cNvSpPr/>
          <p:nvPr/>
        </p:nvSpPr>
        <p:spPr>
          <a:xfrm>
            <a:off x="4664252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7" name="object 2297"/>
          <p:cNvSpPr/>
          <p:nvPr/>
        </p:nvSpPr>
        <p:spPr>
          <a:xfrm>
            <a:off x="4659884" y="168923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8" name="object 2298"/>
          <p:cNvSpPr/>
          <p:nvPr/>
        </p:nvSpPr>
        <p:spPr>
          <a:xfrm>
            <a:off x="4662080" y="1649780"/>
            <a:ext cx="0" cy="79375"/>
          </a:xfrm>
          <a:custGeom>
            <a:avLst/>
            <a:gdLst/>
            <a:ahLst/>
            <a:cxnLst/>
            <a:rect l="l" t="t" r="r" b="b"/>
            <a:pathLst>
              <a:path h="79375">
                <a:moveTo>
                  <a:pt x="0" y="0"/>
                </a:moveTo>
                <a:lnTo>
                  <a:pt x="0" y="78854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9" name="object 2299"/>
          <p:cNvSpPr/>
          <p:nvPr/>
        </p:nvSpPr>
        <p:spPr>
          <a:xfrm>
            <a:off x="4623409" y="1688439"/>
            <a:ext cx="77470" cy="0"/>
          </a:xfrm>
          <a:custGeom>
            <a:avLst/>
            <a:gdLst/>
            <a:ahLst/>
            <a:cxnLst/>
            <a:rect l="l" t="t" r="r" b="b"/>
            <a:pathLst>
              <a:path w="77470">
                <a:moveTo>
                  <a:pt x="0" y="0"/>
                </a:moveTo>
                <a:lnTo>
                  <a:pt x="77342" y="0"/>
                </a:lnTo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0" name="object 2300"/>
          <p:cNvSpPr/>
          <p:nvPr/>
        </p:nvSpPr>
        <p:spPr>
          <a:xfrm>
            <a:off x="4934572" y="1289227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>
                <a:moveTo>
                  <a:pt x="0" y="0"/>
                </a:moveTo>
                <a:lnTo>
                  <a:pt x="25400" y="0"/>
                </a:lnTo>
              </a:path>
            </a:pathLst>
          </a:custGeom>
          <a:ln w="1056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1" name="object 2301"/>
          <p:cNvSpPr/>
          <p:nvPr/>
        </p:nvSpPr>
        <p:spPr>
          <a:xfrm>
            <a:off x="4934572" y="1621929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>
                <a:moveTo>
                  <a:pt x="0" y="0"/>
                </a:moveTo>
                <a:lnTo>
                  <a:pt x="25400" y="0"/>
                </a:lnTo>
              </a:path>
            </a:pathLst>
          </a:custGeom>
          <a:ln w="1054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2" name="object 2302"/>
          <p:cNvSpPr/>
          <p:nvPr/>
        </p:nvSpPr>
        <p:spPr>
          <a:xfrm>
            <a:off x="5502693" y="1289227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>
                <a:moveTo>
                  <a:pt x="0" y="0"/>
                </a:moveTo>
                <a:lnTo>
                  <a:pt x="25400" y="0"/>
                </a:lnTo>
              </a:path>
            </a:pathLst>
          </a:custGeom>
          <a:ln w="1056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3" name="object 2303"/>
          <p:cNvSpPr/>
          <p:nvPr/>
        </p:nvSpPr>
        <p:spPr>
          <a:xfrm>
            <a:off x="5502693" y="1621929"/>
            <a:ext cx="25400" cy="0"/>
          </a:xfrm>
          <a:custGeom>
            <a:avLst/>
            <a:gdLst/>
            <a:ahLst/>
            <a:cxnLst/>
            <a:rect l="l" t="t" r="r" b="b"/>
            <a:pathLst>
              <a:path w="25400">
                <a:moveTo>
                  <a:pt x="0" y="0"/>
                </a:moveTo>
                <a:lnTo>
                  <a:pt x="25400" y="0"/>
                </a:lnTo>
              </a:path>
            </a:pathLst>
          </a:custGeom>
          <a:ln w="1054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4" name="object 2304"/>
          <p:cNvSpPr/>
          <p:nvPr/>
        </p:nvSpPr>
        <p:spPr>
          <a:xfrm>
            <a:off x="4711725" y="3406216"/>
            <a:ext cx="400050" cy="1858645"/>
          </a:xfrm>
          <a:custGeom>
            <a:avLst/>
            <a:gdLst/>
            <a:ahLst/>
            <a:cxnLst/>
            <a:rect l="l" t="t" r="r" b="b"/>
            <a:pathLst>
              <a:path w="400050" h="1858645">
                <a:moveTo>
                  <a:pt x="399846" y="1858517"/>
                </a:moveTo>
                <a:lnTo>
                  <a:pt x="399846" y="1554937"/>
                </a:lnTo>
                <a:lnTo>
                  <a:pt x="0" y="1554937"/>
                </a:lnTo>
                <a:lnTo>
                  <a:pt x="0" y="0"/>
                </a:lnTo>
                <a:lnTo>
                  <a:pt x="399846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5" name="object 2305"/>
          <p:cNvSpPr/>
          <p:nvPr/>
        </p:nvSpPr>
        <p:spPr>
          <a:xfrm>
            <a:off x="5244846" y="3095218"/>
            <a:ext cx="363220" cy="2169795"/>
          </a:xfrm>
          <a:custGeom>
            <a:avLst/>
            <a:gdLst/>
            <a:ahLst/>
            <a:cxnLst/>
            <a:rect l="l" t="t" r="r" b="b"/>
            <a:pathLst>
              <a:path w="363220" h="2169795">
                <a:moveTo>
                  <a:pt x="7404" y="2169515"/>
                </a:moveTo>
                <a:lnTo>
                  <a:pt x="7404" y="1865934"/>
                </a:lnTo>
                <a:lnTo>
                  <a:pt x="32759" y="1850032"/>
                </a:lnTo>
                <a:lnTo>
                  <a:pt x="55637" y="1835341"/>
                </a:lnTo>
                <a:lnTo>
                  <a:pt x="94719" y="1807767"/>
                </a:lnTo>
                <a:lnTo>
                  <a:pt x="126159" y="1779572"/>
                </a:lnTo>
                <a:lnTo>
                  <a:pt x="151469" y="1747112"/>
                </a:lnTo>
                <a:lnTo>
                  <a:pt x="172158" y="1706743"/>
                </a:lnTo>
                <a:lnTo>
                  <a:pt x="189737" y="1654823"/>
                </a:lnTo>
                <a:lnTo>
                  <a:pt x="205717" y="1587709"/>
                </a:lnTo>
                <a:lnTo>
                  <a:pt x="213579" y="1547316"/>
                </a:lnTo>
                <a:lnTo>
                  <a:pt x="221609" y="1501758"/>
                </a:lnTo>
                <a:lnTo>
                  <a:pt x="229993" y="1450580"/>
                </a:lnTo>
                <a:lnTo>
                  <a:pt x="238922" y="1393327"/>
                </a:lnTo>
                <a:lnTo>
                  <a:pt x="248584" y="1329543"/>
                </a:lnTo>
                <a:lnTo>
                  <a:pt x="259168" y="1258773"/>
                </a:lnTo>
                <a:lnTo>
                  <a:pt x="362826" y="1258773"/>
                </a:lnTo>
                <a:lnTo>
                  <a:pt x="362826" y="925563"/>
                </a:lnTo>
                <a:lnTo>
                  <a:pt x="259168" y="925563"/>
                </a:lnTo>
                <a:lnTo>
                  <a:pt x="246473" y="847407"/>
                </a:lnTo>
                <a:lnTo>
                  <a:pt x="234917" y="777015"/>
                </a:lnTo>
                <a:lnTo>
                  <a:pt x="224304" y="713931"/>
                </a:lnTo>
                <a:lnTo>
                  <a:pt x="214441" y="657700"/>
                </a:lnTo>
                <a:lnTo>
                  <a:pt x="205134" y="607866"/>
                </a:lnTo>
                <a:lnTo>
                  <a:pt x="196188" y="563974"/>
                </a:lnTo>
                <a:lnTo>
                  <a:pt x="187408" y="525569"/>
                </a:lnTo>
                <a:lnTo>
                  <a:pt x="169572" y="463398"/>
                </a:lnTo>
                <a:lnTo>
                  <a:pt x="150069" y="417709"/>
                </a:lnTo>
                <a:lnTo>
                  <a:pt x="127346" y="384860"/>
                </a:lnTo>
                <a:lnTo>
                  <a:pt x="83820" y="351690"/>
                </a:lnTo>
                <a:lnTo>
                  <a:pt x="46242" y="335001"/>
                </a:lnTo>
                <a:lnTo>
                  <a:pt x="0" y="318401"/>
                </a:ln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6" name="object 2306"/>
          <p:cNvSpPr/>
          <p:nvPr/>
        </p:nvSpPr>
        <p:spPr>
          <a:xfrm>
            <a:off x="5111572" y="3080410"/>
            <a:ext cx="0" cy="414655"/>
          </a:xfrm>
          <a:custGeom>
            <a:avLst/>
            <a:gdLst/>
            <a:ahLst/>
            <a:cxnLst/>
            <a:rect l="l" t="t" r="r" b="b"/>
            <a:pathLst>
              <a:path h="414654">
                <a:moveTo>
                  <a:pt x="0" y="414654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7" name="object 2307"/>
          <p:cNvSpPr/>
          <p:nvPr/>
        </p:nvSpPr>
        <p:spPr>
          <a:xfrm>
            <a:off x="5111572" y="4857496"/>
            <a:ext cx="0" cy="126364"/>
          </a:xfrm>
          <a:custGeom>
            <a:avLst/>
            <a:gdLst/>
            <a:ahLst/>
            <a:cxnLst/>
            <a:rect l="l" t="t" r="r" b="b"/>
            <a:pathLst>
              <a:path h="126364">
                <a:moveTo>
                  <a:pt x="0" y="125882"/>
                </a:moveTo>
                <a:lnTo>
                  <a:pt x="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8" name="object 2308"/>
          <p:cNvSpPr/>
          <p:nvPr/>
        </p:nvSpPr>
        <p:spPr>
          <a:xfrm>
            <a:off x="5111572" y="3441479"/>
            <a:ext cx="150495" cy="1484630"/>
          </a:xfrm>
          <a:custGeom>
            <a:avLst/>
            <a:gdLst/>
            <a:ahLst/>
            <a:cxnLst/>
            <a:rect l="l" t="t" r="r" b="b"/>
            <a:pathLst>
              <a:path w="150495" h="1484629">
                <a:moveTo>
                  <a:pt x="0" y="1757"/>
                </a:moveTo>
                <a:lnTo>
                  <a:pt x="11619" y="742"/>
                </a:lnTo>
                <a:lnTo>
                  <a:pt x="22101" y="76"/>
                </a:lnTo>
                <a:lnTo>
                  <a:pt x="31527" y="0"/>
                </a:lnTo>
                <a:lnTo>
                  <a:pt x="39982" y="750"/>
                </a:lnTo>
                <a:lnTo>
                  <a:pt x="70593" y="25273"/>
                </a:lnTo>
                <a:lnTo>
                  <a:pt x="82629" y="65198"/>
                </a:lnTo>
                <a:lnTo>
                  <a:pt x="89404" y="106300"/>
                </a:lnTo>
                <a:lnTo>
                  <a:pt x="95957" y="161218"/>
                </a:lnTo>
                <a:lnTo>
                  <a:pt x="102954" y="231863"/>
                </a:lnTo>
                <a:lnTo>
                  <a:pt x="106827" y="273681"/>
                </a:lnTo>
                <a:lnTo>
                  <a:pt x="111061" y="320146"/>
                </a:lnTo>
                <a:lnTo>
                  <a:pt x="118447" y="370900"/>
                </a:lnTo>
                <a:lnTo>
                  <a:pt x="125055" y="416973"/>
                </a:lnTo>
                <a:lnTo>
                  <a:pt x="130885" y="459014"/>
                </a:lnTo>
                <a:lnTo>
                  <a:pt x="135939" y="497673"/>
                </a:lnTo>
                <a:lnTo>
                  <a:pt x="143713" y="567445"/>
                </a:lnTo>
                <a:lnTo>
                  <a:pt x="148378" y="631486"/>
                </a:lnTo>
                <a:lnTo>
                  <a:pt x="149933" y="694994"/>
                </a:lnTo>
                <a:lnTo>
                  <a:pt x="149544" y="728173"/>
                </a:lnTo>
                <a:lnTo>
                  <a:pt x="146434" y="800629"/>
                </a:lnTo>
                <a:lnTo>
                  <a:pt x="143713" y="841205"/>
                </a:lnTo>
                <a:lnTo>
                  <a:pt x="140215" y="885547"/>
                </a:lnTo>
                <a:lnTo>
                  <a:pt x="135939" y="934304"/>
                </a:lnTo>
                <a:lnTo>
                  <a:pt x="130885" y="988125"/>
                </a:lnTo>
                <a:lnTo>
                  <a:pt x="125055" y="1047662"/>
                </a:lnTo>
                <a:lnTo>
                  <a:pt x="118447" y="1113562"/>
                </a:lnTo>
                <a:lnTo>
                  <a:pt x="111061" y="1186477"/>
                </a:lnTo>
                <a:lnTo>
                  <a:pt x="106831" y="1229075"/>
                </a:lnTo>
                <a:lnTo>
                  <a:pt x="102963" y="1267418"/>
                </a:lnTo>
                <a:lnTo>
                  <a:pt x="95991" y="1332226"/>
                </a:lnTo>
                <a:lnTo>
                  <a:pt x="89494" y="1382689"/>
                </a:lnTo>
                <a:lnTo>
                  <a:pt x="82822" y="1420595"/>
                </a:lnTo>
                <a:lnTo>
                  <a:pt x="71066" y="1457820"/>
                </a:lnTo>
                <a:lnTo>
                  <a:pt x="41392" y="1482402"/>
                </a:lnTo>
                <a:lnTo>
                  <a:pt x="13964" y="1484508"/>
                </a:lnTo>
                <a:lnTo>
                  <a:pt x="2730" y="1484444"/>
                </a:lnTo>
              </a:path>
            </a:pathLst>
          </a:custGeom>
          <a:ln w="381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9" name="object 2309"/>
          <p:cNvSpPr/>
          <p:nvPr/>
        </p:nvSpPr>
        <p:spPr>
          <a:xfrm>
            <a:off x="5255958" y="4020781"/>
            <a:ext cx="96520" cy="326390"/>
          </a:xfrm>
          <a:custGeom>
            <a:avLst/>
            <a:gdLst/>
            <a:ahLst/>
            <a:cxnLst/>
            <a:rect l="l" t="t" r="r" b="b"/>
            <a:pathLst>
              <a:path w="96520" h="326389">
                <a:moveTo>
                  <a:pt x="0" y="325793"/>
                </a:moveTo>
                <a:lnTo>
                  <a:pt x="96253" y="325793"/>
                </a:lnTo>
                <a:lnTo>
                  <a:pt x="96253" y="0"/>
                </a:lnTo>
                <a:lnTo>
                  <a:pt x="0" y="0"/>
                </a:lnTo>
                <a:lnTo>
                  <a:pt x="0" y="325793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0" name="object 2310"/>
          <p:cNvSpPr/>
          <p:nvPr/>
        </p:nvSpPr>
        <p:spPr>
          <a:xfrm>
            <a:off x="5255958" y="4020781"/>
            <a:ext cx="96520" cy="326390"/>
          </a:xfrm>
          <a:custGeom>
            <a:avLst/>
            <a:gdLst/>
            <a:ahLst/>
            <a:cxnLst/>
            <a:rect l="l" t="t" r="r" b="b"/>
            <a:pathLst>
              <a:path w="96520" h="326389">
                <a:moveTo>
                  <a:pt x="0" y="325793"/>
                </a:moveTo>
                <a:lnTo>
                  <a:pt x="96253" y="325793"/>
                </a:lnTo>
                <a:lnTo>
                  <a:pt x="96253" y="0"/>
                </a:lnTo>
                <a:lnTo>
                  <a:pt x="0" y="0"/>
                </a:lnTo>
                <a:lnTo>
                  <a:pt x="0" y="325793"/>
                </a:lnTo>
                <a:close/>
              </a:path>
            </a:pathLst>
          </a:custGeom>
          <a:ln w="317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1" name="object 2311"/>
          <p:cNvSpPr/>
          <p:nvPr/>
        </p:nvSpPr>
        <p:spPr>
          <a:xfrm>
            <a:off x="4352607" y="4139247"/>
            <a:ext cx="873760" cy="96520"/>
          </a:xfrm>
          <a:custGeom>
            <a:avLst/>
            <a:gdLst/>
            <a:ahLst/>
            <a:cxnLst/>
            <a:rect l="l" t="t" r="r" b="b"/>
            <a:pathLst>
              <a:path w="873760" h="96520">
                <a:moveTo>
                  <a:pt x="0" y="96265"/>
                </a:moveTo>
                <a:lnTo>
                  <a:pt x="873734" y="96265"/>
                </a:lnTo>
                <a:lnTo>
                  <a:pt x="873734" y="0"/>
                </a:lnTo>
                <a:lnTo>
                  <a:pt x="0" y="0"/>
                </a:lnTo>
                <a:lnTo>
                  <a:pt x="0" y="96265"/>
                </a:lnTo>
                <a:close/>
              </a:path>
            </a:pathLst>
          </a:custGeom>
          <a:solidFill>
            <a:srgbClr val="BCBE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2" name="object 2312"/>
          <p:cNvSpPr/>
          <p:nvPr/>
        </p:nvSpPr>
        <p:spPr>
          <a:xfrm>
            <a:off x="4352607" y="4139247"/>
            <a:ext cx="873760" cy="96520"/>
          </a:xfrm>
          <a:custGeom>
            <a:avLst/>
            <a:gdLst/>
            <a:ahLst/>
            <a:cxnLst/>
            <a:rect l="l" t="t" r="r" b="b"/>
            <a:pathLst>
              <a:path w="873760" h="96520">
                <a:moveTo>
                  <a:pt x="0" y="96265"/>
                </a:moveTo>
                <a:lnTo>
                  <a:pt x="873734" y="96265"/>
                </a:lnTo>
                <a:lnTo>
                  <a:pt x="873734" y="0"/>
                </a:lnTo>
                <a:lnTo>
                  <a:pt x="0" y="0"/>
                </a:lnTo>
                <a:lnTo>
                  <a:pt x="0" y="96265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3" name="object 2313"/>
          <p:cNvSpPr/>
          <p:nvPr/>
        </p:nvSpPr>
        <p:spPr>
          <a:xfrm>
            <a:off x="5110196" y="5072645"/>
            <a:ext cx="136525" cy="135255"/>
          </a:xfrm>
          <a:custGeom>
            <a:avLst/>
            <a:gdLst/>
            <a:ahLst/>
            <a:cxnLst/>
            <a:rect l="l" t="t" r="r" b="b"/>
            <a:pathLst>
              <a:path w="136525" h="135254">
                <a:moveTo>
                  <a:pt x="136007" y="67375"/>
                </a:moveTo>
                <a:lnTo>
                  <a:pt x="123125" y="107216"/>
                </a:lnTo>
                <a:lnTo>
                  <a:pt x="90278" y="131651"/>
                </a:lnTo>
                <a:lnTo>
                  <a:pt x="76395" y="134870"/>
                </a:lnTo>
                <a:lnTo>
                  <a:pt x="60077" y="133684"/>
                </a:lnTo>
                <a:lnTo>
                  <a:pt x="21365" y="115769"/>
                </a:lnTo>
                <a:lnTo>
                  <a:pt x="1590" y="82012"/>
                </a:lnTo>
                <a:lnTo>
                  <a:pt x="0" y="68503"/>
                </a:lnTo>
                <a:lnTo>
                  <a:pt x="1511" y="53780"/>
                </a:lnTo>
                <a:lnTo>
                  <a:pt x="21705" y="17689"/>
                </a:lnTo>
                <a:lnTo>
                  <a:pt x="58776" y="0"/>
                </a:lnTo>
                <a:lnTo>
                  <a:pt x="75265" y="1134"/>
                </a:lnTo>
                <a:lnTo>
                  <a:pt x="114265" y="18769"/>
                </a:lnTo>
                <a:lnTo>
                  <a:pt x="134269" y="52141"/>
                </a:lnTo>
                <a:lnTo>
                  <a:pt x="136007" y="67375"/>
                </a:lnTo>
                <a:close/>
              </a:path>
            </a:pathLst>
          </a:custGeom>
          <a:ln w="4381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4" name="object 2314"/>
          <p:cNvSpPr/>
          <p:nvPr/>
        </p:nvSpPr>
        <p:spPr>
          <a:xfrm>
            <a:off x="5112436" y="3134894"/>
            <a:ext cx="132409" cy="132975"/>
          </a:xfrm>
          <a:prstGeom prst="rect">
            <a:avLst/>
          </a:prstGeom>
          <a:blipFill>
            <a:blip r:embed="rId4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5" name="object 2315"/>
          <p:cNvSpPr/>
          <p:nvPr/>
        </p:nvSpPr>
        <p:spPr>
          <a:xfrm>
            <a:off x="5110208" y="3134155"/>
            <a:ext cx="136525" cy="135255"/>
          </a:xfrm>
          <a:custGeom>
            <a:avLst/>
            <a:gdLst/>
            <a:ahLst/>
            <a:cxnLst/>
            <a:rect l="l" t="t" r="r" b="b"/>
            <a:pathLst>
              <a:path w="136525" h="135254">
                <a:moveTo>
                  <a:pt x="58855" y="0"/>
                </a:moveTo>
                <a:lnTo>
                  <a:pt x="21735" y="17647"/>
                </a:lnTo>
                <a:lnTo>
                  <a:pt x="1513" y="53701"/>
                </a:lnTo>
                <a:lnTo>
                  <a:pt x="0" y="68407"/>
                </a:lnTo>
                <a:lnTo>
                  <a:pt x="1575" y="81922"/>
                </a:lnTo>
                <a:lnTo>
                  <a:pt x="21324" y="115702"/>
                </a:lnTo>
                <a:lnTo>
                  <a:pt x="60021" y="133636"/>
                </a:lnTo>
                <a:lnTo>
                  <a:pt x="76334" y="134825"/>
                </a:lnTo>
                <a:lnTo>
                  <a:pt x="90221" y="131615"/>
                </a:lnTo>
                <a:lnTo>
                  <a:pt x="123083" y="107194"/>
                </a:lnTo>
                <a:lnTo>
                  <a:pt x="135859" y="68407"/>
                </a:lnTo>
                <a:lnTo>
                  <a:pt x="135949" y="65622"/>
                </a:lnTo>
                <a:lnTo>
                  <a:pt x="134256" y="52227"/>
                </a:lnTo>
                <a:lnTo>
                  <a:pt x="114291" y="18806"/>
                </a:lnTo>
                <a:lnTo>
                  <a:pt x="75326" y="1140"/>
                </a:lnTo>
                <a:lnTo>
                  <a:pt x="588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6" name="object 2316"/>
          <p:cNvSpPr/>
          <p:nvPr/>
        </p:nvSpPr>
        <p:spPr>
          <a:xfrm>
            <a:off x="5110208" y="3134155"/>
            <a:ext cx="135949" cy="134825"/>
          </a:xfrm>
          <a:prstGeom prst="rect">
            <a:avLst/>
          </a:prstGeom>
          <a:blipFill>
            <a:blip r:embed="rId4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7" name="object 2317"/>
          <p:cNvSpPr/>
          <p:nvPr/>
        </p:nvSpPr>
        <p:spPr>
          <a:xfrm>
            <a:off x="5110208" y="3134155"/>
            <a:ext cx="136525" cy="135255"/>
          </a:xfrm>
          <a:custGeom>
            <a:avLst/>
            <a:gdLst/>
            <a:ahLst/>
            <a:cxnLst/>
            <a:rect l="l" t="t" r="r" b="b"/>
            <a:pathLst>
              <a:path w="136525" h="135254">
                <a:moveTo>
                  <a:pt x="135971" y="67362"/>
                </a:moveTo>
                <a:lnTo>
                  <a:pt x="123083" y="107194"/>
                </a:lnTo>
                <a:lnTo>
                  <a:pt x="90221" y="131615"/>
                </a:lnTo>
                <a:lnTo>
                  <a:pt x="76334" y="134825"/>
                </a:lnTo>
                <a:lnTo>
                  <a:pt x="60021" y="133636"/>
                </a:lnTo>
                <a:lnTo>
                  <a:pt x="21324" y="115702"/>
                </a:lnTo>
                <a:lnTo>
                  <a:pt x="1575" y="81922"/>
                </a:lnTo>
                <a:lnTo>
                  <a:pt x="0" y="68407"/>
                </a:lnTo>
                <a:lnTo>
                  <a:pt x="1513" y="53701"/>
                </a:lnTo>
                <a:lnTo>
                  <a:pt x="21735" y="17647"/>
                </a:lnTo>
                <a:lnTo>
                  <a:pt x="58855" y="0"/>
                </a:lnTo>
                <a:lnTo>
                  <a:pt x="75326" y="1140"/>
                </a:lnTo>
                <a:lnTo>
                  <a:pt x="114291" y="18806"/>
                </a:lnTo>
                <a:lnTo>
                  <a:pt x="134256" y="52227"/>
                </a:lnTo>
                <a:lnTo>
                  <a:pt x="135971" y="67362"/>
                </a:lnTo>
                <a:close/>
              </a:path>
            </a:pathLst>
          </a:custGeom>
          <a:ln w="381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8" name="object 2318"/>
          <p:cNvSpPr/>
          <p:nvPr/>
        </p:nvSpPr>
        <p:spPr>
          <a:xfrm>
            <a:off x="5113276" y="3136927"/>
            <a:ext cx="130810" cy="130175"/>
          </a:xfrm>
          <a:custGeom>
            <a:avLst/>
            <a:gdLst/>
            <a:ahLst/>
            <a:cxnLst/>
            <a:rect l="l" t="t" r="r" b="b"/>
            <a:pathLst>
              <a:path w="130810" h="130175">
                <a:moveTo>
                  <a:pt x="55185" y="0"/>
                </a:moveTo>
                <a:lnTo>
                  <a:pt x="20148" y="17880"/>
                </a:lnTo>
                <a:lnTo>
                  <a:pt x="1293" y="55703"/>
                </a:lnTo>
                <a:lnTo>
                  <a:pt x="0" y="71812"/>
                </a:lnTo>
                <a:lnTo>
                  <a:pt x="2994" y="85319"/>
                </a:lnTo>
                <a:lnTo>
                  <a:pt x="27255" y="117304"/>
                </a:lnTo>
                <a:lnTo>
                  <a:pt x="68955" y="129783"/>
                </a:lnTo>
                <a:lnTo>
                  <a:pt x="83115" y="127337"/>
                </a:lnTo>
                <a:lnTo>
                  <a:pt x="116882" y="104171"/>
                </a:lnTo>
                <a:lnTo>
                  <a:pt x="130236" y="64589"/>
                </a:lnTo>
                <a:lnTo>
                  <a:pt x="129177" y="52889"/>
                </a:lnTo>
                <a:lnTo>
                  <a:pt x="110519" y="19073"/>
                </a:lnTo>
                <a:lnTo>
                  <a:pt x="71813" y="1126"/>
                </a:lnTo>
                <a:lnTo>
                  <a:pt x="5518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9" name="object 2319"/>
          <p:cNvSpPr/>
          <p:nvPr/>
        </p:nvSpPr>
        <p:spPr>
          <a:xfrm>
            <a:off x="5113276" y="3136927"/>
            <a:ext cx="130236" cy="129783"/>
          </a:xfrm>
          <a:prstGeom prst="rect">
            <a:avLst/>
          </a:prstGeom>
          <a:blipFill>
            <a:blip r:embed="rId4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0" name="object 2320"/>
          <p:cNvSpPr/>
          <p:nvPr/>
        </p:nvSpPr>
        <p:spPr>
          <a:xfrm>
            <a:off x="5114302" y="3137675"/>
            <a:ext cx="128270" cy="128270"/>
          </a:xfrm>
          <a:custGeom>
            <a:avLst/>
            <a:gdLst/>
            <a:ahLst/>
            <a:cxnLst/>
            <a:rect l="l" t="t" r="r" b="b"/>
            <a:pathLst>
              <a:path w="128270" h="128270">
                <a:moveTo>
                  <a:pt x="59253" y="0"/>
                </a:moveTo>
                <a:lnTo>
                  <a:pt x="21972" y="15801"/>
                </a:lnTo>
                <a:lnTo>
                  <a:pt x="1513" y="51981"/>
                </a:lnTo>
                <a:lnTo>
                  <a:pt x="0" y="67248"/>
                </a:lnTo>
                <a:lnTo>
                  <a:pt x="2310" y="81235"/>
                </a:lnTo>
                <a:lnTo>
                  <a:pt x="25318" y="114623"/>
                </a:lnTo>
                <a:lnTo>
                  <a:pt x="65786" y="127822"/>
                </a:lnTo>
                <a:lnTo>
                  <a:pt x="80084" y="125784"/>
                </a:lnTo>
                <a:lnTo>
                  <a:pt x="114310" y="103281"/>
                </a:lnTo>
                <a:lnTo>
                  <a:pt x="127901" y="63842"/>
                </a:lnTo>
                <a:lnTo>
                  <a:pt x="127653" y="58178"/>
                </a:lnTo>
                <a:lnTo>
                  <a:pt x="111437" y="21501"/>
                </a:lnTo>
                <a:lnTo>
                  <a:pt x="74805" y="1457"/>
                </a:lnTo>
                <a:lnTo>
                  <a:pt x="5925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1" name="object 2321"/>
          <p:cNvSpPr/>
          <p:nvPr/>
        </p:nvSpPr>
        <p:spPr>
          <a:xfrm>
            <a:off x="5114302" y="3137675"/>
            <a:ext cx="127901" cy="127822"/>
          </a:xfrm>
          <a:prstGeom prst="rect">
            <a:avLst/>
          </a:prstGeom>
          <a:blipFill>
            <a:blip r:embed="rId4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2" name="object 2322"/>
          <p:cNvSpPr/>
          <p:nvPr/>
        </p:nvSpPr>
        <p:spPr>
          <a:xfrm>
            <a:off x="5116549" y="3139484"/>
            <a:ext cx="124460" cy="123189"/>
          </a:xfrm>
          <a:custGeom>
            <a:avLst/>
            <a:gdLst/>
            <a:ahLst/>
            <a:cxnLst/>
            <a:rect l="l" t="t" r="r" b="b"/>
            <a:pathLst>
              <a:path w="124460" h="123189">
                <a:moveTo>
                  <a:pt x="52274" y="0"/>
                </a:moveTo>
                <a:lnTo>
                  <a:pt x="10660" y="28458"/>
                </a:lnTo>
                <a:lnTo>
                  <a:pt x="0" y="73554"/>
                </a:lnTo>
                <a:lnTo>
                  <a:pt x="3686" y="85543"/>
                </a:lnTo>
                <a:lnTo>
                  <a:pt x="42864" y="119029"/>
                </a:lnTo>
                <a:lnTo>
                  <a:pt x="75863" y="123139"/>
                </a:lnTo>
                <a:lnTo>
                  <a:pt x="89109" y="118441"/>
                </a:lnTo>
                <a:lnTo>
                  <a:pt x="117991" y="89662"/>
                </a:lnTo>
                <a:lnTo>
                  <a:pt x="124397" y="62032"/>
                </a:lnTo>
                <a:lnTo>
                  <a:pt x="123934" y="54407"/>
                </a:lnTo>
                <a:lnTo>
                  <a:pt x="106952" y="19753"/>
                </a:lnTo>
                <a:lnTo>
                  <a:pt x="68867" y="1179"/>
                </a:lnTo>
                <a:lnTo>
                  <a:pt x="5227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3" name="object 2323"/>
          <p:cNvSpPr/>
          <p:nvPr/>
        </p:nvSpPr>
        <p:spPr>
          <a:xfrm>
            <a:off x="5116549" y="3139484"/>
            <a:ext cx="124397" cy="123139"/>
          </a:xfrm>
          <a:prstGeom prst="rect">
            <a:avLst/>
          </a:prstGeom>
          <a:blipFill>
            <a:blip r:embed="rId41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4" name="object 2324"/>
          <p:cNvSpPr/>
          <p:nvPr/>
        </p:nvSpPr>
        <p:spPr>
          <a:xfrm>
            <a:off x="5117267" y="3140224"/>
            <a:ext cx="122555" cy="121920"/>
          </a:xfrm>
          <a:custGeom>
            <a:avLst/>
            <a:gdLst/>
            <a:ahLst/>
            <a:cxnLst/>
            <a:rect l="l" t="t" r="r" b="b"/>
            <a:pathLst>
              <a:path w="122554" h="121920">
                <a:moveTo>
                  <a:pt x="56262" y="0"/>
                </a:moveTo>
                <a:lnTo>
                  <a:pt x="20620" y="15695"/>
                </a:lnTo>
                <a:lnTo>
                  <a:pt x="1287" y="53064"/>
                </a:lnTo>
                <a:lnTo>
                  <a:pt x="0" y="69418"/>
                </a:lnTo>
                <a:lnTo>
                  <a:pt x="3101" y="81838"/>
                </a:lnTo>
                <a:lnTo>
                  <a:pt x="27828" y="110971"/>
                </a:lnTo>
                <a:lnTo>
                  <a:pt x="73161" y="121542"/>
                </a:lnTo>
                <a:lnTo>
                  <a:pt x="86557" y="117174"/>
                </a:lnTo>
                <a:lnTo>
                  <a:pt x="115871" y="88872"/>
                </a:lnTo>
                <a:lnTo>
                  <a:pt x="122396" y="61292"/>
                </a:lnTo>
                <a:lnTo>
                  <a:pt x="122373" y="59599"/>
                </a:lnTo>
                <a:lnTo>
                  <a:pt x="107927" y="22164"/>
                </a:lnTo>
                <a:lnTo>
                  <a:pt x="71828" y="1506"/>
                </a:lnTo>
                <a:lnTo>
                  <a:pt x="562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5" name="object 2325"/>
          <p:cNvSpPr/>
          <p:nvPr/>
        </p:nvSpPr>
        <p:spPr>
          <a:xfrm>
            <a:off x="5117267" y="3140224"/>
            <a:ext cx="122396" cy="121542"/>
          </a:xfrm>
          <a:prstGeom prst="rect">
            <a:avLst/>
          </a:prstGeom>
          <a:blipFill>
            <a:blip r:embed="rId42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6" name="object 2326"/>
          <p:cNvSpPr/>
          <p:nvPr/>
        </p:nvSpPr>
        <p:spPr>
          <a:xfrm>
            <a:off x="5118130" y="3142847"/>
            <a:ext cx="120650" cy="118110"/>
          </a:xfrm>
          <a:custGeom>
            <a:avLst/>
            <a:gdLst/>
            <a:ahLst/>
            <a:cxnLst/>
            <a:rect l="l" t="t" r="r" b="b"/>
            <a:pathLst>
              <a:path w="120650" h="118110">
                <a:moveTo>
                  <a:pt x="46414" y="0"/>
                </a:moveTo>
                <a:lnTo>
                  <a:pt x="13137" y="21806"/>
                </a:lnTo>
                <a:lnTo>
                  <a:pt x="0" y="63388"/>
                </a:lnTo>
                <a:lnTo>
                  <a:pt x="2485" y="76240"/>
                </a:lnTo>
                <a:lnTo>
                  <a:pt x="26019" y="106655"/>
                </a:lnTo>
                <a:lnTo>
                  <a:pt x="70386" y="118027"/>
                </a:lnTo>
                <a:lnTo>
                  <a:pt x="83938" y="113999"/>
                </a:lnTo>
                <a:lnTo>
                  <a:pt x="113685" y="86197"/>
                </a:lnTo>
                <a:lnTo>
                  <a:pt x="120327" y="58670"/>
                </a:lnTo>
                <a:lnTo>
                  <a:pt x="119847" y="51079"/>
                </a:lnTo>
                <a:lnTo>
                  <a:pt x="92305" y="10152"/>
                </a:lnTo>
                <a:lnTo>
                  <a:pt x="464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7" name="object 2327"/>
          <p:cNvSpPr/>
          <p:nvPr/>
        </p:nvSpPr>
        <p:spPr>
          <a:xfrm>
            <a:off x="5118130" y="3142847"/>
            <a:ext cx="120327" cy="118027"/>
          </a:xfrm>
          <a:prstGeom prst="rect">
            <a:avLst/>
          </a:prstGeom>
          <a:blipFill>
            <a:blip r:embed="rId4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8" name="object 2328"/>
          <p:cNvSpPr/>
          <p:nvPr/>
        </p:nvSpPr>
        <p:spPr>
          <a:xfrm>
            <a:off x="5119141" y="3143197"/>
            <a:ext cx="118110" cy="116839"/>
          </a:xfrm>
          <a:custGeom>
            <a:avLst/>
            <a:gdLst/>
            <a:ahLst/>
            <a:cxnLst/>
            <a:rect l="l" t="t" r="r" b="b"/>
            <a:pathLst>
              <a:path w="118110" h="116839">
                <a:moveTo>
                  <a:pt x="49722" y="0"/>
                </a:moveTo>
                <a:lnTo>
                  <a:pt x="14288" y="20008"/>
                </a:lnTo>
                <a:lnTo>
                  <a:pt x="0" y="59565"/>
                </a:lnTo>
                <a:lnTo>
                  <a:pt x="1820" y="72852"/>
                </a:lnTo>
                <a:lnTo>
                  <a:pt x="24116" y="104588"/>
                </a:lnTo>
                <a:lnTo>
                  <a:pt x="67458" y="116769"/>
                </a:lnTo>
                <a:lnTo>
                  <a:pt x="81149" y="113089"/>
                </a:lnTo>
                <a:lnTo>
                  <a:pt x="111338" y="85793"/>
                </a:lnTo>
                <a:lnTo>
                  <a:pt x="118109" y="58320"/>
                </a:lnTo>
                <a:lnTo>
                  <a:pt x="118073" y="56241"/>
                </a:lnTo>
                <a:lnTo>
                  <a:pt x="103631" y="20596"/>
                </a:lnTo>
                <a:lnTo>
                  <a:pt x="66372" y="1228"/>
                </a:lnTo>
                <a:lnTo>
                  <a:pt x="497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9" name="object 2329"/>
          <p:cNvSpPr/>
          <p:nvPr/>
        </p:nvSpPr>
        <p:spPr>
          <a:xfrm>
            <a:off x="5119141" y="3143197"/>
            <a:ext cx="118109" cy="116769"/>
          </a:xfrm>
          <a:prstGeom prst="rect">
            <a:avLst/>
          </a:prstGeom>
          <a:blipFill>
            <a:blip r:embed="rId4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0" name="object 2330"/>
          <p:cNvSpPr/>
          <p:nvPr/>
        </p:nvSpPr>
        <p:spPr>
          <a:xfrm>
            <a:off x="5121473" y="3143707"/>
            <a:ext cx="114935" cy="115570"/>
          </a:xfrm>
          <a:custGeom>
            <a:avLst/>
            <a:gdLst/>
            <a:ahLst/>
            <a:cxnLst/>
            <a:rect l="l" t="t" r="r" b="b"/>
            <a:pathLst>
              <a:path w="114935" h="115570">
                <a:moveTo>
                  <a:pt x="54594" y="0"/>
                </a:moveTo>
                <a:lnTo>
                  <a:pt x="11271" y="24520"/>
                </a:lnTo>
                <a:lnTo>
                  <a:pt x="0" y="69169"/>
                </a:lnTo>
                <a:lnTo>
                  <a:pt x="4197" y="81812"/>
                </a:lnTo>
                <a:lnTo>
                  <a:pt x="33001" y="109370"/>
                </a:lnTo>
                <a:lnTo>
                  <a:pt x="63206" y="115299"/>
                </a:lnTo>
                <a:lnTo>
                  <a:pt x="77049" y="111989"/>
                </a:lnTo>
                <a:lnTo>
                  <a:pt x="107678" y="85226"/>
                </a:lnTo>
                <a:lnTo>
                  <a:pt x="114571" y="57809"/>
                </a:lnTo>
                <a:lnTo>
                  <a:pt x="114010" y="49727"/>
                </a:lnTo>
                <a:lnTo>
                  <a:pt x="94511" y="14303"/>
                </a:lnTo>
                <a:lnTo>
                  <a:pt x="545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1" name="object 2331"/>
          <p:cNvSpPr/>
          <p:nvPr/>
        </p:nvSpPr>
        <p:spPr>
          <a:xfrm>
            <a:off x="5121473" y="3143707"/>
            <a:ext cx="114571" cy="115299"/>
          </a:xfrm>
          <a:prstGeom prst="rect">
            <a:avLst/>
          </a:prstGeom>
          <a:blipFill>
            <a:blip r:embed="rId42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2" name="object 2332"/>
          <p:cNvSpPr/>
          <p:nvPr/>
        </p:nvSpPr>
        <p:spPr>
          <a:xfrm>
            <a:off x="5122092" y="3145881"/>
            <a:ext cx="113030" cy="112395"/>
          </a:xfrm>
          <a:custGeom>
            <a:avLst/>
            <a:gdLst/>
            <a:ahLst/>
            <a:cxnLst/>
            <a:rect l="l" t="t" r="r" b="b"/>
            <a:pathLst>
              <a:path w="113029" h="112395">
                <a:moveTo>
                  <a:pt x="45152" y="0"/>
                </a:moveTo>
                <a:lnTo>
                  <a:pt x="12603" y="20814"/>
                </a:lnTo>
                <a:lnTo>
                  <a:pt x="0" y="63815"/>
                </a:lnTo>
                <a:lnTo>
                  <a:pt x="3609" y="76930"/>
                </a:lnTo>
                <a:lnTo>
                  <a:pt x="31302" y="105784"/>
                </a:lnTo>
                <a:lnTo>
                  <a:pt x="60707" y="112144"/>
                </a:lnTo>
                <a:lnTo>
                  <a:pt x="74690" y="109211"/>
                </a:lnTo>
                <a:lnTo>
                  <a:pt x="105763" y="82990"/>
                </a:lnTo>
                <a:lnTo>
                  <a:pt x="112784" y="55635"/>
                </a:lnTo>
                <a:lnTo>
                  <a:pt x="111246" y="42591"/>
                </a:lnTo>
                <a:lnTo>
                  <a:pt x="77030" y="5075"/>
                </a:lnTo>
                <a:lnTo>
                  <a:pt x="4515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3" name="object 2333"/>
          <p:cNvSpPr/>
          <p:nvPr/>
        </p:nvSpPr>
        <p:spPr>
          <a:xfrm>
            <a:off x="5122092" y="3145881"/>
            <a:ext cx="112784" cy="112144"/>
          </a:xfrm>
          <a:prstGeom prst="rect">
            <a:avLst/>
          </a:prstGeom>
          <a:blipFill>
            <a:blip r:embed="rId42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4" name="object 2334"/>
          <p:cNvSpPr/>
          <p:nvPr/>
        </p:nvSpPr>
        <p:spPr>
          <a:xfrm>
            <a:off x="5122855" y="3146363"/>
            <a:ext cx="111125" cy="111125"/>
          </a:xfrm>
          <a:custGeom>
            <a:avLst/>
            <a:gdLst/>
            <a:ahLst/>
            <a:cxnLst/>
            <a:rect l="l" t="t" r="r" b="b"/>
            <a:pathLst>
              <a:path w="111125" h="111125">
                <a:moveTo>
                  <a:pt x="48586" y="0"/>
                </a:moveTo>
                <a:lnTo>
                  <a:pt x="13904" y="18951"/>
                </a:lnTo>
                <a:lnTo>
                  <a:pt x="0" y="60148"/>
                </a:lnTo>
                <a:lnTo>
                  <a:pt x="2988" y="73736"/>
                </a:lnTo>
                <a:lnTo>
                  <a:pt x="29558" y="103892"/>
                </a:lnTo>
                <a:lnTo>
                  <a:pt x="58121" y="110660"/>
                </a:lnTo>
                <a:lnTo>
                  <a:pt x="72244" y="108112"/>
                </a:lnTo>
                <a:lnTo>
                  <a:pt x="103755" y="82445"/>
                </a:lnTo>
                <a:lnTo>
                  <a:pt x="110903" y="55153"/>
                </a:lnTo>
                <a:lnTo>
                  <a:pt x="110304" y="46999"/>
                </a:lnTo>
                <a:lnTo>
                  <a:pt x="90728" y="13304"/>
                </a:lnTo>
                <a:lnTo>
                  <a:pt x="485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5" name="object 2335"/>
          <p:cNvSpPr/>
          <p:nvPr/>
        </p:nvSpPr>
        <p:spPr>
          <a:xfrm>
            <a:off x="5122855" y="3146363"/>
            <a:ext cx="110903" cy="110660"/>
          </a:xfrm>
          <a:prstGeom prst="rect">
            <a:avLst/>
          </a:prstGeom>
          <a:blipFill>
            <a:blip r:embed="rId42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6" name="object 2336"/>
          <p:cNvSpPr/>
          <p:nvPr/>
        </p:nvSpPr>
        <p:spPr>
          <a:xfrm>
            <a:off x="5123790" y="3147096"/>
            <a:ext cx="109220" cy="109220"/>
          </a:xfrm>
          <a:custGeom>
            <a:avLst/>
            <a:gdLst/>
            <a:ahLst/>
            <a:cxnLst/>
            <a:rect l="l" t="t" r="r" b="b"/>
            <a:pathLst>
              <a:path w="109220" h="109220">
                <a:moveTo>
                  <a:pt x="52062" y="0"/>
                </a:moveTo>
                <a:lnTo>
                  <a:pt x="15156" y="16919"/>
                </a:lnTo>
                <a:lnTo>
                  <a:pt x="0" y="56131"/>
                </a:lnTo>
                <a:lnTo>
                  <a:pt x="2301" y="70201"/>
                </a:lnTo>
                <a:lnTo>
                  <a:pt x="27685" y="101705"/>
                </a:lnTo>
                <a:lnTo>
                  <a:pt x="55358" y="108870"/>
                </a:lnTo>
                <a:lnTo>
                  <a:pt x="69615" y="106725"/>
                </a:lnTo>
                <a:lnTo>
                  <a:pt x="101579" y="81643"/>
                </a:lnTo>
                <a:lnTo>
                  <a:pt x="108863" y="54420"/>
                </a:lnTo>
                <a:lnTo>
                  <a:pt x="108788" y="51537"/>
                </a:lnTo>
                <a:lnTo>
                  <a:pt x="91632" y="14975"/>
                </a:lnTo>
                <a:lnTo>
                  <a:pt x="520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7" name="object 2337"/>
          <p:cNvSpPr/>
          <p:nvPr/>
        </p:nvSpPr>
        <p:spPr>
          <a:xfrm>
            <a:off x="5123790" y="3147096"/>
            <a:ext cx="108863" cy="108870"/>
          </a:xfrm>
          <a:prstGeom prst="rect">
            <a:avLst/>
          </a:prstGeom>
          <a:blipFill>
            <a:blip r:embed="rId42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8" name="object 2338"/>
          <p:cNvSpPr/>
          <p:nvPr/>
        </p:nvSpPr>
        <p:spPr>
          <a:xfrm>
            <a:off x="5125867" y="3148727"/>
            <a:ext cx="106045" cy="104775"/>
          </a:xfrm>
          <a:custGeom>
            <a:avLst/>
            <a:gdLst/>
            <a:ahLst/>
            <a:cxnLst/>
            <a:rect l="l" t="t" r="r" b="b"/>
            <a:pathLst>
              <a:path w="106045" h="104775">
                <a:moveTo>
                  <a:pt x="44437" y="0"/>
                </a:moveTo>
                <a:lnTo>
                  <a:pt x="5387" y="31563"/>
                </a:lnTo>
                <a:lnTo>
                  <a:pt x="0" y="63190"/>
                </a:lnTo>
                <a:lnTo>
                  <a:pt x="3993" y="74851"/>
                </a:lnTo>
                <a:lnTo>
                  <a:pt x="33097" y="99851"/>
                </a:lnTo>
                <a:lnTo>
                  <a:pt x="65859" y="104426"/>
                </a:lnTo>
                <a:lnTo>
                  <a:pt x="78804" y="99139"/>
                </a:lnTo>
                <a:lnTo>
                  <a:pt x="89783" y="90810"/>
                </a:lnTo>
                <a:lnTo>
                  <a:pt x="98274" y="79961"/>
                </a:lnTo>
                <a:lnTo>
                  <a:pt x="103751" y="67113"/>
                </a:lnTo>
                <a:lnTo>
                  <a:pt x="105694" y="52790"/>
                </a:lnTo>
                <a:lnTo>
                  <a:pt x="105379" y="46979"/>
                </a:lnTo>
                <a:lnTo>
                  <a:pt x="86890" y="13255"/>
                </a:lnTo>
                <a:lnTo>
                  <a:pt x="4443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9" name="object 2339"/>
          <p:cNvSpPr/>
          <p:nvPr/>
        </p:nvSpPr>
        <p:spPr>
          <a:xfrm>
            <a:off x="5125867" y="3148727"/>
            <a:ext cx="105694" cy="104426"/>
          </a:xfrm>
          <a:prstGeom prst="rect">
            <a:avLst/>
          </a:prstGeom>
          <a:blipFill>
            <a:blip r:embed="rId42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0" name="object 2340"/>
          <p:cNvSpPr/>
          <p:nvPr/>
        </p:nvSpPr>
        <p:spPr>
          <a:xfrm>
            <a:off x="5126462" y="3149352"/>
            <a:ext cx="104139" cy="103505"/>
          </a:xfrm>
          <a:custGeom>
            <a:avLst/>
            <a:gdLst/>
            <a:ahLst/>
            <a:cxnLst/>
            <a:rect l="l" t="t" r="r" b="b"/>
            <a:pathLst>
              <a:path w="104139" h="103504">
                <a:moveTo>
                  <a:pt x="47800" y="0"/>
                </a:moveTo>
                <a:lnTo>
                  <a:pt x="13562" y="17584"/>
                </a:lnTo>
                <a:lnTo>
                  <a:pt x="0" y="59732"/>
                </a:lnTo>
                <a:lnTo>
                  <a:pt x="3436" y="71807"/>
                </a:lnTo>
                <a:lnTo>
                  <a:pt x="31454" y="98027"/>
                </a:lnTo>
                <a:lnTo>
                  <a:pt x="63618" y="103106"/>
                </a:lnTo>
                <a:lnTo>
                  <a:pt x="76715" y="98119"/>
                </a:lnTo>
                <a:lnTo>
                  <a:pt x="87853" y="89985"/>
                </a:lnTo>
                <a:lnTo>
                  <a:pt x="96484" y="79250"/>
                </a:lnTo>
                <a:lnTo>
                  <a:pt x="102063" y="66461"/>
                </a:lnTo>
                <a:lnTo>
                  <a:pt x="104044" y="52164"/>
                </a:lnTo>
                <a:lnTo>
                  <a:pt x="104038" y="51365"/>
                </a:lnTo>
                <a:lnTo>
                  <a:pt x="87950" y="14936"/>
                </a:lnTo>
                <a:lnTo>
                  <a:pt x="478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1" name="object 2341"/>
          <p:cNvSpPr/>
          <p:nvPr/>
        </p:nvSpPr>
        <p:spPr>
          <a:xfrm>
            <a:off x="5126462" y="3149352"/>
            <a:ext cx="104044" cy="103106"/>
          </a:xfrm>
          <a:prstGeom prst="rect">
            <a:avLst/>
          </a:prstGeom>
          <a:blipFill>
            <a:blip r:embed="rId42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2" name="object 2342"/>
          <p:cNvSpPr/>
          <p:nvPr/>
        </p:nvSpPr>
        <p:spPr>
          <a:xfrm>
            <a:off x="5127152" y="3152070"/>
            <a:ext cx="102870" cy="99695"/>
          </a:xfrm>
          <a:custGeom>
            <a:avLst/>
            <a:gdLst/>
            <a:ahLst/>
            <a:cxnLst/>
            <a:rect l="l" t="t" r="r" b="b"/>
            <a:pathLst>
              <a:path w="102870" h="99695">
                <a:moveTo>
                  <a:pt x="37572" y="0"/>
                </a:moveTo>
                <a:lnTo>
                  <a:pt x="6879" y="24907"/>
                </a:lnTo>
                <a:lnTo>
                  <a:pt x="0" y="54135"/>
                </a:lnTo>
                <a:lnTo>
                  <a:pt x="2844" y="66640"/>
                </a:lnTo>
                <a:lnTo>
                  <a:pt x="29751" y="94094"/>
                </a:lnTo>
                <a:lnTo>
                  <a:pt x="61281" y="99669"/>
                </a:lnTo>
                <a:lnTo>
                  <a:pt x="74531" y="95005"/>
                </a:lnTo>
                <a:lnTo>
                  <a:pt x="85852" y="87054"/>
                </a:lnTo>
                <a:lnTo>
                  <a:pt x="94599" y="76473"/>
                </a:lnTo>
                <a:lnTo>
                  <a:pt x="100280" y="63738"/>
                </a:lnTo>
                <a:lnTo>
                  <a:pt x="102301" y="49447"/>
                </a:lnTo>
                <a:lnTo>
                  <a:pt x="101750" y="41979"/>
                </a:lnTo>
                <a:lnTo>
                  <a:pt x="70284" y="4650"/>
                </a:lnTo>
                <a:lnTo>
                  <a:pt x="3757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3" name="object 2343"/>
          <p:cNvSpPr/>
          <p:nvPr/>
        </p:nvSpPr>
        <p:spPr>
          <a:xfrm>
            <a:off x="5127152" y="3152070"/>
            <a:ext cx="102301" cy="99669"/>
          </a:xfrm>
          <a:prstGeom prst="rect">
            <a:avLst/>
          </a:prstGeom>
          <a:blipFill>
            <a:blip r:embed="rId42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4" name="object 2344"/>
          <p:cNvSpPr/>
          <p:nvPr/>
        </p:nvSpPr>
        <p:spPr>
          <a:xfrm>
            <a:off x="5127985" y="3152264"/>
            <a:ext cx="100965" cy="99060"/>
          </a:xfrm>
          <a:custGeom>
            <a:avLst/>
            <a:gdLst/>
            <a:ahLst/>
            <a:cxnLst/>
            <a:rect l="l" t="t" r="r" b="b"/>
            <a:pathLst>
              <a:path w="100964" h="99060">
                <a:moveTo>
                  <a:pt x="40322" y="0"/>
                </a:moveTo>
                <a:lnTo>
                  <a:pt x="7551" y="23201"/>
                </a:lnTo>
                <a:lnTo>
                  <a:pt x="0" y="51011"/>
                </a:lnTo>
                <a:lnTo>
                  <a:pt x="2207" y="63940"/>
                </a:lnTo>
                <a:lnTo>
                  <a:pt x="27959" y="92660"/>
                </a:lnTo>
                <a:lnTo>
                  <a:pt x="58832" y="98731"/>
                </a:lnTo>
                <a:lnTo>
                  <a:pt x="72237" y="94395"/>
                </a:lnTo>
                <a:lnTo>
                  <a:pt x="83690" y="86687"/>
                </a:lnTo>
                <a:lnTo>
                  <a:pt x="92601" y="76200"/>
                </a:lnTo>
                <a:lnTo>
                  <a:pt x="98381" y="63524"/>
                </a:lnTo>
                <a:lnTo>
                  <a:pt x="100439" y="49252"/>
                </a:lnTo>
                <a:lnTo>
                  <a:pt x="100356" y="46357"/>
                </a:lnTo>
                <a:lnTo>
                  <a:pt x="71692" y="5738"/>
                </a:lnTo>
                <a:lnTo>
                  <a:pt x="403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5" name="object 2345"/>
          <p:cNvSpPr/>
          <p:nvPr/>
        </p:nvSpPr>
        <p:spPr>
          <a:xfrm>
            <a:off x="5127985" y="3152264"/>
            <a:ext cx="100439" cy="98731"/>
          </a:xfrm>
          <a:prstGeom prst="rect">
            <a:avLst/>
          </a:prstGeom>
          <a:blipFill>
            <a:blip r:embed="rId43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6" name="object 2346"/>
          <p:cNvSpPr/>
          <p:nvPr/>
        </p:nvSpPr>
        <p:spPr>
          <a:xfrm>
            <a:off x="5130521" y="3152403"/>
            <a:ext cx="97155" cy="98425"/>
          </a:xfrm>
          <a:custGeom>
            <a:avLst/>
            <a:gdLst/>
            <a:ahLst/>
            <a:cxnLst/>
            <a:rect l="l" t="t" r="r" b="b"/>
            <a:pathLst>
              <a:path w="97154" h="98425">
                <a:moveTo>
                  <a:pt x="44173" y="0"/>
                </a:moveTo>
                <a:lnTo>
                  <a:pt x="5125" y="29053"/>
                </a:lnTo>
                <a:lnTo>
                  <a:pt x="0" y="61266"/>
                </a:lnTo>
                <a:lnTo>
                  <a:pt x="5045" y="73293"/>
                </a:lnTo>
                <a:lnTo>
                  <a:pt x="13326" y="83470"/>
                </a:lnTo>
                <a:lnTo>
                  <a:pt x="24555" y="91292"/>
                </a:lnTo>
                <a:lnTo>
                  <a:pt x="38445" y="96255"/>
                </a:lnTo>
                <a:lnTo>
                  <a:pt x="54708" y="97853"/>
                </a:lnTo>
                <a:lnTo>
                  <a:pt x="68255" y="93854"/>
                </a:lnTo>
                <a:lnTo>
                  <a:pt x="79861" y="86365"/>
                </a:lnTo>
                <a:lnTo>
                  <a:pt x="88910" y="76001"/>
                </a:lnTo>
                <a:lnTo>
                  <a:pt x="94790" y="63379"/>
                </a:lnTo>
                <a:lnTo>
                  <a:pt x="96887" y="49114"/>
                </a:lnTo>
                <a:lnTo>
                  <a:pt x="95948" y="39518"/>
                </a:lnTo>
                <a:lnTo>
                  <a:pt x="72759" y="7353"/>
                </a:lnTo>
                <a:lnTo>
                  <a:pt x="441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7" name="object 2347"/>
          <p:cNvSpPr/>
          <p:nvPr/>
        </p:nvSpPr>
        <p:spPr>
          <a:xfrm>
            <a:off x="5130521" y="3152403"/>
            <a:ext cx="96887" cy="97853"/>
          </a:xfrm>
          <a:prstGeom prst="rect">
            <a:avLst/>
          </a:prstGeom>
          <a:blipFill>
            <a:blip r:embed="rId43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8" name="object 2348"/>
          <p:cNvSpPr/>
          <p:nvPr/>
        </p:nvSpPr>
        <p:spPr>
          <a:xfrm>
            <a:off x="5130915" y="3154957"/>
            <a:ext cx="95885" cy="94615"/>
          </a:xfrm>
          <a:custGeom>
            <a:avLst/>
            <a:gdLst/>
            <a:ahLst/>
            <a:cxnLst/>
            <a:rect l="l" t="t" r="r" b="b"/>
            <a:pathLst>
              <a:path w="95885" h="94614">
                <a:moveTo>
                  <a:pt x="34708" y="0"/>
                </a:moveTo>
                <a:lnTo>
                  <a:pt x="1333" y="39193"/>
                </a:lnTo>
                <a:lnTo>
                  <a:pt x="0" y="56101"/>
                </a:lnTo>
                <a:lnTo>
                  <a:pt x="4510" y="68593"/>
                </a:lnTo>
                <a:lnTo>
                  <a:pt x="12398" y="79227"/>
                </a:lnTo>
                <a:lnTo>
                  <a:pt x="23303" y="87455"/>
                </a:lnTo>
                <a:lnTo>
                  <a:pt x="36865" y="92730"/>
                </a:lnTo>
                <a:lnTo>
                  <a:pt x="52721" y="94503"/>
                </a:lnTo>
                <a:lnTo>
                  <a:pt x="66410" y="90857"/>
                </a:lnTo>
                <a:lnTo>
                  <a:pt x="78174" y="83597"/>
                </a:lnTo>
                <a:lnTo>
                  <a:pt x="87372" y="73366"/>
                </a:lnTo>
                <a:lnTo>
                  <a:pt x="93362" y="60806"/>
                </a:lnTo>
                <a:lnTo>
                  <a:pt x="95502" y="46560"/>
                </a:lnTo>
                <a:lnTo>
                  <a:pt x="95437" y="44048"/>
                </a:lnTo>
                <a:lnTo>
                  <a:pt x="67027" y="5027"/>
                </a:lnTo>
                <a:lnTo>
                  <a:pt x="347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9" name="object 2349"/>
          <p:cNvSpPr/>
          <p:nvPr/>
        </p:nvSpPr>
        <p:spPr>
          <a:xfrm>
            <a:off x="5130915" y="3154957"/>
            <a:ext cx="95502" cy="94503"/>
          </a:xfrm>
          <a:prstGeom prst="rect">
            <a:avLst/>
          </a:prstGeom>
          <a:blipFill>
            <a:blip r:embed="rId43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0" name="object 2350"/>
          <p:cNvSpPr/>
          <p:nvPr/>
        </p:nvSpPr>
        <p:spPr>
          <a:xfrm>
            <a:off x="5131426" y="3155145"/>
            <a:ext cx="94615" cy="93980"/>
          </a:xfrm>
          <a:custGeom>
            <a:avLst/>
            <a:gdLst/>
            <a:ahLst/>
            <a:cxnLst/>
            <a:rect l="l" t="t" r="r" b="b"/>
            <a:pathLst>
              <a:path w="94614" h="93980">
                <a:moveTo>
                  <a:pt x="37556" y="0"/>
                </a:moveTo>
                <a:lnTo>
                  <a:pt x="6780" y="23241"/>
                </a:lnTo>
                <a:lnTo>
                  <a:pt x="0" y="53252"/>
                </a:lnTo>
                <a:lnTo>
                  <a:pt x="3933" y="66223"/>
                </a:lnTo>
                <a:lnTo>
                  <a:pt x="11409" y="77325"/>
                </a:lnTo>
                <a:lnTo>
                  <a:pt x="21982" y="85965"/>
                </a:lnTo>
                <a:lnTo>
                  <a:pt x="35206" y="91549"/>
                </a:lnTo>
                <a:lnTo>
                  <a:pt x="50635" y="93486"/>
                </a:lnTo>
                <a:lnTo>
                  <a:pt x="64478" y="90213"/>
                </a:lnTo>
                <a:lnTo>
                  <a:pt x="76402" y="83198"/>
                </a:lnTo>
                <a:lnTo>
                  <a:pt x="85743" y="73108"/>
                </a:lnTo>
                <a:lnTo>
                  <a:pt x="91835" y="60610"/>
                </a:lnTo>
                <a:lnTo>
                  <a:pt x="94014" y="46372"/>
                </a:lnTo>
                <a:lnTo>
                  <a:pt x="92710" y="35416"/>
                </a:lnTo>
                <a:lnTo>
                  <a:pt x="54407" y="1387"/>
                </a:lnTo>
                <a:lnTo>
                  <a:pt x="375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1" name="object 2351"/>
          <p:cNvSpPr/>
          <p:nvPr/>
        </p:nvSpPr>
        <p:spPr>
          <a:xfrm>
            <a:off x="5131426" y="3155145"/>
            <a:ext cx="94014" cy="93486"/>
          </a:xfrm>
          <a:prstGeom prst="rect">
            <a:avLst/>
          </a:prstGeom>
          <a:blipFill>
            <a:blip r:embed="rId43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2" name="object 2352"/>
          <p:cNvSpPr/>
          <p:nvPr/>
        </p:nvSpPr>
        <p:spPr>
          <a:xfrm>
            <a:off x="5132055" y="3155537"/>
            <a:ext cx="92710" cy="92710"/>
          </a:xfrm>
          <a:custGeom>
            <a:avLst/>
            <a:gdLst/>
            <a:ahLst/>
            <a:cxnLst/>
            <a:rect l="l" t="t" r="r" b="b"/>
            <a:pathLst>
              <a:path w="92710" h="92710">
                <a:moveTo>
                  <a:pt x="40437" y="0"/>
                </a:moveTo>
                <a:lnTo>
                  <a:pt x="7566" y="21435"/>
                </a:lnTo>
                <a:lnTo>
                  <a:pt x="0" y="50184"/>
                </a:lnTo>
                <a:lnTo>
                  <a:pt x="3329" y="63624"/>
                </a:lnTo>
                <a:lnTo>
                  <a:pt x="10392" y="75197"/>
                </a:lnTo>
                <a:lnTo>
                  <a:pt x="20638" y="84255"/>
                </a:lnTo>
                <a:lnTo>
                  <a:pt x="33517" y="90151"/>
                </a:lnTo>
                <a:lnTo>
                  <a:pt x="48480" y="92238"/>
                </a:lnTo>
                <a:lnTo>
                  <a:pt x="62456" y="89338"/>
                </a:lnTo>
                <a:lnTo>
                  <a:pt x="74540" y="82565"/>
                </a:lnTo>
                <a:lnTo>
                  <a:pt x="84036" y="72616"/>
                </a:lnTo>
                <a:lnTo>
                  <a:pt x="90245" y="60189"/>
                </a:lnTo>
                <a:lnTo>
                  <a:pt x="92470" y="45980"/>
                </a:lnTo>
                <a:lnTo>
                  <a:pt x="91955" y="39082"/>
                </a:lnTo>
                <a:lnTo>
                  <a:pt x="69869" y="7193"/>
                </a:lnTo>
                <a:lnTo>
                  <a:pt x="4043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3" name="object 2353"/>
          <p:cNvSpPr/>
          <p:nvPr/>
        </p:nvSpPr>
        <p:spPr>
          <a:xfrm>
            <a:off x="5132055" y="3155537"/>
            <a:ext cx="92470" cy="92238"/>
          </a:xfrm>
          <a:prstGeom prst="rect">
            <a:avLst/>
          </a:prstGeom>
          <a:blipFill>
            <a:blip r:embed="rId43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4" name="object 2354"/>
          <p:cNvSpPr/>
          <p:nvPr/>
        </p:nvSpPr>
        <p:spPr>
          <a:xfrm>
            <a:off x="5132806" y="3156162"/>
            <a:ext cx="90805" cy="90805"/>
          </a:xfrm>
          <a:custGeom>
            <a:avLst/>
            <a:gdLst/>
            <a:ahLst/>
            <a:cxnLst/>
            <a:rect l="l" t="t" r="r" b="b"/>
            <a:pathLst>
              <a:path w="90804" h="90805">
                <a:moveTo>
                  <a:pt x="43308" y="0"/>
                </a:moveTo>
                <a:lnTo>
                  <a:pt x="8285" y="19520"/>
                </a:lnTo>
                <a:lnTo>
                  <a:pt x="0" y="46871"/>
                </a:lnTo>
                <a:lnTo>
                  <a:pt x="2675" y="60788"/>
                </a:lnTo>
                <a:lnTo>
                  <a:pt x="9299" y="72841"/>
                </a:lnTo>
                <a:lnTo>
                  <a:pt x="19208" y="82323"/>
                </a:lnTo>
                <a:lnTo>
                  <a:pt x="31736" y="88528"/>
                </a:lnTo>
                <a:lnTo>
                  <a:pt x="46219" y="90750"/>
                </a:lnTo>
                <a:lnTo>
                  <a:pt x="60344" y="88238"/>
                </a:lnTo>
                <a:lnTo>
                  <a:pt x="72584" y="81717"/>
                </a:lnTo>
                <a:lnTo>
                  <a:pt x="82220" y="71912"/>
                </a:lnTo>
                <a:lnTo>
                  <a:pt x="88529" y="59549"/>
                </a:lnTo>
                <a:lnTo>
                  <a:pt x="90792" y="45355"/>
                </a:lnTo>
                <a:lnTo>
                  <a:pt x="90723" y="42821"/>
                </a:lnTo>
                <a:lnTo>
                  <a:pt x="70961" y="8172"/>
                </a:lnTo>
                <a:lnTo>
                  <a:pt x="433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5" name="object 2355"/>
          <p:cNvSpPr/>
          <p:nvPr/>
        </p:nvSpPr>
        <p:spPr>
          <a:xfrm>
            <a:off x="5132806" y="3156162"/>
            <a:ext cx="90792" cy="90750"/>
          </a:xfrm>
          <a:prstGeom prst="rect">
            <a:avLst/>
          </a:prstGeom>
          <a:blipFill>
            <a:blip r:embed="rId43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6" name="object 2356"/>
          <p:cNvSpPr/>
          <p:nvPr/>
        </p:nvSpPr>
        <p:spPr>
          <a:xfrm>
            <a:off x="5134994" y="3157765"/>
            <a:ext cx="88265" cy="86360"/>
          </a:xfrm>
          <a:custGeom>
            <a:avLst/>
            <a:gdLst/>
            <a:ahLst/>
            <a:cxnLst/>
            <a:rect l="l" t="t" r="r" b="b"/>
            <a:pathLst>
              <a:path w="88264" h="86360">
                <a:moveTo>
                  <a:pt x="35109" y="0"/>
                </a:moveTo>
                <a:lnTo>
                  <a:pt x="1225" y="37018"/>
                </a:lnTo>
                <a:lnTo>
                  <a:pt x="0" y="54235"/>
                </a:lnTo>
                <a:lnTo>
                  <a:pt x="4685" y="65202"/>
                </a:lnTo>
                <a:lnTo>
                  <a:pt x="12754" y="74395"/>
                </a:lnTo>
                <a:lnTo>
                  <a:pt x="24157" y="81296"/>
                </a:lnTo>
                <a:lnTo>
                  <a:pt x="38845" y="85385"/>
                </a:lnTo>
                <a:lnTo>
                  <a:pt x="56769" y="86144"/>
                </a:lnTo>
                <a:lnTo>
                  <a:pt x="69164" y="79887"/>
                </a:lnTo>
                <a:lnTo>
                  <a:pt x="78948" y="70232"/>
                </a:lnTo>
                <a:lnTo>
                  <a:pt x="85369" y="57935"/>
                </a:lnTo>
                <a:lnTo>
                  <a:pt x="87676" y="43752"/>
                </a:lnTo>
                <a:lnTo>
                  <a:pt x="87255" y="37629"/>
                </a:lnTo>
                <a:lnTo>
                  <a:pt x="51725" y="1568"/>
                </a:lnTo>
                <a:lnTo>
                  <a:pt x="3510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7" name="object 2357"/>
          <p:cNvSpPr/>
          <p:nvPr/>
        </p:nvSpPr>
        <p:spPr>
          <a:xfrm>
            <a:off x="5134994" y="3157765"/>
            <a:ext cx="87676" cy="86144"/>
          </a:xfrm>
          <a:prstGeom prst="rect">
            <a:avLst/>
          </a:prstGeom>
          <a:blipFill>
            <a:blip r:embed="rId43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8" name="object 2358"/>
          <p:cNvSpPr/>
          <p:nvPr/>
        </p:nvSpPr>
        <p:spPr>
          <a:xfrm>
            <a:off x="5135406" y="3158186"/>
            <a:ext cx="86995" cy="85725"/>
          </a:xfrm>
          <a:custGeom>
            <a:avLst/>
            <a:gdLst/>
            <a:ahLst/>
            <a:cxnLst/>
            <a:rect l="l" t="t" r="r" b="b"/>
            <a:pathLst>
              <a:path w="86995" h="85725">
                <a:moveTo>
                  <a:pt x="37841" y="0"/>
                </a:moveTo>
                <a:lnTo>
                  <a:pt x="1564" y="34893"/>
                </a:lnTo>
                <a:lnTo>
                  <a:pt x="0" y="51560"/>
                </a:lnTo>
                <a:lnTo>
                  <a:pt x="4180" y="62929"/>
                </a:lnTo>
                <a:lnTo>
                  <a:pt x="11863" y="72529"/>
                </a:lnTo>
                <a:lnTo>
                  <a:pt x="22957" y="79809"/>
                </a:lnTo>
                <a:lnTo>
                  <a:pt x="37373" y="84214"/>
                </a:lnTo>
                <a:lnTo>
                  <a:pt x="55019" y="85192"/>
                </a:lnTo>
                <a:lnTo>
                  <a:pt x="67574" y="79208"/>
                </a:lnTo>
                <a:lnTo>
                  <a:pt x="77511" y="69713"/>
                </a:lnTo>
                <a:lnTo>
                  <a:pt x="84048" y="57491"/>
                </a:lnTo>
                <a:lnTo>
                  <a:pt x="86401" y="43330"/>
                </a:lnTo>
                <a:lnTo>
                  <a:pt x="86349" y="41183"/>
                </a:lnTo>
                <a:lnTo>
                  <a:pt x="66763" y="7731"/>
                </a:lnTo>
                <a:lnTo>
                  <a:pt x="378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9" name="object 2359"/>
          <p:cNvSpPr/>
          <p:nvPr/>
        </p:nvSpPr>
        <p:spPr>
          <a:xfrm>
            <a:off x="5135406" y="3158186"/>
            <a:ext cx="86401" cy="85192"/>
          </a:xfrm>
          <a:prstGeom prst="rect">
            <a:avLst/>
          </a:prstGeom>
          <a:blipFill>
            <a:blip r:embed="rId43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0" name="object 2360"/>
          <p:cNvSpPr/>
          <p:nvPr/>
        </p:nvSpPr>
        <p:spPr>
          <a:xfrm>
            <a:off x="5135877" y="3158814"/>
            <a:ext cx="85090" cy="84455"/>
          </a:xfrm>
          <a:custGeom>
            <a:avLst/>
            <a:gdLst/>
            <a:ahLst/>
            <a:cxnLst/>
            <a:rect l="l" t="t" r="r" b="b"/>
            <a:pathLst>
              <a:path w="85089" h="84455">
                <a:moveTo>
                  <a:pt x="40638" y="0"/>
                </a:moveTo>
                <a:lnTo>
                  <a:pt x="7554" y="19320"/>
                </a:lnTo>
                <a:lnTo>
                  <a:pt x="0" y="48643"/>
                </a:lnTo>
                <a:lnTo>
                  <a:pt x="3643" y="60420"/>
                </a:lnTo>
                <a:lnTo>
                  <a:pt x="10923" y="70437"/>
                </a:lnTo>
                <a:lnTo>
                  <a:pt x="21700" y="78105"/>
                </a:lnTo>
                <a:lnTo>
                  <a:pt x="35838" y="82832"/>
                </a:lnTo>
                <a:lnTo>
                  <a:pt x="53198" y="84027"/>
                </a:lnTo>
                <a:lnTo>
                  <a:pt x="65908" y="78328"/>
                </a:lnTo>
                <a:lnTo>
                  <a:pt x="75999" y="68995"/>
                </a:lnTo>
                <a:lnTo>
                  <a:pt x="82654" y="56847"/>
                </a:lnTo>
                <a:lnTo>
                  <a:pt x="85054" y="42703"/>
                </a:lnTo>
                <a:lnTo>
                  <a:pt x="83344" y="30731"/>
                </a:lnTo>
                <a:lnTo>
                  <a:pt x="77397" y="18428"/>
                </a:lnTo>
                <a:lnTo>
                  <a:pt x="67842" y="8691"/>
                </a:lnTo>
                <a:lnTo>
                  <a:pt x="55362" y="2291"/>
                </a:lnTo>
                <a:lnTo>
                  <a:pt x="406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1" name="object 2361"/>
          <p:cNvSpPr/>
          <p:nvPr/>
        </p:nvSpPr>
        <p:spPr>
          <a:xfrm>
            <a:off x="5135877" y="3158814"/>
            <a:ext cx="85054" cy="84027"/>
          </a:xfrm>
          <a:prstGeom prst="rect">
            <a:avLst/>
          </a:prstGeom>
          <a:blipFill>
            <a:blip r:embed="rId43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2" name="object 2362"/>
          <p:cNvSpPr/>
          <p:nvPr/>
        </p:nvSpPr>
        <p:spPr>
          <a:xfrm>
            <a:off x="5136480" y="3161381"/>
            <a:ext cx="83820" cy="81280"/>
          </a:xfrm>
          <a:custGeom>
            <a:avLst/>
            <a:gdLst/>
            <a:ahLst/>
            <a:cxnLst/>
            <a:rect l="l" t="t" r="r" b="b"/>
            <a:pathLst>
              <a:path w="83820" h="81280">
                <a:moveTo>
                  <a:pt x="29739" y="0"/>
                </a:moveTo>
                <a:lnTo>
                  <a:pt x="17785" y="5967"/>
                </a:lnTo>
                <a:lnTo>
                  <a:pt x="8342" y="15620"/>
                </a:lnTo>
                <a:lnTo>
                  <a:pt x="2162" y="28402"/>
                </a:lnTo>
                <a:lnTo>
                  <a:pt x="0" y="43758"/>
                </a:lnTo>
                <a:lnTo>
                  <a:pt x="3076" y="55951"/>
                </a:lnTo>
                <a:lnTo>
                  <a:pt x="9940" y="66396"/>
                </a:lnTo>
                <a:lnTo>
                  <a:pt x="20395" y="74461"/>
                </a:lnTo>
                <a:lnTo>
                  <a:pt x="34243" y="79513"/>
                </a:lnTo>
                <a:lnTo>
                  <a:pt x="51287" y="80921"/>
                </a:lnTo>
                <a:lnTo>
                  <a:pt x="64147" y="75510"/>
                </a:lnTo>
                <a:lnTo>
                  <a:pt x="74387" y="66342"/>
                </a:lnTo>
                <a:lnTo>
                  <a:pt x="81155" y="54267"/>
                </a:lnTo>
                <a:lnTo>
                  <a:pt x="83600" y="40135"/>
                </a:lnTo>
                <a:lnTo>
                  <a:pt x="83203" y="34398"/>
                </a:lnTo>
                <a:lnTo>
                  <a:pt x="47369" y="998"/>
                </a:lnTo>
                <a:lnTo>
                  <a:pt x="297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3" name="object 2363"/>
          <p:cNvSpPr/>
          <p:nvPr/>
        </p:nvSpPr>
        <p:spPr>
          <a:xfrm>
            <a:off x="5136480" y="3161381"/>
            <a:ext cx="83600" cy="80921"/>
          </a:xfrm>
          <a:prstGeom prst="rect">
            <a:avLst/>
          </a:prstGeom>
          <a:blipFill>
            <a:blip r:embed="rId43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4" name="object 2364"/>
          <p:cNvSpPr/>
          <p:nvPr/>
        </p:nvSpPr>
        <p:spPr>
          <a:xfrm>
            <a:off x="5137193" y="3161482"/>
            <a:ext cx="82550" cy="80645"/>
          </a:xfrm>
          <a:custGeom>
            <a:avLst/>
            <a:gdLst/>
            <a:ahLst/>
            <a:cxnLst/>
            <a:rect l="l" t="t" r="r" b="b"/>
            <a:pathLst>
              <a:path w="82550" h="80644">
                <a:moveTo>
                  <a:pt x="31927" y="0"/>
                </a:moveTo>
                <a:lnTo>
                  <a:pt x="19220" y="5300"/>
                </a:lnTo>
                <a:lnTo>
                  <a:pt x="9099" y="14458"/>
                </a:lnTo>
                <a:lnTo>
                  <a:pt x="2410" y="26700"/>
                </a:lnTo>
                <a:lnTo>
                  <a:pt x="0" y="41251"/>
                </a:lnTo>
                <a:lnTo>
                  <a:pt x="2456" y="53868"/>
                </a:lnTo>
                <a:lnTo>
                  <a:pt x="8875" y="64754"/>
                </a:lnTo>
                <a:lnTo>
                  <a:pt x="18992" y="73230"/>
                </a:lnTo>
                <a:lnTo>
                  <a:pt x="32542" y="78618"/>
                </a:lnTo>
                <a:lnTo>
                  <a:pt x="49262" y="80238"/>
                </a:lnTo>
                <a:lnTo>
                  <a:pt x="62282" y="75133"/>
                </a:lnTo>
                <a:lnTo>
                  <a:pt x="72675" y="66140"/>
                </a:lnTo>
                <a:lnTo>
                  <a:pt x="79558" y="54145"/>
                </a:lnTo>
                <a:lnTo>
                  <a:pt x="82049" y="40035"/>
                </a:lnTo>
                <a:lnTo>
                  <a:pt x="82001" y="38040"/>
                </a:lnTo>
                <a:lnTo>
                  <a:pt x="48869" y="1492"/>
                </a:lnTo>
                <a:lnTo>
                  <a:pt x="3192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5" name="object 2365"/>
          <p:cNvSpPr/>
          <p:nvPr/>
        </p:nvSpPr>
        <p:spPr>
          <a:xfrm>
            <a:off x="5137193" y="3161482"/>
            <a:ext cx="82049" cy="80238"/>
          </a:xfrm>
          <a:prstGeom prst="rect">
            <a:avLst/>
          </a:prstGeom>
          <a:blipFill>
            <a:blip r:embed="rId44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6" name="object 2366"/>
          <p:cNvSpPr/>
          <p:nvPr/>
        </p:nvSpPr>
        <p:spPr>
          <a:xfrm>
            <a:off x="5139788" y="3161451"/>
            <a:ext cx="78740" cy="80010"/>
          </a:xfrm>
          <a:custGeom>
            <a:avLst/>
            <a:gdLst/>
            <a:ahLst/>
            <a:cxnLst/>
            <a:rect l="l" t="t" r="r" b="b"/>
            <a:pathLst>
              <a:path w="78739" h="80010">
                <a:moveTo>
                  <a:pt x="35013" y="0"/>
                </a:moveTo>
                <a:lnTo>
                  <a:pt x="995" y="34289"/>
                </a:lnTo>
                <a:lnTo>
                  <a:pt x="0" y="51938"/>
                </a:lnTo>
                <a:lnTo>
                  <a:pt x="5968" y="63263"/>
                </a:lnTo>
                <a:lnTo>
                  <a:pt x="15751" y="72146"/>
                </a:lnTo>
                <a:lnTo>
                  <a:pt x="29004" y="77862"/>
                </a:lnTo>
                <a:lnTo>
                  <a:pt x="45382" y="79684"/>
                </a:lnTo>
                <a:lnTo>
                  <a:pt x="58552" y="74893"/>
                </a:lnTo>
                <a:lnTo>
                  <a:pt x="69099" y="66080"/>
                </a:lnTo>
                <a:lnTo>
                  <a:pt x="76102" y="54164"/>
                </a:lnTo>
                <a:lnTo>
                  <a:pt x="78641" y="40065"/>
                </a:lnTo>
                <a:lnTo>
                  <a:pt x="77534" y="30700"/>
                </a:lnTo>
                <a:lnTo>
                  <a:pt x="72163" y="18423"/>
                </a:lnTo>
                <a:lnTo>
                  <a:pt x="62880" y="8670"/>
                </a:lnTo>
                <a:lnTo>
                  <a:pt x="50293" y="2257"/>
                </a:lnTo>
                <a:lnTo>
                  <a:pt x="350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7" name="object 2367"/>
          <p:cNvSpPr/>
          <p:nvPr/>
        </p:nvSpPr>
        <p:spPr>
          <a:xfrm>
            <a:off x="5139788" y="3161451"/>
            <a:ext cx="78641" cy="79684"/>
          </a:xfrm>
          <a:prstGeom prst="rect">
            <a:avLst/>
          </a:prstGeom>
          <a:blipFill>
            <a:blip r:embed="rId44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8" name="object 2368"/>
          <p:cNvSpPr/>
          <p:nvPr/>
        </p:nvSpPr>
        <p:spPr>
          <a:xfrm>
            <a:off x="5140021" y="3162086"/>
            <a:ext cx="78105" cy="78740"/>
          </a:xfrm>
          <a:custGeom>
            <a:avLst/>
            <a:gdLst/>
            <a:ahLst/>
            <a:cxnLst/>
            <a:rect l="l" t="t" r="r" b="b"/>
            <a:pathLst>
              <a:path w="78104" h="78739">
                <a:moveTo>
                  <a:pt x="37766" y="0"/>
                </a:moveTo>
                <a:lnTo>
                  <a:pt x="1374" y="32098"/>
                </a:lnTo>
                <a:lnTo>
                  <a:pt x="0" y="49265"/>
                </a:lnTo>
                <a:lnTo>
                  <a:pt x="5486" y="61045"/>
                </a:lnTo>
                <a:lnTo>
                  <a:pt x="14921" y="70359"/>
                </a:lnTo>
                <a:lnTo>
                  <a:pt x="27862" y="76421"/>
                </a:lnTo>
                <a:lnTo>
                  <a:pt x="43868" y="78444"/>
                </a:lnTo>
                <a:lnTo>
                  <a:pt x="57187" y="73973"/>
                </a:lnTo>
                <a:lnTo>
                  <a:pt x="67886" y="65341"/>
                </a:lnTo>
                <a:lnTo>
                  <a:pt x="75008" y="53507"/>
                </a:lnTo>
                <a:lnTo>
                  <a:pt x="77595" y="39431"/>
                </a:lnTo>
                <a:lnTo>
                  <a:pt x="77141" y="33431"/>
                </a:lnTo>
                <a:lnTo>
                  <a:pt x="72597" y="20220"/>
                </a:lnTo>
                <a:lnTo>
                  <a:pt x="63911" y="9615"/>
                </a:lnTo>
                <a:lnTo>
                  <a:pt x="51996" y="2560"/>
                </a:lnTo>
                <a:lnTo>
                  <a:pt x="3776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9" name="object 2369"/>
          <p:cNvSpPr/>
          <p:nvPr/>
        </p:nvSpPr>
        <p:spPr>
          <a:xfrm>
            <a:off x="5140021" y="3162086"/>
            <a:ext cx="77595" cy="78444"/>
          </a:xfrm>
          <a:prstGeom prst="rect">
            <a:avLst/>
          </a:prstGeom>
          <a:blipFill>
            <a:blip r:embed="rId44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0" name="object 2370"/>
          <p:cNvSpPr/>
          <p:nvPr/>
        </p:nvSpPr>
        <p:spPr>
          <a:xfrm>
            <a:off x="5140347" y="3164278"/>
            <a:ext cx="76835" cy="76200"/>
          </a:xfrm>
          <a:custGeom>
            <a:avLst/>
            <a:gdLst/>
            <a:ahLst/>
            <a:cxnLst/>
            <a:rect l="l" t="t" r="r" b="b"/>
            <a:pathLst>
              <a:path w="76835" h="76200">
                <a:moveTo>
                  <a:pt x="27673" y="0"/>
                </a:moveTo>
                <a:lnTo>
                  <a:pt x="16352" y="5580"/>
                </a:lnTo>
                <a:lnTo>
                  <a:pt x="7453" y="15139"/>
                </a:lnTo>
                <a:lnTo>
                  <a:pt x="1746" y="28371"/>
                </a:lnTo>
                <a:lnTo>
                  <a:pt x="0" y="44972"/>
                </a:lnTo>
                <a:lnTo>
                  <a:pt x="4974" y="57222"/>
                </a:lnTo>
                <a:lnTo>
                  <a:pt x="14052" y="66979"/>
                </a:lnTo>
                <a:lnTo>
                  <a:pt x="26670" y="73392"/>
                </a:lnTo>
                <a:lnTo>
                  <a:pt x="42268" y="75609"/>
                </a:lnTo>
                <a:lnTo>
                  <a:pt x="55737" y="71477"/>
                </a:lnTo>
                <a:lnTo>
                  <a:pt x="66595" y="63038"/>
                </a:lnTo>
                <a:lnTo>
                  <a:pt x="73843" y="51291"/>
                </a:lnTo>
                <a:lnTo>
                  <a:pt x="76482" y="37239"/>
                </a:lnTo>
                <a:lnTo>
                  <a:pt x="74527" y="25324"/>
                </a:lnTo>
                <a:lnTo>
                  <a:pt x="68519" y="14693"/>
                </a:lnTo>
                <a:lnTo>
                  <a:pt x="58607" y="6449"/>
                </a:lnTo>
                <a:lnTo>
                  <a:pt x="44941" y="1311"/>
                </a:lnTo>
                <a:lnTo>
                  <a:pt x="2767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1" name="object 2371"/>
          <p:cNvSpPr/>
          <p:nvPr/>
        </p:nvSpPr>
        <p:spPr>
          <a:xfrm>
            <a:off x="5140347" y="3164278"/>
            <a:ext cx="76482" cy="75609"/>
          </a:xfrm>
          <a:prstGeom prst="rect">
            <a:avLst/>
          </a:prstGeom>
          <a:blipFill>
            <a:blip r:embed="rId44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2" name="object 2372"/>
          <p:cNvSpPr/>
          <p:nvPr/>
        </p:nvSpPr>
        <p:spPr>
          <a:xfrm>
            <a:off x="5140754" y="3164414"/>
            <a:ext cx="75565" cy="74930"/>
          </a:xfrm>
          <a:custGeom>
            <a:avLst/>
            <a:gdLst/>
            <a:ahLst/>
            <a:cxnLst/>
            <a:rect l="l" t="t" r="r" b="b"/>
            <a:pathLst>
              <a:path w="75564" h="74930">
                <a:moveTo>
                  <a:pt x="29939" y="0"/>
                </a:moveTo>
                <a:lnTo>
                  <a:pt x="17915" y="4903"/>
                </a:lnTo>
                <a:lnTo>
                  <a:pt x="8348" y="13967"/>
                </a:lnTo>
                <a:lnTo>
                  <a:pt x="2092" y="26728"/>
                </a:lnTo>
                <a:lnTo>
                  <a:pt x="0" y="42720"/>
                </a:lnTo>
                <a:lnTo>
                  <a:pt x="4429" y="55447"/>
                </a:lnTo>
                <a:lnTo>
                  <a:pt x="13138" y="65653"/>
                </a:lnTo>
                <a:lnTo>
                  <a:pt x="25431" y="72418"/>
                </a:lnTo>
                <a:lnTo>
                  <a:pt x="40608" y="74818"/>
                </a:lnTo>
                <a:lnTo>
                  <a:pt x="54223" y="71036"/>
                </a:lnTo>
                <a:lnTo>
                  <a:pt x="65238" y="62797"/>
                </a:lnTo>
                <a:lnTo>
                  <a:pt x="72611" y="51139"/>
                </a:lnTo>
                <a:lnTo>
                  <a:pt x="75300" y="37103"/>
                </a:lnTo>
                <a:lnTo>
                  <a:pt x="74215" y="28167"/>
                </a:lnTo>
                <a:lnTo>
                  <a:pt x="68950" y="16678"/>
                </a:lnTo>
                <a:lnTo>
                  <a:pt x="59603" y="7622"/>
                </a:lnTo>
                <a:lnTo>
                  <a:pt x="46492" y="1797"/>
                </a:lnTo>
                <a:lnTo>
                  <a:pt x="299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3" name="object 2373"/>
          <p:cNvSpPr/>
          <p:nvPr/>
        </p:nvSpPr>
        <p:spPr>
          <a:xfrm>
            <a:off x="5140754" y="3164414"/>
            <a:ext cx="75300" cy="74818"/>
          </a:xfrm>
          <a:prstGeom prst="rect">
            <a:avLst/>
          </a:prstGeom>
          <a:blipFill>
            <a:blip r:embed="rId44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4" name="object 2374"/>
          <p:cNvSpPr/>
          <p:nvPr/>
        </p:nvSpPr>
        <p:spPr>
          <a:xfrm>
            <a:off x="5141260" y="3164717"/>
            <a:ext cx="74295" cy="74295"/>
          </a:xfrm>
          <a:custGeom>
            <a:avLst/>
            <a:gdLst/>
            <a:ahLst/>
            <a:cxnLst/>
            <a:rect l="l" t="t" r="r" b="b"/>
            <a:pathLst>
              <a:path w="74295" h="74294">
                <a:moveTo>
                  <a:pt x="32233" y="0"/>
                </a:moveTo>
                <a:lnTo>
                  <a:pt x="19470" y="4166"/>
                </a:lnTo>
                <a:lnTo>
                  <a:pt x="9211" y="12720"/>
                </a:lnTo>
                <a:lnTo>
                  <a:pt x="2405" y="24982"/>
                </a:lnTo>
                <a:lnTo>
                  <a:pt x="0" y="40274"/>
                </a:lnTo>
                <a:lnTo>
                  <a:pt x="3842" y="53481"/>
                </a:lnTo>
                <a:lnTo>
                  <a:pt x="12168" y="64149"/>
                </a:lnTo>
                <a:lnTo>
                  <a:pt x="24126" y="71272"/>
                </a:lnTo>
                <a:lnTo>
                  <a:pt x="38870" y="73846"/>
                </a:lnTo>
                <a:lnTo>
                  <a:pt x="52622" y="70422"/>
                </a:lnTo>
                <a:lnTo>
                  <a:pt x="63791" y="62384"/>
                </a:lnTo>
                <a:lnTo>
                  <a:pt x="71290" y="50815"/>
                </a:lnTo>
                <a:lnTo>
                  <a:pt x="74032" y="36799"/>
                </a:lnTo>
                <a:lnTo>
                  <a:pt x="73596" y="31120"/>
                </a:lnTo>
                <a:lnTo>
                  <a:pt x="69170" y="18712"/>
                </a:lnTo>
                <a:lnTo>
                  <a:pt x="60426" y="8785"/>
                </a:lnTo>
                <a:lnTo>
                  <a:pt x="47926" y="2246"/>
                </a:lnTo>
                <a:lnTo>
                  <a:pt x="322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5" name="object 2375"/>
          <p:cNvSpPr/>
          <p:nvPr/>
        </p:nvSpPr>
        <p:spPr>
          <a:xfrm>
            <a:off x="5141260" y="3164717"/>
            <a:ext cx="74032" cy="73846"/>
          </a:xfrm>
          <a:prstGeom prst="rect">
            <a:avLst/>
          </a:prstGeom>
          <a:blipFill>
            <a:blip r:embed="rId44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6" name="object 2376"/>
          <p:cNvSpPr/>
          <p:nvPr/>
        </p:nvSpPr>
        <p:spPr>
          <a:xfrm>
            <a:off x="5141859" y="3165200"/>
            <a:ext cx="73025" cy="73025"/>
          </a:xfrm>
          <a:custGeom>
            <a:avLst/>
            <a:gdLst/>
            <a:ahLst/>
            <a:cxnLst/>
            <a:rect l="l" t="t" r="r" b="b"/>
            <a:pathLst>
              <a:path w="73025" h="73025">
                <a:moveTo>
                  <a:pt x="34556" y="0"/>
                </a:moveTo>
                <a:lnTo>
                  <a:pt x="21037" y="3351"/>
                </a:lnTo>
                <a:lnTo>
                  <a:pt x="10055" y="11373"/>
                </a:lnTo>
                <a:lnTo>
                  <a:pt x="2684" y="23110"/>
                </a:lnTo>
                <a:lnTo>
                  <a:pt x="0" y="37608"/>
                </a:lnTo>
                <a:lnTo>
                  <a:pt x="3217" y="51309"/>
                </a:lnTo>
                <a:lnTo>
                  <a:pt x="11155" y="62445"/>
                </a:lnTo>
                <a:lnTo>
                  <a:pt x="22776" y="69925"/>
                </a:lnTo>
                <a:lnTo>
                  <a:pt x="37042" y="72657"/>
                </a:lnTo>
                <a:lnTo>
                  <a:pt x="50939" y="69613"/>
                </a:lnTo>
                <a:lnTo>
                  <a:pt x="62266" y="61792"/>
                </a:lnTo>
                <a:lnTo>
                  <a:pt x="69891" y="50319"/>
                </a:lnTo>
                <a:lnTo>
                  <a:pt x="72684" y="36317"/>
                </a:lnTo>
                <a:lnTo>
                  <a:pt x="72620" y="34142"/>
                </a:lnTo>
                <a:lnTo>
                  <a:pt x="69158" y="20753"/>
                </a:lnTo>
                <a:lnTo>
                  <a:pt x="61061" y="9901"/>
                </a:lnTo>
                <a:lnTo>
                  <a:pt x="49227" y="2634"/>
                </a:lnTo>
                <a:lnTo>
                  <a:pt x="345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7" name="object 2377"/>
          <p:cNvSpPr/>
          <p:nvPr/>
        </p:nvSpPr>
        <p:spPr>
          <a:xfrm>
            <a:off x="5141859" y="3165200"/>
            <a:ext cx="72684" cy="72657"/>
          </a:xfrm>
          <a:prstGeom prst="rect">
            <a:avLst/>
          </a:prstGeom>
          <a:blipFill>
            <a:blip r:embed="rId44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8" name="object 2378"/>
          <p:cNvSpPr/>
          <p:nvPr/>
        </p:nvSpPr>
        <p:spPr>
          <a:xfrm>
            <a:off x="5144213" y="3166857"/>
            <a:ext cx="69850" cy="67945"/>
          </a:xfrm>
          <a:custGeom>
            <a:avLst/>
            <a:gdLst/>
            <a:ahLst/>
            <a:cxnLst/>
            <a:rect l="l" t="t" r="r" b="b"/>
            <a:pathLst>
              <a:path w="69850" h="67944">
                <a:moveTo>
                  <a:pt x="25805" y="0"/>
                </a:moveTo>
                <a:lnTo>
                  <a:pt x="14952" y="5055"/>
                </a:lnTo>
                <a:lnTo>
                  <a:pt x="6485" y="14330"/>
                </a:lnTo>
                <a:lnTo>
                  <a:pt x="1227" y="27718"/>
                </a:lnTo>
                <a:lnTo>
                  <a:pt x="0" y="45118"/>
                </a:lnTo>
                <a:lnTo>
                  <a:pt x="5672" y="55054"/>
                </a:lnTo>
                <a:lnTo>
                  <a:pt x="15444" y="62621"/>
                </a:lnTo>
                <a:lnTo>
                  <a:pt x="29379" y="67063"/>
                </a:lnTo>
                <a:lnTo>
                  <a:pt x="47542" y="67623"/>
                </a:lnTo>
                <a:lnTo>
                  <a:pt x="59022" y="60009"/>
                </a:lnTo>
                <a:lnTo>
                  <a:pt x="66773" y="48629"/>
                </a:lnTo>
                <a:lnTo>
                  <a:pt x="69618" y="34660"/>
                </a:lnTo>
                <a:lnTo>
                  <a:pt x="69041" y="28301"/>
                </a:lnTo>
                <a:lnTo>
                  <a:pt x="64467" y="16737"/>
                </a:lnTo>
                <a:lnTo>
                  <a:pt x="55557" y="7585"/>
                </a:lnTo>
                <a:lnTo>
                  <a:pt x="42580" y="1716"/>
                </a:lnTo>
                <a:lnTo>
                  <a:pt x="258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9" name="object 2379"/>
          <p:cNvSpPr/>
          <p:nvPr/>
        </p:nvSpPr>
        <p:spPr>
          <a:xfrm>
            <a:off x="5144213" y="3166857"/>
            <a:ext cx="69618" cy="67623"/>
          </a:xfrm>
          <a:prstGeom prst="rect">
            <a:avLst/>
          </a:prstGeom>
          <a:blipFill>
            <a:blip r:embed="rId40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0" name="object 2380"/>
          <p:cNvSpPr/>
          <p:nvPr/>
        </p:nvSpPr>
        <p:spPr>
          <a:xfrm>
            <a:off x="5144452" y="3167105"/>
            <a:ext cx="69215" cy="67310"/>
          </a:xfrm>
          <a:custGeom>
            <a:avLst/>
            <a:gdLst/>
            <a:ahLst/>
            <a:cxnLst/>
            <a:rect l="l" t="t" r="r" b="b"/>
            <a:pathLst>
              <a:path w="69214" h="67310">
                <a:moveTo>
                  <a:pt x="27887" y="0"/>
                </a:moveTo>
                <a:lnTo>
                  <a:pt x="16434" y="4424"/>
                </a:lnTo>
                <a:lnTo>
                  <a:pt x="7374" y="13243"/>
                </a:lnTo>
                <a:lnTo>
                  <a:pt x="1599" y="26241"/>
                </a:lnTo>
                <a:lnTo>
                  <a:pt x="0" y="43201"/>
                </a:lnTo>
                <a:lnTo>
                  <a:pt x="5220" y="53515"/>
                </a:lnTo>
                <a:lnTo>
                  <a:pt x="14653" y="61459"/>
                </a:lnTo>
                <a:lnTo>
                  <a:pt x="28326" y="66230"/>
                </a:lnTo>
                <a:lnTo>
                  <a:pt x="46267" y="67025"/>
                </a:lnTo>
                <a:lnTo>
                  <a:pt x="57904" y="59635"/>
                </a:lnTo>
                <a:lnTo>
                  <a:pt x="65783" y="48356"/>
                </a:lnTo>
                <a:lnTo>
                  <a:pt x="68681" y="34412"/>
                </a:lnTo>
                <a:lnTo>
                  <a:pt x="68516" y="31006"/>
                </a:lnTo>
                <a:lnTo>
                  <a:pt x="64762" y="18637"/>
                </a:lnTo>
                <a:lnTo>
                  <a:pt x="56420" y="8697"/>
                </a:lnTo>
                <a:lnTo>
                  <a:pt x="43968" y="2160"/>
                </a:lnTo>
                <a:lnTo>
                  <a:pt x="278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1" name="object 2381"/>
          <p:cNvSpPr/>
          <p:nvPr/>
        </p:nvSpPr>
        <p:spPr>
          <a:xfrm>
            <a:off x="5144452" y="3167105"/>
            <a:ext cx="68681" cy="67025"/>
          </a:xfrm>
          <a:prstGeom prst="rect">
            <a:avLst/>
          </a:prstGeom>
          <a:blipFill>
            <a:blip r:embed="rId44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2" name="object 2382"/>
          <p:cNvSpPr/>
          <p:nvPr/>
        </p:nvSpPr>
        <p:spPr>
          <a:xfrm>
            <a:off x="5144722" y="3167473"/>
            <a:ext cx="67945" cy="66675"/>
          </a:xfrm>
          <a:custGeom>
            <a:avLst/>
            <a:gdLst/>
            <a:ahLst/>
            <a:cxnLst/>
            <a:rect l="l" t="t" r="r" b="b"/>
            <a:pathLst>
              <a:path w="67945" h="66675">
                <a:moveTo>
                  <a:pt x="30063" y="0"/>
                </a:moveTo>
                <a:lnTo>
                  <a:pt x="17974" y="3724"/>
                </a:lnTo>
                <a:lnTo>
                  <a:pt x="8284" y="12056"/>
                </a:lnTo>
                <a:lnTo>
                  <a:pt x="1968" y="24633"/>
                </a:lnTo>
                <a:lnTo>
                  <a:pt x="0" y="41096"/>
                </a:lnTo>
                <a:lnTo>
                  <a:pt x="4741" y="51807"/>
                </a:lnTo>
                <a:lnTo>
                  <a:pt x="13823" y="60140"/>
                </a:lnTo>
                <a:lnTo>
                  <a:pt x="27223" y="65249"/>
                </a:lnTo>
                <a:lnTo>
                  <a:pt x="44919" y="66287"/>
                </a:lnTo>
                <a:lnTo>
                  <a:pt x="56719" y="59148"/>
                </a:lnTo>
                <a:lnTo>
                  <a:pt x="64733" y="47978"/>
                </a:lnTo>
                <a:lnTo>
                  <a:pt x="67687" y="34044"/>
                </a:lnTo>
                <a:lnTo>
                  <a:pt x="67687" y="33857"/>
                </a:lnTo>
                <a:lnTo>
                  <a:pt x="64892" y="20601"/>
                </a:lnTo>
                <a:lnTo>
                  <a:pt x="57175" y="9806"/>
                </a:lnTo>
                <a:lnTo>
                  <a:pt x="45308" y="2571"/>
                </a:lnTo>
                <a:lnTo>
                  <a:pt x="3006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3" name="object 2383"/>
          <p:cNvSpPr/>
          <p:nvPr/>
        </p:nvSpPr>
        <p:spPr>
          <a:xfrm>
            <a:off x="5144722" y="3167473"/>
            <a:ext cx="67687" cy="66287"/>
          </a:xfrm>
          <a:prstGeom prst="rect">
            <a:avLst/>
          </a:prstGeom>
          <a:blipFill>
            <a:blip r:embed="rId44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4" name="object 2384"/>
          <p:cNvSpPr/>
          <p:nvPr/>
        </p:nvSpPr>
        <p:spPr>
          <a:xfrm>
            <a:off x="5145095" y="3167999"/>
            <a:ext cx="66675" cy="65405"/>
          </a:xfrm>
          <a:custGeom>
            <a:avLst/>
            <a:gdLst/>
            <a:ahLst/>
            <a:cxnLst/>
            <a:rect l="l" t="t" r="r" b="b"/>
            <a:pathLst>
              <a:path w="66675" h="65405">
                <a:moveTo>
                  <a:pt x="32261" y="0"/>
                </a:moveTo>
                <a:lnTo>
                  <a:pt x="19513" y="2953"/>
                </a:lnTo>
                <a:lnTo>
                  <a:pt x="9174" y="10776"/>
                </a:lnTo>
                <a:lnTo>
                  <a:pt x="2314" y="22915"/>
                </a:lnTo>
                <a:lnTo>
                  <a:pt x="0" y="38819"/>
                </a:lnTo>
                <a:lnTo>
                  <a:pt x="4237" y="49924"/>
                </a:lnTo>
                <a:lnTo>
                  <a:pt x="12952" y="58659"/>
                </a:lnTo>
                <a:lnTo>
                  <a:pt x="26069" y="64119"/>
                </a:lnTo>
                <a:lnTo>
                  <a:pt x="43513" y="65397"/>
                </a:lnTo>
                <a:lnTo>
                  <a:pt x="55465" y="58492"/>
                </a:lnTo>
                <a:lnTo>
                  <a:pt x="63608" y="47423"/>
                </a:lnTo>
                <a:lnTo>
                  <a:pt x="66616" y="33517"/>
                </a:lnTo>
                <a:lnTo>
                  <a:pt x="64792" y="22594"/>
                </a:lnTo>
                <a:lnTo>
                  <a:pt x="57747" y="10886"/>
                </a:lnTo>
                <a:lnTo>
                  <a:pt x="46510" y="2929"/>
                </a:lnTo>
                <a:lnTo>
                  <a:pt x="322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5" name="object 2385"/>
          <p:cNvSpPr/>
          <p:nvPr/>
        </p:nvSpPr>
        <p:spPr>
          <a:xfrm>
            <a:off x="5145095" y="3167999"/>
            <a:ext cx="66616" cy="65397"/>
          </a:xfrm>
          <a:prstGeom prst="rect">
            <a:avLst/>
          </a:prstGeom>
          <a:blipFill>
            <a:blip r:embed="rId44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6" name="object 2386"/>
          <p:cNvSpPr/>
          <p:nvPr/>
        </p:nvSpPr>
        <p:spPr>
          <a:xfrm>
            <a:off x="5145500" y="3170819"/>
            <a:ext cx="66040" cy="62230"/>
          </a:xfrm>
          <a:custGeom>
            <a:avLst/>
            <a:gdLst/>
            <a:ahLst/>
            <a:cxnLst/>
            <a:rect l="l" t="t" r="r" b="b"/>
            <a:pathLst>
              <a:path w="66039" h="62230">
                <a:moveTo>
                  <a:pt x="21038" y="0"/>
                </a:moveTo>
                <a:lnTo>
                  <a:pt x="10040" y="7305"/>
                </a:lnTo>
                <a:lnTo>
                  <a:pt x="2631" y="18999"/>
                </a:lnTo>
                <a:lnTo>
                  <a:pt x="0" y="34287"/>
                </a:lnTo>
                <a:lnTo>
                  <a:pt x="3735" y="45769"/>
                </a:lnTo>
                <a:lnTo>
                  <a:pt x="12099" y="54891"/>
                </a:lnTo>
                <a:lnTo>
                  <a:pt x="24944" y="60687"/>
                </a:lnTo>
                <a:lnTo>
                  <a:pt x="42126" y="62193"/>
                </a:lnTo>
                <a:lnTo>
                  <a:pt x="54234" y="55531"/>
                </a:lnTo>
                <a:lnTo>
                  <a:pt x="62510" y="44573"/>
                </a:lnTo>
                <a:lnTo>
                  <a:pt x="65576" y="30697"/>
                </a:lnTo>
                <a:lnTo>
                  <a:pt x="65102" y="25185"/>
                </a:lnTo>
                <a:lnTo>
                  <a:pt x="60821" y="14436"/>
                </a:lnTo>
                <a:lnTo>
                  <a:pt x="52068" y="6049"/>
                </a:lnTo>
                <a:lnTo>
                  <a:pt x="38815" y="934"/>
                </a:lnTo>
                <a:lnTo>
                  <a:pt x="210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7" name="object 2387"/>
          <p:cNvSpPr/>
          <p:nvPr/>
        </p:nvSpPr>
        <p:spPr>
          <a:xfrm>
            <a:off x="5145500" y="3170819"/>
            <a:ext cx="65576" cy="62193"/>
          </a:xfrm>
          <a:prstGeom prst="rect">
            <a:avLst/>
          </a:prstGeom>
          <a:blipFill>
            <a:blip r:embed="rId45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8" name="object 2388"/>
          <p:cNvSpPr/>
          <p:nvPr/>
        </p:nvSpPr>
        <p:spPr>
          <a:xfrm>
            <a:off x="5146023" y="3170767"/>
            <a:ext cx="64769" cy="62230"/>
          </a:xfrm>
          <a:custGeom>
            <a:avLst/>
            <a:gdLst/>
            <a:ahLst/>
            <a:cxnLst/>
            <a:rect l="l" t="t" r="r" b="b"/>
            <a:pathLst>
              <a:path w="64770" h="62230">
                <a:moveTo>
                  <a:pt x="22640" y="0"/>
                </a:moveTo>
                <a:lnTo>
                  <a:pt x="10922" y="6722"/>
                </a:lnTo>
                <a:lnTo>
                  <a:pt x="2932" y="17927"/>
                </a:lnTo>
                <a:lnTo>
                  <a:pt x="0" y="32503"/>
                </a:lnTo>
                <a:lnTo>
                  <a:pt x="3166" y="44393"/>
                </a:lnTo>
                <a:lnTo>
                  <a:pt x="11135" y="53933"/>
                </a:lnTo>
                <a:lnTo>
                  <a:pt x="23684" y="60091"/>
                </a:lnTo>
                <a:lnTo>
                  <a:pt x="40586" y="61837"/>
                </a:lnTo>
                <a:lnTo>
                  <a:pt x="52856" y="55439"/>
                </a:lnTo>
                <a:lnTo>
                  <a:pt x="61269" y="44598"/>
                </a:lnTo>
                <a:lnTo>
                  <a:pt x="64392" y="30750"/>
                </a:lnTo>
                <a:lnTo>
                  <a:pt x="64273" y="27977"/>
                </a:lnTo>
                <a:lnTo>
                  <a:pt x="60806" y="16461"/>
                </a:lnTo>
                <a:lnTo>
                  <a:pt x="52633" y="7296"/>
                </a:lnTo>
                <a:lnTo>
                  <a:pt x="39871" y="1477"/>
                </a:lnTo>
                <a:lnTo>
                  <a:pt x="226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9" name="object 2389"/>
          <p:cNvSpPr/>
          <p:nvPr/>
        </p:nvSpPr>
        <p:spPr>
          <a:xfrm>
            <a:off x="5146023" y="3170767"/>
            <a:ext cx="64392" cy="61837"/>
          </a:xfrm>
          <a:prstGeom prst="rect">
            <a:avLst/>
          </a:prstGeom>
          <a:blipFill>
            <a:blip r:embed="rId45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0" name="object 2390"/>
          <p:cNvSpPr/>
          <p:nvPr/>
        </p:nvSpPr>
        <p:spPr>
          <a:xfrm>
            <a:off x="5149196" y="3170250"/>
            <a:ext cx="60960" cy="62230"/>
          </a:xfrm>
          <a:custGeom>
            <a:avLst/>
            <a:gdLst/>
            <a:ahLst/>
            <a:cxnLst/>
            <a:rect l="l" t="t" r="r" b="b"/>
            <a:pathLst>
              <a:path w="60960" h="62230">
                <a:moveTo>
                  <a:pt x="24649" y="0"/>
                </a:moveTo>
                <a:lnTo>
                  <a:pt x="13984" y="3908"/>
                </a:lnTo>
                <a:lnTo>
                  <a:pt x="5682" y="12394"/>
                </a:lnTo>
                <a:lnTo>
                  <a:pt x="701" y="25548"/>
                </a:lnTo>
                <a:lnTo>
                  <a:pt x="0" y="43463"/>
                </a:lnTo>
                <a:lnTo>
                  <a:pt x="7558" y="53436"/>
                </a:lnTo>
                <a:lnTo>
                  <a:pt x="19797" y="59968"/>
                </a:lnTo>
                <a:lnTo>
                  <a:pt x="36399" y="61954"/>
                </a:lnTo>
                <a:lnTo>
                  <a:pt x="48819" y="55824"/>
                </a:lnTo>
                <a:lnTo>
                  <a:pt x="57366" y="45095"/>
                </a:lnTo>
                <a:lnTo>
                  <a:pt x="60546" y="31267"/>
                </a:lnTo>
                <a:lnTo>
                  <a:pt x="58799" y="21001"/>
                </a:lnTo>
                <a:lnTo>
                  <a:pt x="51830" y="10002"/>
                </a:lnTo>
                <a:lnTo>
                  <a:pt x="40209" y="2587"/>
                </a:lnTo>
                <a:lnTo>
                  <a:pt x="2464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1" name="object 2391"/>
          <p:cNvSpPr/>
          <p:nvPr/>
        </p:nvSpPr>
        <p:spPr>
          <a:xfrm>
            <a:off x="5149196" y="3170250"/>
            <a:ext cx="60546" cy="61954"/>
          </a:xfrm>
          <a:prstGeom prst="rect">
            <a:avLst/>
          </a:prstGeom>
          <a:blipFill>
            <a:blip r:embed="rId45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2" name="object 2392"/>
          <p:cNvSpPr/>
          <p:nvPr/>
        </p:nvSpPr>
        <p:spPr>
          <a:xfrm>
            <a:off x="5149262" y="3170668"/>
            <a:ext cx="60325" cy="61594"/>
          </a:xfrm>
          <a:custGeom>
            <a:avLst/>
            <a:gdLst/>
            <a:ahLst/>
            <a:cxnLst/>
            <a:rect l="l" t="t" r="r" b="b"/>
            <a:pathLst>
              <a:path w="60325" h="61594">
                <a:moveTo>
                  <a:pt x="26767" y="0"/>
                </a:moveTo>
                <a:lnTo>
                  <a:pt x="15541" y="3229"/>
                </a:lnTo>
                <a:lnTo>
                  <a:pt x="6649" y="11227"/>
                </a:lnTo>
                <a:lnTo>
                  <a:pt x="1124" y="24002"/>
                </a:lnTo>
                <a:lnTo>
                  <a:pt x="0" y="41565"/>
                </a:lnTo>
                <a:lnTo>
                  <a:pt x="7140" y="51972"/>
                </a:lnTo>
                <a:lnTo>
                  <a:pt x="19070" y="58876"/>
                </a:lnTo>
                <a:lnTo>
                  <a:pt x="35352" y="61094"/>
                </a:lnTo>
                <a:lnTo>
                  <a:pt x="47932" y="55248"/>
                </a:lnTo>
                <a:lnTo>
                  <a:pt x="56626" y="44648"/>
                </a:lnTo>
                <a:lnTo>
                  <a:pt x="59871" y="30848"/>
                </a:lnTo>
                <a:lnTo>
                  <a:pt x="58843" y="22945"/>
                </a:lnTo>
                <a:lnTo>
                  <a:pt x="52546" y="11093"/>
                </a:lnTo>
                <a:lnTo>
                  <a:pt x="41483" y="2976"/>
                </a:lnTo>
                <a:lnTo>
                  <a:pt x="2676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3" name="object 2393"/>
          <p:cNvSpPr/>
          <p:nvPr/>
        </p:nvSpPr>
        <p:spPr>
          <a:xfrm>
            <a:off x="5149262" y="3170668"/>
            <a:ext cx="59871" cy="61094"/>
          </a:xfrm>
          <a:prstGeom prst="rect">
            <a:avLst/>
          </a:prstGeom>
          <a:blipFill>
            <a:blip r:embed="rId45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4" name="object 2394"/>
          <p:cNvSpPr/>
          <p:nvPr/>
        </p:nvSpPr>
        <p:spPr>
          <a:xfrm>
            <a:off x="5149355" y="3173723"/>
            <a:ext cx="59690" cy="57785"/>
          </a:xfrm>
          <a:custGeom>
            <a:avLst/>
            <a:gdLst/>
            <a:ahLst/>
            <a:cxnLst/>
            <a:rect l="l" t="t" r="r" b="b"/>
            <a:pathLst>
              <a:path w="59689" h="57785">
                <a:moveTo>
                  <a:pt x="17083" y="0"/>
                </a:moveTo>
                <a:lnTo>
                  <a:pt x="7598" y="7508"/>
                </a:lnTo>
                <a:lnTo>
                  <a:pt x="1529" y="19896"/>
                </a:lnTo>
                <a:lnTo>
                  <a:pt x="0" y="37055"/>
                </a:lnTo>
                <a:lnTo>
                  <a:pt x="6732" y="47891"/>
                </a:lnTo>
                <a:lnTo>
                  <a:pt x="18361" y="55171"/>
                </a:lnTo>
                <a:lnTo>
                  <a:pt x="34302" y="57618"/>
                </a:lnTo>
                <a:lnTo>
                  <a:pt x="47031" y="52045"/>
                </a:lnTo>
                <a:lnTo>
                  <a:pt x="55855" y="41560"/>
                </a:lnTo>
                <a:lnTo>
                  <a:pt x="59156" y="27793"/>
                </a:lnTo>
                <a:lnTo>
                  <a:pt x="59061" y="25399"/>
                </a:lnTo>
                <a:lnTo>
                  <a:pt x="55793" y="14506"/>
                </a:lnTo>
                <a:lnTo>
                  <a:pt x="47781" y="5944"/>
                </a:lnTo>
                <a:lnTo>
                  <a:pt x="34915" y="760"/>
                </a:lnTo>
                <a:lnTo>
                  <a:pt x="170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5" name="object 2395"/>
          <p:cNvSpPr/>
          <p:nvPr/>
        </p:nvSpPr>
        <p:spPr>
          <a:xfrm>
            <a:off x="5149355" y="3173723"/>
            <a:ext cx="59156" cy="57618"/>
          </a:xfrm>
          <a:prstGeom prst="rect">
            <a:avLst/>
          </a:prstGeom>
          <a:blipFill>
            <a:blip r:embed="rId45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6" name="object 2396"/>
          <p:cNvSpPr/>
          <p:nvPr/>
        </p:nvSpPr>
        <p:spPr>
          <a:xfrm>
            <a:off x="5149513" y="3173616"/>
            <a:ext cx="58419" cy="57785"/>
          </a:xfrm>
          <a:custGeom>
            <a:avLst/>
            <a:gdLst/>
            <a:ahLst/>
            <a:cxnLst/>
            <a:rect l="l" t="t" r="r" b="b"/>
            <a:pathLst>
              <a:path w="58420" h="57785">
                <a:moveTo>
                  <a:pt x="18722" y="0"/>
                </a:moveTo>
                <a:lnTo>
                  <a:pt x="8592" y="6965"/>
                </a:lnTo>
                <a:lnTo>
                  <a:pt x="1944" y="18929"/>
                </a:lnTo>
                <a:lnTo>
                  <a:pt x="0" y="35618"/>
                </a:lnTo>
                <a:lnTo>
                  <a:pt x="6271" y="46912"/>
                </a:lnTo>
                <a:lnTo>
                  <a:pt x="17576" y="54583"/>
                </a:lnTo>
                <a:lnTo>
                  <a:pt x="33163" y="57257"/>
                </a:lnTo>
                <a:lnTo>
                  <a:pt x="46046" y="51991"/>
                </a:lnTo>
                <a:lnTo>
                  <a:pt x="55020" y="41642"/>
                </a:lnTo>
                <a:lnTo>
                  <a:pt x="58388" y="27901"/>
                </a:lnTo>
                <a:lnTo>
                  <a:pt x="55943" y="16476"/>
                </a:lnTo>
                <a:lnTo>
                  <a:pt x="48500" y="7183"/>
                </a:lnTo>
                <a:lnTo>
                  <a:pt x="36085" y="1311"/>
                </a:lnTo>
                <a:lnTo>
                  <a:pt x="1872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7" name="object 2397"/>
          <p:cNvSpPr/>
          <p:nvPr/>
        </p:nvSpPr>
        <p:spPr>
          <a:xfrm>
            <a:off x="5149513" y="3173616"/>
            <a:ext cx="58388" cy="57257"/>
          </a:xfrm>
          <a:prstGeom prst="rect">
            <a:avLst/>
          </a:prstGeom>
          <a:blipFill>
            <a:blip r:embed="rId45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8" name="object 2398"/>
          <p:cNvSpPr/>
          <p:nvPr/>
        </p:nvSpPr>
        <p:spPr>
          <a:xfrm>
            <a:off x="5149767" y="3173571"/>
            <a:ext cx="57785" cy="57150"/>
          </a:xfrm>
          <a:custGeom>
            <a:avLst/>
            <a:gdLst/>
            <a:ahLst/>
            <a:cxnLst/>
            <a:rect l="l" t="t" r="r" b="b"/>
            <a:pathLst>
              <a:path w="57785" h="57150">
                <a:moveTo>
                  <a:pt x="20343" y="0"/>
                </a:moveTo>
                <a:lnTo>
                  <a:pt x="9565" y="6395"/>
                </a:lnTo>
                <a:lnTo>
                  <a:pt x="2339" y="17929"/>
                </a:lnTo>
                <a:lnTo>
                  <a:pt x="0" y="34124"/>
                </a:lnTo>
                <a:lnTo>
                  <a:pt x="5794" y="45880"/>
                </a:lnTo>
                <a:lnTo>
                  <a:pt x="16768" y="53953"/>
                </a:lnTo>
                <a:lnTo>
                  <a:pt x="31980" y="56851"/>
                </a:lnTo>
                <a:lnTo>
                  <a:pt x="45003" y="51879"/>
                </a:lnTo>
                <a:lnTo>
                  <a:pt x="54117" y="41655"/>
                </a:lnTo>
                <a:lnTo>
                  <a:pt x="57550" y="27945"/>
                </a:lnTo>
                <a:lnTo>
                  <a:pt x="55905" y="18495"/>
                </a:lnTo>
                <a:lnTo>
                  <a:pt x="49075" y="8427"/>
                </a:lnTo>
                <a:lnTo>
                  <a:pt x="37146" y="1847"/>
                </a:lnTo>
                <a:lnTo>
                  <a:pt x="2034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9" name="object 2399"/>
          <p:cNvSpPr/>
          <p:nvPr/>
        </p:nvSpPr>
        <p:spPr>
          <a:xfrm>
            <a:off x="5149767" y="3173571"/>
            <a:ext cx="57550" cy="56851"/>
          </a:xfrm>
          <a:prstGeom prst="rect">
            <a:avLst/>
          </a:prstGeom>
          <a:blipFill>
            <a:blip r:embed="rId45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0" name="object 2400"/>
          <p:cNvSpPr/>
          <p:nvPr/>
        </p:nvSpPr>
        <p:spPr>
          <a:xfrm>
            <a:off x="5150041" y="3173658"/>
            <a:ext cx="57150" cy="56515"/>
          </a:xfrm>
          <a:custGeom>
            <a:avLst/>
            <a:gdLst/>
            <a:ahLst/>
            <a:cxnLst/>
            <a:rect l="l" t="t" r="r" b="b"/>
            <a:pathLst>
              <a:path w="57150" h="56514">
                <a:moveTo>
                  <a:pt x="22051" y="0"/>
                </a:moveTo>
                <a:lnTo>
                  <a:pt x="10566" y="5766"/>
                </a:lnTo>
                <a:lnTo>
                  <a:pt x="2726" y="16832"/>
                </a:lnTo>
                <a:lnTo>
                  <a:pt x="0" y="32441"/>
                </a:lnTo>
                <a:lnTo>
                  <a:pt x="5282" y="44668"/>
                </a:lnTo>
                <a:lnTo>
                  <a:pt x="15920" y="53150"/>
                </a:lnTo>
                <a:lnTo>
                  <a:pt x="30748" y="56266"/>
                </a:lnTo>
                <a:lnTo>
                  <a:pt x="43930" y="51621"/>
                </a:lnTo>
                <a:lnTo>
                  <a:pt x="53186" y="41537"/>
                </a:lnTo>
                <a:lnTo>
                  <a:pt x="56679" y="27859"/>
                </a:lnTo>
                <a:lnTo>
                  <a:pt x="55728" y="20626"/>
                </a:lnTo>
                <a:lnTo>
                  <a:pt x="49600" y="9717"/>
                </a:lnTo>
                <a:lnTo>
                  <a:pt x="38212" y="2380"/>
                </a:lnTo>
                <a:lnTo>
                  <a:pt x="220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1" name="object 2401"/>
          <p:cNvSpPr/>
          <p:nvPr/>
        </p:nvSpPr>
        <p:spPr>
          <a:xfrm>
            <a:off x="5150041" y="3173658"/>
            <a:ext cx="56679" cy="56266"/>
          </a:xfrm>
          <a:prstGeom prst="rect">
            <a:avLst/>
          </a:prstGeom>
          <a:blipFill>
            <a:blip r:embed="rId45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2" name="object 2402"/>
          <p:cNvSpPr/>
          <p:nvPr/>
        </p:nvSpPr>
        <p:spPr>
          <a:xfrm>
            <a:off x="5150392" y="3173848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79" h="55880">
                <a:moveTo>
                  <a:pt x="23733" y="0"/>
                </a:moveTo>
                <a:lnTo>
                  <a:pt x="11537" y="5105"/>
                </a:lnTo>
                <a:lnTo>
                  <a:pt x="3082" y="15702"/>
                </a:lnTo>
                <a:lnTo>
                  <a:pt x="0" y="30684"/>
                </a:lnTo>
                <a:lnTo>
                  <a:pt x="4758" y="43379"/>
                </a:lnTo>
                <a:lnTo>
                  <a:pt x="15064" y="52264"/>
                </a:lnTo>
                <a:lnTo>
                  <a:pt x="29489" y="55584"/>
                </a:lnTo>
                <a:lnTo>
                  <a:pt x="42817" y="51263"/>
                </a:lnTo>
                <a:lnTo>
                  <a:pt x="52213" y="41319"/>
                </a:lnTo>
                <a:lnTo>
                  <a:pt x="55769" y="27669"/>
                </a:lnTo>
                <a:lnTo>
                  <a:pt x="55337" y="22773"/>
                </a:lnTo>
                <a:lnTo>
                  <a:pt x="49963" y="10985"/>
                </a:lnTo>
                <a:lnTo>
                  <a:pt x="39138" y="2874"/>
                </a:lnTo>
                <a:lnTo>
                  <a:pt x="237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3" name="object 2403"/>
          <p:cNvSpPr/>
          <p:nvPr/>
        </p:nvSpPr>
        <p:spPr>
          <a:xfrm>
            <a:off x="5150392" y="3173848"/>
            <a:ext cx="55769" cy="55584"/>
          </a:xfrm>
          <a:prstGeom prst="rect">
            <a:avLst/>
          </a:prstGeom>
          <a:blipFill>
            <a:blip r:embed="rId45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4" name="object 2404"/>
          <p:cNvSpPr/>
          <p:nvPr/>
        </p:nvSpPr>
        <p:spPr>
          <a:xfrm>
            <a:off x="5150823" y="3174186"/>
            <a:ext cx="55244" cy="55244"/>
          </a:xfrm>
          <a:custGeom>
            <a:avLst/>
            <a:gdLst/>
            <a:ahLst/>
            <a:cxnLst/>
            <a:rect l="l" t="t" r="r" b="b"/>
            <a:pathLst>
              <a:path w="55245" h="55244">
                <a:moveTo>
                  <a:pt x="25501" y="0"/>
                </a:moveTo>
                <a:lnTo>
                  <a:pt x="12537" y="4352"/>
                </a:lnTo>
                <a:lnTo>
                  <a:pt x="3424" y="14440"/>
                </a:lnTo>
                <a:lnTo>
                  <a:pt x="0" y="28697"/>
                </a:lnTo>
                <a:lnTo>
                  <a:pt x="4181" y="41885"/>
                </a:lnTo>
                <a:lnTo>
                  <a:pt x="14136" y="51194"/>
                </a:lnTo>
                <a:lnTo>
                  <a:pt x="28121" y="54714"/>
                </a:lnTo>
                <a:lnTo>
                  <a:pt x="41603" y="50744"/>
                </a:lnTo>
                <a:lnTo>
                  <a:pt x="51146" y="40953"/>
                </a:lnTo>
                <a:lnTo>
                  <a:pt x="54767" y="27331"/>
                </a:lnTo>
                <a:lnTo>
                  <a:pt x="54673" y="25058"/>
                </a:lnTo>
                <a:lnTo>
                  <a:pt x="50184" y="12293"/>
                </a:lnTo>
                <a:lnTo>
                  <a:pt x="39985" y="3342"/>
                </a:lnTo>
                <a:lnTo>
                  <a:pt x="255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5" name="object 2405"/>
          <p:cNvSpPr/>
          <p:nvPr/>
        </p:nvSpPr>
        <p:spPr>
          <a:xfrm>
            <a:off x="5150823" y="3174186"/>
            <a:ext cx="54767" cy="54714"/>
          </a:xfrm>
          <a:prstGeom prst="rect">
            <a:avLst/>
          </a:prstGeom>
          <a:blipFill>
            <a:blip r:embed="rId45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6" name="object 2406"/>
          <p:cNvSpPr/>
          <p:nvPr/>
        </p:nvSpPr>
        <p:spPr>
          <a:xfrm>
            <a:off x="5153602" y="3175990"/>
            <a:ext cx="51435" cy="48895"/>
          </a:xfrm>
          <a:custGeom>
            <a:avLst/>
            <a:gdLst/>
            <a:ahLst/>
            <a:cxnLst/>
            <a:rect l="l" t="t" r="r" b="b"/>
            <a:pathLst>
              <a:path w="51435" h="48894">
                <a:moveTo>
                  <a:pt x="16455" y="0"/>
                </a:moveTo>
                <a:lnTo>
                  <a:pt x="6998" y="6439"/>
                </a:lnTo>
                <a:lnTo>
                  <a:pt x="1067" y="18322"/>
                </a:lnTo>
                <a:lnTo>
                  <a:pt x="0" y="35767"/>
                </a:lnTo>
                <a:lnTo>
                  <a:pt x="7190" y="43989"/>
                </a:lnTo>
                <a:lnTo>
                  <a:pt x="19742" y="48726"/>
                </a:lnTo>
                <a:lnTo>
                  <a:pt x="38064" y="48759"/>
                </a:lnTo>
                <a:lnTo>
                  <a:pt x="47753" y="39121"/>
                </a:lnTo>
                <a:lnTo>
                  <a:pt x="51442" y="25527"/>
                </a:lnTo>
                <a:lnTo>
                  <a:pt x="50612" y="18991"/>
                </a:lnTo>
                <a:lnTo>
                  <a:pt x="44717" y="8640"/>
                </a:lnTo>
                <a:lnTo>
                  <a:pt x="33284" y="1833"/>
                </a:lnTo>
                <a:lnTo>
                  <a:pt x="164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7" name="object 2407"/>
          <p:cNvSpPr/>
          <p:nvPr/>
        </p:nvSpPr>
        <p:spPr>
          <a:xfrm>
            <a:off x="5153602" y="3175990"/>
            <a:ext cx="51442" cy="48759"/>
          </a:xfrm>
          <a:prstGeom prst="rect">
            <a:avLst/>
          </a:prstGeom>
          <a:blipFill>
            <a:blip r:embed="rId46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8" name="object 2408"/>
          <p:cNvSpPr/>
          <p:nvPr/>
        </p:nvSpPr>
        <p:spPr>
          <a:xfrm>
            <a:off x="5153665" y="3176081"/>
            <a:ext cx="51435" cy="48895"/>
          </a:xfrm>
          <a:custGeom>
            <a:avLst/>
            <a:gdLst/>
            <a:ahLst/>
            <a:cxnLst/>
            <a:rect l="l" t="t" r="r" b="b"/>
            <a:pathLst>
              <a:path w="51435" h="48894">
                <a:moveTo>
                  <a:pt x="17909" y="0"/>
                </a:moveTo>
                <a:lnTo>
                  <a:pt x="7920" y="5921"/>
                </a:lnTo>
                <a:lnTo>
                  <a:pt x="1469" y="17438"/>
                </a:lnTo>
                <a:lnTo>
                  <a:pt x="0" y="34568"/>
                </a:lnTo>
                <a:lnTo>
                  <a:pt x="6821" y="43128"/>
                </a:lnTo>
                <a:lnTo>
                  <a:pt x="19110" y="48191"/>
                </a:lnTo>
                <a:lnTo>
                  <a:pt x="37249" y="48469"/>
                </a:lnTo>
                <a:lnTo>
                  <a:pt x="47088" y="38992"/>
                </a:lnTo>
                <a:lnTo>
                  <a:pt x="50845" y="25435"/>
                </a:lnTo>
                <a:lnTo>
                  <a:pt x="50436" y="20835"/>
                </a:lnTo>
                <a:lnTo>
                  <a:pt x="45202" y="9776"/>
                </a:lnTo>
                <a:lnTo>
                  <a:pt x="34234" y="2312"/>
                </a:lnTo>
                <a:lnTo>
                  <a:pt x="1790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9" name="object 2409"/>
          <p:cNvSpPr/>
          <p:nvPr/>
        </p:nvSpPr>
        <p:spPr>
          <a:xfrm>
            <a:off x="5153665" y="3176081"/>
            <a:ext cx="50845" cy="48469"/>
          </a:xfrm>
          <a:prstGeom prst="rect">
            <a:avLst/>
          </a:prstGeom>
          <a:blipFill>
            <a:blip r:embed="rId46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0" name="object 2410"/>
          <p:cNvSpPr/>
          <p:nvPr/>
        </p:nvSpPr>
        <p:spPr>
          <a:xfrm>
            <a:off x="5153787" y="3176233"/>
            <a:ext cx="50800" cy="48260"/>
          </a:xfrm>
          <a:custGeom>
            <a:avLst/>
            <a:gdLst/>
            <a:ahLst/>
            <a:cxnLst/>
            <a:rect l="l" t="t" r="r" b="b"/>
            <a:pathLst>
              <a:path w="50800" h="48260">
                <a:moveTo>
                  <a:pt x="19357" y="0"/>
                </a:moveTo>
                <a:lnTo>
                  <a:pt x="8826" y="5377"/>
                </a:lnTo>
                <a:lnTo>
                  <a:pt x="1860" y="16520"/>
                </a:lnTo>
                <a:lnTo>
                  <a:pt x="0" y="33306"/>
                </a:lnTo>
                <a:lnTo>
                  <a:pt x="6427" y="42212"/>
                </a:lnTo>
                <a:lnTo>
                  <a:pt x="18439" y="47605"/>
                </a:lnTo>
                <a:lnTo>
                  <a:pt x="36398" y="48125"/>
                </a:lnTo>
                <a:lnTo>
                  <a:pt x="46385" y="38801"/>
                </a:lnTo>
                <a:lnTo>
                  <a:pt x="50215" y="25283"/>
                </a:lnTo>
                <a:lnTo>
                  <a:pt x="50089" y="22735"/>
                </a:lnTo>
                <a:lnTo>
                  <a:pt x="45572" y="10934"/>
                </a:lnTo>
                <a:lnTo>
                  <a:pt x="35091" y="2781"/>
                </a:lnTo>
                <a:lnTo>
                  <a:pt x="1935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1" name="object 2411"/>
          <p:cNvSpPr/>
          <p:nvPr/>
        </p:nvSpPr>
        <p:spPr>
          <a:xfrm>
            <a:off x="5153787" y="3176233"/>
            <a:ext cx="50215" cy="48125"/>
          </a:xfrm>
          <a:prstGeom prst="rect">
            <a:avLst/>
          </a:prstGeom>
          <a:blipFill>
            <a:blip r:embed="rId46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2" name="object 2412"/>
          <p:cNvSpPr/>
          <p:nvPr/>
        </p:nvSpPr>
        <p:spPr>
          <a:xfrm>
            <a:off x="5153922" y="3176476"/>
            <a:ext cx="50165" cy="48260"/>
          </a:xfrm>
          <a:custGeom>
            <a:avLst/>
            <a:gdLst/>
            <a:ahLst/>
            <a:cxnLst/>
            <a:rect l="l" t="t" r="r" b="b"/>
            <a:pathLst>
              <a:path w="50164" h="48260">
                <a:moveTo>
                  <a:pt x="20861" y="0"/>
                </a:moveTo>
                <a:lnTo>
                  <a:pt x="9762" y="4783"/>
                </a:lnTo>
                <a:lnTo>
                  <a:pt x="2254" y="15524"/>
                </a:lnTo>
                <a:lnTo>
                  <a:pt x="0" y="31930"/>
                </a:lnTo>
                <a:lnTo>
                  <a:pt x="6027" y="41181"/>
                </a:lnTo>
                <a:lnTo>
                  <a:pt x="17764" y="46907"/>
                </a:lnTo>
                <a:lnTo>
                  <a:pt x="35533" y="47675"/>
                </a:lnTo>
                <a:lnTo>
                  <a:pt x="45671" y="38523"/>
                </a:lnTo>
                <a:lnTo>
                  <a:pt x="49572" y="25041"/>
                </a:lnTo>
                <a:lnTo>
                  <a:pt x="49569" y="24710"/>
                </a:lnTo>
                <a:lnTo>
                  <a:pt x="45877" y="12106"/>
                </a:lnTo>
                <a:lnTo>
                  <a:pt x="35923" y="3230"/>
                </a:lnTo>
                <a:lnTo>
                  <a:pt x="208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3" name="object 2413"/>
          <p:cNvSpPr/>
          <p:nvPr/>
        </p:nvSpPr>
        <p:spPr>
          <a:xfrm>
            <a:off x="5153922" y="3176476"/>
            <a:ext cx="49570" cy="47675"/>
          </a:xfrm>
          <a:prstGeom prst="rect">
            <a:avLst/>
          </a:prstGeom>
          <a:blipFill>
            <a:blip r:embed="rId46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4" name="object 2414"/>
          <p:cNvSpPr/>
          <p:nvPr/>
        </p:nvSpPr>
        <p:spPr>
          <a:xfrm>
            <a:off x="5154135" y="3176806"/>
            <a:ext cx="48895" cy="47625"/>
          </a:xfrm>
          <a:custGeom>
            <a:avLst/>
            <a:gdLst/>
            <a:ahLst/>
            <a:cxnLst/>
            <a:rect l="l" t="t" r="r" b="b"/>
            <a:pathLst>
              <a:path w="48895" h="47625">
                <a:moveTo>
                  <a:pt x="22425" y="0"/>
                </a:moveTo>
                <a:lnTo>
                  <a:pt x="10724" y="4129"/>
                </a:lnTo>
                <a:lnTo>
                  <a:pt x="2649" y="14450"/>
                </a:lnTo>
                <a:lnTo>
                  <a:pt x="0" y="30413"/>
                </a:lnTo>
                <a:lnTo>
                  <a:pt x="5588" y="40032"/>
                </a:lnTo>
                <a:lnTo>
                  <a:pt x="17023" y="46111"/>
                </a:lnTo>
                <a:lnTo>
                  <a:pt x="34591" y="47138"/>
                </a:lnTo>
                <a:lnTo>
                  <a:pt x="44874" y="38160"/>
                </a:lnTo>
                <a:lnTo>
                  <a:pt x="48838" y="24711"/>
                </a:lnTo>
                <a:lnTo>
                  <a:pt x="46046" y="13359"/>
                </a:lnTo>
                <a:lnTo>
                  <a:pt x="36685" y="3679"/>
                </a:lnTo>
                <a:lnTo>
                  <a:pt x="2242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5" name="object 2415"/>
          <p:cNvSpPr/>
          <p:nvPr/>
        </p:nvSpPr>
        <p:spPr>
          <a:xfrm>
            <a:off x="5154135" y="3176806"/>
            <a:ext cx="48836" cy="47138"/>
          </a:xfrm>
          <a:prstGeom prst="rect">
            <a:avLst/>
          </a:prstGeom>
          <a:blipFill>
            <a:blip r:embed="rId46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6" name="object 2416"/>
          <p:cNvSpPr/>
          <p:nvPr/>
        </p:nvSpPr>
        <p:spPr>
          <a:xfrm>
            <a:off x="5154363" y="3180666"/>
            <a:ext cx="48260" cy="43180"/>
          </a:xfrm>
          <a:custGeom>
            <a:avLst/>
            <a:gdLst/>
            <a:ahLst/>
            <a:cxnLst/>
            <a:rect l="l" t="t" r="r" b="b"/>
            <a:pathLst>
              <a:path w="48260" h="43180">
                <a:moveTo>
                  <a:pt x="11693" y="0"/>
                </a:moveTo>
                <a:lnTo>
                  <a:pt x="3034" y="9889"/>
                </a:lnTo>
                <a:lnTo>
                  <a:pt x="0" y="25372"/>
                </a:lnTo>
                <a:lnTo>
                  <a:pt x="5156" y="35351"/>
                </a:lnTo>
                <a:lnTo>
                  <a:pt x="16295" y="41786"/>
                </a:lnTo>
                <a:lnTo>
                  <a:pt x="33635" y="43071"/>
                </a:lnTo>
                <a:lnTo>
                  <a:pt x="44065" y="34264"/>
                </a:lnTo>
                <a:lnTo>
                  <a:pt x="48102" y="20851"/>
                </a:lnTo>
                <a:lnTo>
                  <a:pt x="47172" y="14392"/>
                </a:lnTo>
                <a:lnTo>
                  <a:pt x="41317" y="5501"/>
                </a:lnTo>
                <a:lnTo>
                  <a:pt x="29655" y="199"/>
                </a:lnTo>
                <a:lnTo>
                  <a:pt x="1169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7" name="object 2417"/>
          <p:cNvSpPr/>
          <p:nvPr/>
        </p:nvSpPr>
        <p:spPr>
          <a:xfrm>
            <a:off x="5154363" y="3180666"/>
            <a:ext cx="48102" cy="43071"/>
          </a:xfrm>
          <a:prstGeom prst="rect">
            <a:avLst/>
          </a:prstGeom>
          <a:blipFill>
            <a:blip r:embed="rId46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8" name="object 2418"/>
          <p:cNvSpPr/>
          <p:nvPr/>
        </p:nvSpPr>
        <p:spPr>
          <a:xfrm>
            <a:off x="5154675" y="3180428"/>
            <a:ext cx="47625" cy="43180"/>
          </a:xfrm>
          <a:custGeom>
            <a:avLst/>
            <a:gdLst/>
            <a:ahLst/>
            <a:cxnLst/>
            <a:rect l="l" t="t" r="r" b="b"/>
            <a:pathLst>
              <a:path w="47625" h="43180">
                <a:moveTo>
                  <a:pt x="12685" y="0"/>
                </a:moveTo>
                <a:lnTo>
                  <a:pt x="3410" y="9413"/>
                </a:lnTo>
                <a:lnTo>
                  <a:pt x="0" y="24358"/>
                </a:lnTo>
                <a:lnTo>
                  <a:pt x="4663" y="34717"/>
                </a:lnTo>
                <a:lnTo>
                  <a:pt x="15474" y="41520"/>
                </a:lnTo>
                <a:lnTo>
                  <a:pt x="32608" y="43070"/>
                </a:lnTo>
                <a:lnTo>
                  <a:pt x="43197" y="34461"/>
                </a:lnTo>
                <a:lnTo>
                  <a:pt x="47308" y="21088"/>
                </a:lnTo>
                <a:lnTo>
                  <a:pt x="46796" y="16265"/>
                </a:lnTo>
                <a:lnTo>
                  <a:pt x="41556" y="6732"/>
                </a:lnTo>
                <a:lnTo>
                  <a:pt x="30320" y="773"/>
                </a:lnTo>
                <a:lnTo>
                  <a:pt x="1268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9" name="object 2419"/>
          <p:cNvSpPr/>
          <p:nvPr/>
        </p:nvSpPr>
        <p:spPr>
          <a:xfrm>
            <a:off x="5154675" y="3180428"/>
            <a:ext cx="47305" cy="43070"/>
          </a:xfrm>
          <a:prstGeom prst="rect">
            <a:avLst/>
          </a:prstGeom>
          <a:blipFill>
            <a:blip r:embed="rId46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0" name="object 2420"/>
          <p:cNvSpPr/>
          <p:nvPr/>
        </p:nvSpPr>
        <p:spPr>
          <a:xfrm>
            <a:off x="5154983" y="3180282"/>
            <a:ext cx="46990" cy="43180"/>
          </a:xfrm>
          <a:custGeom>
            <a:avLst/>
            <a:gdLst/>
            <a:ahLst/>
            <a:cxnLst/>
            <a:rect l="l" t="t" r="r" b="b"/>
            <a:pathLst>
              <a:path w="46989" h="43180">
                <a:moveTo>
                  <a:pt x="13678" y="0"/>
                </a:moveTo>
                <a:lnTo>
                  <a:pt x="3771" y="8928"/>
                </a:lnTo>
                <a:lnTo>
                  <a:pt x="0" y="23293"/>
                </a:lnTo>
                <a:lnTo>
                  <a:pt x="4194" y="34013"/>
                </a:lnTo>
                <a:lnTo>
                  <a:pt x="14700" y="41177"/>
                </a:lnTo>
                <a:lnTo>
                  <a:pt x="31593" y="42986"/>
                </a:lnTo>
                <a:lnTo>
                  <a:pt x="42336" y="34565"/>
                </a:lnTo>
                <a:lnTo>
                  <a:pt x="46530" y="21235"/>
                </a:lnTo>
                <a:lnTo>
                  <a:pt x="46318" y="18116"/>
                </a:lnTo>
                <a:lnTo>
                  <a:pt x="41720" y="7936"/>
                </a:lnTo>
                <a:lnTo>
                  <a:pt x="30926" y="1321"/>
                </a:lnTo>
                <a:lnTo>
                  <a:pt x="136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1" name="object 2421"/>
          <p:cNvSpPr/>
          <p:nvPr/>
        </p:nvSpPr>
        <p:spPr>
          <a:xfrm>
            <a:off x="5154983" y="3180282"/>
            <a:ext cx="46530" cy="42986"/>
          </a:xfrm>
          <a:prstGeom prst="rect">
            <a:avLst/>
          </a:prstGeom>
          <a:blipFill>
            <a:blip r:embed="rId46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2" name="object 2422"/>
          <p:cNvSpPr/>
          <p:nvPr/>
        </p:nvSpPr>
        <p:spPr>
          <a:xfrm>
            <a:off x="5155375" y="3180176"/>
            <a:ext cx="45720" cy="43180"/>
          </a:xfrm>
          <a:custGeom>
            <a:avLst/>
            <a:gdLst/>
            <a:ahLst/>
            <a:cxnLst/>
            <a:rect l="l" t="t" r="r" b="b"/>
            <a:pathLst>
              <a:path w="45720" h="43180">
                <a:moveTo>
                  <a:pt x="14678" y="0"/>
                </a:moveTo>
                <a:lnTo>
                  <a:pt x="4116" y="8425"/>
                </a:lnTo>
                <a:lnTo>
                  <a:pt x="0" y="22143"/>
                </a:lnTo>
                <a:lnTo>
                  <a:pt x="3686" y="33243"/>
                </a:lnTo>
                <a:lnTo>
                  <a:pt x="13867" y="40788"/>
                </a:lnTo>
                <a:lnTo>
                  <a:pt x="30501" y="42863"/>
                </a:lnTo>
                <a:lnTo>
                  <a:pt x="41390" y="34637"/>
                </a:lnTo>
                <a:lnTo>
                  <a:pt x="45655" y="21341"/>
                </a:lnTo>
                <a:lnTo>
                  <a:pt x="45621" y="20097"/>
                </a:lnTo>
                <a:lnTo>
                  <a:pt x="41767" y="9210"/>
                </a:lnTo>
                <a:lnTo>
                  <a:pt x="31474" y="1886"/>
                </a:lnTo>
                <a:lnTo>
                  <a:pt x="146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3" name="object 2423"/>
          <p:cNvSpPr/>
          <p:nvPr/>
        </p:nvSpPr>
        <p:spPr>
          <a:xfrm>
            <a:off x="5155375" y="3180176"/>
            <a:ext cx="45650" cy="42863"/>
          </a:xfrm>
          <a:prstGeom prst="rect">
            <a:avLst/>
          </a:prstGeom>
          <a:blipFill>
            <a:blip r:embed="rId46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4" name="object 2424"/>
          <p:cNvSpPr/>
          <p:nvPr/>
        </p:nvSpPr>
        <p:spPr>
          <a:xfrm>
            <a:off x="5158968" y="3179382"/>
            <a:ext cx="41910" cy="43815"/>
          </a:xfrm>
          <a:custGeom>
            <a:avLst/>
            <a:gdLst/>
            <a:ahLst/>
            <a:cxnLst/>
            <a:rect l="l" t="t" r="r" b="b"/>
            <a:pathLst>
              <a:path w="41910" h="43814">
                <a:moveTo>
                  <a:pt x="15815" y="0"/>
                </a:moveTo>
                <a:lnTo>
                  <a:pt x="6316" y="4655"/>
                </a:lnTo>
                <a:lnTo>
                  <a:pt x="449" y="15521"/>
                </a:lnTo>
                <a:lnTo>
                  <a:pt x="0" y="33143"/>
                </a:lnTo>
                <a:lnTo>
                  <a:pt x="9842" y="41067"/>
                </a:lnTo>
                <a:lnTo>
                  <a:pt x="26234" y="43406"/>
                </a:lnTo>
                <a:lnTo>
                  <a:pt x="37277" y="35384"/>
                </a:lnTo>
                <a:lnTo>
                  <a:pt x="41617" y="22134"/>
                </a:lnTo>
                <a:lnTo>
                  <a:pt x="39653" y="13084"/>
                </a:lnTo>
                <a:lnTo>
                  <a:pt x="30743" y="3525"/>
                </a:lnTo>
                <a:lnTo>
                  <a:pt x="158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5" name="object 2425"/>
          <p:cNvSpPr/>
          <p:nvPr/>
        </p:nvSpPr>
        <p:spPr>
          <a:xfrm>
            <a:off x="5158968" y="3179382"/>
            <a:ext cx="41617" cy="43406"/>
          </a:xfrm>
          <a:prstGeom prst="rect">
            <a:avLst/>
          </a:prstGeom>
          <a:blipFill>
            <a:blip r:embed="rId46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6" name="object 2426"/>
          <p:cNvSpPr/>
          <p:nvPr/>
        </p:nvSpPr>
        <p:spPr>
          <a:xfrm>
            <a:off x="5158904" y="3179666"/>
            <a:ext cx="41275" cy="43180"/>
          </a:xfrm>
          <a:custGeom>
            <a:avLst/>
            <a:gdLst/>
            <a:ahLst/>
            <a:cxnLst/>
            <a:rect l="l" t="t" r="r" b="b"/>
            <a:pathLst>
              <a:path w="41275" h="43180">
                <a:moveTo>
                  <a:pt x="17265" y="0"/>
                </a:moveTo>
                <a:lnTo>
                  <a:pt x="7281" y="4094"/>
                </a:lnTo>
                <a:lnTo>
                  <a:pt x="891" y="14584"/>
                </a:lnTo>
                <a:lnTo>
                  <a:pt x="0" y="31947"/>
                </a:lnTo>
                <a:lnTo>
                  <a:pt x="9501" y="40257"/>
                </a:lnTo>
                <a:lnTo>
                  <a:pt x="25617" y="42858"/>
                </a:lnTo>
                <a:lnTo>
                  <a:pt x="36820" y="35060"/>
                </a:lnTo>
                <a:lnTo>
                  <a:pt x="41250" y="21851"/>
                </a:lnTo>
                <a:lnTo>
                  <a:pt x="39875" y="14260"/>
                </a:lnTo>
                <a:lnTo>
                  <a:pt x="31512" y="3962"/>
                </a:lnTo>
                <a:lnTo>
                  <a:pt x="172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7" name="object 2427"/>
          <p:cNvSpPr/>
          <p:nvPr/>
        </p:nvSpPr>
        <p:spPr>
          <a:xfrm>
            <a:off x="5158904" y="3179666"/>
            <a:ext cx="41250" cy="42858"/>
          </a:xfrm>
          <a:prstGeom prst="rect">
            <a:avLst/>
          </a:prstGeom>
          <a:blipFill>
            <a:blip r:embed="rId47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8" name="object 2428"/>
          <p:cNvSpPr/>
          <p:nvPr/>
        </p:nvSpPr>
        <p:spPr>
          <a:xfrm>
            <a:off x="5158863" y="3180012"/>
            <a:ext cx="41275" cy="42545"/>
          </a:xfrm>
          <a:custGeom>
            <a:avLst/>
            <a:gdLst/>
            <a:ahLst/>
            <a:cxnLst/>
            <a:rect l="l" t="t" r="r" b="b"/>
            <a:pathLst>
              <a:path w="41275" h="42544">
                <a:moveTo>
                  <a:pt x="18725" y="0"/>
                </a:moveTo>
                <a:lnTo>
                  <a:pt x="8252" y="3501"/>
                </a:lnTo>
                <a:lnTo>
                  <a:pt x="1331" y="13601"/>
                </a:lnTo>
                <a:lnTo>
                  <a:pt x="0" y="30672"/>
                </a:lnTo>
                <a:lnTo>
                  <a:pt x="9157" y="39382"/>
                </a:lnTo>
                <a:lnTo>
                  <a:pt x="24983" y="42256"/>
                </a:lnTo>
                <a:lnTo>
                  <a:pt x="36334" y="34669"/>
                </a:lnTo>
                <a:lnTo>
                  <a:pt x="40834" y="21505"/>
                </a:lnTo>
                <a:lnTo>
                  <a:pt x="39969" y="15458"/>
                </a:lnTo>
                <a:lnTo>
                  <a:pt x="32215" y="4376"/>
                </a:lnTo>
                <a:lnTo>
                  <a:pt x="1872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9" name="object 2429"/>
          <p:cNvSpPr/>
          <p:nvPr/>
        </p:nvSpPr>
        <p:spPr>
          <a:xfrm>
            <a:off x="5158863" y="3180012"/>
            <a:ext cx="40829" cy="42256"/>
          </a:xfrm>
          <a:prstGeom prst="rect">
            <a:avLst/>
          </a:prstGeom>
          <a:blipFill>
            <a:blip r:embed="rId47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0" name="object 2430"/>
          <p:cNvSpPr/>
          <p:nvPr/>
        </p:nvSpPr>
        <p:spPr>
          <a:xfrm>
            <a:off x="5158857" y="3183281"/>
            <a:ext cx="40640" cy="38735"/>
          </a:xfrm>
          <a:custGeom>
            <a:avLst/>
            <a:gdLst/>
            <a:ahLst/>
            <a:cxnLst/>
            <a:rect l="l" t="t" r="r" b="b"/>
            <a:pathLst>
              <a:path w="40639" h="38735">
                <a:moveTo>
                  <a:pt x="9262" y="0"/>
                </a:moveTo>
                <a:lnTo>
                  <a:pt x="1785" y="9672"/>
                </a:lnTo>
                <a:lnTo>
                  <a:pt x="0" y="26422"/>
                </a:lnTo>
                <a:lnTo>
                  <a:pt x="8766" y="35553"/>
                </a:lnTo>
                <a:lnTo>
                  <a:pt x="24311" y="38704"/>
                </a:lnTo>
                <a:lnTo>
                  <a:pt x="35820" y="31354"/>
                </a:lnTo>
                <a:lnTo>
                  <a:pt x="40394" y="18236"/>
                </a:lnTo>
                <a:lnTo>
                  <a:pt x="40369" y="17205"/>
                </a:lnTo>
                <a:lnTo>
                  <a:pt x="36749" y="7169"/>
                </a:lnTo>
                <a:lnTo>
                  <a:pt x="26579" y="752"/>
                </a:lnTo>
                <a:lnTo>
                  <a:pt x="92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1" name="object 2431"/>
          <p:cNvSpPr/>
          <p:nvPr/>
        </p:nvSpPr>
        <p:spPr>
          <a:xfrm>
            <a:off x="5158857" y="3183281"/>
            <a:ext cx="40393" cy="38704"/>
          </a:xfrm>
          <a:prstGeom prst="rect">
            <a:avLst/>
          </a:prstGeom>
          <a:blipFill>
            <a:blip r:embed="rId47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2" name="object 2432"/>
          <p:cNvSpPr/>
          <p:nvPr/>
        </p:nvSpPr>
        <p:spPr>
          <a:xfrm>
            <a:off x="5158900" y="3183120"/>
            <a:ext cx="40005" cy="38735"/>
          </a:xfrm>
          <a:custGeom>
            <a:avLst/>
            <a:gdLst/>
            <a:ahLst/>
            <a:cxnLst/>
            <a:rect l="l" t="t" r="r" b="b"/>
            <a:pathLst>
              <a:path w="40004" h="38735">
                <a:moveTo>
                  <a:pt x="10272" y="0"/>
                </a:moveTo>
                <a:lnTo>
                  <a:pt x="2229" y="9229"/>
                </a:lnTo>
                <a:lnTo>
                  <a:pt x="0" y="25632"/>
                </a:lnTo>
                <a:lnTo>
                  <a:pt x="8398" y="35175"/>
                </a:lnTo>
                <a:lnTo>
                  <a:pt x="23629" y="38592"/>
                </a:lnTo>
                <a:lnTo>
                  <a:pt x="35287" y="31467"/>
                </a:lnTo>
                <a:lnTo>
                  <a:pt x="39945" y="18396"/>
                </a:lnTo>
                <a:lnTo>
                  <a:pt x="37000" y="8347"/>
                </a:lnTo>
                <a:lnTo>
                  <a:pt x="27265" y="1303"/>
                </a:lnTo>
                <a:lnTo>
                  <a:pt x="1027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3" name="object 2433"/>
          <p:cNvSpPr/>
          <p:nvPr/>
        </p:nvSpPr>
        <p:spPr>
          <a:xfrm>
            <a:off x="5158900" y="3183120"/>
            <a:ext cx="39941" cy="38592"/>
          </a:xfrm>
          <a:prstGeom prst="rect">
            <a:avLst/>
          </a:prstGeom>
          <a:blipFill>
            <a:blip r:embed="rId47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4" name="object 2434"/>
          <p:cNvSpPr/>
          <p:nvPr/>
        </p:nvSpPr>
        <p:spPr>
          <a:xfrm>
            <a:off x="5158966" y="3182999"/>
            <a:ext cx="40005" cy="38735"/>
          </a:xfrm>
          <a:custGeom>
            <a:avLst/>
            <a:gdLst/>
            <a:ahLst/>
            <a:cxnLst/>
            <a:rect l="l" t="t" r="r" b="b"/>
            <a:pathLst>
              <a:path w="40004" h="38735">
                <a:moveTo>
                  <a:pt x="11318" y="0"/>
                </a:moveTo>
                <a:lnTo>
                  <a:pt x="2680" y="8761"/>
                </a:lnTo>
                <a:lnTo>
                  <a:pt x="0" y="24762"/>
                </a:lnTo>
                <a:lnTo>
                  <a:pt x="8008" y="34735"/>
                </a:lnTo>
                <a:lnTo>
                  <a:pt x="22915" y="38427"/>
                </a:lnTo>
                <a:lnTo>
                  <a:pt x="34722" y="31537"/>
                </a:lnTo>
                <a:lnTo>
                  <a:pt x="39461" y="18518"/>
                </a:lnTo>
                <a:lnTo>
                  <a:pt x="37183" y="9589"/>
                </a:lnTo>
                <a:lnTo>
                  <a:pt x="27934" y="1872"/>
                </a:lnTo>
                <a:lnTo>
                  <a:pt x="1131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5" name="object 2435"/>
          <p:cNvSpPr/>
          <p:nvPr/>
        </p:nvSpPr>
        <p:spPr>
          <a:xfrm>
            <a:off x="5158966" y="3182999"/>
            <a:ext cx="39461" cy="38427"/>
          </a:xfrm>
          <a:prstGeom prst="rect">
            <a:avLst/>
          </a:prstGeom>
          <a:blipFill>
            <a:blip r:embed="rId47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6" name="object 2436"/>
          <p:cNvSpPr/>
          <p:nvPr/>
        </p:nvSpPr>
        <p:spPr>
          <a:xfrm>
            <a:off x="5159065" y="3182906"/>
            <a:ext cx="39370" cy="38735"/>
          </a:xfrm>
          <a:custGeom>
            <a:avLst/>
            <a:gdLst/>
            <a:ahLst/>
            <a:cxnLst/>
            <a:rect l="l" t="t" r="r" b="b"/>
            <a:pathLst>
              <a:path w="39370" h="38735">
                <a:moveTo>
                  <a:pt x="12395" y="0"/>
                </a:moveTo>
                <a:lnTo>
                  <a:pt x="3135" y="8262"/>
                </a:lnTo>
                <a:lnTo>
                  <a:pt x="0" y="23824"/>
                </a:lnTo>
                <a:lnTo>
                  <a:pt x="7582" y="34241"/>
                </a:lnTo>
                <a:lnTo>
                  <a:pt x="22158" y="38205"/>
                </a:lnTo>
                <a:lnTo>
                  <a:pt x="34123" y="31580"/>
                </a:lnTo>
                <a:lnTo>
                  <a:pt x="38955" y="18610"/>
                </a:lnTo>
                <a:lnTo>
                  <a:pt x="37282" y="10886"/>
                </a:lnTo>
                <a:lnTo>
                  <a:pt x="28558" y="2454"/>
                </a:lnTo>
                <a:lnTo>
                  <a:pt x="1239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7" name="object 2437"/>
          <p:cNvSpPr/>
          <p:nvPr/>
        </p:nvSpPr>
        <p:spPr>
          <a:xfrm>
            <a:off x="5159065" y="3182906"/>
            <a:ext cx="38955" cy="38205"/>
          </a:xfrm>
          <a:prstGeom prst="rect">
            <a:avLst/>
          </a:prstGeom>
          <a:blipFill>
            <a:blip r:embed="rId47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8" name="object 2438"/>
          <p:cNvSpPr/>
          <p:nvPr/>
        </p:nvSpPr>
        <p:spPr>
          <a:xfrm>
            <a:off x="5159224" y="3182893"/>
            <a:ext cx="38735" cy="38100"/>
          </a:xfrm>
          <a:custGeom>
            <a:avLst/>
            <a:gdLst/>
            <a:ahLst/>
            <a:cxnLst/>
            <a:rect l="l" t="t" r="r" b="b"/>
            <a:pathLst>
              <a:path w="38735" h="38100">
                <a:moveTo>
                  <a:pt x="13497" y="0"/>
                </a:moveTo>
                <a:lnTo>
                  <a:pt x="3589" y="7731"/>
                </a:lnTo>
                <a:lnTo>
                  <a:pt x="0" y="22810"/>
                </a:lnTo>
                <a:lnTo>
                  <a:pt x="7159" y="33675"/>
                </a:lnTo>
                <a:lnTo>
                  <a:pt x="21378" y="37906"/>
                </a:lnTo>
                <a:lnTo>
                  <a:pt x="33492" y="31539"/>
                </a:lnTo>
                <a:lnTo>
                  <a:pt x="38416" y="18623"/>
                </a:lnTo>
                <a:lnTo>
                  <a:pt x="37286" y="12236"/>
                </a:lnTo>
                <a:lnTo>
                  <a:pt x="29132" y="3042"/>
                </a:lnTo>
                <a:lnTo>
                  <a:pt x="1349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9" name="object 2439"/>
          <p:cNvSpPr/>
          <p:nvPr/>
        </p:nvSpPr>
        <p:spPr>
          <a:xfrm>
            <a:off x="5159224" y="3182893"/>
            <a:ext cx="38416" cy="37906"/>
          </a:xfrm>
          <a:prstGeom prst="rect">
            <a:avLst/>
          </a:prstGeom>
          <a:blipFill>
            <a:blip r:embed="rId47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0" name="object 2440"/>
          <p:cNvSpPr/>
          <p:nvPr/>
        </p:nvSpPr>
        <p:spPr>
          <a:xfrm>
            <a:off x="5159416" y="3182931"/>
            <a:ext cx="38100" cy="38100"/>
          </a:xfrm>
          <a:custGeom>
            <a:avLst/>
            <a:gdLst/>
            <a:ahLst/>
            <a:cxnLst/>
            <a:rect l="l" t="t" r="r" b="b"/>
            <a:pathLst>
              <a:path w="38100" h="38100">
                <a:moveTo>
                  <a:pt x="14618" y="0"/>
                </a:moveTo>
                <a:lnTo>
                  <a:pt x="4035" y="7162"/>
                </a:lnTo>
                <a:lnTo>
                  <a:pt x="0" y="21714"/>
                </a:lnTo>
                <a:lnTo>
                  <a:pt x="6698" y="33050"/>
                </a:lnTo>
                <a:lnTo>
                  <a:pt x="20544" y="37555"/>
                </a:lnTo>
                <a:lnTo>
                  <a:pt x="32807" y="31461"/>
                </a:lnTo>
                <a:lnTo>
                  <a:pt x="37804" y="18585"/>
                </a:lnTo>
                <a:lnTo>
                  <a:pt x="37146" y="13661"/>
                </a:lnTo>
                <a:lnTo>
                  <a:pt x="29649" y="3637"/>
                </a:lnTo>
                <a:lnTo>
                  <a:pt x="1461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1" name="object 2441"/>
          <p:cNvSpPr/>
          <p:nvPr/>
        </p:nvSpPr>
        <p:spPr>
          <a:xfrm>
            <a:off x="5159416" y="3182931"/>
            <a:ext cx="37804" cy="37555"/>
          </a:xfrm>
          <a:prstGeom prst="rect">
            <a:avLst/>
          </a:prstGeom>
          <a:blipFill>
            <a:blip r:embed="rId47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2" name="object 2442"/>
          <p:cNvSpPr/>
          <p:nvPr/>
        </p:nvSpPr>
        <p:spPr>
          <a:xfrm>
            <a:off x="5159631" y="3183073"/>
            <a:ext cx="37465" cy="37465"/>
          </a:xfrm>
          <a:custGeom>
            <a:avLst/>
            <a:gdLst/>
            <a:ahLst/>
            <a:cxnLst/>
            <a:rect l="l" t="t" r="r" b="b"/>
            <a:pathLst>
              <a:path w="37464" h="37464">
                <a:moveTo>
                  <a:pt x="15751" y="0"/>
                </a:moveTo>
                <a:lnTo>
                  <a:pt x="4469" y="6561"/>
                </a:lnTo>
                <a:lnTo>
                  <a:pt x="0" y="20535"/>
                </a:lnTo>
                <a:lnTo>
                  <a:pt x="6248" y="32313"/>
                </a:lnTo>
                <a:lnTo>
                  <a:pt x="19729" y="37077"/>
                </a:lnTo>
                <a:lnTo>
                  <a:pt x="32141" y="31250"/>
                </a:lnTo>
                <a:lnTo>
                  <a:pt x="37234" y="18444"/>
                </a:lnTo>
                <a:lnTo>
                  <a:pt x="36926" y="15072"/>
                </a:lnTo>
                <a:lnTo>
                  <a:pt x="30099" y="4204"/>
                </a:lnTo>
                <a:lnTo>
                  <a:pt x="157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3" name="object 2443"/>
          <p:cNvSpPr/>
          <p:nvPr/>
        </p:nvSpPr>
        <p:spPr>
          <a:xfrm>
            <a:off x="5159631" y="3183073"/>
            <a:ext cx="37234" cy="37077"/>
          </a:xfrm>
          <a:prstGeom prst="rect">
            <a:avLst/>
          </a:prstGeom>
          <a:blipFill>
            <a:blip r:embed="rId47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4" name="object 2444"/>
          <p:cNvSpPr/>
          <p:nvPr/>
        </p:nvSpPr>
        <p:spPr>
          <a:xfrm>
            <a:off x="5159921" y="3183267"/>
            <a:ext cx="36830" cy="36830"/>
          </a:xfrm>
          <a:custGeom>
            <a:avLst/>
            <a:gdLst/>
            <a:ahLst/>
            <a:cxnLst/>
            <a:rect l="l" t="t" r="r" b="b"/>
            <a:pathLst>
              <a:path w="36829" h="36830">
                <a:moveTo>
                  <a:pt x="16910" y="0"/>
                </a:moveTo>
                <a:lnTo>
                  <a:pt x="4893" y="5914"/>
                </a:lnTo>
                <a:lnTo>
                  <a:pt x="0" y="19239"/>
                </a:lnTo>
                <a:lnTo>
                  <a:pt x="5738" y="31501"/>
                </a:lnTo>
                <a:lnTo>
                  <a:pt x="18815" y="36530"/>
                </a:lnTo>
                <a:lnTo>
                  <a:pt x="31385" y="31001"/>
                </a:lnTo>
                <a:lnTo>
                  <a:pt x="36562" y="18250"/>
                </a:lnTo>
                <a:lnTo>
                  <a:pt x="36488" y="16592"/>
                </a:lnTo>
                <a:lnTo>
                  <a:pt x="30448" y="4782"/>
                </a:lnTo>
                <a:lnTo>
                  <a:pt x="169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5" name="object 2445"/>
          <p:cNvSpPr/>
          <p:nvPr/>
        </p:nvSpPr>
        <p:spPr>
          <a:xfrm>
            <a:off x="5159921" y="3183267"/>
            <a:ext cx="36562" cy="36530"/>
          </a:xfrm>
          <a:prstGeom prst="rect">
            <a:avLst/>
          </a:prstGeom>
          <a:blipFill>
            <a:blip r:embed="rId47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6" name="object 2446"/>
          <p:cNvSpPr/>
          <p:nvPr/>
        </p:nvSpPr>
        <p:spPr>
          <a:xfrm>
            <a:off x="5160289" y="3183585"/>
            <a:ext cx="36195" cy="36195"/>
          </a:xfrm>
          <a:custGeom>
            <a:avLst/>
            <a:gdLst/>
            <a:ahLst/>
            <a:cxnLst/>
            <a:rect l="l" t="t" r="r" b="b"/>
            <a:pathLst>
              <a:path w="36195" h="36194">
                <a:moveTo>
                  <a:pt x="27812" y="0"/>
                </a:moveTo>
                <a:lnTo>
                  <a:pt x="8000" y="0"/>
                </a:lnTo>
                <a:lnTo>
                  <a:pt x="0" y="8026"/>
                </a:lnTo>
                <a:lnTo>
                  <a:pt x="0" y="27838"/>
                </a:lnTo>
                <a:lnTo>
                  <a:pt x="8000" y="35852"/>
                </a:lnTo>
                <a:lnTo>
                  <a:pt x="27812" y="35852"/>
                </a:lnTo>
                <a:lnTo>
                  <a:pt x="35839" y="27838"/>
                </a:lnTo>
                <a:lnTo>
                  <a:pt x="35839" y="8026"/>
                </a:lnTo>
                <a:lnTo>
                  <a:pt x="2781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7" name="object 2447"/>
          <p:cNvSpPr/>
          <p:nvPr/>
        </p:nvSpPr>
        <p:spPr>
          <a:xfrm>
            <a:off x="5196128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981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8" name="object 2448"/>
          <p:cNvSpPr/>
          <p:nvPr/>
        </p:nvSpPr>
        <p:spPr>
          <a:xfrm>
            <a:off x="5160289" y="3183585"/>
            <a:ext cx="35836" cy="35852"/>
          </a:xfrm>
          <a:prstGeom prst="rect">
            <a:avLst/>
          </a:prstGeom>
          <a:blipFill>
            <a:blip r:embed="rId48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9" name="object 2449"/>
          <p:cNvSpPr/>
          <p:nvPr/>
        </p:nvSpPr>
        <p:spPr>
          <a:xfrm>
            <a:off x="5160619" y="3183940"/>
            <a:ext cx="35560" cy="35560"/>
          </a:xfrm>
          <a:custGeom>
            <a:avLst/>
            <a:gdLst/>
            <a:ahLst/>
            <a:cxnLst/>
            <a:rect l="l" t="t" r="r" b="b"/>
            <a:pathLst>
              <a:path w="35560" h="35560">
                <a:moveTo>
                  <a:pt x="27279" y="0"/>
                </a:moveTo>
                <a:lnTo>
                  <a:pt x="7874" y="0"/>
                </a:lnTo>
                <a:lnTo>
                  <a:pt x="0" y="7861"/>
                </a:lnTo>
                <a:lnTo>
                  <a:pt x="0" y="27279"/>
                </a:lnTo>
                <a:lnTo>
                  <a:pt x="7874" y="35140"/>
                </a:lnTo>
                <a:lnTo>
                  <a:pt x="27279" y="35140"/>
                </a:lnTo>
                <a:lnTo>
                  <a:pt x="35140" y="27279"/>
                </a:lnTo>
                <a:lnTo>
                  <a:pt x="35140" y="7861"/>
                </a:lnTo>
                <a:lnTo>
                  <a:pt x="272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0" name="object 2450"/>
          <p:cNvSpPr/>
          <p:nvPr/>
        </p:nvSpPr>
        <p:spPr>
          <a:xfrm>
            <a:off x="5195760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941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1" name="object 2451"/>
          <p:cNvSpPr/>
          <p:nvPr/>
        </p:nvSpPr>
        <p:spPr>
          <a:xfrm>
            <a:off x="5160619" y="3183940"/>
            <a:ext cx="35140" cy="35140"/>
          </a:xfrm>
          <a:prstGeom prst="rect">
            <a:avLst/>
          </a:prstGeom>
          <a:blipFill>
            <a:blip r:embed="rId48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2" name="object 2452"/>
          <p:cNvSpPr/>
          <p:nvPr/>
        </p:nvSpPr>
        <p:spPr>
          <a:xfrm>
            <a:off x="5161000" y="3184309"/>
            <a:ext cx="34925" cy="34925"/>
          </a:xfrm>
          <a:custGeom>
            <a:avLst/>
            <a:gdLst/>
            <a:ahLst/>
            <a:cxnLst/>
            <a:rect l="l" t="t" r="r" b="b"/>
            <a:pathLst>
              <a:path w="34925" h="34925">
                <a:moveTo>
                  <a:pt x="26682" y="0"/>
                </a:moveTo>
                <a:lnTo>
                  <a:pt x="7696" y="0"/>
                </a:lnTo>
                <a:lnTo>
                  <a:pt x="0" y="7708"/>
                </a:lnTo>
                <a:lnTo>
                  <a:pt x="0" y="26708"/>
                </a:lnTo>
                <a:lnTo>
                  <a:pt x="7696" y="34429"/>
                </a:lnTo>
                <a:lnTo>
                  <a:pt x="26682" y="34429"/>
                </a:lnTo>
                <a:lnTo>
                  <a:pt x="34404" y="26708"/>
                </a:lnTo>
                <a:lnTo>
                  <a:pt x="34404" y="7708"/>
                </a:lnTo>
                <a:lnTo>
                  <a:pt x="266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3" name="object 2453"/>
          <p:cNvSpPr/>
          <p:nvPr/>
        </p:nvSpPr>
        <p:spPr>
          <a:xfrm>
            <a:off x="5195404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89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4" name="object 2454"/>
          <p:cNvSpPr/>
          <p:nvPr/>
        </p:nvSpPr>
        <p:spPr>
          <a:xfrm>
            <a:off x="5161003" y="3184309"/>
            <a:ext cx="34401" cy="34429"/>
          </a:xfrm>
          <a:prstGeom prst="rect">
            <a:avLst/>
          </a:prstGeom>
          <a:blipFill>
            <a:blip r:embed="rId9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5" name="object 2455"/>
          <p:cNvSpPr/>
          <p:nvPr/>
        </p:nvSpPr>
        <p:spPr>
          <a:xfrm>
            <a:off x="5161305" y="3184651"/>
            <a:ext cx="34290" cy="34290"/>
          </a:xfrm>
          <a:custGeom>
            <a:avLst/>
            <a:gdLst/>
            <a:ahLst/>
            <a:cxnLst/>
            <a:rect l="l" t="t" r="r" b="b"/>
            <a:pathLst>
              <a:path w="34289" h="34289">
                <a:moveTo>
                  <a:pt x="26212" y="0"/>
                </a:moveTo>
                <a:lnTo>
                  <a:pt x="7569" y="0"/>
                </a:lnTo>
                <a:lnTo>
                  <a:pt x="0" y="7543"/>
                </a:lnTo>
                <a:lnTo>
                  <a:pt x="0" y="26174"/>
                </a:lnTo>
                <a:lnTo>
                  <a:pt x="7569" y="33731"/>
                </a:lnTo>
                <a:lnTo>
                  <a:pt x="26212" y="33731"/>
                </a:lnTo>
                <a:lnTo>
                  <a:pt x="33769" y="26174"/>
                </a:lnTo>
                <a:lnTo>
                  <a:pt x="33769" y="7543"/>
                </a:lnTo>
                <a:lnTo>
                  <a:pt x="2621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6" name="object 2456"/>
          <p:cNvSpPr/>
          <p:nvPr/>
        </p:nvSpPr>
        <p:spPr>
          <a:xfrm>
            <a:off x="5195074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863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7" name="object 2457"/>
          <p:cNvSpPr/>
          <p:nvPr/>
        </p:nvSpPr>
        <p:spPr>
          <a:xfrm>
            <a:off x="5161305" y="3184651"/>
            <a:ext cx="33766" cy="33731"/>
          </a:xfrm>
          <a:prstGeom prst="rect">
            <a:avLst/>
          </a:prstGeom>
          <a:blipFill>
            <a:blip r:embed="rId9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8" name="object 2458"/>
          <p:cNvSpPr/>
          <p:nvPr/>
        </p:nvSpPr>
        <p:spPr>
          <a:xfrm>
            <a:off x="5161660" y="3184969"/>
            <a:ext cx="33655" cy="33655"/>
          </a:xfrm>
          <a:custGeom>
            <a:avLst/>
            <a:gdLst/>
            <a:ahLst/>
            <a:cxnLst/>
            <a:rect l="l" t="t" r="r" b="b"/>
            <a:pathLst>
              <a:path w="33654" h="33655">
                <a:moveTo>
                  <a:pt x="25666" y="0"/>
                </a:moveTo>
                <a:lnTo>
                  <a:pt x="7404" y="0"/>
                </a:lnTo>
                <a:lnTo>
                  <a:pt x="0" y="7429"/>
                </a:lnTo>
                <a:lnTo>
                  <a:pt x="0" y="25679"/>
                </a:lnTo>
                <a:lnTo>
                  <a:pt x="7404" y="33096"/>
                </a:lnTo>
                <a:lnTo>
                  <a:pt x="25666" y="33096"/>
                </a:lnTo>
                <a:lnTo>
                  <a:pt x="33083" y="25679"/>
                </a:lnTo>
                <a:lnTo>
                  <a:pt x="33083" y="7429"/>
                </a:lnTo>
                <a:lnTo>
                  <a:pt x="2566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9" name="object 2459"/>
          <p:cNvSpPr/>
          <p:nvPr/>
        </p:nvSpPr>
        <p:spPr>
          <a:xfrm>
            <a:off x="5161667" y="3184969"/>
            <a:ext cx="33077" cy="33096"/>
          </a:xfrm>
          <a:prstGeom prst="rect">
            <a:avLst/>
          </a:prstGeom>
          <a:blipFill>
            <a:blip r:embed="rId9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0" name="object 2460"/>
          <p:cNvSpPr/>
          <p:nvPr/>
        </p:nvSpPr>
        <p:spPr>
          <a:xfrm>
            <a:off x="5162003" y="3185312"/>
            <a:ext cx="33020" cy="33020"/>
          </a:xfrm>
          <a:custGeom>
            <a:avLst/>
            <a:gdLst/>
            <a:ahLst/>
            <a:cxnLst/>
            <a:rect l="l" t="t" r="r" b="b"/>
            <a:pathLst>
              <a:path w="33020" h="33019">
                <a:moveTo>
                  <a:pt x="25171" y="0"/>
                </a:moveTo>
                <a:lnTo>
                  <a:pt x="7238" y="0"/>
                </a:lnTo>
                <a:lnTo>
                  <a:pt x="0" y="7251"/>
                </a:lnTo>
                <a:lnTo>
                  <a:pt x="0" y="25171"/>
                </a:lnTo>
                <a:lnTo>
                  <a:pt x="7238" y="32410"/>
                </a:lnTo>
                <a:lnTo>
                  <a:pt x="25171" y="32410"/>
                </a:lnTo>
                <a:lnTo>
                  <a:pt x="32410" y="25171"/>
                </a:lnTo>
                <a:lnTo>
                  <a:pt x="32410" y="7251"/>
                </a:lnTo>
                <a:lnTo>
                  <a:pt x="251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1" name="object 2461"/>
          <p:cNvSpPr/>
          <p:nvPr/>
        </p:nvSpPr>
        <p:spPr>
          <a:xfrm>
            <a:off x="5162007" y="3185312"/>
            <a:ext cx="32401" cy="32410"/>
          </a:xfrm>
          <a:prstGeom prst="rect">
            <a:avLst/>
          </a:prstGeom>
          <a:blipFill>
            <a:blip r:embed="rId9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2" name="object 2462"/>
          <p:cNvSpPr/>
          <p:nvPr/>
        </p:nvSpPr>
        <p:spPr>
          <a:xfrm>
            <a:off x="5162003" y="320152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91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3" name="object 2463"/>
          <p:cNvSpPr/>
          <p:nvPr/>
        </p:nvSpPr>
        <p:spPr>
          <a:xfrm>
            <a:off x="5162321" y="3185629"/>
            <a:ext cx="31750" cy="32384"/>
          </a:xfrm>
          <a:custGeom>
            <a:avLst/>
            <a:gdLst/>
            <a:ahLst/>
            <a:cxnLst/>
            <a:rect l="l" t="t" r="r" b="b"/>
            <a:pathLst>
              <a:path w="31750" h="32385">
                <a:moveTo>
                  <a:pt x="24637" y="0"/>
                </a:moveTo>
                <a:lnTo>
                  <a:pt x="7099" y="0"/>
                </a:lnTo>
                <a:lnTo>
                  <a:pt x="0" y="7124"/>
                </a:lnTo>
                <a:lnTo>
                  <a:pt x="0" y="24650"/>
                </a:lnTo>
                <a:lnTo>
                  <a:pt x="7099" y="31775"/>
                </a:lnTo>
                <a:lnTo>
                  <a:pt x="24637" y="31775"/>
                </a:lnTo>
                <a:lnTo>
                  <a:pt x="31762" y="24650"/>
                </a:lnTo>
                <a:lnTo>
                  <a:pt x="31762" y="7124"/>
                </a:lnTo>
                <a:lnTo>
                  <a:pt x="2463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4" name="object 2464"/>
          <p:cNvSpPr/>
          <p:nvPr/>
        </p:nvSpPr>
        <p:spPr>
          <a:xfrm>
            <a:off x="5194084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52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5" name="object 2465"/>
          <p:cNvSpPr/>
          <p:nvPr/>
        </p:nvSpPr>
        <p:spPr>
          <a:xfrm>
            <a:off x="5162321" y="3185629"/>
            <a:ext cx="31758" cy="31775"/>
          </a:xfrm>
          <a:prstGeom prst="rect">
            <a:avLst/>
          </a:prstGeom>
          <a:blipFill>
            <a:blip r:embed="rId9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6" name="object 2466"/>
          <p:cNvSpPr/>
          <p:nvPr/>
        </p:nvSpPr>
        <p:spPr>
          <a:xfrm>
            <a:off x="5162321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7" name="object 2467"/>
          <p:cNvSpPr/>
          <p:nvPr/>
        </p:nvSpPr>
        <p:spPr>
          <a:xfrm>
            <a:off x="5162651" y="3185947"/>
            <a:ext cx="31115" cy="31750"/>
          </a:xfrm>
          <a:custGeom>
            <a:avLst/>
            <a:gdLst/>
            <a:ahLst/>
            <a:cxnLst/>
            <a:rect l="l" t="t" r="r" b="b"/>
            <a:pathLst>
              <a:path w="31114" h="31750">
                <a:moveTo>
                  <a:pt x="24130" y="0"/>
                </a:moveTo>
                <a:lnTo>
                  <a:pt x="6972" y="0"/>
                </a:lnTo>
                <a:lnTo>
                  <a:pt x="0" y="6972"/>
                </a:lnTo>
                <a:lnTo>
                  <a:pt x="0" y="24168"/>
                </a:lnTo>
                <a:lnTo>
                  <a:pt x="6972" y="31127"/>
                </a:lnTo>
                <a:lnTo>
                  <a:pt x="24130" y="31127"/>
                </a:lnTo>
                <a:lnTo>
                  <a:pt x="31089" y="24168"/>
                </a:lnTo>
                <a:lnTo>
                  <a:pt x="31089" y="6972"/>
                </a:lnTo>
                <a:lnTo>
                  <a:pt x="2413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8" name="object 2468"/>
          <p:cNvSpPr/>
          <p:nvPr/>
        </p:nvSpPr>
        <p:spPr>
          <a:xfrm>
            <a:off x="5162654" y="3185947"/>
            <a:ext cx="31085" cy="31127"/>
          </a:xfrm>
          <a:prstGeom prst="rect">
            <a:avLst/>
          </a:prstGeom>
          <a:blipFill>
            <a:blip r:embed="rId9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9" name="object 2469"/>
          <p:cNvSpPr/>
          <p:nvPr/>
        </p:nvSpPr>
        <p:spPr>
          <a:xfrm>
            <a:off x="5162651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719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0" name="object 2470"/>
          <p:cNvSpPr/>
          <p:nvPr/>
        </p:nvSpPr>
        <p:spPr>
          <a:xfrm>
            <a:off x="5162956" y="3186264"/>
            <a:ext cx="30480" cy="31115"/>
          </a:xfrm>
          <a:custGeom>
            <a:avLst/>
            <a:gdLst/>
            <a:ahLst/>
            <a:cxnLst/>
            <a:rect l="l" t="t" r="r" b="b"/>
            <a:pathLst>
              <a:path w="30479" h="31114">
                <a:moveTo>
                  <a:pt x="23672" y="0"/>
                </a:moveTo>
                <a:lnTo>
                  <a:pt x="6819" y="0"/>
                </a:lnTo>
                <a:lnTo>
                  <a:pt x="0" y="6832"/>
                </a:lnTo>
                <a:lnTo>
                  <a:pt x="0" y="23672"/>
                </a:lnTo>
                <a:lnTo>
                  <a:pt x="6819" y="30505"/>
                </a:lnTo>
                <a:lnTo>
                  <a:pt x="23672" y="30505"/>
                </a:lnTo>
                <a:lnTo>
                  <a:pt x="30480" y="23672"/>
                </a:lnTo>
                <a:lnTo>
                  <a:pt x="30480" y="6832"/>
                </a:lnTo>
                <a:lnTo>
                  <a:pt x="2367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1" name="object 2471"/>
          <p:cNvSpPr/>
          <p:nvPr/>
        </p:nvSpPr>
        <p:spPr>
          <a:xfrm>
            <a:off x="5162956" y="3186264"/>
            <a:ext cx="30478" cy="30505"/>
          </a:xfrm>
          <a:prstGeom prst="rect">
            <a:avLst/>
          </a:prstGeom>
          <a:blipFill>
            <a:blip r:embed="rId9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2" name="object 2472"/>
          <p:cNvSpPr/>
          <p:nvPr/>
        </p:nvSpPr>
        <p:spPr>
          <a:xfrm>
            <a:off x="5162956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684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3" name="object 2473"/>
          <p:cNvSpPr/>
          <p:nvPr/>
        </p:nvSpPr>
        <p:spPr>
          <a:xfrm>
            <a:off x="5163261" y="3186557"/>
            <a:ext cx="29845" cy="30480"/>
          </a:xfrm>
          <a:custGeom>
            <a:avLst/>
            <a:gdLst/>
            <a:ahLst/>
            <a:cxnLst/>
            <a:rect l="l" t="t" r="r" b="b"/>
            <a:pathLst>
              <a:path w="29845" h="30480">
                <a:moveTo>
                  <a:pt x="23190" y="0"/>
                </a:moveTo>
                <a:lnTo>
                  <a:pt x="6667" y="0"/>
                </a:lnTo>
                <a:lnTo>
                  <a:pt x="0" y="6692"/>
                </a:lnTo>
                <a:lnTo>
                  <a:pt x="0" y="23215"/>
                </a:lnTo>
                <a:lnTo>
                  <a:pt x="6667" y="29908"/>
                </a:lnTo>
                <a:lnTo>
                  <a:pt x="23190" y="29908"/>
                </a:lnTo>
                <a:lnTo>
                  <a:pt x="29857" y="23215"/>
                </a:lnTo>
                <a:lnTo>
                  <a:pt x="29857" y="6692"/>
                </a:lnTo>
                <a:lnTo>
                  <a:pt x="2319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4" name="object 2474"/>
          <p:cNvSpPr/>
          <p:nvPr/>
        </p:nvSpPr>
        <p:spPr>
          <a:xfrm>
            <a:off x="5163266" y="3186557"/>
            <a:ext cx="29852" cy="29908"/>
          </a:xfrm>
          <a:prstGeom prst="rect">
            <a:avLst/>
          </a:prstGeom>
          <a:blipFill>
            <a:blip r:embed="rId9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5" name="object 2475"/>
          <p:cNvSpPr/>
          <p:nvPr/>
        </p:nvSpPr>
        <p:spPr>
          <a:xfrm>
            <a:off x="5163540" y="3186861"/>
            <a:ext cx="29845" cy="29845"/>
          </a:xfrm>
          <a:custGeom>
            <a:avLst/>
            <a:gdLst/>
            <a:ahLst/>
            <a:cxnLst/>
            <a:rect l="l" t="t" r="r" b="b"/>
            <a:pathLst>
              <a:path w="29845" h="29844">
                <a:moveTo>
                  <a:pt x="22720" y="0"/>
                </a:moveTo>
                <a:lnTo>
                  <a:pt x="6565" y="0"/>
                </a:lnTo>
                <a:lnTo>
                  <a:pt x="0" y="6565"/>
                </a:lnTo>
                <a:lnTo>
                  <a:pt x="0" y="22733"/>
                </a:lnTo>
                <a:lnTo>
                  <a:pt x="6565" y="29311"/>
                </a:lnTo>
                <a:lnTo>
                  <a:pt x="22720" y="29311"/>
                </a:lnTo>
                <a:lnTo>
                  <a:pt x="29298" y="22733"/>
                </a:lnTo>
                <a:lnTo>
                  <a:pt x="29298" y="6565"/>
                </a:lnTo>
                <a:lnTo>
                  <a:pt x="227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6" name="object 2476"/>
          <p:cNvSpPr/>
          <p:nvPr/>
        </p:nvSpPr>
        <p:spPr>
          <a:xfrm>
            <a:off x="5192839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616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7" name="object 2477"/>
          <p:cNvSpPr/>
          <p:nvPr/>
        </p:nvSpPr>
        <p:spPr>
          <a:xfrm>
            <a:off x="5163545" y="3186861"/>
            <a:ext cx="29293" cy="29311"/>
          </a:xfrm>
          <a:prstGeom prst="rect">
            <a:avLst/>
          </a:prstGeom>
          <a:blipFill>
            <a:blip r:embed="rId9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8" name="object 2478"/>
          <p:cNvSpPr/>
          <p:nvPr/>
        </p:nvSpPr>
        <p:spPr>
          <a:xfrm>
            <a:off x="5163858" y="3187153"/>
            <a:ext cx="29209" cy="29209"/>
          </a:xfrm>
          <a:custGeom>
            <a:avLst/>
            <a:gdLst/>
            <a:ahLst/>
            <a:cxnLst/>
            <a:rect l="l" t="t" r="r" b="b"/>
            <a:pathLst>
              <a:path w="29210" h="29210">
                <a:moveTo>
                  <a:pt x="22275" y="0"/>
                </a:moveTo>
                <a:lnTo>
                  <a:pt x="6413" y="0"/>
                </a:lnTo>
                <a:lnTo>
                  <a:pt x="0" y="6438"/>
                </a:lnTo>
                <a:lnTo>
                  <a:pt x="0" y="22288"/>
                </a:lnTo>
                <a:lnTo>
                  <a:pt x="6413" y="28714"/>
                </a:lnTo>
                <a:lnTo>
                  <a:pt x="22275" y="28714"/>
                </a:lnTo>
                <a:lnTo>
                  <a:pt x="28689" y="22288"/>
                </a:lnTo>
                <a:lnTo>
                  <a:pt x="28689" y="6438"/>
                </a:lnTo>
                <a:lnTo>
                  <a:pt x="222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9" name="object 2479"/>
          <p:cNvSpPr/>
          <p:nvPr/>
        </p:nvSpPr>
        <p:spPr>
          <a:xfrm>
            <a:off x="5192547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584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0" name="object 2480"/>
          <p:cNvSpPr/>
          <p:nvPr/>
        </p:nvSpPr>
        <p:spPr>
          <a:xfrm>
            <a:off x="5163858" y="3187153"/>
            <a:ext cx="28684" cy="28714"/>
          </a:xfrm>
          <a:prstGeom prst="rect">
            <a:avLst/>
          </a:prstGeom>
          <a:blipFill>
            <a:blip r:embed="rId9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1" name="object 2481"/>
          <p:cNvSpPr/>
          <p:nvPr/>
        </p:nvSpPr>
        <p:spPr>
          <a:xfrm>
            <a:off x="5163858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58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2" name="object 2482"/>
          <p:cNvSpPr/>
          <p:nvPr/>
        </p:nvSpPr>
        <p:spPr>
          <a:xfrm>
            <a:off x="5164111" y="3187445"/>
            <a:ext cx="28575" cy="28575"/>
          </a:xfrm>
          <a:custGeom>
            <a:avLst/>
            <a:gdLst/>
            <a:ahLst/>
            <a:cxnLst/>
            <a:rect l="l" t="t" r="r" b="b"/>
            <a:pathLst>
              <a:path w="28575" h="28575">
                <a:moveTo>
                  <a:pt x="21844" y="0"/>
                </a:moveTo>
                <a:lnTo>
                  <a:pt x="6337" y="0"/>
                </a:lnTo>
                <a:lnTo>
                  <a:pt x="0" y="6286"/>
                </a:lnTo>
                <a:lnTo>
                  <a:pt x="0" y="21844"/>
                </a:lnTo>
                <a:lnTo>
                  <a:pt x="6337" y="28143"/>
                </a:lnTo>
                <a:lnTo>
                  <a:pt x="21844" y="28143"/>
                </a:lnTo>
                <a:lnTo>
                  <a:pt x="28168" y="21844"/>
                </a:lnTo>
                <a:lnTo>
                  <a:pt x="28168" y="6286"/>
                </a:lnTo>
                <a:lnTo>
                  <a:pt x="2184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3" name="object 2483"/>
          <p:cNvSpPr/>
          <p:nvPr/>
        </p:nvSpPr>
        <p:spPr>
          <a:xfrm>
            <a:off x="5192280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555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4" name="object 2484"/>
          <p:cNvSpPr/>
          <p:nvPr/>
        </p:nvSpPr>
        <p:spPr>
          <a:xfrm>
            <a:off x="5164115" y="3187445"/>
            <a:ext cx="28164" cy="28143"/>
          </a:xfrm>
          <a:prstGeom prst="rect">
            <a:avLst/>
          </a:prstGeom>
          <a:blipFill>
            <a:blip r:embed="rId48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5" name="object 2485"/>
          <p:cNvSpPr/>
          <p:nvPr/>
        </p:nvSpPr>
        <p:spPr>
          <a:xfrm>
            <a:off x="5164111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555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6" name="object 2486"/>
          <p:cNvSpPr/>
          <p:nvPr/>
        </p:nvSpPr>
        <p:spPr>
          <a:xfrm>
            <a:off x="5164416" y="3187738"/>
            <a:ext cx="27940" cy="27940"/>
          </a:xfrm>
          <a:custGeom>
            <a:avLst/>
            <a:gdLst/>
            <a:ahLst/>
            <a:cxnLst/>
            <a:rect l="l" t="t" r="r" b="b"/>
            <a:pathLst>
              <a:path w="27939" h="27939">
                <a:moveTo>
                  <a:pt x="21386" y="0"/>
                </a:moveTo>
                <a:lnTo>
                  <a:pt x="6184" y="0"/>
                </a:lnTo>
                <a:lnTo>
                  <a:pt x="0" y="6159"/>
                </a:lnTo>
                <a:lnTo>
                  <a:pt x="0" y="21399"/>
                </a:lnTo>
                <a:lnTo>
                  <a:pt x="6184" y="27546"/>
                </a:lnTo>
                <a:lnTo>
                  <a:pt x="21386" y="27546"/>
                </a:lnTo>
                <a:lnTo>
                  <a:pt x="27571" y="21399"/>
                </a:lnTo>
                <a:lnTo>
                  <a:pt x="27571" y="6159"/>
                </a:lnTo>
                <a:lnTo>
                  <a:pt x="213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7" name="object 2487"/>
          <p:cNvSpPr/>
          <p:nvPr/>
        </p:nvSpPr>
        <p:spPr>
          <a:xfrm>
            <a:off x="5191988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523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8" name="object 2488"/>
          <p:cNvSpPr/>
          <p:nvPr/>
        </p:nvSpPr>
        <p:spPr>
          <a:xfrm>
            <a:off x="5164420" y="3187738"/>
            <a:ext cx="27567" cy="27546"/>
          </a:xfrm>
          <a:prstGeom prst="rect">
            <a:avLst/>
          </a:prstGeom>
          <a:blipFill>
            <a:blip r:embed="rId48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9" name="object 2489"/>
          <p:cNvSpPr/>
          <p:nvPr/>
        </p:nvSpPr>
        <p:spPr>
          <a:xfrm>
            <a:off x="5164709" y="3187992"/>
            <a:ext cx="27305" cy="27305"/>
          </a:xfrm>
          <a:custGeom>
            <a:avLst/>
            <a:gdLst/>
            <a:ahLst/>
            <a:cxnLst/>
            <a:rect l="l" t="t" r="r" b="b"/>
            <a:pathLst>
              <a:path w="27304" h="27305">
                <a:moveTo>
                  <a:pt x="20954" y="0"/>
                </a:moveTo>
                <a:lnTo>
                  <a:pt x="6032" y="0"/>
                </a:lnTo>
                <a:lnTo>
                  <a:pt x="0" y="6057"/>
                </a:lnTo>
                <a:lnTo>
                  <a:pt x="0" y="20993"/>
                </a:lnTo>
                <a:lnTo>
                  <a:pt x="6032" y="27038"/>
                </a:lnTo>
                <a:lnTo>
                  <a:pt x="20954" y="27038"/>
                </a:lnTo>
                <a:lnTo>
                  <a:pt x="26987" y="20993"/>
                </a:lnTo>
                <a:lnTo>
                  <a:pt x="26987" y="6057"/>
                </a:lnTo>
                <a:lnTo>
                  <a:pt x="209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0" name="object 2490"/>
          <p:cNvSpPr/>
          <p:nvPr/>
        </p:nvSpPr>
        <p:spPr>
          <a:xfrm>
            <a:off x="5191696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493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1" name="object 2491"/>
          <p:cNvSpPr/>
          <p:nvPr/>
        </p:nvSpPr>
        <p:spPr>
          <a:xfrm>
            <a:off x="5164709" y="3187992"/>
            <a:ext cx="26983" cy="27038"/>
          </a:xfrm>
          <a:prstGeom prst="rect">
            <a:avLst/>
          </a:prstGeom>
          <a:blipFill>
            <a:blip r:embed="rId48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2" name="object 2492"/>
          <p:cNvSpPr/>
          <p:nvPr/>
        </p:nvSpPr>
        <p:spPr>
          <a:xfrm>
            <a:off x="5164963" y="3188284"/>
            <a:ext cx="26670" cy="26670"/>
          </a:xfrm>
          <a:custGeom>
            <a:avLst/>
            <a:gdLst/>
            <a:ahLst/>
            <a:cxnLst/>
            <a:rect l="l" t="t" r="r" b="b"/>
            <a:pathLst>
              <a:path w="26670" h="26669">
                <a:moveTo>
                  <a:pt x="20574" y="0"/>
                </a:moveTo>
                <a:lnTo>
                  <a:pt x="5918" y="0"/>
                </a:lnTo>
                <a:lnTo>
                  <a:pt x="0" y="5930"/>
                </a:lnTo>
                <a:lnTo>
                  <a:pt x="0" y="20535"/>
                </a:lnTo>
                <a:lnTo>
                  <a:pt x="5918" y="26479"/>
                </a:lnTo>
                <a:lnTo>
                  <a:pt x="20574" y="26479"/>
                </a:lnTo>
                <a:lnTo>
                  <a:pt x="26466" y="20535"/>
                </a:lnTo>
                <a:lnTo>
                  <a:pt x="26466" y="5930"/>
                </a:lnTo>
                <a:lnTo>
                  <a:pt x="2057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3" name="object 2493"/>
          <p:cNvSpPr/>
          <p:nvPr/>
        </p:nvSpPr>
        <p:spPr>
          <a:xfrm>
            <a:off x="5164963" y="3188284"/>
            <a:ext cx="26466" cy="26479"/>
          </a:xfrm>
          <a:prstGeom prst="rect">
            <a:avLst/>
          </a:prstGeom>
          <a:blipFill>
            <a:blip r:embed="rId48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4" name="object 2494"/>
          <p:cNvSpPr/>
          <p:nvPr/>
        </p:nvSpPr>
        <p:spPr>
          <a:xfrm>
            <a:off x="5164963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4604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5" name="object 2495"/>
          <p:cNvSpPr/>
          <p:nvPr/>
        </p:nvSpPr>
        <p:spPr>
          <a:xfrm>
            <a:off x="5165216" y="3188538"/>
            <a:ext cx="26034" cy="26034"/>
          </a:xfrm>
          <a:custGeom>
            <a:avLst/>
            <a:gdLst/>
            <a:ahLst/>
            <a:cxnLst/>
            <a:rect l="l" t="t" r="r" b="b"/>
            <a:pathLst>
              <a:path w="26035" h="26035">
                <a:moveTo>
                  <a:pt x="20154" y="0"/>
                </a:moveTo>
                <a:lnTo>
                  <a:pt x="5816" y="0"/>
                </a:lnTo>
                <a:lnTo>
                  <a:pt x="0" y="5829"/>
                </a:lnTo>
                <a:lnTo>
                  <a:pt x="0" y="20142"/>
                </a:lnTo>
                <a:lnTo>
                  <a:pt x="5816" y="25933"/>
                </a:lnTo>
                <a:lnTo>
                  <a:pt x="20154" y="25933"/>
                </a:lnTo>
                <a:lnTo>
                  <a:pt x="25958" y="20142"/>
                </a:lnTo>
                <a:lnTo>
                  <a:pt x="25958" y="5829"/>
                </a:lnTo>
                <a:lnTo>
                  <a:pt x="201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6" name="object 2496"/>
          <p:cNvSpPr/>
          <p:nvPr/>
        </p:nvSpPr>
        <p:spPr>
          <a:xfrm>
            <a:off x="5191175" y="320152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431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7" name="object 2497"/>
          <p:cNvSpPr/>
          <p:nvPr/>
        </p:nvSpPr>
        <p:spPr>
          <a:xfrm>
            <a:off x="5165220" y="3188538"/>
            <a:ext cx="25951" cy="25933"/>
          </a:xfrm>
          <a:prstGeom prst="rect">
            <a:avLst/>
          </a:prstGeom>
          <a:blipFill>
            <a:blip r:embed="rId48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8" name="object 2498"/>
          <p:cNvSpPr/>
          <p:nvPr/>
        </p:nvSpPr>
        <p:spPr>
          <a:xfrm>
            <a:off x="5165216" y="320152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4312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9" name="object 2499"/>
          <p:cNvSpPr/>
          <p:nvPr/>
        </p:nvSpPr>
        <p:spPr>
          <a:xfrm>
            <a:off x="5165496" y="3188804"/>
            <a:ext cx="25400" cy="26034"/>
          </a:xfrm>
          <a:custGeom>
            <a:avLst/>
            <a:gdLst/>
            <a:ahLst/>
            <a:cxnLst/>
            <a:rect l="l" t="t" r="r" b="b"/>
            <a:pathLst>
              <a:path w="25400" h="26035">
                <a:moveTo>
                  <a:pt x="19735" y="0"/>
                </a:moveTo>
                <a:lnTo>
                  <a:pt x="5664" y="0"/>
                </a:lnTo>
                <a:lnTo>
                  <a:pt x="0" y="5689"/>
                </a:lnTo>
                <a:lnTo>
                  <a:pt x="0" y="19723"/>
                </a:lnTo>
                <a:lnTo>
                  <a:pt x="5664" y="25425"/>
                </a:lnTo>
                <a:lnTo>
                  <a:pt x="19735" y="25425"/>
                </a:lnTo>
                <a:lnTo>
                  <a:pt x="25400" y="19723"/>
                </a:lnTo>
                <a:lnTo>
                  <a:pt x="25400" y="5689"/>
                </a:lnTo>
                <a:lnTo>
                  <a:pt x="197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0" name="object 2500"/>
          <p:cNvSpPr/>
          <p:nvPr/>
        </p:nvSpPr>
        <p:spPr>
          <a:xfrm>
            <a:off x="5190896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403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1" name="object 2501"/>
          <p:cNvSpPr/>
          <p:nvPr/>
        </p:nvSpPr>
        <p:spPr>
          <a:xfrm>
            <a:off x="5165499" y="3188804"/>
            <a:ext cx="25393" cy="25425"/>
          </a:xfrm>
          <a:prstGeom prst="rect">
            <a:avLst/>
          </a:prstGeom>
          <a:blipFill>
            <a:blip r:embed="rId48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2" name="object 2502"/>
          <p:cNvSpPr/>
          <p:nvPr/>
        </p:nvSpPr>
        <p:spPr>
          <a:xfrm>
            <a:off x="5165750" y="3189058"/>
            <a:ext cx="25400" cy="25400"/>
          </a:xfrm>
          <a:custGeom>
            <a:avLst/>
            <a:gdLst/>
            <a:ahLst/>
            <a:cxnLst/>
            <a:rect l="l" t="t" r="r" b="b"/>
            <a:pathLst>
              <a:path w="25400" h="25400">
                <a:moveTo>
                  <a:pt x="19316" y="0"/>
                </a:moveTo>
                <a:lnTo>
                  <a:pt x="5587" y="0"/>
                </a:lnTo>
                <a:lnTo>
                  <a:pt x="0" y="5575"/>
                </a:lnTo>
                <a:lnTo>
                  <a:pt x="0" y="19329"/>
                </a:lnTo>
                <a:lnTo>
                  <a:pt x="5587" y="24917"/>
                </a:lnTo>
                <a:lnTo>
                  <a:pt x="19316" y="24917"/>
                </a:lnTo>
                <a:lnTo>
                  <a:pt x="24917" y="19329"/>
                </a:lnTo>
                <a:lnTo>
                  <a:pt x="24917" y="5575"/>
                </a:lnTo>
                <a:lnTo>
                  <a:pt x="193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3" name="object 2503"/>
          <p:cNvSpPr/>
          <p:nvPr/>
        </p:nvSpPr>
        <p:spPr>
          <a:xfrm>
            <a:off x="5190667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375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4" name="object 2504"/>
          <p:cNvSpPr/>
          <p:nvPr/>
        </p:nvSpPr>
        <p:spPr>
          <a:xfrm>
            <a:off x="5165750" y="3189058"/>
            <a:ext cx="24917" cy="24917"/>
          </a:xfrm>
          <a:prstGeom prst="rect">
            <a:avLst/>
          </a:prstGeom>
          <a:blipFill>
            <a:blip r:embed="rId48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5" name="object 2505"/>
          <p:cNvSpPr/>
          <p:nvPr/>
        </p:nvSpPr>
        <p:spPr>
          <a:xfrm>
            <a:off x="5165750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3754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6" name="object 2506"/>
          <p:cNvSpPr/>
          <p:nvPr/>
        </p:nvSpPr>
        <p:spPr>
          <a:xfrm>
            <a:off x="5166004" y="3189312"/>
            <a:ext cx="24765" cy="24765"/>
          </a:xfrm>
          <a:custGeom>
            <a:avLst/>
            <a:gdLst/>
            <a:ahLst/>
            <a:cxnLst/>
            <a:rect l="l" t="t" r="r" b="b"/>
            <a:pathLst>
              <a:path w="24764" h="24764">
                <a:moveTo>
                  <a:pt x="18935" y="0"/>
                </a:moveTo>
                <a:lnTo>
                  <a:pt x="5461" y="0"/>
                </a:lnTo>
                <a:lnTo>
                  <a:pt x="0" y="5461"/>
                </a:lnTo>
                <a:lnTo>
                  <a:pt x="0" y="18948"/>
                </a:lnTo>
                <a:lnTo>
                  <a:pt x="5461" y="24422"/>
                </a:lnTo>
                <a:lnTo>
                  <a:pt x="18935" y="24422"/>
                </a:lnTo>
                <a:lnTo>
                  <a:pt x="24409" y="18948"/>
                </a:lnTo>
                <a:lnTo>
                  <a:pt x="24409" y="5461"/>
                </a:lnTo>
                <a:lnTo>
                  <a:pt x="189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7" name="object 2507"/>
          <p:cNvSpPr/>
          <p:nvPr/>
        </p:nvSpPr>
        <p:spPr>
          <a:xfrm>
            <a:off x="5166006" y="3189312"/>
            <a:ext cx="24401" cy="24422"/>
          </a:xfrm>
          <a:prstGeom prst="rect">
            <a:avLst/>
          </a:prstGeom>
          <a:blipFill>
            <a:blip r:embed="rId48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8" name="object 2508"/>
          <p:cNvSpPr/>
          <p:nvPr/>
        </p:nvSpPr>
        <p:spPr>
          <a:xfrm>
            <a:off x="5166233" y="3189541"/>
            <a:ext cx="24130" cy="24130"/>
          </a:xfrm>
          <a:custGeom>
            <a:avLst/>
            <a:gdLst/>
            <a:ahLst/>
            <a:cxnLst/>
            <a:rect l="l" t="t" r="r" b="b"/>
            <a:pathLst>
              <a:path w="24129" h="24130">
                <a:moveTo>
                  <a:pt x="18580" y="0"/>
                </a:moveTo>
                <a:lnTo>
                  <a:pt x="5333" y="0"/>
                </a:lnTo>
                <a:lnTo>
                  <a:pt x="0" y="5359"/>
                </a:lnTo>
                <a:lnTo>
                  <a:pt x="0" y="18580"/>
                </a:lnTo>
                <a:lnTo>
                  <a:pt x="5333" y="23952"/>
                </a:lnTo>
                <a:lnTo>
                  <a:pt x="18580" y="23952"/>
                </a:lnTo>
                <a:lnTo>
                  <a:pt x="23914" y="18580"/>
                </a:lnTo>
                <a:lnTo>
                  <a:pt x="23914" y="5359"/>
                </a:lnTo>
                <a:lnTo>
                  <a:pt x="1858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9" name="object 2509"/>
          <p:cNvSpPr/>
          <p:nvPr/>
        </p:nvSpPr>
        <p:spPr>
          <a:xfrm>
            <a:off x="5190147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322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0" name="object 2510"/>
          <p:cNvSpPr/>
          <p:nvPr/>
        </p:nvSpPr>
        <p:spPr>
          <a:xfrm>
            <a:off x="5166236" y="3189541"/>
            <a:ext cx="23910" cy="23952"/>
          </a:xfrm>
          <a:prstGeom prst="rect">
            <a:avLst/>
          </a:prstGeom>
          <a:blipFill>
            <a:blip r:embed="rId48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1" name="object 2511"/>
          <p:cNvSpPr/>
          <p:nvPr/>
        </p:nvSpPr>
        <p:spPr>
          <a:xfrm>
            <a:off x="5166461" y="3189795"/>
            <a:ext cx="23495" cy="23495"/>
          </a:xfrm>
          <a:custGeom>
            <a:avLst/>
            <a:gdLst/>
            <a:ahLst/>
            <a:cxnLst/>
            <a:rect l="l" t="t" r="r" b="b"/>
            <a:pathLst>
              <a:path w="23495" h="23494">
                <a:moveTo>
                  <a:pt x="18224" y="0"/>
                </a:moveTo>
                <a:lnTo>
                  <a:pt x="5270" y="0"/>
                </a:lnTo>
                <a:lnTo>
                  <a:pt x="0" y="5232"/>
                </a:lnTo>
                <a:lnTo>
                  <a:pt x="0" y="18199"/>
                </a:lnTo>
                <a:lnTo>
                  <a:pt x="5270" y="23444"/>
                </a:lnTo>
                <a:lnTo>
                  <a:pt x="18224" y="23444"/>
                </a:lnTo>
                <a:lnTo>
                  <a:pt x="23456" y="18199"/>
                </a:lnTo>
                <a:lnTo>
                  <a:pt x="23456" y="5232"/>
                </a:lnTo>
                <a:lnTo>
                  <a:pt x="1822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2" name="object 2512"/>
          <p:cNvSpPr/>
          <p:nvPr/>
        </p:nvSpPr>
        <p:spPr>
          <a:xfrm>
            <a:off x="5189918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96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3" name="object 2513"/>
          <p:cNvSpPr/>
          <p:nvPr/>
        </p:nvSpPr>
        <p:spPr>
          <a:xfrm>
            <a:off x="5166466" y="3189795"/>
            <a:ext cx="23446" cy="23444"/>
          </a:xfrm>
          <a:prstGeom prst="rect">
            <a:avLst/>
          </a:prstGeom>
          <a:blipFill>
            <a:blip r:embed="rId48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4" name="object 2514"/>
          <p:cNvSpPr/>
          <p:nvPr/>
        </p:nvSpPr>
        <p:spPr>
          <a:xfrm>
            <a:off x="5166728" y="3190024"/>
            <a:ext cx="23495" cy="23495"/>
          </a:xfrm>
          <a:custGeom>
            <a:avLst/>
            <a:gdLst/>
            <a:ahLst/>
            <a:cxnLst/>
            <a:rect l="l" t="t" r="r" b="b"/>
            <a:pathLst>
              <a:path w="23495" h="23494">
                <a:moveTo>
                  <a:pt x="17830" y="0"/>
                </a:moveTo>
                <a:lnTo>
                  <a:pt x="5130" y="0"/>
                </a:lnTo>
                <a:lnTo>
                  <a:pt x="0" y="5143"/>
                </a:lnTo>
                <a:lnTo>
                  <a:pt x="0" y="17830"/>
                </a:lnTo>
                <a:lnTo>
                  <a:pt x="5130" y="22987"/>
                </a:lnTo>
                <a:lnTo>
                  <a:pt x="17830" y="22987"/>
                </a:lnTo>
                <a:lnTo>
                  <a:pt x="22948" y="17830"/>
                </a:lnTo>
                <a:lnTo>
                  <a:pt x="22948" y="5143"/>
                </a:lnTo>
                <a:lnTo>
                  <a:pt x="1783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5" name="object 2515"/>
          <p:cNvSpPr/>
          <p:nvPr/>
        </p:nvSpPr>
        <p:spPr>
          <a:xfrm>
            <a:off x="5166728" y="3190024"/>
            <a:ext cx="22948" cy="22987"/>
          </a:xfrm>
          <a:prstGeom prst="rect">
            <a:avLst/>
          </a:prstGeom>
          <a:blipFill>
            <a:blip r:embed="rId48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6" name="object 2516"/>
          <p:cNvSpPr/>
          <p:nvPr/>
        </p:nvSpPr>
        <p:spPr>
          <a:xfrm>
            <a:off x="5166931" y="3190252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7462" y="0"/>
                </a:moveTo>
                <a:lnTo>
                  <a:pt x="5054" y="0"/>
                </a:lnTo>
                <a:lnTo>
                  <a:pt x="0" y="5054"/>
                </a:lnTo>
                <a:lnTo>
                  <a:pt x="0" y="17487"/>
                </a:lnTo>
                <a:lnTo>
                  <a:pt x="5054" y="22529"/>
                </a:lnTo>
                <a:lnTo>
                  <a:pt x="17462" y="22529"/>
                </a:lnTo>
                <a:lnTo>
                  <a:pt x="22529" y="17487"/>
                </a:lnTo>
                <a:lnTo>
                  <a:pt x="22529" y="5054"/>
                </a:lnTo>
                <a:lnTo>
                  <a:pt x="174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7" name="object 2517"/>
          <p:cNvSpPr/>
          <p:nvPr/>
        </p:nvSpPr>
        <p:spPr>
          <a:xfrm>
            <a:off x="5189461" y="320152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43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8" name="object 2518"/>
          <p:cNvSpPr/>
          <p:nvPr/>
        </p:nvSpPr>
        <p:spPr>
          <a:xfrm>
            <a:off x="5166931" y="3190252"/>
            <a:ext cx="22528" cy="22529"/>
          </a:xfrm>
          <a:prstGeom prst="rect">
            <a:avLst/>
          </a:prstGeom>
          <a:blipFill>
            <a:blip r:embed="rId48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9" name="object 2519"/>
          <p:cNvSpPr/>
          <p:nvPr/>
        </p:nvSpPr>
        <p:spPr>
          <a:xfrm>
            <a:off x="5167160" y="3190468"/>
            <a:ext cx="22225" cy="22225"/>
          </a:xfrm>
          <a:custGeom>
            <a:avLst/>
            <a:gdLst/>
            <a:ahLst/>
            <a:cxnLst/>
            <a:rect l="l" t="t" r="r" b="b"/>
            <a:pathLst>
              <a:path w="22225" h="22225">
                <a:moveTo>
                  <a:pt x="17132" y="0"/>
                </a:moveTo>
                <a:lnTo>
                  <a:pt x="4927" y="0"/>
                </a:lnTo>
                <a:lnTo>
                  <a:pt x="0" y="4952"/>
                </a:lnTo>
                <a:lnTo>
                  <a:pt x="0" y="17145"/>
                </a:lnTo>
                <a:lnTo>
                  <a:pt x="4927" y="22085"/>
                </a:lnTo>
                <a:lnTo>
                  <a:pt x="17132" y="22085"/>
                </a:lnTo>
                <a:lnTo>
                  <a:pt x="22059" y="17145"/>
                </a:lnTo>
                <a:lnTo>
                  <a:pt x="22059" y="4952"/>
                </a:lnTo>
                <a:lnTo>
                  <a:pt x="1713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0" name="object 2520"/>
          <p:cNvSpPr/>
          <p:nvPr/>
        </p:nvSpPr>
        <p:spPr>
          <a:xfrm>
            <a:off x="5189220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219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1" name="object 2521"/>
          <p:cNvSpPr/>
          <p:nvPr/>
        </p:nvSpPr>
        <p:spPr>
          <a:xfrm>
            <a:off x="5167161" y="3190468"/>
            <a:ext cx="22058" cy="22085"/>
          </a:xfrm>
          <a:prstGeom prst="rect">
            <a:avLst/>
          </a:prstGeom>
          <a:blipFill>
            <a:blip r:embed="rId18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2" name="object 2522"/>
          <p:cNvSpPr/>
          <p:nvPr/>
        </p:nvSpPr>
        <p:spPr>
          <a:xfrm>
            <a:off x="5167401" y="3190697"/>
            <a:ext cx="22225" cy="22225"/>
          </a:xfrm>
          <a:custGeom>
            <a:avLst/>
            <a:gdLst/>
            <a:ahLst/>
            <a:cxnLst/>
            <a:rect l="l" t="t" r="r" b="b"/>
            <a:pathLst>
              <a:path w="22225" h="22225">
                <a:moveTo>
                  <a:pt x="16763" y="0"/>
                </a:moveTo>
                <a:lnTo>
                  <a:pt x="4838" y="0"/>
                </a:lnTo>
                <a:lnTo>
                  <a:pt x="0" y="4838"/>
                </a:lnTo>
                <a:lnTo>
                  <a:pt x="0" y="16802"/>
                </a:lnTo>
                <a:lnTo>
                  <a:pt x="4838" y="21628"/>
                </a:lnTo>
                <a:lnTo>
                  <a:pt x="16763" y="21628"/>
                </a:lnTo>
                <a:lnTo>
                  <a:pt x="21615" y="16802"/>
                </a:lnTo>
                <a:lnTo>
                  <a:pt x="21615" y="4838"/>
                </a:lnTo>
                <a:lnTo>
                  <a:pt x="1676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3" name="object 2523"/>
          <p:cNvSpPr/>
          <p:nvPr/>
        </p:nvSpPr>
        <p:spPr>
          <a:xfrm>
            <a:off x="5189016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196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4" name="object 2524"/>
          <p:cNvSpPr/>
          <p:nvPr/>
        </p:nvSpPr>
        <p:spPr>
          <a:xfrm>
            <a:off x="5167401" y="3190697"/>
            <a:ext cx="21612" cy="21628"/>
          </a:xfrm>
          <a:prstGeom prst="rect">
            <a:avLst/>
          </a:prstGeom>
          <a:blipFill>
            <a:blip r:embed="rId18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5" name="object 2525"/>
          <p:cNvSpPr/>
          <p:nvPr/>
        </p:nvSpPr>
        <p:spPr>
          <a:xfrm>
            <a:off x="5167579" y="3190913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16484" y="0"/>
                </a:moveTo>
                <a:lnTo>
                  <a:pt x="4762" y="0"/>
                </a:lnTo>
                <a:lnTo>
                  <a:pt x="0" y="4749"/>
                </a:lnTo>
                <a:lnTo>
                  <a:pt x="0" y="16446"/>
                </a:lnTo>
                <a:lnTo>
                  <a:pt x="4762" y="21196"/>
                </a:lnTo>
                <a:lnTo>
                  <a:pt x="16484" y="21196"/>
                </a:lnTo>
                <a:lnTo>
                  <a:pt x="21247" y="16446"/>
                </a:lnTo>
                <a:lnTo>
                  <a:pt x="21247" y="4749"/>
                </a:lnTo>
                <a:lnTo>
                  <a:pt x="164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6" name="object 2526"/>
          <p:cNvSpPr/>
          <p:nvPr/>
        </p:nvSpPr>
        <p:spPr>
          <a:xfrm>
            <a:off x="5188826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169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7" name="object 2527"/>
          <p:cNvSpPr/>
          <p:nvPr/>
        </p:nvSpPr>
        <p:spPr>
          <a:xfrm>
            <a:off x="5167579" y="3190913"/>
            <a:ext cx="21242" cy="21196"/>
          </a:xfrm>
          <a:prstGeom prst="rect">
            <a:avLst/>
          </a:prstGeom>
          <a:blipFill>
            <a:blip r:embed="rId19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8" name="object 2528"/>
          <p:cNvSpPr/>
          <p:nvPr/>
        </p:nvSpPr>
        <p:spPr>
          <a:xfrm>
            <a:off x="5167807" y="3191129"/>
            <a:ext cx="20955" cy="20955"/>
          </a:xfrm>
          <a:custGeom>
            <a:avLst/>
            <a:gdLst/>
            <a:ahLst/>
            <a:cxnLst/>
            <a:rect l="l" t="t" r="r" b="b"/>
            <a:pathLst>
              <a:path w="20954" h="20955">
                <a:moveTo>
                  <a:pt x="16141" y="0"/>
                </a:moveTo>
                <a:lnTo>
                  <a:pt x="4660" y="0"/>
                </a:lnTo>
                <a:lnTo>
                  <a:pt x="0" y="4660"/>
                </a:lnTo>
                <a:lnTo>
                  <a:pt x="0" y="16103"/>
                </a:lnTo>
                <a:lnTo>
                  <a:pt x="4660" y="20777"/>
                </a:lnTo>
                <a:lnTo>
                  <a:pt x="16141" y="20777"/>
                </a:lnTo>
                <a:lnTo>
                  <a:pt x="20777" y="16103"/>
                </a:lnTo>
                <a:lnTo>
                  <a:pt x="20777" y="4660"/>
                </a:lnTo>
                <a:lnTo>
                  <a:pt x="161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9" name="object 2529"/>
          <p:cNvSpPr/>
          <p:nvPr/>
        </p:nvSpPr>
        <p:spPr>
          <a:xfrm>
            <a:off x="5188584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144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0" name="object 2530"/>
          <p:cNvSpPr/>
          <p:nvPr/>
        </p:nvSpPr>
        <p:spPr>
          <a:xfrm>
            <a:off x="5167807" y="3191129"/>
            <a:ext cx="20777" cy="20777"/>
          </a:xfrm>
          <a:prstGeom prst="rect">
            <a:avLst/>
          </a:prstGeom>
          <a:blipFill>
            <a:blip r:embed="rId19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1" name="object 2531"/>
          <p:cNvSpPr/>
          <p:nvPr/>
        </p:nvSpPr>
        <p:spPr>
          <a:xfrm>
            <a:off x="5168010" y="3191332"/>
            <a:ext cx="20955" cy="20955"/>
          </a:xfrm>
          <a:custGeom>
            <a:avLst/>
            <a:gdLst/>
            <a:ahLst/>
            <a:cxnLst/>
            <a:rect l="l" t="t" r="r" b="b"/>
            <a:pathLst>
              <a:path w="20954" h="20955">
                <a:moveTo>
                  <a:pt x="15811" y="0"/>
                </a:moveTo>
                <a:lnTo>
                  <a:pt x="4559" y="0"/>
                </a:lnTo>
                <a:lnTo>
                  <a:pt x="0" y="4546"/>
                </a:lnTo>
                <a:lnTo>
                  <a:pt x="0" y="15811"/>
                </a:lnTo>
                <a:lnTo>
                  <a:pt x="4559" y="20370"/>
                </a:lnTo>
                <a:lnTo>
                  <a:pt x="15811" y="20370"/>
                </a:lnTo>
                <a:lnTo>
                  <a:pt x="20396" y="15811"/>
                </a:lnTo>
                <a:lnTo>
                  <a:pt x="20396" y="4546"/>
                </a:lnTo>
                <a:lnTo>
                  <a:pt x="158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2" name="object 2532"/>
          <p:cNvSpPr/>
          <p:nvPr/>
        </p:nvSpPr>
        <p:spPr>
          <a:xfrm>
            <a:off x="5188407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12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3" name="object 2533"/>
          <p:cNvSpPr/>
          <p:nvPr/>
        </p:nvSpPr>
        <p:spPr>
          <a:xfrm>
            <a:off x="5168010" y="3191332"/>
            <a:ext cx="20394" cy="20370"/>
          </a:xfrm>
          <a:prstGeom prst="rect">
            <a:avLst/>
          </a:prstGeom>
          <a:blipFill>
            <a:blip r:embed="rId19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4" name="object 2534"/>
          <p:cNvSpPr/>
          <p:nvPr/>
        </p:nvSpPr>
        <p:spPr>
          <a:xfrm>
            <a:off x="5168214" y="3191548"/>
            <a:ext cx="20320" cy="20320"/>
          </a:xfrm>
          <a:custGeom>
            <a:avLst/>
            <a:gdLst/>
            <a:ahLst/>
            <a:cxnLst/>
            <a:rect l="l" t="t" r="r" b="b"/>
            <a:pathLst>
              <a:path w="20320" h="20319">
                <a:moveTo>
                  <a:pt x="15481" y="0"/>
                </a:moveTo>
                <a:lnTo>
                  <a:pt x="4495" y="0"/>
                </a:lnTo>
                <a:lnTo>
                  <a:pt x="0" y="4445"/>
                </a:lnTo>
                <a:lnTo>
                  <a:pt x="0" y="15481"/>
                </a:lnTo>
                <a:lnTo>
                  <a:pt x="4495" y="19951"/>
                </a:lnTo>
                <a:lnTo>
                  <a:pt x="15481" y="19951"/>
                </a:lnTo>
                <a:lnTo>
                  <a:pt x="19964" y="15481"/>
                </a:lnTo>
                <a:lnTo>
                  <a:pt x="19964" y="4445"/>
                </a:lnTo>
                <a:lnTo>
                  <a:pt x="154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5" name="object 2535"/>
          <p:cNvSpPr/>
          <p:nvPr/>
        </p:nvSpPr>
        <p:spPr>
          <a:xfrm>
            <a:off x="5188178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103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6" name="object 2536"/>
          <p:cNvSpPr/>
          <p:nvPr/>
        </p:nvSpPr>
        <p:spPr>
          <a:xfrm>
            <a:off x="5168215" y="3191548"/>
            <a:ext cx="19961" cy="19951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7" name="object 2537"/>
          <p:cNvSpPr/>
          <p:nvPr/>
        </p:nvSpPr>
        <p:spPr>
          <a:xfrm>
            <a:off x="5168214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103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8" name="object 2538"/>
          <p:cNvSpPr/>
          <p:nvPr/>
        </p:nvSpPr>
        <p:spPr>
          <a:xfrm>
            <a:off x="5168430" y="3191738"/>
            <a:ext cx="19685" cy="19685"/>
          </a:xfrm>
          <a:custGeom>
            <a:avLst/>
            <a:gdLst/>
            <a:ahLst/>
            <a:cxnLst/>
            <a:rect l="l" t="t" r="r" b="b"/>
            <a:pathLst>
              <a:path w="19685" h="19685">
                <a:moveTo>
                  <a:pt x="15151" y="0"/>
                </a:moveTo>
                <a:lnTo>
                  <a:pt x="4381" y="0"/>
                </a:lnTo>
                <a:lnTo>
                  <a:pt x="0" y="4381"/>
                </a:lnTo>
                <a:lnTo>
                  <a:pt x="0" y="15176"/>
                </a:lnTo>
                <a:lnTo>
                  <a:pt x="4381" y="19557"/>
                </a:lnTo>
                <a:lnTo>
                  <a:pt x="15151" y="19557"/>
                </a:lnTo>
                <a:lnTo>
                  <a:pt x="19570" y="15176"/>
                </a:lnTo>
                <a:lnTo>
                  <a:pt x="19570" y="4381"/>
                </a:lnTo>
                <a:lnTo>
                  <a:pt x="151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9" name="object 2539"/>
          <p:cNvSpPr/>
          <p:nvPr/>
        </p:nvSpPr>
        <p:spPr>
          <a:xfrm>
            <a:off x="5168430" y="3191738"/>
            <a:ext cx="19566" cy="19557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0" name="object 2540"/>
          <p:cNvSpPr/>
          <p:nvPr/>
        </p:nvSpPr>
        <p:spPr>
          <a:xfrm>
            <a:off x="5168620" y="3191941"/>
            <a:ext cx="19685" cy="19685"/>
          </a:xfrm>
          <a:custGeom>
            <a:avLst/>
            <a:gdLst/>
            <a:ahLst/>
            <a:cxnLst/>
            <a:rect l="l" t="t" r="r" b="b"/>
            <a:pathLst>
              <a:path w="19685" h="19685">
                <a:moveTo>
                  <a:pt x="14859" y="0"/>
                </a:moveTo>
                <a:lnTo>
                  <a:pt x="4292" y="0"/>
                </a:lnTo>
                <a:lnTo>
                  <a:pt x="0" y="4279"/>
                </a:lnTo>
                <a:lnTo>
                  <a:pt x="0" y="14859"/>
                </a:lnTo>
                <a:lnTo>
                  <a:pt x="4292" y="19151"/>
                </a:lnTo>
                <a:lnTo>
                  <a:pt x="14859" y="19151"/>
                </a:lnTo>
                <a:lnTo>
                  <a:pt x="19176" y="14859"/>
                </a:lnTo>
                <a:lnTo>
                  <a:pt x="19176" y="4279"/>
                </a:lnTo>
                <a:lnTo>
                  <a:pt x="1485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1" name="object 2541"/>
          <p:cNvSpPr/>
          <p:nvPr/>
        </p:nvSpPr>
        <p:spPr>
          <a:xfrm>
            <a:off x="5187797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05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2" name="object 2542"/>
          <p:cNvSpPr/>
          <p:nvPr/>
        </p:nvSpPr>
        <p:spPr>
          <a:xfrm>
            <a:off x="5168624" y="3191941"/>
            <a:ext cx="19168" cy="19151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3" name="object 2543"/>
          <p:cNvSpPr/>
          <p:nvPr/>
        </p:nvSpPr>
        <p:spPr>
          <a:xfrm>
            <a:off x="5168620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057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4" name="object 2544"/>
          <p:cNvSpPr/>
          <p:nvPr/>
        </p:nvSpPr>
        <p:spPr>
          <a:xfrm>
            <a:off x="5168798" y="3192132"/>
            <a:ext cx="19050" cy="19050"/>
          </a:xfrm>
          <a:custGeom>
            <a:avLst/>
            <a:gdLst/>
            <a:ahLst/>
            <a:cxnLst/>
            <a:rect l="l" t="t" r="r" b="b"/>
            <a:pathLst>
              <a:path w="19050" h="19050">
                <a:moveTo>
                  <a:pt x="14579" y="0"/>
                </a:moveTo>
                <a:lnTo>
                  <a:pt x="4203" y="0"/>
                </a:lnTo>
                <a:lnTo>
                  <a:pt x="0" y="4190"/>
                </a:lnTo>
                <a:lnTo>
                  <a:pt x="0" y="14566"/>
                </a:lnTo>
                <a:lnTo>
                  <a:pt x="4203" y="18757"/>
                </a:lnTo>
                <a:lnTo>
                  <a:pt x="14579" y="18757"/>
                </a:lnTo>
                <a:lnTo>
                  <a:pt x="18783" y="14566"/>
                </a:lnTo>
                <a:lnTo>
                  <a:pt x="18783" y="4190"/>
                </a:lnTo>
                <a:lnTo>
                  <a:pt x="145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5" name="object 2545"/>
          <p:cNvSpPr/>
          <p:nvPr/>
        </p:nvSpPr>
        <p:spPr>
          <a:xfrm>
            <a:off x="5168804" y="3192132"/>
            <a:ext cx="18776" cy="18757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6" name="object 2546"/>
          <p:cNvSpPr/>
          <p:nvPr/>
        </p:nvSpPr>
        <p:spPr>
          <a:xfrm>
            <a:off x="5169001" y="3192310"/>
            <a:ext cx="18415" cy="18415"/>
          </a:xfrm>
          <a:custGeom>
            <a:avLst/>
            <a:gdLst/>
            <a:ahLst/>
            <a:cxnLst/>
            <a:rect l="l" t="t" r="r" b="b"/>
            <a:pathLst>
              <a:path w="18414" h="18414">
                <a:moveTo>
                  <a:pt x="14274" y="0"/>
                </a:moveTo>
                <a:lnTo>
                  <a:pt x="4114" y="0"/>
                </a:lnTo>
                <a:lnTo>
                  <a:pt x="0" y="4127"/>
                </a:lnTo>
                <a:lnTo>
                  <a:pt x="0" y="14287"/>
                </a:lnTo>
                <a:lnTo>
                  <a:pt x="4114" y="18414"/>
                </a:lnTo>
                <a:lnTo>
                  <a:pt x="14274" y="18414"/>
                </a:lnTo>
                <a:lnTo>
                  <a:pt x="18402" y="14287"/>
                </a:lnTo>
                <a:lnTo>
                  <a:pt x="18402" y="4127"/>
                </a:lnTo>
                <a:lnTo>
                  <a:pt x="1427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7" name="object 2547"/>
          <p:cNvSpPr/>
          <p:nvPr/>
        </p:nvSpPr>
        <p:spPr>
          <a:xfrm>
            <a:off x="5187403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1016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8" name="object 2548"/>
          <p:cNvSpPr/>
          <p:nvPr/>
        </p:nvSpPr>
        <p:spPr>
          <a:xfrm>
            <a:off x="5169002" y="3192310"/>
            <a:ext cx="18401" cy="18414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9" name="object 2549"/>
          <p:cNvSpPr/>
          <p:nvPr/>
        </p:nvSpPr>
        <p:spPr>
          <a:xfrm>
            <a:off x="5169192" y="3192500"/>
            <a:ext cx="18415" cy="18415"/>
          </a:xfrm>
          <a:custGeom>
            <a:avLst/>
            <a:gdLst/>
            <a:ahLst/>
            <a:cxnLst/>
            <a:rect l="l" t="t" r="r" b="b"/>
            <a:pathLst>
              <a:path w="18414" h="18414">
                <a:moveTo>
                  <a:pt x="13982" y="0"/>
                </a:moveTo>
                <a:lnTo>
                  <a:pt x="4025" y="0"/>
                </a:lnTo>
                <a:lnTo>
                  <a:pt x="0" y="4025"/>
                </a:lnTo>
                <a:lnTo>
                  <a:pt x="0" y="13995"/>
                </a:lnTo>
                <a:lnTo>
                  <a:pt x="4025" y="18021"/>
                </a:lnTo>
                <a:lnTo>
                  <a:pt x="13982" y="18021"/>
                </a:lnTo>
                <a:lnTo>
                  <a:pt x="18033" y="13995"/>
                </a:lnTo>
                <a:lnTo>
                  <a:pt x="18033" y="4025"/>
                </a:lnTo>
                <a:lnTo>
                  <a:pt x="139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0" name="object 2550"/>
          <p:cNvSpPr/>
          <p:nvPr/>
        </p:nvSpPr>
        <p:spPr>
          <a:xfrm>
            <a:off x="5169192" y="3192500"/>
            <a:ext cx="18030" cy="18021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1" name="object 2551"/>
          <p:cNvSpPr/>
          <p:nvPr/>
        </p:nvSpPr>
        <p:spPr>
          <a:xfrm>
            <a:off x="5169192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96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2" name="object 2552"/>
          <p:cNvSpPr/>
          <p:nvPr/>
        </p:nvSpPr>
        <p:spPr>
          <a:xfrm>
            <a:off x="5169369" y="3192665"/>
            <a:ext cx="17780" cy="17780"/>
          </a:xfrm>
          <a:custGeom>
            <a:avLst/>
            <a:gdLst/>
            <a:ahLst/>
            <a:cxnLst/>
            <a:rect l="l" t="t" r="r" b="b"/>
            <a:pathLst>
              <a:path w="17779" h="17780">
                <a:moveTo>
                  <a:pt x="13690" y="0"/>
                </a:moveTo>
                <a:lnTo>
                  <a:pt x="3949" y="0"/>
                </a:lnTo>
                <a:lnTo>
                  <a:pt x="0" y="3962"/>
                </a:lnTo>
                <a:lnTo>
                  <a:pt x="0" y="13728"/>
                </a:lnTo>
                <a:lnTo>
                  <a:pt x="3949" y="17691"/>
                </a:lnTo>
                <a:lnTo>
                  <a:pt x="13690" y="17691"/>
                </a:lnTo>
                <a:lnTo>
                  <a:pt x="17653" y="13728"/>
                </a:lnTo>
                <a:lnTo>
                  <a:pt x="17653" y="3962"/>
                </a:lnTo>
                <a:lnTo>
                  <a:pt x="1369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3" name="object 2553"/>
          <p:cNvSpPr/>
          <p:nvPr/>
        </p:nvSpPr>
        <p:spPr>
          <a:xfrm>
            <a:off x="5169369" y="3192665"/>
            <a:ext cx="17653" cy="17691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4" name="object 2554"/>
          <p:cNvSpPr/>
          <p:nvPr/>
        </p:nvSpPr>
        <p:spPr>
          <a:xfrm>
            <a:off x="5169522" y="3192856"/>
            <a:ext cx="17780" cy="17780"/>
          </a:xfrm>
          <a:custGeom>
            <a:avLst/>
            <a:gdLst/>
            <a:ahLst/>
            <a:cxnLst/>
            <a:rect l="l" t="t" r="r" b="b"/>
            <a:pathLst>
              <a:path w="17779" h="17780">
                <a:moveTo>
                  <a:pt x="13462" y="0"/>
                </a:moveTo>
                <a:lnTo>
                  <a:pt x="3898" y="0"/>
                </a:lnTo>
                <a:lnTo>
                  <a:pt x="0" y="3873"/>
                </a:lnTo>
                <a:lnTo>
                  <a:pt x="0" y="13449"/>
                </a:lnTo>
                <a:lnTo>
                  <a:pt x="3898" y="17297"/>
                </a:lnTo>
                <a:lnTo>
                  <a:pt x="13462" y="17297"/>
                </a:lnTo>
                <a:lnTo>
                  <a:pt x="17335" y="13449"/>
                </a:lnTo>
                <a:lnTo>
                  <a:pt x="17335" y="3873"/>
                </a:lnTo>
                <a:lnTo>
                  <a:pt x="134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5" name="object 2555"/>
          <p:cNvSpPr/>
          <p:nvPr/>
        </p:nvSpPr>
        <p:spPr>
          <a:xfrm>
            <a:off x="5186857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6" name="object 2556"/>
          <p:cNvSpPr/>
          <p:nvPr/>
        </p:nvSpPr>
        <p:spPr>
          <a:xfrm>
            <a:off x="5169522" y="3192856"/>
            <a:ext cx="17335" cy="17297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7" name="object 2557"/>
          <p:cNvSpPr/>
          <p:nvPr/>
        </p:nvSpPr>
        <p:spPr>
          <a:xfrm>
            <a:off x="5169712" y="3193033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13169" y="0"/>
                </a:moveTo>
                <a:lnTo>
                  <a:pt x="3784" y="0"/>
                </a:lnTo>
                <a:lnTo>
                  <a:pt x="0" y="3784"/>
                </a:lnTo>
                <a:lnTo>
                  <a:pt x="0" y="13169"/>
                </a:lnTo>
                <a:lnTo>
                  <a:pt x="3784" y="16967"/>
                </a:lnTo>
                <a:lnTo>
                  <a:pt x="13169" y="16967"/>
                </a:lnTo>
                <a:lnTo>
                  <a:pt x="16979" y="13169"/>
                </a:lnTo>
                <a:lnTo>
                  <a:pt x="16979" y="3784"/>
                </a:lnTo>
                <a:lnTo>
                  <a:pt x="131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8" name="object 2558"/>
          <p:cNvSpPr/>
          <p:nvPr/>
        </p:nvSpPr>
        <p:spPr>
          <a:xfrm>
            <a:off x="5186692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38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9" name="object 2559"/>
          <p:cNvSpPr/>
          <p:nvPr/>
        </p:nvSpPr>
        <p:spPr>
          <a:xfrm>
            <a:off x="5169712" y="3193033"/>
            <a:ext cx="16976" cy="16967"/>
          </a:xfrm>
          <a:prstGeom prst="rect">
            <a:avLst/>
          </a:prstGeom>
          <a:blipFill>
            <a:blip r:embed="rId19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0" name="object 2560"/>
          <p:cNvSpPr/>
          <p:nvPr/>
        </p:nvSpPr>
        <p:spPr>
          <a:xfrm>
            <a:off x="5169877" y="3193186"/>
            <a:ext cx="17145" cy="17145"/>
          </a:xfrm>
          <a:custGeom>
            <a:avLst/>
            <a:gdLst/>
            <a:ahLst/>
            <a:cxnLst/>
            <a:rect l="l" t="t" r="r" b="b"/>
            <a:pathLst>
              <a:path w="17145" h="17144">
                <a:moveTo>
                  <a:pt x="12903" y="0"/>
                </a:moveTo>
                <a:lnTo>
                  <a:pt x="3746" y="0"/>
                </a:lnTo>
                <a:lnTo>
                  <a:pt x="0" y="3746"/>
                </a:lnTo>
                <a:lnTo>
                  <a:pt x="0" y="12928"/>
                </a:lnTo>
                <a:lnTo>
                  <a:pt x="3746" y="16649"/>
                </a:lnTo>
                <a:lnTo>
                  <a:pt x="12903" y="16649"/>
                </a:lnTo>
                <a:lnTo>
                  <a:pt x="16649" y="12928"/>
                </a:lnTo>
                <a:lnTo>
                  <a:pt x="16649" y="3746"/>
                </a:lnTo>
                <a:lnTo>
                  <a:pt x="129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1" name="object 2561"/>
          <p:cNvSpPr/>
          <p:nvPr/>
        </p:nvSpPr>
        <p:spPr>
          <a:xfrm>
            <a:off x="5186527" y="320152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18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2" name="object 2562"/>
          <p:cNvSpPr/>
          <p:nvPr/>
        </p:nvSpPr>
        <p:spPr>
          <a:xfrm>
            <a:off x="5169884" y="3193186"/>
            <a:ext cx="16643" cy="16649"/>
          </a:xfrm>
          <a:prstGeom prst="rect">
            <a:avLst/>
          </a:prstGeom>
          <a:blipFill>
            <a:blip r:embed="rId19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3" name="object 2563"/>
          <p:cNvSpPr/>
          <p:nvPr/>
        </p:nvSpPr>
        <p:spPr>
          <a:xfrm>
            <a:off x="5170030" y="3193351"/>
            <a:ext cx="16510" cy="16510"/>
          </a:xfrm>
          <a:custGeom>
            <a:avLst/>
            <a:gdLst/>
            <a:ahLst/>
            <a:cxnLst/>
            <a:rect l="l" t="t" r="r" b="b"/>
            <a:pathLst>
              <a:path w="16510" h="16510">
                <a:moveTo>
                  <a:pt x="12649" y="0"/>
                </a:moveTo>
                <a:lnTo>
                  <a:pt x="3670" y="0"/>
                </a:lnTo>
                <a:lnTo>
                  <a:pt x="0" y="3657"/>
                </a:lnTo>
                <a:lnTo>
                  <a:pt x="0" y="12661"/>
                </a:lnTo>
                <a:lnTo>
                  <a:pt x="3670" y="16306"/>
                </a:lnTo>
                <a:lnTo>
                  <a:pt x="12649" y="16306"/>
                </a:lnTo>
                <a:lnTo>
                  <a:pt x="16319" y="12661"/>
                </a:lnTo>
                <a:lnTo>
                  <a:pt x="16319" y="3657"/>
                </a:lnTo>
                <a:lnTo>
                  <a:pt x="1264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4" name="object 2564"/>
          <p:cNvSpPr/>
          <p:nvPr/>
        </p:nvSpPr>
        <p:spPr>
          <a:xfrm>
            <a:off x="5186349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900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5" name="object 2565"/>
          <p:cNvSpPr/>
          <p:nvPr/>
        </p:nvSpPr>
        <p:spPr>
          <a:xfrm>
            <a:off x="5170031" y="3193351"/>
            <a:ext cx="16318" cy="16306"/>
          </a:xfrm>
          <a:prstGeom prst="rect">
            <a:avLst/>
          </a:prstGeom>
          <a:blipFill>
            <a:blip r:embed="rId19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6" name="object 2566"/>
          <p:cNvSpPr/>
          <p:nvPr/>
        </p:nvSpPr>
        <p:spPr>
          <a:xfrm>
            <a:off x="5170220" y="3193516"/>
            <a:ext cx="16510" cy="16510"/>
          </a:xfrm>
          <a:custGeom>
            <a:avLst/>
            <a:gdLst/>
            <a:ahLst/>
            <a:cxnLst/>
            <a:rect l="l" t="t" r="r" b="b"/>
            <a:pathLst>
              <a:path w="16510" h="16510">
                <a:moveTo>
                  <a:pt x="12382" y="0"/>
                </a:moveTo>
                <a:lnTo>
                  <a:pt x="3568" y="0"/>
                </a:lnTo>
                <a:lnTo>
                  <a:pt x="0" y="3581"/>
                </a:lnTo>
                <a:lnTo>
                  <a:pt x="0" y="12407"/>
                </a:lnTo>
                <a:lnTo>
                  <a:pt x="3568" y="15989"/>
                </a:lnTo>
                <a:lnTo>
                  <a:pt x="12382" y="15989"/>
                </a:lnTo>
                <a:lnTo>
                  <a:pt x="15976" y="12407"/>
                </a:lnTo>
                <a:lnTo>
                  <a:pt x="15976" y="3581"/>
                </a:lnTo>
                <a:lnTo>
                  <a:pt x="123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7" name="object 2567"/>
          <p:cNvSpPr/>
          <p:nvPr/>
        </p:nvSpPr>
        <p:spPr>
          <a:xfrm>
            <a:off x="5186197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82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8" name="object 2568"/>
          <p:cNvSpPr/>
          <p:nvPr/>
        </p:nvSpPr>
        <p:spPr>
          <a:xfrm>
            <a:off x="5170220" y="3193516"/>
            <a:ext cx="15971" cy="15989"/>
          </a:xfrm>
          <a:prstGeom prst="rect">
            <a:avLst/>
          </a:prstGeom>
          <a:blipFill>
            <a:blip r:embed="rId48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9" name="object 2569"/>
          <p:cNvSpPr/>
          <p:nvPr/>
        </p:nvSpPr>
        <p:spPr>
          <a:xfrm>
            <a:off x="5170347" y="3193694"/>
            <a:ext cx="15875" cy="15875"/>
          </a:xfrm>
          <a:custGeom>
            <a:avLst/>
            <a:gdLst/>
            <a:ahLst/>
            <a:cxnLst/>
            <a:rect l="l" t="t" r="r" b="b"/>
            <a:pathLst>
              <a:path w="15875" h="15875">
                <a:moveTo>
                  <a:pt x="12179" y="0"/>
                </a:moveTo>
                <a:lnTo>
                  <a:pt x="3543" y="0"/>
                </a:lnTo>
                <a:lnTo>
                  <a:pt x="0" y="3492"/>
                </a:lnTo>
                <a:lnTo>
                  <a:pt x="0" y="12141"/>
                </a:lnTo>
                <a:lnTo>
                  <a:pt x="3543" y="15646"/>
                </a:lnTo>
                <a:lnTo>
                  <a:pt x="12179" y="15646"/>
                </a:lnTo>
                <a:lnTo>
                  <a:pt x="15697" y="12141"/>
                </a:lnTo>
                <a:lnTo>
                  <a:pt x="15697" y="3492"/>
                </a:lnTo>
                <a:lnTo>
                  <a:pt x="121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0" name="object 2570"/>
          <p:cNvSpPr/>
          <p:nvPr/>
        </p:nvSpPr>
        <p:spPr>
          <a:xfrm>
            <a:off x="5186045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64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1" name="object 2571"/>
          <p:cNvSpPr/>
          <p:nvPr/>
        </p:nvSpPr>
        <p:spPr>
          <a:xfrm>
            <a:off x="5170347" y="3193694"/>
            <a:ext cx="15695" cy="15646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2" name="object 2572"/>
          <p:cNvSpPr/>
          <p:nvPr/>
        </p:nvSpPr>
        <p:spPr>
          <a:xfrm>
            <a:off x="5170525" y="3193846"/>
            <a:ext cx="15875" cy="15875"/>
          </a:xfrm>
          <a:custGeom>
            <a:avLst/>
            <a:gdLst/>
            <a:ahLst/>
            <a:cxnLst/>
            <a:rect l="l" t="t" r="r" b="b"/>
            <a:pathLst>
              <a:path w="15875" h="15875">
                <a:moveTo>
                  <a:pt x="11899" y="0"/>
                </a:moveTo>
                <a:lnTo>
                  <a:pt x="3441" y="0"/>
                </a:lnTo>
                <a:lnTo>
                  <a:pt x="0" y="3428"/>
                </a:lnTo>
                <a:lnTo>
                  <a:pt x="0" y="11899"/>
                </a:lnTo>
                <a:lnTo>
                  <a:pt x="3441" y="15341"/>
                </a:lnTo>
                <a:lnTo>
                  <a:pt x="11899" y="15341"/>
                </a:lnTo>
                <a:lnTo>
                  <a:pt x="15341" y="11899"/>
                </a:lnTo>
                <a:lnTo>
                  <a:pt x="15341" y="3428"/>
                </a:lnTo>
                <a:lnTo>
                  <a:pt x="1189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3" name="object 2573"/>
          <p:cNvSpPr/>
          <p:nvPr/>
        </p:nvSpPr>
        <p:spPr>
          <a:xfrm>
            <a:off x="5185867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47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4" name="object 2574"/>
          <p:cNvSpPr/>
          <p:nvPr/>
        </p:nvSpPr>
        <p:spPr>
          <a:xfrm>
            <a:off x="5170528" y="3193846"/>
            <a:ext cx="15339" cy="15341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5" name="object 2575"/>
          <p:cNvSpPr/>
          <p:nvPr/>
        </p:nvSpPr>
        <p:spPr>
          <a:xfrm>
            <a:off x="5170665" y="3193999"/>
            <a:ext cx="15240" cy="15240"/>
          </a:xfrm>
          <a:custGeom>
            <a:avLst/>
            <a:gdLst/>
            <a:ahLst/>
            <a:cxnLst/>
            <a:rect l="l" t="t" r="r" b="b"/>
            <a:pathLst>
              <a:path w="15239" h="15239">
                <a:moveTo>
                  <a:pt x="11684" y="0"/>
                </a:moveTo>
                <a:lnTo>
                  <a:pt x="3378" y="0"/>
                </a:lnTo>
                <a:lnTo>
                  <a:pt x="0" y="3365"/>
                </a:lnTo>
                <a:lnTo>
                  <a:pt x="0" y="11671"/>
                </a:lnTo>
                <a:lnTo>
                  <a:pt x="3378" y="15036"/>
                </a:lnTo>
                <a:lnTo>
                  <a:pt x="11684" y="15036"/>
                </a:lnTo>
                <a:lnTo>
                  <a:pt x="15036" y="11671"/>
                </a:lnTo>
                <a:lnTo>
                  <a:pt x="15036" y="3365"/>
                </a:lnTo>
                <a:lnTo>
                  <a:pt x="116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6" name="object 2576"/>
          <p:cNvSpPr/>
          <p:nvPr/>
        </p:nvSpPr>
        <p:spPr>
          <a:xfrm>
            <a:off x="5185702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30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7" name="object 2577"/>
          <p:cNvSpPr/>
          <p:nvPr/>
        </p:nvSpPr>
        <p:spPr>
          <a:xfrm>
            <a:off x="5170670" y="3193999"/>
            <a:ext cx="15031" cy="15036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8" name="object 2578"/>
          <p:cNvSpPr/>
          <p:nvPr/>
        </p:nvSpPr>
        <p:spPr>
          <a:xfrm>
            <a:off x="5170665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30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9" name="object 2579"/>
          <p:cNvSpPr/>
          <p:nvPr/>
        </p:nvSpPr>
        <p:spPr>
          <a:xfrm>
            <a:off x="5170843" y="3194151"/>
            <a:ext cx="15240" cy="15240"/>
          </a:xfrm>
          <a:custGeom>
            <a:avLst/>
            <a:gdLst/>
            <a:ahLst/>
            <a:cxnLst/>
            <a:rect l="l" t="t" r="r" b="b"/>
            <a:pathLst>
              <a:path w="15239" h="15239">
                <a:moveTo>
                  <a:pt x="11404" y="0"/>
                </a:moveTo>
                <a:lnTo>
                  <a:pt x="3289" y="0"/>
                </a:lnTo>
                <a:lnTo>
                  <a:pt x="0" y="3276"/>
                </a:lnTo>
                <a:lnTo>
                  <a:pt x="0" y="11429"/>
                </a:lnTo>
                <a:lnTo>
                  <a:pt x="3289" y="14719"/>
                </a:lnTo>
                <a:lnTo>
                  <a:pt x="11404" y="14719"/>
                </a:lnTo>
                <a:lnTo>
                  <a:pt x="14706" y="11429"/>
                </a:lnTo>
                <a:lnTo>
                  <a:pt x="14706" y="3276"/>
                </a:lnTo>
                <a:lnTo>
                  <a:pt x="114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0" name="object 2580"/>
          <p:cNvSpPr/>
          <p:nvPr/>
        </p:nvSpPr>
        <p:spPr>
          <a:xfrm>
            <a:off x="5185549" y="320150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815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1" name="object 2581"/>
          <p:cNvSpPr/>
          <p:nvPr/>
        </p:nvSpPr>
        <p:spPr>
          <a:xfrm>
            <a:off x="5170843" y="3194151"/>
            <a:ext cx="14704" cy="14719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2" name="object 2582"/>
          <p:cNvSpPr/>
          <p:nvPr/>
        </p:nvSpPr>
        <p:spPr>
          <a:xfrm>
            <a:off x="5170957" y="3194291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5">
                <a:moveTo>
                  <a:pt x="11214" y="0"/>
                </a:moveTo>
                <a:lnTo>
                  <a:pt x="3251" y="0"/>
                </a:lnTo>
                <a:lnTo>
                  <a:pt x="0" y="3238"/>
                </a:lnTo>
                <a:lnTo>
                  <a:pt x="0" y="11201"/>
                </a:lnTo>
                <a:lnTo>
                  <a:pt x="3251" y="14439"/>
                </a:lnTo>
                <a:lnTo>
                  <a:pt x="11214" y="14439"/>
                </a:lnTo>
                <a:lnTo>
                  <a:pt x="14478" y="11201"/>
                </a:lnTo>
                <a:lnTo>
                  <a:pt x="14478" y="3238"/>
                </a:lnTo>
                <a:lnTo>
                  <a:pt x="112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3" name="object 2583"/>
          <p:cNvSpPr/>
          <p:nvPr/>
        </p:nvSpPr>
        <p:spPr>
          <a:xfrm>
            <a:off x="5185435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96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4" name="object 2584"/>
          <p:cNvSpPr/>
          <p:nvPr/>
        </p:nvSpPr>
        <p:spPr>
          <a:xfrm>
            <a:off x="5170962" y="3194291"/>
            <a:ext cx="14467" cy="14439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5" name="object 2585"/>
          <p:cNvSpPr/>
          <p:nvPr/>
        </p:nvSpPr>
        <p:spPr>
          <a:xfrm>
            <a:off x="5171135" y="3194443"/>
            <a:ext cx="14604" cy="14604"/>
          </a:xfrm>
          <a:custGeom>
            <a:avLst/>
            <a:gdLst/>
            <a:ahLst/>
            <a:cxnLst/>
            <a:rect l="l" t="t" r="r" b="b"/>
            <a:pathLst>
              <a:path w="14604" h="14605">
                <a:moveTo>
                  <a:pt x="10947" y="0"/>
                </a:moveTo>
                <a:lnTo>
                  <a:pt x="3162" y="0"/>
                </a:lnTo>
                <a:lnTo>
                  <a:pt x="0" y="3149"/>
                </a:lnTo>
                <a:lnTo>
                  <a:pt x="0" y="10985"/>
                </a:lnTo>
                <a:lnTo>
                  <a:pt x="3162" y="14160"/>
                </a:lnTo>
                <a:lnTo>
                  <a:pt x="10947" y="14160"/>
                </a:lnTo>
                <a:lnTo>
                  <a:pt x="14147" y="10985"/>
                </a:lnTo>
                <a:lnTo>
                  <a:pt x="14147" y="3149"/>
                </a:lnTo>
                <a:lnTo>
                  <a:pt x="1094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6" name="object 2586"/>
          <p:cNvSpPr/>
          <p:nvPr/>
        </p:nvSpPr>
        <p:spPr>
          <a:xfrm>
            <a:off x="5171135" y="3194443"/>
            <a:ext cx="14145" cy="14160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7" name="object 2587"/>
          <p:cNvSpPr/>
          <p:nvPr/>
        </p:nvSpPr>
        <p:spPr>
          <a:xfrm>
            <a:off x="5171262" y="3194583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70" h="13969">
                <a:moveTo>
                  <a:pt x="10782" y="0"/>
                </a:moveTo>
                <a:lnTo>
                  <a:pt x="3111" y="0"/>
                </a:lnTo>
                <a:lnTo>
                  <a:pt x="0" y="3098"/>
                </a:lnTo>
                <a:lnTo>
                  <a:pt x="0" y="10769"/>
                </a:lnTo>
                <a:lnTo>
                  <a:pt x="3111" y="13868"/>
                </a:lnTo>
                <a:lnTo>
                  <a:pt x="10782" y="13868"/>
                </a:lnTo>
                <a:lnTo>
                  <a:pt x="13855" y="10769"/>
                </a:lnTo>
                <a:lnTo>
                  <a:pt x="13855" y="3098"/>
                </a:lnTo>
                <a:lnTo>
                  <a:pt x="107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8" name="object 2588"/>
          <p:cNvSpPr/>
          <p:nvPr/>
        </p:nvSpPr>
        <p:spPr>
          <a:xfrm>
            <a:off x="5185118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67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9" name="object 2589"/>
          <p:cNvSpPr/>
          <p:nvPr/>
        </p:nvSpPr>
        <p:spPr>
          <a:xfrm>
            <a:off x="5171267" y="3194583"/>
            <a:ext cx="13846" cy="13868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0" name="object 2590"/>
          <p:cNvSpPr/>
          <p:nvPr/>
        </p:nvSpPr>
        <p:spPr>
          <a:xfrm>
            <a:off x="5171262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67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1" name="object 2591"/>
          <p:cNvSpPr/>
          <p:nvPr/>
        </p:nvSpPr>
        <p:spPr>
          <a:xfrm>
            <a:off x="5171401" y="3194710"/>
            <a:ext cx="13970" cy="13970"/>
          </a:xfrm>
          <a:custGeom>
            <a:avLst/>
            <a:gdLst/>
            <a:ahLst/>
            <a:cxnLst/>
            <a:rect l="l" t="t" r="r" b="b"/>
            <a:pathLst>
              <a:path w="13970" h="13969">
                <a:moveTo>
                  <a:pt x="10540" y="0"/>
                </a:moveTo>
                <a:lnTo>
                  <a:pt x="3048" y="0"/>
                </a:lnTo>
                <a:lnTo>
                  <a:pt x="0" y="3048"/>
                </a:lnTo>
                <a:lnTo>
                  <a:pt x="0" y="10566"/>
                </a:lnTo>
                <a:lnTo>
                  <a:pt x="3048" y="13601"/>
                </a:lnTo>
                <a:lnTo>
                  <a:pt x="10540" y="13601"/>
                </a:lnTo>
                <a:lnTo>
                  <a:pt x="13588" y="10566"/>
                </a:lnTo>
                <a:lnTo>
                  <a:pt x="13588" y="3048"/>
                </a:lnTo>
                <a:lnTo>
                  <a:pt x="105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2" name="object 2592"/>
          <p:cNvSpPr/>
          <p:nvPr/>
        </p:nvSpPr>
        <p:spPr>
          <a:xfrm>
            <a:off x="5184990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51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3" name="object 2593"/>
          <p:cNvSpPr/>
          <p:nvPr/>
        </p:nvSpPr>
        <p:spPr>
          <a:xfrm>
            <a:off x="5171401" y="3194710"/>
            <a:ext cx="13587" cy="13601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4" name="object 2594"/>
          <p:cNvSpPr/>
          <p:nvPr/>
        </p:nvSpPr>
        <p:spPr>
          <a:xfrm>
            <a:off x="5171516" y="3194850"/>
            <a:ext cx="13335" cy="13335"/>
          </a:xfrm>
          <a:custGeom>
            <a:avLst/>
            <a:gdLst/>
            <a:ahLst/>
            <a:cxnLst/>
            <a:rect l="l" t="t" r="r" b="b"/>
            <a:pathLst>
              <a:path w="13335" h="13335">
                <a:moveTo>
                  <a:pt x="10375" y="0"/>
                </a:moveTo>
                <a:lnTo>
                  <a:pt x="3009" y="0"/>
                </a:lnTo>
                <a:lnTo>
                  <a:pt x="0" y="2997"/>
                </a:lnTo>
                <a:lnTo>
                  <a:pt x="0" y="10337"/>
                </a:lnTo>
                <a:lnTo>
                  <a:pt x="3009" y="13335"/>
                </a:lnTo>
                <a:lnTo>
                  <a:pt x="10375" y="13335"/>
                </a:lnTo>
                <a:lnTo>
                  <a:pt x="13347" y="10337"/>
                </a:lnTo>
                <a:lnTo>
                  <a:pt x="13347" y="2997"/>
                </a:lnTo>
                <a:lnTo>
                  <a:pt x="1037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5" name="object 2595"/>
          <p:cNvSpPr/>
          <p:nvPr/>
        </p:nvSpPr>
        <p:spPr>
          <a:xfrm>
            <a:off x="5184863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3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6" name="object 2596"/>
          <p:cNvSpPr/>
          <p:nvPr/>
        </p:nvSpPr>
        <p:spPr>
          <a:xfrm>
            <a:off x="5171519" y="3194850"/>
            <a:ext cx="13343" cy="13335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7" name="object 2597"/>
          <p:cNvSpPr/>
          <p:nvPr/>
        </p:nvSpPr>
        <p:spPr>
          <a:xfrm>
            <a:off x="5171681" y="3194989"/>
            <a:ext cx="13335" cy="13335"/>
          </a:xfrm>
          <a:custGeom>
            <a:avLst/>
            <a:gdLst/>
            <a:ahLst/>
            <a:cxnLst/>
            <a:rect l="l" t="t" r="r" b="b"/>
            <a:pathLst>
              <a:path w="13335" h="13335">
                <a:moveTo>
                  <a:pt x="10134" y="0"/>
                </a:moveTo>
                <a:lnTo>
                  <a:pt x="2908" y="0"/>
                </a:lnTo>
                <a:lnTo>
                  <a:pt x="0" y="2921"/>
                </a:lnTo>
                <a:lnTo>
                  <a:pt x="0" y="10121"/>
                </a:lnTo>
                <a:lnTo>
                  <a:pt x="2908" y="13055"/>
                </a:lnTo>
                <a:lnTo>
                  <a:pt x="10134" y="13055"/>
                </a:lnTo>
                <a:lnTo>
                  <a:pt x="13030" y="10121"/>
                </a:lnTo>
                <a:lnTo>
                  <a:pt x="13030" y="2921"/>
                </a:lnTo>
                <a:lnTo>
                  <a:pt x="1013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8" name="object 2598"/>
          <p:cNvSpPr/>
          <p:nvPr/>
        </p:nvSpPr>
        <p:spPr>
          <a:xfrm>
            <a:off x="5184711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2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9" name="object 2599"/>
          <p:cNvSpPr/>
          <p:nvPr/>
        </p:nvSpPr>
        <p:spPr>
          <a:xfrm>
            <a:off x="5171681" y="3194989"/>
            <a:ext cx="13030" cy="13055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0" name="object 2600"/>
          <p:cNvSpPr/>
          <p:nvPr/>
        </p:nvSpPr>
        <p:spPr>
          <a:xfrm>
            <a:off x="5171782" y="3195129"/>
            <a:ext cx="13335" cy="13335"/>
          </a:xfrm>
          <a:custGeom>
            <a:avLst/>
            <a:gdLst/>
            <a:ahLst/>
            <a:cxnLst/>
            <a:rect l="l" t="t" r="r" b="b"/>
            <a:pathLst>
              <a:path w="13335" h="13335">
                <a:moveTo>
                  <a:pt x="9944" y="0"/>
                </a:moveTo>
                <a:lnTo>
                  <a:pt x="2870" y="0"/>
                </a:lnTo>
                <a:lnTo>
                  <a:pt x="0" y="2857"/>
                </a:lnTo>
                <a:lnTo>
                  <a:pt x="0" y="9918"/>
                </a:lnTo>
                <a:lnTo>
                  <a:pt x="2870" y="12788"/>
                </a:lnTo>
                <a:lnTo>
                  <a:pt x="9944" y="12788"/>
                </a:lnTo>
                <a:lnTo>
                  <a:pt x="12827" y="9918"/>
                </a:lnTo>
                <a:lnTo>
                  <a:pt x="12827" y="2857"/>
                </a:lnTo>
                <a:lnTo>
                  <a:pt x="994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1" name="object 2601"/>
          <p:cNvSpPr/>
          <p:nvPr/>
        </p:nvSpPr>
        <p:spPr>
          <a:xfrm>
            <a:off x="5184609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706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2" name="object 2602"/>
          <p:cNvSpPr/>
          <p:nvPr/>
        </p:nvSpPr>
        <p:spPr>
          <a:xfrm>
            <a:off x="5171782" y="3195129"/>
            <a:ext cx="12827" cy="12788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3" name="object 2603"/>
          <p:cNvSpPr/>
          <p:nvPr/>
        </p:nvSpPr>
        <p:spPr>
          <a:xfrm>
            <a:off x="5171909" y="3195231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9740" y="0"/>
                </a:moveTo>
                <a:lnTo>
                  <a:pt x="2844" y="0"/>
                </a:lnTo>
                <a:lnTo>
                  <a:pt x="0" y="2819"/>
                </a:lnTo>
                <a:lnTo>
                  <a:pt x="0" y="9740"/>
                </a:lnTo>
                <a:lnTo>
                  <a:pt x="2844" y="12547"/>
                </a:lnTo>
                <a:lnTo>
                  <a:pt x="9740" y="12547"/>
                </a:lnTo>
                <a:lnTo>
                  <a:pt x="12572" y="9740"/>
                </a:lnTo>
                <a:lnTo>
                  <a:pt x="12572" y="2819"/>
                </a:lnTo>
                <a:lnTo>
                  <a:pt x="97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4" name="object 2604"/>
          <p:cNvSpPr/>
          <p:nvPr/>
        </p:nvSpPr>
        <p:spPr>
          <a:xfrm>
            <a:off x="5184482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92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5" name="object 2605"/>
          <p:cNvSpPr/>
          <p:nvPr/>
        </p:nvSpPr>
        <p:spPr>
          <a:xfrm>
            <a:off x="5171909" y="3195231"/>
            <a:ext cx="12570" cy="12547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6" name="object 2606"/>
          <p:cNvSpPr/>
          <p:nvPr/>
        </p:nvSpPr>
        <p:spPr>
          <a:xfrm>
            <a:off x="5172062" y="3195370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9537" y="0"/>
                </a:moveTo>
                <a:lnTo>
                  <a:pt x="2743" y="0"/>
                </a:lnTo>
                <a:lnTo>
                  <a:pt x="0" y="2755"/>
                </a:lnTo>
                <a:lnTo>
                  <a:pt x="0" y="9525"/>
                </a:lnTo>
                <a:lnTo>
                  <a:pt x="2743" y="12280"/>
                </a:lnTo>
                <a:lnTo>
                  <a:pt x="9537" y="12280"/>
                </a:lnTo>
                <a:lnTo>
                  <a:pt x="12268" y="9525"/>
                </a:lnTo>
                <a:lnTo>
                  <a:pt x="12268" y="2755"/>
                </a:lnTo>
                <a:lnTo>
                  <a:pt x="953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7" name="object 2607"/>
          <p:cNvSpPr/>
          <p:nvPr/>
        </p:nvSpPr>
        <p:spPr>
          <a:xfrm>
            <a:off x="5184330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76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8" name="object 2608"/>
          <p:cNvSpPr/>
          <p:nvPr/>
        </p:nvSpPr>
        <p:spPr>
          <a:xfrm>
            <a:off x="5172066" y="3195370"/>
            <a:ext cx="12259" cy="12280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9" name="object 2609"/>
          <p:cNvSpPr/>
          <p:nvPr/>
        </p:nvSpPr>
        <p:spPr>
          <a:xfrm>
            <a:off x="5172189" y="3195485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4" h="12064">
                <a:moveTo>
                  <a:pt x="9334" y="0"/>
                </a:moveTo>
                <a:lnTo>
                  <a:pt x="2666" y="0"/>
                </a:lnTo>
                <a:lnTo>
                  <a:pt x="0" y="2692"/>
                </a:lnTo>
                <a:lnTo>
                  <a:pt x="0" y="9347"/>
                </a:lnTo>
                <a:lnTo>
                  <a:pt x="2666" y="12052"/>
                </a:lnTo>
                <a:lnTo>
                  <a:pt x="9334" y="12052"/>
                </a:lnTo>
                <a:lnTo>
                  <a:pt x="12026" y="9347"/>
                </a:lnTo>
                <a:lnTo>
                  <a:pt x="12026" y="2692"/>
                </a:lnTo>
                <a:lnTo>
                  <a:pt x="933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0" name="object 2610"/>
          <p:cNvSpPr/>
          <p:nvPr/>
        </p:nvSpPr>
        <p:spPr>
          <a:xfrm>
            <a:off x="5172189" y="3195485"/>
            <a:ext cx="12026" cy="12052"/>
          </a:xfrm>
          <a:prstGeom prst="rect">
            <a:avLst/>
          </a:prstGeom>
          <a:blipFill>
            <a:blip r:embed="rId10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1" name="object 2611"/>
          <p:cNvSpPr/>
          <p:nvPr/>
        </p:nvSpPr>
        <p:spPr>
          <a:xfrm>
            <a:off x="5172290" y="3195612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4" h="12064">
                <a:moveTo>
                  <a:pt x="9131" y="0"/>
                </a:moveTo>
                <a:lnTo>
                  <a:pt x="2679" y="0"/>
                </a:lnTo>
                <a:lnTo>
                  <a:pt x="0" y="2641"/>
                </a:lnTo>
                <a:lnTo>
                  <a:pt x="0" y="9169"/>
                </a:lnTo>
                <a:lnTo>
                  <a:pt x="2679" y="11785"/>
                </a:lnTo>
                <a:lnTo>
                  <a:pt x="9131" y="11785"/>
                </a:lnTo>
                <a:lnTo>
                  <a:pt x="11811" y="9169"/>
                </a:lnTo>
                <a:lnTo>
                  <a:pt x="11811" y="2641"/>
                </a:lnTo>
                <a:lnTo>
                  <a:pt x="91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2" name="object 2612"/>
          <p:cNvSpPr/>
          <p:nvPr/>
        </p:nvSpPr>
        <p:spPr>
          <a:xfrm>
            <a:off x="5184101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52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3" name="object 2613"/>
          <p:cNvSpPr/>
          <p:nvPr/>
        </p:nvSpPr>
        <p:spPr>
          <a:xfrm>
            <a:off x="5172290" y="3195612"/>
            <a:ext cx="11805" cy="11785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4" name="object 2614"/>
          <p:cNvSpPr/>
          <p:nvPr/>
        </p:nvSpPr>
        <p:spPr>
          <a:xfrm>
            <a:off x="5172290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52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5" name="object 2615"/>
          <p:cNvSpPr/>
          <p:nvPr/>
        </p:nvSpPr>
        <p:spPr>
          <a:xfrm>
            <a:off x="5172405" y="3195739"/>
            <a:ext cx="12065" cy="12065"/>
          </a:xfrm>
          <a:custGeom>
            <a:avLst/>
            <a:gdLst/>
            <a:ahLst/>
            <a:cxnLst/>
            <a:rect l="l" t="t" r="r" b="b"/>
            <a:pathLst>
              <a:path w="12064" h="12064">
                <a:moveTo>
                  <a:pt x="8978" y="0"/>
                </a:moveTo>
                <a:lnTo>
                  <a:pt x="2616" y="0"/>
                </a:lnTo>
                <a:lnTo>
                  <a:pt x="0" y="2578"/>
                </a:lnTo>
                <a:lnTo>
                  <a:pt x="0" y="8966"/>
                </a:lnTo>
                <a:lnTo>
                  <a:pt x="2616" y="11544"/>
                </a:lnTo>
                <a:lnTo>
                  <a:pt x="8978" y="11544"/>
                </a:lnTo>
                <a:lnTo>
                  <a:pt x="11582" y="8966"/>
                </a:lnTo>
                <a:lnTo>
                  <a:pt x="11582" y="2578"/>
                </a:lnTo>
                <a:lnTo>
                  <a:pt x="89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6" name="object 2616"/>
          <p:cNvSpPr/>
          <p:nvPr/>
        </p:nvSpPr>
        <p:spPr>
          <a:xfrm>
            <a:off x="5183987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38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7" name="object 2617"/>
          <p:cNvSpPr/>
          <p:nvPr/>
        </p:nvSpPr>
        <p:spPr>
          <a:xfrm>
            <a:off x="5172407" y="3195739"/>
            <a:ext cx="11579" cy="11544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8" name="object 2618"/>
          <p:cNvSpPr/>
          <p:nvPr/>
        </p:nvSpPr>
        <p:spPr>
          <a:xfrm>
            <a:off x="5172519" y="3195853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8801" y="0"/>
                </a:moveTo>
                <a:lnTo>
                  <a:pt x="2552" y="0"/>
                </a:lnTo>
                <a:lnTo>
                  <a:pt x="0" y="2527"/>
                </a:lnTo>
                <a:lnTo>
                  <a:pt x="0" y="8813"/>
                </a:lnTo>
                <a:lnTo>
                  <a:pt x="2552" y="11341"/>
                </a:lnTo>
                <a:lnTo>
                  <a:pt x="8801" y="11341"/>
                </a:lnTo>
                <a:lnTo>
                  <a:pt x="11366" y="8813"/>
                </a:lnTo>
                <a:lnTo>
                  <a:pt x="11366" y="2527"/>
                </a:lnTo>
                <a:lnTo>
                  <a:pt x="880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9" name="object 2619"/>
          <p:cNvSpPr/>
          <p:nvPr/>
        </p:nvSpPr>
        <p:spPr>
          <a:xfrm>
            <a:off x="5183885" y="320152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28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0" name="object 2620"/>
          <p:cNvSpPr/>
          <p:nvPr/>
        </p:nvSpPr>
        <p:spPr>
          <a:xfrm>
            <a:off x="5172525" y="3195853"/>
            <a:ext cx="11360" cy="11341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1" name="object 2621"/>
          <p:cNvSpPr/>
          <p:nvPr/>
        </p:nvSpPr>
        <p:spPr>
          <a:xfrm>
            <a:off x="5172519" y="3201523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28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2" name="object 2622"/>
          <p:cNvSpPr/>
          <p:nvPr/>
        </p:nvSpPr>
        <p:spPr>
          <a:xfrm>
            <a:off x="5172646" y="3195942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8623" y="0"/>
                </a:moveTo>
                <a:lnTo>
                  <a:pt x="2489" y="0"/>
                </a:lnTo>
                <a:lnTo>
                  <a:pt x="0" y="2514"/>
                </a:lnTo>
                <a:lnTo>
                  <a:pt x="0" y="8635"/>
                </a:lnTo>
                <a:lnTo>
                  <a:pt x="2489" y="11137"/>
                </a:lnTo>
                <a:lnTo>
                  <a:pt x="8623" y="11137"/>
                </a:lnTo>
                <a:lnTo>
                  <a:pt x="11087" y="8635"/>
                </a:lnTo>
                <a:lnTo>
                  <a:pt x="11087" y="2514"/>
                </a:lnTo>
                <a:lnTo>
                  <a:pt x="862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3" name="object 2623"/>
          <p:cNvSpPr/>
          <p:nvPr/>
        </p:nvSpPr>
        <p:spPr>
          <a:xfrm>
            <a:off x="5183733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12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4" name="object 2624"/>
          <p:cNvSpPr/>
          <p:nvPr/>
        </p:nvSpPr>
        <p:spPr>
          <a:xfrm>
            <a:off x="5172650" y="3195942"/>
            <a:ext cx="11083" cy="11137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5" name="object 2625"/>
          <p:cNvSpPr/>
          <p:nvPr/>
        </p:nvSpPr>
        <p:spPr>
          <a:xfrm>
            <a:off x="5172748" y="3196082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30">
                <a:moveTo>
                  <a:pt x="8445" y="0"/>
                </a:moveTo>
                <a:lnTo>
                  <a:pt x="2438" y="0"/>
                </a:lnTo>
                <a:lnTo>
                  <a:pt x="0" y="2425"/>
                </a:lnTo>
                <a:lnTo>
                  <a:pt x="0" y="8432"/>
                </a:lnTo>
                <a:lnTo>
                  <a:pt x="2438" y="10871"/>
                </a:lnTo>
                <a:lnTo>
                  <a:pt x="8445" y="10871"/>
                </a:lnTo>
                <a:lnTo>
                  <a:pt x="10909" y="8432"/>
                </a:lnTo>
                <a:lnTo>
                  <a:pt x="10909" y="2425"/>
                </a:lnTo>
                <a:lnTo>
                  <a:pt x="84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6" name="object 2626"/>
          <p:cNvSpPr/>
          <p:nvPr/>
        </p:nvSpPr>
        <p:spPr>
          <a:xfrm>
            <a:off x="5183657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00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7" name="object 2627"/>
          <p:cNvSpPr/>
          <p:nvPr/>
        </p:nvSpPr>
        <p:spPr>
          <a:xfrm>
            <a:off x="5172754" y="3196082"/>
            <a:ext cx="10901" cy="10871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8" name="object 2628"/>
          <p:cNvSpPr/>
          <p:nvPr/>
        </p:nvSpPr>
        <p:spPr>
          <a:xfrm>
            <a:off x="5172748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600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9" name="object 2629"/>
          <p:cNvSpPr/>
          <p:nvPr/>
        </p:nvSpPr>
        <p:spPr>
          <a:xfrm>
            <a:off x="5172849" y="3196183"/>
            <a:ext cx="10795" cy="10795"/>
          </a:xfrm>
          <a:custGeom>
            <a:avLst/>
            <a:gdLst/>
            <a:ahLst/>
            <a:cxnLst/>
            <a:rect l="l" t="t" r="r" b="b"/>
            <a:pathLst>
              <a:path w="10795" h="10794">
                <a:moveTo>
                  <a:pt x="8293" y="0"/>
                </a:moveTo>
                <a:lnTo>
                  <a:pt x="2425" y="0"/>
                </a:lnTo>
                <a:lnTo>
                  <a:pt x="0" y="2374"/>
                </a:lnTo>
                <a:lnTo>
                  <a:pt x="0" y="8280"/>
                </a:lnTo>
                <a:lnTo>
                  <a:pt x="2425" y="10668"/>
                </a:lnTo>
                <a:lnTo>
                  <a:pt x="8293" y="10668"/>
                </a:lnTo>
                <a:lnTo>
                  <a:pt x="10718" y="8280"/>
                </a:lnTo>
                <a:lnTo>
                  <a:pt x="10718" y="2374"/>
                </a:lnTo>
                <a:lnTo>
                  <a:pt x="829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0" name="object 2630"/>
          <p:cNvSpPr/>
          <p:nvPr/>
        </p:nvSpPr>
        <p:spPr>
          <a:xfrm>
            <a:off x="5183568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90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1" name="object 2631"/>
          <p:cNvSpPr/>
          <p:nvPr/>
        </p:nvSpPr>
        <p:spPr>
          <a:xfrm>
            <a:off x="5172853" y="3196183"/>
            <a:ext cx="10709" cy="10668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2" name="object 2632"/>
          <p:cNvSpPr/>
          <p:nvPr/>
        </p:nvSpPr>
        <p:spPr>
          <a:xfrm>
            <a:off x="5172849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90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3" name="object 2633"/>
          <p:cNvSpPr/>
          <p:nvPr/>
        </p:nvSpPr>
        <p:spPr>
          <a:xfrm>
            <a:off x="5172976" y="3196285"/>
            <a:ext cx="10795" cy="10795"/>
          </a:xfrm>
          <a:custGeom>
            <a:avLst/>
            <a:gdLst/>
            <a:ahLst/>
            <a:cxnLst/>
            <a:rect l="l" t="t" r="r" b="b"/>
            <a:pathLst>
              <a:path w="10795" h="10794">
                <a:moveTo>
                  <a:pt x="8115" y="0"/>
                </a:moveTo>
                <a:lnTo>
                  <a:pt x="2336" y="0"/>
                </a:lnTo>
                <a:lnTo>
                  <a:pt x="0" y="2324"/>
                </a:lnTo>
                <a:lnTo>
                  <a:pt x="0" y="8127"/>
                </a:lnTo>
                <a:lnTo>
                  <a:pt x="2336" y="10464"/>
                </a:lnTo>
                <a:lnTo>
                  <a:pt x="8115" y="10464"/>
                </a:lnTo>
                <a:lnTo>
                  <a:pt x="10426" y="8127"/>
                </a:lnTo>
                <a:lnTo>
                  <a:pt x="10426" y="2324"/>
                </a:lnTo>
                <a:lnTo>
                  <a:pt x="81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4" name="object 2634"/>
          <p:cNvSpPr/>
          <p:nvPr/>
        </p:nvSpPr>
        <p:spPr>
          <a:xfrm>
            <a:off x="5183403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80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5" name="object 2635"/>
          <p:cNvSpPr/>
          <p:nvPr/>
        </p:nvSpPr>
        <p:spPr>
          <a:xfrm>
            <a:off x="5172978" y="3196285"/>
            <a:ext cx="10424" cy="10464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6" name="object 2636"/>
          <p:cNvSpPr/>
          <p:nvPr/>
        </p:nvSpPr>
        <p:spPr>
          <a:xfrm>
            <a:off x="5173052" y="3196386"/>
            <a:ext cx="10795" cy="10795"/>
          </a:xfrm>
          <a:custGeom>
            <a:avLst/>
            <a:gdLst/>
            <a:ahLst/>
            <a:cxnLst/>
            <a:rect l="l" t="t" r="r" b="b"/>
            <a:pathLst>
              <a:path w="10795" h="10794">
                <a:moveTo>
                  <a:pt x="7950" y="0"/>
                </a:moveTo>
                <a:lnTo>
                  <a:pt x="2324" y="0"/>
                </a:lnTo>
                <a:lnTo>
                  <a:pt x="0" y="2298"/>
                </a:lnTo>
                <a:lnTo>
                  <a:pt x="0" y="7950"/>
                </a:lnTo>
                <a:lnTo>
                  <a:pt x="2324" y="10248"/>
                </a:lnTo>
                <a:lnTo>
                  <a:pt x="7950" y="10248"/>
                </a:lnTo>
                <a:lnTo>
                  <a:pt x="10261" y="7950"/>
                </a:lnTo>
                <a:lnTo>
                  <a:pt x="10261" y="2298"/>
                </a:lnTo>
                <a:lnTo>
                  <a:pt x="79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7" name="object 2637"/>
          <p:cNvSpPr/>
          <p:nvPr/>
        </p:nvSpPr>
        <p:spPr>
          <a:xfrm>
            <a:off x="5183314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65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8" name="object 2638"/>
          <p:cNvSpPr/>
          <p:nvPr/>
        </p:nvSpPr>
        <p:spPr>
          <a:xfrm>
            <a:off x="5173057" y="3196386"/>
            <a:ext cx="10256" cy="10248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9" name="object 2639"/>
          <p:cNvSpPr/>
          <p:nvPr/>
        </p:nvSpPr>
        <p:spPr>
          <a:xfrm>
            <a:off x="5173052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651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0" name="object 2640"/>
          <p:cNvSpPr/>
          <p:nvPr/>
        </p:nvSpPr>
        <p:spPr>
          <a:xfrm>
            <a:off x="5173167" y="3196488"/>
            <a:ext cx="10160" cy="10160"/>
          </a:xfrm>
          <a:custGeom>
            <a:avLst/>
            <a:gdLst/>
            <a:ahLst/>
            <a:cxnLst/>
            <a:rect l="l" t="t" r="r" b="b"/>
            <a:pathLst>
              <a:path w="10160" h="10160">
                <a:moveTo>
                  <a:pt x="7823" y="0"/>
                </a:moveTo>
                <a:lnTo>
                  <a:pt x="2247" y="0"/>
                </a:lnTo>
                <a:lnTo>
                  <a:pt x="0" y="2260"/>
                </a:lnTo>
                <a:lnTo>
                  <a:pt x="0" y="7797"/>
                </a:lnTo>
                <a:lnTo>
                  <a:pt x="2247" y="10045"/>
                </a:lnTo>
                <a:lnTo>
                  <a:pt x="7823" y="10045"/>
                </a:lnTo>
                <a:lnTo>
                  <a:pt x="10058" y="7797"/>
                </a:lnTo>
                <a:lnTo>
                  <a:pt x="10058" y="2260"/>
                </a:lnTo>
                <a:lnTo>
                  <a:pt x="782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1" name="object 2641"/>
          <p:cNvSpPr/>
          <p:nvPr/>
        </p:nvSpPr>
        <p:spPr>
          <a:xfrm>
            <a:off x="5183225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53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2" name="object 2642"/>
          <p:cNvSpPr/>
          <p:nvPr/>
        </p:nvSpPr>
        <p:spPr>
          <a:xfrm>
            <a:off x="5173169" y="3196488"/>
            <a:ext cx="10055" cy="10045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3" name="object 2643"/>
          <p:cNvSpPr/>
          <p:nvPr/>
        </p:nvSpPr>
        <p:spPr>
          <a:xfrm>
            <a:off x="5173167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53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4" name="object 2644"/>
          <p:cNvSpPr/>
          <p:nvPr/>
        </p:nvSpPr>
        <p:spPr>
          <a:xfrm>
            <a:off x="5173294" y="3196602"/>
            <a:ext cx="10160" cy="10160"/>
          </a:xfrm>
          <a:custGeom>
            <a:avLst/>
            <a:gdLst/>
            <a:ahLst/>
            <a:cxnLst/>
            <a:rect l="l" t="t" r="r" b="b"/>
            <a:pathLst>
              <a:path w="10160" h="10160">
                <a:moveTo>
                  <a:pt x="7620" y="0"/>
                </a:moveTo>
                <a:lnTo>
                  <a:pt x="2184" y="0"/>
                </a:lnTo>
                <a:lnTo>
                  <a:pt x="0" y="2197"/>
                </a:lnTo>
                <a:lnTo>
                  <a:pt x="0" y="7632"/>
                </a:lnTo>
                <a:lnTo>
                  <a:pt x="2184" y="9829"/>
                </a:lnTo>
                <a:lnTo>
                  <a:pt x="7620" y="9829"/>
                </a:lnTo>
                <a:lnTo>
                  <a:pt x="9817" y="7632"/>
                </a:lnTo>
                <a:lnTo>
                  <a:pt x="9817" y="2197"/>
                </a:lnTo>
                <a:lnTo>
                  <a:pt x="76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5" name="object 2645"/>
          <p:cNvSpPr/>
          <p:nvPr/>
        </p:nvSpPr>
        <p:spPr>
          <a:xfrm>
            <a:off x="5183111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43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6" name="object 2646"/>
          <p:cNvSpPr/>
          <p:nvPr/>
        </p:nvSpPr>
        <p:spPr>
          <a:xfrm>
            <a:off x="5173300" y="3196602"/>
            <a:ext cx="9810" cy="9829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7" name="object 2647"/>
          <p:cNvSpPr/>
          <p:nvPr/>
        </p:nvSpPr>
        <p:spPr>
          <a:xfrm>
            <a:off x="5173370" y="3196678"/>
            <a:ext cx="10160" cy="10160"/>
          </a:xfrm>
          <a:custGeom>
            <a:avLst/>
            <a:gdLst/>
            <a:ahLst/>
            <a:cxnLst/>
            <a:rect l="l" t="t" r="r" b="b"/>
            <a:pathLst>
              <a:path w="10160" h="10160">
                <a:moveTo>
                  <a:pt x="7493" y="0"/>
                </a:moveTo>
                <a:lnTo>
                  <a:pt x="2159" y="0"/>
                </a:lnTo>
                <a:lnTo>
                  <a:pt x="0" y="2184"/>
                </a:lnTo>
                <a:lnTo>
                  <a:pt x="0" y="7493"/>
                </a:lnTo>
                <a:lnTo>
                  <a:pt x="2159" y="9664"/>
                </a:lnTo>
                <a:lnTo>
                  <a:pt x="7493" y="9664"/>
                </a:lnTo>
                <a:lnTo>
                  <a:pt x="9652" y="7493"/>
                </a:lnTo>
                <a:lnTo>
                  <a:pt x="9652" y="2184"/>
                </a:lnTo>
                <a:lnTo>
                  <a:pt x="749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8" name="object 2648"/>
          <p:cNvSpPr/>
          <p:nvPr/>
        </p:nvSpPr>
        <p:spPr>
          <a:xfrm>
            <a:off x="5183022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30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9" name="object 2649"/>
          <p:cNvSpPr/>
          <p:nvPr/>
        </p:nvSpPr>
        <p:spPr>
          <a:xfrm>
            <a:off x="5173370" y="3196678"/>
            <a:ext cx="9646" cy="9664"/>
          </a:xfrm>
          <a:prstGeom prst="rect">
            <a:avLst/>
          </a:prstGeom>
          <a:blipFill>
            <a:blip r:embed="rId19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0" name="object 2650"/>
          <p:cNvSpPr/>
          <p:nvPr/>
        </p:nvSpPr>
        <p:spPr>
          <a:xfrm>
            <a:off x="5173484" y="3196780"/>
            <a:ext cx="9525" cy="9525"/>
          </a:xfrm>
          <a:custGeom>
            <a:avLst/>
            <a:gdLst/>
            <a:ahLst/>
            <a:cxnLst/>
            <a:rect l="l" t="t" r="r" b="b"/>
            <a:pathLst>
              <a:path w="9525" h="9525">
                <a:moveTo>
                  <a:pt x="7327" y="0"/>
                </a:moveTo>
                <a:lnTo>
                  <a:pt x="2120" y="0"/>
                </a:lnTo>
                <a:lnTo>
                  <a:pt x="0" y="2133"/>
                </a:lnTo>
                <a:lnTo>
                  <a:pt x="0" y="7340"/>
                </a:lnTo>
                <a:lnTo>
                  <a:pt x="2120" y="9461"/>
                </a:lnTo>
                <a:lnTo>
                  <a:pt x="7327" y="9461"/>
                </a:lnTo>
                <a:lnTo>
                  <a:pt x="9423" y="7340"/>
                </a:lnTo>
                <a:lnTo>
                  <a:pt x="9423" y="2133"/>
                </a:lnTo>
                <a:lnTo>
                  <a:pt x="732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1" name="object 2651"/>
          <p:cNvSpPr/>
          <p:nvPr/>
        </p:nvSpPr>
        <p:spPr>
          <a:xfrm>
            <a:off x="5182908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20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2" name="object 2652"/>
          <p:cNvSpPr/>
          <p:nvPr/>
        </p:nvSpPr>
        <p:spPr>
          <a:xfrm>
            <a:off x="5173484" y="3196780"/>
            <a:ext cx="9423" cy="9461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3" name="object 2653"/>
          <p:cNvSpPr/>
          <p:nvPr/>
        </p:nvSpPr>
        <p:spPr>
          <a:xfrm>
            <a:off x="5173484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20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4" name="object 2654"/>
          <p:cNvSpPr/>
          <p:nvPr/>
        </p:nvSpPr>
        <p:spPr>
          <a:xfrm>
            <a:off x="5173560" y="3196894"/>
            <a:ext cx="9525" cy="9525"/>
          </a:xfrm>
          <a:custGeom>
            <a:avLst/>
            <a:gdLst/>
            <a:ahLst/>
            <a:cxnLst/>
            <a:rect l="l" t="t" r="r" b="b"/>
            <a:pathLst>
              <a:path w="9525" h="9525">
                <a:moveTo>
                  <a:pt x="7200" y="0"/>
                </a:moveTo>
                <a:lnTo>
                  <a:pt x="2095" y="0"/>
                </a:lnTo>
                <a:lnTo>
                  <a:pt x="0" y="2057"/>
                </a:lnTo>
                <a:lnTo>
                  <a:pt x="0" y="7175"/>
                </a:lnTo>
                <a:lnTo>
                  <a:pt x="2095" y="9245"/>
                </a:lnTo>
                <a:lnTo>
                  <a:pt x="7200" y="9245"/>
                </a:lnTo>
                <a:lnTo>
                  <a:pt x="9270" y="7175"/>
                </a:lnTo>
                <a:lnTo>
                  <a:pt x="9270" y="2057"/>
                </a:lnTo>
                <a:lnTo>
                  <a:pt x="72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5" name="object 2655"/>
          <p:cNvSpPr/>
          <p:nvPr/>
        </p:nvSpPr>
        <p:spPr>
          <a:xfrm>
            <a:off x="5182831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11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6" name="object 2656"/>
          <p:cNvSpPr/>
          <p:nvPr/>
        </p:nvSpPr>
        <p:spPr>
          <a:xfrm>
            <a:off x="5173560" y="3196894"/>
            <a:ext cx="9270" cy="9245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7" name="object 2657"/>
          <p:cNvSpPr/>
          <p:nvPr/>
        </p:nvSpPr>
        <p:spPr>
          <a:xfrm>
            <a:off x="5173649" y="3196970"/>
            <a:ext cx="9525" cy="9525"/>
          </a:xfrm>
          <a:custGeom>
            <a:avLst/>
            <a:gdLst/>
            <a:ahLst/>
            <a:cxnLst/>
            <a:rect l="l" t="t" r="r" b="b"/>
            <a:pathLst>
              <a:path w="9525" h="9525">
                <a:moveTo>
                  <a:pt x="7061" y="0"/>
                </a:moveTo>
                <a:lnTo>
                  <a:pt x="2019" y="0"/>
                </a:lnTo>
                <a:lnTo>
                  <a:pt x="0" y="2031"/>
                </a:lnTo>
                <a:lnTo>
                  <a:pt x="0" y="7048"/>
                </a:lnTo>
                <a:lnTo>
                  <a:pt x="2019" y="9080"/>
                </a:lnTo>
                <a:lnTo>
                  <a:pt x="7061" y="9080"/>
                </a:lnTo>
                <a:lnTo>
                  <a:pt x="9118" y="7048"/>
                </a:lnTo>
                <a:lnTo>
                  <a:pt x="9118" y="2031"/>
                </a:lnTo>
                <a:lnTo>
                  <a:pt x="70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8" name="object 2658"/>
          <p:cNvSpPr/>
          <p:nvPr/>
        </p:nvSpPr>
        <p:spPr>
          <a:xfrm>
            <a:off x="5182768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1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9" name="object 2659"/>
          <p:cNvSpPr/>
          <p:nvPr/>
        </p:nvSpPr>
        <p:spPr>
          <a:xfrm>
            <a:off x="5173653" y="3196970"/>
            <a:ext cx="9109" cy="9080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0" name="object 2660"/>
          <p:cNvSpPr/>
          <p:nvPr/>
        </p:nvSpPr>
        <p:spPr>
          <a:xfrm>
            <a:off x="5173649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501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1" name="object 2661"/>
          <p:cNvSpPr/>
          <p:nvPr/>
        </p:nvSpPr>
        <p:spPr>
          <a:xfrm>
            <a:off x="5173751" y="3197059"/>
            <a:ext cx="9525" cy="9525"/>
          </a:xfrm>
          <a:custGeom>
            <a:avLst/>
            <a:gdLst/>
            <a:ahLst/>
            <a:cxnLst/>
            <a:rect l="l" t="t" r="r" b="b"/>
            <a:pathLst>
              <a:path w="9525" h="9525">
                <a:moveTo>
                  <a:pt x="6908" y="0"/>
                </a:moveTo>
                <a:lnTo>
                  <a:pt x="1981" y="0"/>
                </a:lnTo>
                <a:lnTo>
                  <a:pt x="0" y="2006"/>
                </a:lnTo>
                <a:lnTo>
                  <a:pt x="0" y="6883"/>
                </a:lnTo>
                <a:lnTo>
                  <a:pt x="1981" y="8902"/>
                </a:lnTo>
                <a:lnTo>
                  <a:pt x="6908" y="8902"/>
                </a:lnTo>
                <a:lnTo>
                  <a:pt x="8915" y="6883"/>
                </a:lnTo>
                <a:lnTo>
                  <a:pt x="8915" y="2006"/>
                </a:lnTo>
                <a:lnTo>
                  <a:pt x="69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2" name="object 2662"/>
          <p:cNvSpPr/>
          <p:nvPr/>
        </p:nvSpPr>
        <p:spPr>
          <a:xfrm>
            <a:off x="5182666" y="320150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876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3" name="object 2663"/>
          <p:cNvSpPr/>
          <p:nvPr/>
        </p:nvSpPr>
        <p:spPr>
          <a:xfrm>
            <a:off x="5173753" y="3197059"/>
            <a:ext cx="8912" cy="8902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4" name="object 2664"/>
          <p:cNvSpPr/>
          <p:nvPr/>
        </p:nvSpPr>
        <p:spPr>
          <a:xfrm>
            <a:off x="5173751" y="3201504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87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5" name="object 2665"/>
          <p:cNvSpPr/>
          <p:nvPr/>
        </p:nvSpPr>
        <p:spPr>
          <a:xfrm>
            <a:off x="5173827" y="3197161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6781" y="0"/>
                </a:moveTo>
                <a:lnTo>
                  <a:pt x="1955" y="0"/>
                </a:lnTo>
                <a:lnTo>
                  <a:pt x="0" y="1955"/>
                </a:lnTo>
                <a:lnTo>
                  <a:pt x="0" y="6743"/>
                </a:lnTo>
                <a:lnTo>
                  <a:pt x="1955" y="8699"/>
                </a:lnTo>
                <a:lnTo>
                  <a:pt x="6781" y="8699"/>
                </a:lnTo>
                <a:lnTo>
                  <a:pt x="8712" y="6743"/>
                </a:lnTo>
                <a:lnTo>
                  <a:pt x="8712" y="1955"/>
                </a:lnTo>
                <a:lnTo>
                  <a:pt x="67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6" name="object 2666"/>
          <p:cNvSpPr/>
          <p:nvPr/>
        </p:nvSpPr>
        <p:spPr>
          <a:xfrm>
            <a:off x="5182539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78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7" name="object 2667"/>
          <p:cNvSpPr/>
          <p:nvPr/>
        </p:nvSpPr>
        <p:spPr>
          <a:xfrm>
            <a:off x="5173827" y="3197161"/>
            <a:ext cx="8712" cy="8699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8" name="object 2668"/>
          <p:cNvSpPr/>
          <p:nvPr/>
        </p:nvSpPr>
        <p:spPr>
          <a:xfrm>
            <a:off x="5173941" y="3197237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6603" y="0"/>
                </a:moveTo>
                <a:lnTo>
                  <a:pt x="1930" y="0"/>
                </a:lnTo>
                <a:lnTo>
                  <a:pt x="0" y="1917"/>
                </a:lnTo>
                <a:lnTo>
                  <a:pt x="0" y="6629"/>
                </a:lnTo>
                <a:lnTo>
                  <a:pt x="1930" y="8547"/>
                </a:lnTo>
                <a:lnTo>
                  <a:pt x="6603" y="8547"/>
                </a:lnTo>
                <a:lnTo>
                  <a:pt x="8534" y="6629"/>
                </a:lnTo>
                <a:lnTo>
                  <a:pt x="8534" y="1917"/>
                </a:lnTo>
                <a:lnTo>
                  <a:pt x="66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9" name="object 2669"/>
          <p:cNvSpPr/>
          <p:nvPr/>
        </p:nvSpPr>
        <p:spPr>
          <a:xfrm>
            <a:off x="5182476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71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0" name="object 2670"/>
          <p:cNvSpPr/>
          <p:nvPr/>
        </p:nvSpPr>
        <p:spPr>
          <a:xfrm>
            <a:off x="5173941" y="3197237"/>
            <a:ext cx="8529" cy="8547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1" name="object 2671"/>
          <p:cNvSpPr/>
          <p:nvPr/>
        </p:nvSpPr>
        <p:spPr>
          <a:xfrm>
            <a:off x="5174043" y="3197339"/>
            <a:ext cx="8890" cy="8890"/>
          </a:xfrm>
          <a:custGeom>
            <a:avLst/>
            <a:gdLst/>
            <a:ahLst/>
            <a:cxnLst/>
            <a:rect l="l" t="t" r="r" b="b"/>
            <a:pathLst>
              <a:path w="8889" h="8889">
                <a:moveTo>
                  <a:pt x="6451" y="0"/>
                </a:moveTo>
                <a:lnTo>
                  <a:pt x="1841" y="0"/>
                </a:lnTo>
                <a:lnTo>
                  <a:pt x="0" y="1866"/>
                </a:lnTo>
                <a:lnTo>
                  <a:pt x="0" y="6489"/>
                </a:lnTo>
                <a:lnTo>
                  <a:pt x="1841" y="8356"/>
                </a:lnTo>
                <a:lnTo>
                  <a:pt x="6451" y="8356"/>
                </a:lnTo>
                <a:lnTo>
                  <a:pt x="8331" y="6489"/>
                </a:lnTo>
                <a:lnTo>
                  <a:pt x="8331" y="1866"/>
                </a:lnTo>
                <a:lnTo>
                  <a:pt x="64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2" name="object 2672"/>
          <p:cNvSpPr/>
          <p:nvPr/>
        </p:nvSpPr>
        <p:spPr>
          <a:xfrm>
            <a:off x="5182374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622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3" name="object 2673"/>
          <p:cNvSpPr/>
          <p:nvPr/>
        </p:nvSpPr>
        <p:spPr>
          <a:xfrm>
            <a:off x="5174043" y="3197339"/>
            <a:ext cx="8331" cy="8356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4" name="object 2674"/>
          <p:cNvSpPr/>
          <p:nvPr/>
        </p:nvSpPr>
        <p:spPr>
          <a:xfrm>
            <a:off x="5174094" y="3197415"/>
            <a:ext cx="8255" cy="8255"/>
          </a:xfrm>
          <a:custGeom>
            <a:avLst/>
            <a:gdLst/>
            <a:ahLst/>
            <a:cxnLst/>
            <a:rect l="l" t="t" r="r" b="b"/>
            <a:pathLst>
              <a:path w="8254" h="8255">
                <a:moveTo>
                  <a:pt x="6350" y="0"/>
                </a:moveTo>
                <a:lnTo>
                  <a:pt x="1841" y="0"/>
                </a:lnTo>
                <a:lnTo>
                  <a:pt x="0" y="1828"/>
                </a:lnTo>
                <a:lnTo>
                  <a:pt x="0" y="6362"/>
                </a:lnTo>
                <a:lnTo>
                  <a:pt x="1841" y="8204"/>
                </a:lnTo>
                <a:lnTo>
                  <a:pt x="6350" y="8204"/>
                </a:lnTo>
                <a:lnTo>
                  <a:pt x="8204" y="6362"/>
                </a:lnTo>
                <a:lnTo>
                  <a:pt x="8204" y="1828"/>
                </a:lnTo>
                <a:lnTo>
                  <a:pt x="63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5" name="object 2675"/>
          <p:cNvSpPr/>
          <p:nvPr/>
        </p:nvSpPr>
        <p:spPr>
          <a:xfrm>
            <a:off x="5182298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53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6" name="object 2676"/>
          <p:cNvSpPr/>
          <p:nvPr/>
        </p:nvSpPr>
        <p:spPr>
          <a:xfrm>
            <a:off x="5174094" y="3197415"/>
            <a:ext cx="8204" cy="8204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7" name="object 2677"/>
          <p:cNvSpPr/>
          <p:nvPr/>
        </p:nvSpPr>
        <p:spPr>
          <a:xfrm>
            <a:off x="5174094" y="3201511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533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8" name="object 2678"/>
          <p:cNvSpPr/>
          <p:nvPr/>
        </p:nvSpPr>
        <p:spPr>
          <a:xfrm>
            <a:off x="5174157" y="3197491"/>
            <a:ext cx="8255" cy="8255"/>
          </a:xfrm>
          <a:custGeom>
            <a:avLst/>
            <a:gdLst/>
            <a:ahLst/>
            <a:cxnLst/>
            <a:rect l="l" t="t" r="r" b="b"/>
            <a:pathLst>
              <a:path w="8254" h="8255">
                <a:moveTo>
                  <a:pt x="6248" y="0"/>
                </a:moveTo>
                <a:lnTo>
                  <a:pt x="1828" y="0"/>
                </a:lnTo>
                <a:lnTo>
                  <a:pt x="0" y="1803"/>
                </a:lnTo>
                <a:lnTo>
                  <a:pt x="0" y="6248"/>
                </a:lnTo>
                <a:lnTo>
                  <a:pt x="1828" y="8051"/>
                </a:lnTo>
                <a:lnTo>
                  <a:pt x="6248" y="8051"/>
                </a:lnTo>
                <a:lnTo>
                  <a:pt x="8064" y="6248"/>
                </a:lnTo>
                <a:lnTo>
                  <a:pt x="8064" y="1803"/>
                </a:lnTo>
                <a:lnTo>
                  <a:pt x="624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9" name="object 2679"/>
          <p:cNvSpPr/>
          <p:nvPr/>
        </p:nvSpPr>
        <p:spPr>
          <a:xfrm>
            <a:off x="5182222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44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0" name="object 2680"/>
          <p:cNvSpPr/>
          <p:nvPr/>
        </p:nvSpPr>
        <p:spPr>
          <a:xfrm>
            <a:off x="5174161" y="3197491"/>
            <a:ext cx="8060" cy="8051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1" name="object 2681"/>
          <p:cNvSpPr/>
          <p:nvPr/>
        </p:nvSpPr>
        <p:spPr>
          <a:xfrm>
            <a:off x="5174157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44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2" name="object 2682"/>
          <p:cNvSpPr/>
          <p:nvPr/>
        </p:nvSpPr>
        <p:spPr>
          <a:xfrm>
            <a:off x="5174246" y="3197580"/>
            <a:ext cx="8255" cy="8255"/>
          </a:xfrm>
          <a:custGeom>
            <a:avLst/>
            <a:gdLst/>
            <a:ahLst/>
            <a:cxnLst/>
            <a:rect l="l" t="t" r="r" b="b"/>
            <a:pathLst>
              <a:path w="8254" h="8255">
                <a:moveTo>
                  <a:pt x="6134" y="0"/>
                </a:moveTo>
                <a:lnTo>
                  <a:pt x="1765" y="0"/>
                </a:lnTo>
                <a:lnTo>
                  <a:pt x="0" y="1752"/>
                </a:lnTo>
                <a:lnTo>
                  <a:pt x="0" y="6121"/>
                </a:lnTo>
                <a:lnTo>
                  <a:pt x="1765" y="7874"/>
                </a:lnTo>
                <a:lnTo>
                  <a:pt x="6134" y="7874"/>
                </a:lnTo>
                <a:lnTo>
                  <a:pt x="7899" y="6121"/>
                </a:lnTo>
                <a:lnTo>
                  <a:pt x="7899" y="1752"/>
                </a:lnTo>
                <a:lnTo>
                  <a:pt x="613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3" name="object 2683"/>
          <p:cNvSpPr/>
          <p:nvPr/>
        </p:nvSpPr>
        <p:spPr>
          <a:xfrm>
            <a:off x="5182146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36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4" name="object 2684"/>
          <p:cNvSpPr/>
          <p:nvPr/>
        </p:nvSpPr>
        <p:spPr>
          <a:xfrm>
            <a:off x="5174249" y="3197580"/>
            <a:ext cx="7896" cy="7874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5" name="object 2685"/>
          <p:cNvSpPr/>
          <p:nvPr/>
        </p:nvSpPr>
        <p:spPr>
          <a:xfrm>
            <a:off x="5174348" y="3197656"/>
            <a:ext cx="8255" cy="8255"/>
          </a:xfrm>
          <a:custGeom>
            <a:avLst/>
            <a:gdLst/>
            <a:ahLst/>
            <a:cxnLst/>
            <a:rect l="l" t="t" r="r" b="b"/>
            <a:pathLst>
              <a:path w="8254" h="8255">
                <a:moveTo>
                  <a:pt x="5981" y="0"/>
                </a:moveTo>
                <a:lnTo>
                  <a:pt x="1714" y="0"/>
                </a:lnTo>
                <a:lnTo>
                  <a:pt x="0" y="1727"/>
                </a:lnTo>
                <a:lnTo>
                  <a:pt x="0" y="5994"/>
                </a:lnTo>
                <a:lnTo>
                  <a:pt x="1714" y="7708"/>
                </a:lnTo>
                <a:lnTo>
                  <a:pt x="5981" y="7708"/>
                </a:lnTo>
                <a:lnTo>
                  <a:pt x="7696" y="5994"/>
                </a:lnTo>
                <a:lnTo>
                  <a:pt x="7696" y="1727"/>
                </a:lnTo>
                <a:lnTo>
                  <a:pt x="59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6" name="object 2686"/>
          <p:cNvSpPr/>
          <p:nvPr/>
        </p:nvSpPr>
        <p:spPr>
          <a:xfrm>
            <a:off x="5182044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26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7" name="object 2687"/>
          <p:cNvSpPr/>
          <p:nvPr/>
        </p:nvSpPr>
        <p:spPr>
          <a:xfrm>
            <a:off x="5174348" y="3197656"/>
            <a:ext cx="7696" cy="7708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8" name="object 2688"/>
          <p:cNvSpPr/>
          <p:nvPr/>
        </p:nvSpPr>
        <p:spPr>
          <a:xfrm>
            <a:off x="5174348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267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9" name="object 2689"/>
          <p:cNvSpPr/>
          <p:nvPr/>
        </p:nvSpPr>
        <p:spPr>
          <a:xfrm>
            <a:off x="5174424" y="3197732"/>
            <a:ext cx="7620" cy="7620"/>
          </a:xfrm>
          <a:custGeom>
            <a:avLst/>
            <a:gdLst/>
            <a:ahLst/>
            <a:cxnLst/>
            <a:rect l="l" t="t" r="r" b="b"/>
            <a:pathLst>
              <a:path w="7620" h="7619">
                <a:moveTo>
                  <a:pt x="5880" y="0"/>
                </a:moveTo>
                <a:lnTo>
                  <a:pt x="1663" y="0"/>
                </a:lnTo>
                <a:lnTo>
                  <a:pt x="0" y="1714"/>
                </a:lnTo>
                <a:lnTo>
                  <a:pt x="0" y="5854"/>
                </a:lnTo>
                <a:lnTo>
                  <a:pt x="1663" y="7569"/>
                </a:lnTo>
                <a:lnTo>
                  <a:pt x="5880" y="7569"/>
                </a:lnTo>
                <a:lnTo>
                  <a:pt x="7543" y="5854"/>
                </a:lnTo>
                <a:lnTo>
                  <a:pt x="7543" y="1714"/>
                </a:lnTo>
                <a:lnTo>
                  <a:pt x="588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0" name="object 2690"/>
          <p:cNvSpPr/>
          <p:nvPr/>
        </p:nvSpPr>
        <p:spPr>
          <a:xfrm>
            <a:off x="5181968" y="3201517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0" y="0"/>
                </a:lnTo>
              </a:path>
            </a:pathLst>
          </a:custGeom>
          <a:ln w="41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1" name="object 2691"/>
          <p:cNvSpPr/>
          <p:nvPr/>
        </p:nvSpPr>
        <p:spPr>
          <a:xfrm>
            <a:off x="5174424" y="3197732"/>
            <a:ext cx="7538" cy="7569"/>
          </a:xfrm>
          <a:prstGeom prst="rect">
            <a:avLst/>
          </a:prstGeom>
          <a:blipFill>
            <a:blip r:embed="rId39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2" name="object 2692"/>
          <p:cNvSpPr/>
          <p:nvPr/>
        </p:nvSpPr>
        <p:spPr>
          <a:xfrm>
            <a:off x="5178196" y="3133509"/>
            <a:ext cx="0" cy="133350"/>
          </a:xfrm>
          <a:custGeom>
            <a:avLst/>
            <a:gdLst/>
            <a:ahLst/>
            <a:cxnLst/>
            <a:rect l="l" t="t" r="r" b="b"/>
            <a:pathLst>
              <a:path h="133350">
                <a:moveTo>
                  <a:pt x="0" y="0"/>
                </a:moveTo>
                <a:lnTo>
                  <a:pt x="0" y="133324"/>
                </a:lnTo>
              </a:path>
            </a:pathLst>
          </a:custGeom>
          <a:ln w="431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3" name="object 2693"/>
          <p:cNvSpPr/>
          <p:nvPr/>
        </p:nvSpPr>
        <p:spPr>
          <a:xfrm>
            <a:off x="5111534" y="3200171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>
                <a:moveTo>
                  <a:pt x="0" y="0"/>
                </a:moveTo>
                <a:lnTo>
                  <a:pt x="133350" y="0"/>
                </a:lnTo>
              </a:path>
            </a:pathLst>
          </a:custGeom>
          <a:ln w="4318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4" name="object 2694"/>
          <p:cNvSpPr/>
          <p:nvPr/>
        </p:nvSpPr>
        <p:spPr>
          <a:xfrm>
            <a:off x="5132539" y="5094414"/>
            <a:ext cx="93980" cy="96520"/>
          </a:xfrm>
          <a:custGeom>
            <a:avLst/>
            <a:gdLst/>
            <a:ahLst/>
            <a:cxnLst/>
            <a:rect l="l" t="t" r="r" b="b"/>
            <a:pathLst>
              <a:path w="93979" h="96520">
                <a:moveTo>
                  <a:pt x="93979" y="0"/>
                </a:moveTo>
                <a:lnTo>
                  <a:pt x="0" y="96520"/>
                </a:lnTo>
              </a:path>
            </a:pathLst>
          </a:custGeom>
          <a:ln w="4381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5" name="object 2695"/>
          <p:cNvSpPr/>
          <p:nvPr/>
        </p:nvSpPr>
        <p:spPr>
          <a:xfrm>
            <a:off x="5129491" y="5091874"/>
            <a:ext cx="94615" cy="93980"/>
          </a:xfrm>
          <a:custGeom>
            <a:avLst/>
            <a:gdLst/>
            <a:ahLst/>
            <a:cxnLst/>
            <a:rect l="l" t="t" r="r" b="b"/>
            <a:pathLst>
              <a:path w="94614" h="93979">
                <a:moveTo>
                  <a:pt x="0" y="0"/>
                </a:moveTo>
                <a:lnTo>
                  <a:pt x="94487" y="93459"/>
                </a:lnTo>
              </a:path>
            </a:pathLst>
          </a:custGeom>
          <a:ln w="4381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6" name="object 2696"/>
          <p:cNvSpPr/>
          <p:nvPr/>
        </p:nvSpPr>
        <p:spPr>
          <a:xfrm>
            <a:off x="4275289" y="4672787"/>
            <a:ext cx="853440" cy="518159"/>
          </a:xfrm>
          <a:custGeom>
            <a:avLst/>
            <a:gdLst/>
            <a:ahLst/>
            <a:cxnLst/>
            <a:rect l="l" t="t" r="r" b="b"/>
            <a:pathLst>
              <a:path w="853439" h="518160">
                <a:moveTo>
                  <a:pt x="0" y="518147"/>
                </a:moveTo>
                <a:lnTo>
                  <a:pt x="853439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7" name="object 2697"/>
          <p:cNvSpPr txBox="1"/>
          <p:nvPr/>
        </p:nvSpPr>
        <p:spPr>
          <a:xfrm>
            <a:off x="900264" y="3800506"/>
            <a:ext cx="3329940" cy="657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r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Piston</a:t>
            </a:r>
            <a:endParaRPr sz="800">
              <a:latin typeface="Arial"/>
              <a:cs typeface="Arial"/>
            </a:endParaRPr>
          </a:p>
          <a:p>
            <a:pPr marL="12700" indent="1740535">
              <a:lnSpc>
                <a:spcPct val="100000"/>
              </a:lnSpc>
              <a:spcBef>
                <a:spcPts val="315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Stagnant fluid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(C)</a:t>
            </a:r>
            <a:endParaRPr sz="800">
              <a:latin typeface="Arial"/>
              <a:cs typeface="Arial"/>
            </a:endParaRPr>
          </a:p>
        </p:txBody>
      </p:sp>
      <p:sp>
        <p:nvSpPr>
          <p:cNvPr id="2698" name="object 2698"/>
          <p:cNvSpPr txBox="1"/>
          <p:nvPr/>
        </p:nvSpPr>
        <p:spPr>
          <a:xfrm>
            <a:off x="893737" y="2515037"/>
            <a:ext cx="16129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(B)</a:t>
            </a:r>
            <a:endParaRPr sz="800">
              <a:latin typeface="Arial"/>
              <a:cs typeface="Arial"/>
            </a:endParaRPr>
          </a:p>
        </p:txBody>
      </p:sp>
      <p:sp>
        <p:nvSpPr>
          <p:cNvPr id="2699" name="object 2699"/>
          <p:cNvSpPr txBox="1"/>
          <p:nvPr/>
        </p:nvSpPr>
        <p:spPr>
          <a:xfrm>
            <a:off x="695782" y="6070082"/>
            <a:ext cx="2911475" cy="506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>
              <a:lnSpc>
                <a:spcPct val="103899"/>
              </a:lnSpc>
            </a:pPr>
            <a:r>
              <a:rPr sz="800" spc="45" dirty="0">
                <a:latin typeface="Arial"/>
                <a:cs typeface="Arial"/>
              </a:rPr>
              <a:t>Figure</a:t>
            </a:r>
            <a:r>
              <a:rPr sz="800" spc="100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5</a:t>
            </a:r>
            <a:r>
              <a:rPr sz="800" dirty="0">
                <a:latin typeface="Arial"/>
                <a:cs typeface="Arial"/>
              </a:rPr>
              <a:t>   </a:t>
            </a:r>
            <a:r>
              <a:rPr sz="800" spc="-10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Piston</a:t>
            </a:r>
            <a:r>
              <a:rPr sz="800" spc="10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pump.</a:t>
            </a:r>
            <a:r>
              <a:rPr sz="800" spc="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(A)</a:t>
            </a:r>
            <a:r>
              <a:rPr sz="800" spc="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Commence</a:t>
            </a:r>
            <a:r>
              <a:rPr sz="800" spc="-20" dirty="0">
                <a:latin typeface="Arial"/>
                <a:cs typeface="Arial"/>
              </a:rPr>
              <a:t>m</a:t>
            </a:r>
            <a:r>
              <a:rPr sz="800" spc="-5" dirty="0">
                <a:latin typeface="Arial"/>
                <a:cs typeface="Arial"/>
              </a:rPr>
              <a:t>ent</a:t>
            </a:r>
            <a:r>
              <a:rPr sz="800" spc="10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of</a:t>
            </a:r>
            <a:r>
              <a:rPr sz="800" spc="10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the</a:t>
            </a:r>
            <a:r>
              <a:rPr sz="800" spc="10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admissi</a:t>
            </a:r>
            <a:r>
              <a:rPr sz="800" spc="-20" dirty="0">
                <a:latin typeface="Arial"/>
                <a:cs typeface="Arial"/>
              </a:rPr>
              <a:t>o</a:t>
            </a:r>
            <a:r>
              <a:rPr sz="800" spc="-5" dirty="0">
                <a:latin typeface="Arial"/>
                <a:cs typeface="Arial"/>
              </a:rPr>
              <a:t>n stage</a:t>
            </a:r>
            <a:r>
              <a:rPr sz="800" spc="-2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of</a:t>
            </a:r>
            <a:r>
              <a:rPr sz="800" spc="-2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the</a:t>
            </a:r>
            <a:r>
              <a:rPr sz="800" spc="-2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cycle;</a:t>
            </a:r>
            <a:r>
              <a:rPr sz="800" spc="-2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(B)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comme</a:t>
            </a:r>
            <a:r>
              <a:rPr sz="800" spc="-20" dirty="0">
                <a:latin typeface="Arial"/>
                <a:cs typeface="Arial"/>
              </a:rPr>
              <a:t>n</a:t>
            </a:r>
            <a:r>
              <a:rPr sz="800" spc="-5" dirty="0">
                <a:latin typeface="Arial"/>
                <a:cs typeface="Arial"/>
              </a:rPr>
              <a:t>cement</a:t>
            </a:r>
            <a:r>
              <a:rPr sz="800" spc="-2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of</a:t>
            </a:r>
            <a:r>
              <a:rPr sz="800" spc="-2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the</a:t>
            </a:r>
            <a:r>
              <a:rPr sz="800" spc="-2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compressi</a:t>
            </a:r>
            <a:r>
              <a:rPr sz="800" spc="-20" dirty="0">
                <a:latin typeface="Arial"/>
                <a:cs typeface="Arial"/>
              </a:rPr>
              <a:t>o</a:t>
            </a:r>
            <a:r>
              <a:rPr sz="800" spc="-5" dirty="0">
                <a:latin typeface="Arial"/>
                <a:cs typeface="Arial"/>
              </a:rPr>
              <a:t>n</a:t>
            </a:r>
            <a:r>
              <a:rPr sz="800" spc="-1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stage;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ct val="103400"/>
              </a:lnSpc>
              <a:spcBef>
                <a:spcPts val="5"/>
              </a:spcBef>
            </a:pPr>
            <a:r>
              <a:rPr sz="800" spc="-5" dirty="0">
                <a:latin typeface="Arial"/>
                <a:cs typeface="Arial"/>
              </a:rPr>
              <a:t>(C)</a:t>
            </a:r>
            <a:r>
              <a:rPr sz="800" spc="-2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during</a:t>
            </a:r>
            <a:r>
              <a:rPr sz="800" spc="-2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the</a:t>
            </a:r>
            <a:r>
              <a:rPr sz="800" spc="-3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delivery</a:t>
            </a:r>
            <a:r>
              <a:rPr sz="800" spc="-2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stage.</a:t>
            </a:r>
            <a:r>
              <a:rPr sz="800" spc="-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White</a:t>
            </a:r>
            <a:r>
              <a:rPr sz="800" spc="-2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circles</a:t>
            </a:r>
            <a:r>
              <a:rPr sz="800" spc="-3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represent</a:t>
            </a:r>
            <a:r>
              <a:rPr sz="800" spc="-3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open</a:t>
            </a:r>
            <a:r>
              <a:rPr sz="800" spc="-3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valves and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grey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cones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indicate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closed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valves.</a:t>
            </a:r>
            <a:endParaRPr sz="800">
              <a:latin typeface="Arial"/>
              <a:cs typeface="Arial"/>
            </a:endParaRPr>
          </a:p>
        </p:txBody>
      </p:sp>
      <p:sp>
        <p:nvSpPr>
          <p:cNvPr id="2700" name="object 2700"/>
          <p:cNvSpPr txBox="1"/>
          <p:nvPr/>
        </p:nvSpPr>
        <p:spPr>
          <a:xfrm>
            <a:off x="3803294" y="806379"/>
            <a:ext cx="643255" cy="247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3660" marR="5080" indent="-60960">
              <a:lnSpc>
                <a:spcPts val="950"/>
              </a:lnSpc>
            </a:pPr>
            <a:r>
              <a:rPr sz="800" spc="10" dirty="0">
                <a:solidFill>
                  <a:srgbClr val="231F20"/>
                </a:solidFill>
                <a:latin typeface="Arial"/>
                <a:cs typeface="Arial"/>
              </a:rPr>
              <a:t>Compression chambe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r</a:t>
            </a:r>
            <a:r>
              <a:rPr sz="800" spc="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2</a:t>
            </a:r>
            <a:endParaRPr sz="800">
              <a:latin typeface="Arial"/>
              <a:cs typeface="Arial"/>
            </a:endParaRPr>
          </a:p>
        </p:txBody>
      </p:sp>
      <p:sp>
        <p:nvSpPr>
          <p:cNvPr id="2701" name="object 2701"/>
          <p:cNvSpPr txBox="1"/>
          <p:nvPr/>
        </p:nvSpPr>
        <p:spPr>
          <a:xfrm>
            <a:off x="4715154" y="773969"/>
            <a:ext cx="31813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10" dirty="0">
                <a:solidFill>
                  <a:srgbClr val="231F20"/>
                </a:solidFill>
                <a:latin typeface="Arial"/>
                <a:cs typeface="Arial"/>
              </a:rPr>
              <a:t>Piston</a:t>
            </a:r>
            <a:endParaRPr sz="800">
              <a:latin typeface="Arial"/>
              <a:cs typeface="Arial"/>
            </a:endParaRPr>
          </a:p>
        </p:txBody>
      </p:sp>
      <p:sp>
        <p:nvSpPr>
          <p:cNvPr id="2702" name="object 2702"/>
          <p:cNvSpPr txBox="1"/>
          <p:nvPr/>
        </p:nvSpPr>
        <p:spPr>
          <a:xfrm>
            <a:off x="5925070" y="780789"/>
            <a:ext cx="643255" cy="2482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3660" marR="5080" indent="-60960">
              <a:lnSpc>
                <a:spcPct val="100000"/>
              </a:lnSpc>
            </a:pPr>
            <a:r>
              <a:rPr sz="800" spc="10" dirty="0">
                <a:solidFill>
                  <a:srgbClr val="231F20"/>
                </a:solidFill>
                <a:latin typeface="Arial"/>
                <a:cs typeface="Arial"/>
              </a:rPr>
              <a:t>Compression chambe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r</a:t>
            </a:r>
            <a:r>
              <a:rPr sz="800" spc="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1</a:t>
            </a:r>
            <a:endParaRPr sz="800">
              <a:latin typeface="Arial"/>
              <a:cs typeface="Arial"/>
            </a:endParaRPr>
          </a:p>
        </p:txBody>
      </p:sp>
      <p:sp>
        <p:nvSpPr>
          <p:cNvPr id="2703" name="object 2703"/>
          <p:cNvSpPr txBox="1"/>
          <p:nvPr/>
        </p:nvSpPr>
        <p:spPr>
          <a:xfrm>
            <a:off x="3732429" y="2314565"/>
            <a:ext cx="2911475" cy="506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3699"/>
              </a:lnSpc>
            </a:pPr>
            <a:r>
              <a:rPr sz="800" spc="45" dirty="0">
                <a:latin typeface="Arial"/>
                <a:cs typeface="Arial"/>
              </a:rPr>
              <a:t>Figure </a:t>
            </a:r>
            <a:r>
              <a:rPr sz="800" spc="-85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6</a:t>
            </a:r>
            <a:r>
              <a:rPr sz="800" dirty="0">
                <a:latin typeface="Arial"/>
                <a:cs typeface="Arial"/>
              </a:rPr>
              <a:t>   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Twin-cha</a:t>
            </a:r>
            <a:r>
              <a:rPr sz="800" spc="-20" dirty="0">
                <a:latin typeface="Arial"/>
                <a:cs typeface="Arial"/>
              </a:rPr>
              <a:t>m</a:t>
            </a:r>
            <a:r>
              <a:rPr sz="800" spc="-5" dirty="0">
                <a:latin typeface="Arial"/>
                <a:cs typeface="Arial"/>
              </a:rPr>
              <a:t>ber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7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piston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8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pump.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8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Chamber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8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1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7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is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7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sucking fluid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114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from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114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the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11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bottom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11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and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11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chamber</a:t>
            </a:r>
            <a:r>
              <a:rPr sz="800" spc="10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2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11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is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10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delivering</a:t>
            </a:r>
            <a:r>
              <a:rPr sz="800" spc="10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compressed fluid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8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to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8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the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8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top.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8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White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7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circles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8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represe</a:t>
            </a:r>
            <a:r>
              <a:rPr sz="800" spc="-20" dirty="0">
                <a:latin typeface="Arial"/>
                <a:cs typeface="Arial"/>
              </a:rPr>
              <a:t>n</a:t>
            </a:r>
            <a:r>
              <a:rPr sz="800" dirty="0">
                <a:latin typeface="Arial"/>
                <a:cs typeface="Arial"/>
              </a:rPr>
              <a:t>t </a:t>
            </a:r>
            <a:r>
              <a:rPr sz="800" spc="-7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open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8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valves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8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and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7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grey cones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indicate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closed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valves.</a:t>
            </a:r>
            <a:endParaRPr sz="800">
              <a:latin typeface="Arial"/>
              <a:cs typeface="Arial"/>
            </a:endParaRPr>
          </a:p>
        </p:txBody>
      </p:sp>
      <p:sp>
        <p:nvSpPr>
          <p:cNvPr id="2704" name="object 2704"/>
          <p:cNvSpPr/>
          <p:nvPr/>
        </p:nvSpPr>
        <p:spPr>
          <a:xfrm>
            <a:off x="5104434" y="4649215"/>
            <a:ext cx="63500" cy="55880"/>
          </a:xfrm>
          <a:custGeom>
            <a:avLst/>
            <a:gdLst/>
            <a:ahLst/>
            <a:cxnLst/>
            <a:rect l="l" t="t" r="r" b="b"/>
            <a:pathLst>
              <a:path w="63500" h="55879">
                <a:moveTo>
                  <a:pt x="63296" y="0"/>
                </a:moveTo>
                <a:lnTo>
                  <a:pt x="0" y="1397"/>
                </a:lnTo>
                <a:lnTo>
                  <a:pt x="32867" y="55524"/>
                </a:lnTo>
                <a:lnTo>
                  <a:pt x="63296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5" name="object 2705"/>
          <p:cNvSpPr/>
          <p:nvPr/>
        </p:nvSpPr>
        <p:spPr>
          <a:xfrm>
            <a:off x="4115282" y="3926014"/>
            <a:ext cx="358140" cy="175260"/>
          </a:xfrm>
          <a:custGeom>
            <a:avLst/>
            <a:gdLst/>
            <a:ahLst/>
            <a:cxnLst/>
            <a:rect l="l" t="t" r="r" b="b"/>
            <a:pathLst>
              <a:path w="358139" h="175260">
                <a:moveTo>
                  <a:pt x="0" y="0"/>
                </a:moveTo>
                <a:lnTo>
                  <a:pt x="358127" y="175272"/>
                </a:lnTo>
              </a:path>
            </a:pathLst>
          </a:custGeom>
          <a:ln w="634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6" name="object 2706"/>
          <p:cNvSpPr/>
          <p:nvPr/>
        </p:nvSpPr>
        <p:spPr>
          <a:xfrm>
            <a:off x="4451134" y="4068864"/>
            <a:ext cx="63500" cy="57150"/>
          </a:xfrm>
          <a:custGeom>
            <a:avLst/>
            <a:gdLst/>
            <a:ahLst/>
            <a:cxnLst/>
            <a:rect l="l" t="t" r="r" b="b"/>
            <a:pathLst>
              <a:path w="63500" h="57150">
                <a:moveTo>
                  <a:pt x="27825" y="0"/>
                </a:moveTo>
                <a:lnTo>
                  <a:pt x="0" y="56870"/>
                </a:lnTo>
                <a:lnTo>
                  <a:pt x="63169" y="52539"/>
                </a:lnTo>
                <a:lnTo>
                  <a:pt x="27825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7" name="object 2707"/>
          <p:cNvSpPr/>
          <p:nvPr/>
        </p:nvSpPr>
        <p:spPr>
          <a:xfrm>
            <a:off x="5387809" y="3456127"/>
            <a:ext cx="511809" cy="424180"/>
          </a:xfrm>
          <a:custGeom>
            <a:avLst/>
            <a:gdLst/>
            <a:ahLst/>
            <a:cxnLst/>
            <a:rect l="l" t="t" r="r" b="b"/>
            <a:pathLst>
              <a:path w="511810" h="424179">
                <a:moveTo>
                  <a:pt x="511809" y="0"/>
                </a:moveTo>
                <a:lnTo>
                  <a:pt x="0" y="424179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8" name="object 2708"/>
          <p:cNvSpPr/>
          <p:nvPr/>
        </p:nvSpPr>
        <p:spPr>
          <a:xfrm>
            <a:off x="5350725" y="3847795"/>
            <a:ext cx="63500" cy="57785"/>
          </a:xfrm>
          <a:custGeom>
            <a:avLst/>
            <a:gdLst/>
            <a:ahLst/>
            <a:cxnLst/>
            <a:rect l="l" t="t" r="r" b="b"/>
            <a:pathLst>
              <a:path w="63500" h="57785">
                <a:moveTo>
                  <a:pt x="27127" y="0"/>
                </a:moveTo>
                <a:lnTo>
                  <a:pt x="0" y="57213"/>
                </a:lnTo>
                <a:lnTo>
                  <a:pt x="63118" y="52095"/>
                </a:lnTo>
                <a:lnTo>
                  <a:pt x="27127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9" name="object 2709"/>
          <p:cNvSpPr txBox="1"/>
          <p:nvPr/>
        </p:nvSpPr>
        <p:spPr>
          <a:xfrm>
            <a:off x="5395036" y="3282346"/>
            <a:ext cx="104775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Compression chamber</a:t>
            </a:r>
            <a:endParaRPr sz="800">
              <a:latin typeface="Arial"/>
              <a:cs typeface="Arial"/>
            </a:endParaRPr>
          </a:p>
        </p:txBody>
      </p:sp>
      <p:sp>
        <p:nvSpPr>
          <p:cNvPr id="2710" name="object 2710"/>
          <p:cNvSpPr txBox="1"/>
          <p:nvPr/>
        </p:nvSpPr>
        <p:spPr>
          <a:xfrm>
            <a:off x="3732733" y="5205126"/>
            <a:ext cx="1350010" cy="374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9395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Diaphragm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8"/>
              </a:spcBef>
            </a:pPr>
            <a:endParaRPr sz="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800" spc="45" dirty="0">
                <a:latin typeface="Arial"/>
                <a:cs typeface="Arial"/>
              </a:rPr>
              <a:t>Figure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7</a:t>
            </a:r>
            <a:r>
              <a:rPr sz="800" dirty="0">
                <a:latin typeface="Arial"/>
                <a:cs typeface="Arial"/>
              </a:rPr>
              <a:t>   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Diaphragm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pump.</a:t>
            </a:r>
            <a:endParaRPr sz="800">
              <a:latin typeface="Arial"/>
              <a:cs typeface="Arial"/>
            </a:endParaRPr>
          </a:p>
        </p:txBody>
      </p:sp>
      <p:sp>
        <p:nvSpPr>
          <p:cNvPr id="2711" name="object 2711"/>
          <p:cNvSpPr/>
          <p:nvPr/>
        </p:nvSpPr>
        <p:spPr>
          <a:xfrm>
            <a:off x="708482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2" name="object 2712"/>
          <p:cNvSpPr txBox="1"/>
          <p:nvPr/>
        </p:nvSpPr>
        <p:spPr>
          <a:xfrm>
            <a:off x="695782" y="313916"/>
            <a:ext cx="1907539" cy="3295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latin typeface="Arial"/>
                <a:cs typeface="Arial"/>
              </a:rPr>
              <a:t>1090   </a:t>
            </a:r>
            <a:r>
              <a:rPr sz="900" spc="-5" dirty="0">
                <a:latin typeface="Arial"/>
                <a:cs typeface="Arial"/>
              </a:rPr>
              <a:t> </a:t>
            </a:r>
            <a:r>
              <a:rPr sz="900" spc="15" dirty="0">
                <a:latin typeface="Arial"/>
                <a:cs typeface="Arial"/>
              </a:rPr>
              <a:t>FLOW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EQUIPMENT</a:t>
            </a:r>
            <a:r>
              <a:rPr sz="900" spc="-5" dirty="0">
                <a:latin typeface="Arial"/>
                <a:cs typeface="Arial"/>
              </a:rPr>
              <a:t>/</a:t>
            </a:r>
            <a:r>
              <a:rPr sz="900" spc="50" dirty="0">
                <a:latin typeface="Arial"/>
                <a:cs typeface="Arial"/>
              </a:rPr>
              <a:t>Pumps</a:t>
            </a:r>
            <a:endParaRPr sz="900">
              <a:latin typeface="Arial"/>
              <a:cs typeface="Arial"/>
            </a:endParaRPr>
          </a:p>
          <a:p>
            <a:pPr marL="62865">
              <a:lnSpc>
                <a:spcPct val="100000"/>
              </a:lnSpc>
              <a:spcBef>
                <a:spcPts val="560"/>
              </a:spcBef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(A)</a:t>
            </a:r>
            <a:endParaRPr sz="800">
              <a:latin typeface="Arial"/>
              <a:cs typeface="Arial"/>
            </a:endParaRPr>
          </a:p>
        </p:txBody>
      </p:sp>
      <p:sp>
        <p:nvSpPr>
          <p:cNvPr id="2713" name="object 2713"/>
          <p:cNvSpPr txBox="1"/>
          <p:nvPr/>
        </p:nvSpPr>
        <p:spPr>
          <a:xfrm>
            <a:off x="2973895" y="617746"/>
            <a:ext cx="62420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3664" marR="5080" indent="-101600">
              <a:lnSpc>
                <a:spcPct val="1042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Compression chamber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55680" y="683994"/>
            <a:ext cx="2911475" cy="41770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algn="just">
              <a:lnSpc>
                <a:spcPct val="100000"/>
              </a:lnSpc>
            </a:pPr>
            <a:r>
              <a:rPr sz="900" spc="45" dirty="0">
                <a:latin typeface="Arial"/>
                <a:cs typeface="Arial"/>
              </a:rPr>
              <a:t>Rotary </a:t>
            </a:r>
            <a:r>
              <a:rPr sz="900" spc="10" dirty="0">
                <a:latin typeface="Arial"/>
                <a:cs typeface="Arial"/>
              </a:rPr>
              <a:t>(Gear)</a:t>
            </a:r>
            <a:r>
              <a:rPr sz="900" spc="50" dirty="0">
                <a:latin typeface="Arial"/>
                <a:cs typeface="Arial"/>
              </a:rPr>
              <a:t> Pumps</a:t>
            </a:r>
            <a:endParaRPr sz="9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690"/>
              </a:spcBef>
            </a:pPr>
            <a:r>
              <a:rPr sz="1500" spc="44" baseline="2777" dirty="0">
                <a:latin typeface="Times New Roman"/>
                <a:cs typeface="Times New Roman"/>
              </a:rPr>
              <a:t>General</a:t>
            </a:r>
            <a:r>
              <a:rPr sz="1500" spc="127" baseline="2777" dirty="0">
                <a:latin typeface="Times New Roman"/>
                <a:cs typeface="Times New Roman"/>
              </a:rPr>
              <a:t> </a:t>
            </a:r>
            <a:r>
              <a:rPr sz="1500" spc="15" baseline="2777" dirty="0">
                <a:latin typeface="Times New Roman"/>
                <a:cs typeface="Times New Roman"/>
              </a:rPr>
              <a:t>desi</a:t>
            </a:r>
            <a:r>
              <a:rPr sz="1500" spc="30" baseline="2777" dirty="0">
                <a:latin typeface="Times New Roman"/>
                <a:cs typeface="Times New Roman"/>
              </a:rPr>
              <a:t>gn</a:t>
            </a:r>
            <a:r>
              <a:rPr sz="1500" spc="120" baseline="2777" dirty="0">
                <a:latin typeface="Times New Roman"/>
                <a:cs typeface="Times New Roman"/>
              </a:rPr>
              <a:t> </a:t>
            </a:r>
            <a:r>
              <a:rPr sz="1500" spc="75" baseline="2777" dirty="0">
                <a:latin typeface="Times New Roman"/>
                <a:cs typeface="Times New Roman"/>
              </a:rPr>
              <a:t>and</a:t>
            </a:r>
            <a:r>
              <a:rPr sz="1500" spc="120" baseline="2777" dirty="0">
                <a:latin typeface="Times New Roman"/>
                <a:cs typeface="Times New Roman"/>
              </a:rPr>
              <a:t> </a:t>
            </a:r>
            <a:r>
              <a:rPr sz="1500" spc="30" baseline="2777" dirty="0">
                <a:latin typeface="Times New Roman"/>
                <a:cs typeface="Times New Roman"/>
              </a:rPr>
              <a:t>principles</a:t>
            </a:r>
            <a:r>
              <a:rPr sz="1500" spc="135" baseline="2777" dirty="0">
                <a:latin typeface="Times New Roman"/>
                <a:cs typeface="Times New Roman"/>
              </a:rPr>
              <a:t> </a:t>
            </a:r>
            <a:r>
              <a:rPr sz="1500" spc="30" baseline="2777" dirty="0">
                <a:latin typeface="Times New Roman"/>
                <a:cs typeface="Times New Roman"/>
              </a:rPr>
              <a:t>of</a:t>
            </a:r>
            <a:r>
              <a:rPr sz="1500" spc="120" baseline="2777" dirty="0">
                <a:latin typeface="Times New Roman"/>
                <a:cs typeface="Times New Roman"/>
              </a:rPr>
              <a:t> </a:t>
            </a:r>
            <a:r>
              <a:rPr sz="1500" spc="67" baseline="2777" dirty="0">
                <a:latin typeface="Times New Roman"/>
                <a:cs typeface="Times New Roman"/>
              </a:rPr>
              <a:t>opera</a:t>
            </a:r>
            <a:r>
              <a:rPr sz="1500" spc="44" baseline="2777" dirty="0">
                <a:latin typeface="Times New Roman"/>
                <a:cs typeface="Times New Roman"/>
              </a:rPr>
              <a:t>tion</a:t>
            </a:r>
            <a:r>
              <a:rPr sz="1500" baseline="2777" dirty="0">
                <a:latin typeface="Times New Roman"/>
                <a:cs typeface="Times New Roman"/>
              </a:rPr>
              <a:t>   </a:t>
            </a:r>
            <a:r>
              <a:rPr sz="1500" spc="75" baseline="2777" dirty="0">
                <a:latin typeface="Times New Roman"/>
                <a:cs typeface="Times New Roman"/>
              </a:rPr>
              <a:t> </a:t>
            </a:r>
            <a:r>
              <a:rPr sz="1000" spc="95" dirty="0">
                <a:latin typeface="PMingLiU"/>
                <a:cs typeface="PMingLiU"/>
              </a:rPr>
              <a:t>Ro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60" dirty="0">
                <a:latin typeface="PMingLiU"/>
                <a:cs typeface="PMingLiU"/>
              </a:rPr>
              <a:t>ary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pumps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also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kno</a:t>
            </a:r>
            <a:r>
              <a:rPr sz="1000" spc="120" dirty="0">
                <a:latin typeface="PMingLiU"/>
                <a:cs typeface="PMingLiU"/>
              </a:rPr>
              <a:t>w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gear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pumps.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They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two</a:t>
            </a:r>
            <a:r>
              <a:rPr sz="1000" spc="60" dirty="0">
                <a:latin typeface="PMingLiU"/>
                <a:cs typeface="PMingLiU"/>
              </a:rPr>
              <a:t> rotors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dented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wheels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movin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45" dirty="0">
                <a:latin typeface="PMingLiU"/>
                <a:cs typeface="PMingLiU"/>
              </a:rPr>
              <a:t> in </a:t>
            </a:r>
            <a:r>
              <a:rPr sz="1000" spc="50" dirty="0">
                <a:latin typeface="PMingLiU"/>
                <a:cs typeface="PMingLiU"/>
              </a:rPr>
              <a:t>such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way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55" dirty="0">
                <a:latin typeface="PMingLiU"/>
                <a:cs typeface="PMingLiU"/>
              </a:rPr>
              <a:t> 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dents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whe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fit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snugly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insi</a:t>
            </a:r>
            <a:r>
              <a:rPr sz="1000" spc="60" dirty="0">
                <a:latin typeface="PMingLiU"/>
                <a:cs typeface="PMingLiU"/>
              </a:rPr>
              <a:t>d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other.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Thus,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forc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towards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outs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de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wall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must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move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aro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65" dirty="0">
                <a:latin typeface="PMingLiU"/>
                <a:cs typeface="PMingLiU"/>
              </a:rPr>
              <a:t>nd.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trapped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insi</a:t>
            </a:r>
            <a:r>
              <a:rPr sz="1000" spc="60" dirty="0">
                <a:latin typeface="PMingLiU"/>
                <a:cs typeface="PMingLiU"/>
              </a:rPr>
              <a:t>d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chamb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rs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for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125" dirty="0">
                <a:latin typeface="PMingLiU"/>
                <a:cs typeface="PMingLiU"/>
              </a:rPr>
              <a:t>w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dents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outside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casing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force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ou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othe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side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</a:t>
            </a:r>
            <a:r>
              <a:rPr sz="1000" spc="-5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8</a:t>
            </a:r>
            <a:r>
              <a:rPr sz="1000" spc="-5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55" dirty="0">
                <a:latin typeface="PMingLiU"/>
                <a:cs typeface="PMingLiU"/>
              </a:rPr>
              <a:t>shows </a:t>
            </a:r>
            <a:r>
              <a:rPr sz="1000" spc="45" dirty="0">
                <a:latin typeface="PMingLiU"/>
                <a:cs typeface="PMingLiU"/>
              </a:rPr>
              <a:t>this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princip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opera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ion.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Rotati</a:t>
            </a:r>
            <a:r>
              <a:rPr sz="1000" spc="8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speeds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ab</a:t>
            </a:r>
            <a:r>
              <a:rPr sz="1000" spc="85" dirty="0">
                <a:latin typeface="PMingLiU"/>
                <a:cs typeface="PMingLiU"/>
              </a:rPr>
              <a:t>o</a:t>
            </a:r>
            <a:r>
              <a:rPr sz="1000" spc="75" dirty="0">
                <a:latin typeface="PMingLiU"/>
                <a:cs typeface="PMingLiU"/>
              </a:rPr>
              <a:t>ut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100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times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lo</a:t>
            </a:r>
            <a:r>
              <a:rPr sz="1000" spc="100" dirty="0">
                <a:latin typeface="PMingLiU"/>
                <a:cs typeface="PMingLiU"/>
              </a:rPr>
              <a:t>w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than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those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cent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ifugal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pumps.</a:t>
            </a:r>
            <a:endParaRPr sz="1000">
              <a:latin typeface="PMingLiU"/>
              <a:cs typeface="PMingLiU"/>
            </a:endParaRPr>
          </a:p>
          <a:p>
            <a:pPr marL="12700" marR="5080" indent="127000" algn="just">
              <a:lnSpc>
                <a:spcPct val="99600"/>
              </a:lnSpc>
            </a:pPr>
            <a:r>
              <a:rPr sz="1000" spc="45" dirty="0">
                <a:latin typeface="PMingLiU"/>
                <a:cs typeface="PMingLiU"/>
              </a:rPr>
              <a:t>These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ps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therefore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similar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cen-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trifugal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than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piston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pumps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sense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assure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given flow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rate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rath</a:t>
            </a:r>
            <a:r>
              <a:rPr sz="1000" spc="7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than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giv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sure: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rate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simply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giv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v</a:t>
            </a:r>
            <a:r>
              <a:rPr sz="1000" spc="55" dirty="0">
                <a:latin typeface="PMingLiU"/>
                <a:cs typeface="PMingLiU"/>
              </a:rPr>
              <a:t>olume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between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each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pair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de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40" dirty="0">
                <a:latin typeface="PMingLiU"/>
                <a:cs typeface="PMingLiU"/>
              </a:rPr>
              <a:t>ts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p</a:t>
            </a:r>
            <a:r>
              <a:rPr sz="1000" spc="45" dirty="0">
                <a:latin typeface="PMingLiU"/>
                <a:cs typeface="PMingLiU"/>
              </a:rPr>
              <a:t>eed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wh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ch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this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volu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 is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tran</a:t>
            </a:r>
            <a:r>
              <a:rPr sz="1000" spc="6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ferred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other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side.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Pres</a:t>
            </a:r>
            <a:r>
              <a:rPr sz="1000" spc="3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then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given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Bern</a:t>
            </a:r>
            <a:r>
              <a:rPr sz="1000" spc="50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ulli's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equat</a:t>
            </a:r>
            <a:r>
              <a:rPr sz="1000" spc="50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on,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once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rate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fix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60" dirty="0">
                <a:latin typeface="PMingLiU"/>
                <a:cs typeface="PMingLiU"/>
              </a:rPr>
              <a:t>d,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pip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system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after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80" dirty="0">
                <a:latin typeface="PMingLiU"/>
                <a:cs typeface="PMingLiU"/>
              </a:rPr>
              <a:t>p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defines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ure.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Furthe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60" dirty="0">
                <a:latin typeface="PMingLiU"/>
                <a:cs typeface="PMingLiU"/>
              </a:rPr>
              <a:t>more,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wh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some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ession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occurs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when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trapp</a:t>
            </a:r>
            <a:r>
              <a:rPr sz="1000" spc="7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inside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dents,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most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resu</a:t>
            </a:r>
            <a:r>
              <a:rPr sz="1000" spc="40" dirty="0">
                <a:latin typeface="PMingLiU"/>
                <a:cs typeface="PMingLiU"/>
              </a:rPr>
              <a:t>lts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delive</a:t>
            </a:r>
            <a:r>
              <a:rPr sz="1000" spc="35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other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side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essing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agains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already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ther</a:t>
            </a:r>
            <a:r>
              <a:rPr sz="1000" spc="7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simi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75" dirty="0">
                <a:latin typeface="PMingLiU"/>
                <a:cs typeface="PMingLiU"/>
              </a:rPr>
              <a:t>ar</a:t>
            </a:r>
            <a:r>
              <a:rPr sz="1000" spc="50" dirty="0">
                <a:latin typeface="PMingLiU"/>
                <a:cs typeface="PMingLiU"/>
              </a:rPr>
              <a:t> situati</a:t>
            </a:r>
            <a:r>
              <a:rPr sz="1000" spc="75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centrif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40" dirty="0">
                <a:latin typeface="PMingLiU"/>
                <a:cs typeface="PMingLiU"/>
              </a:rPr>
              <a:t>gal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ps.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Ho</a:t>
            </a:r>
            <a:r>
              <a:rPr sz="1000" spc="125" dirty="0">
                <a:latin typeface="PMingLiU"/>
                <a:cs typeface="PMingLiU"/>
              </a:rPr>
              <a:t>w</a:t>
            </a:r>
            <a:r>
              <a:rPr sz="1000" spc="40" dirty="0">
                <a:latin typeface="PMingLiU"/>
                <a:cs typeface="PMingLiU"/>
              </a:rPr>
              <a:t>ever,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this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chara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40" dirty="0">
                <a:latin typeface="PMingLiU"/>
                <a:cs typeface="PMingLiU"/>
              </a:rPr>
              <a:t>teristic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makes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them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best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meteri</a:t>
            </a:r>
            <a:r>
              <a:rPr sz="1000" spc="7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pumps,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rate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being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quite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well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control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50" dirty="0">
                <a:latin typeface="PMingLiU"/>
                <a:cs typeface="PMingLiU"/>
              </a:rPr>
              <a:t>ed,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15" dirty="0">
                <a:latin typeface="PMingLiU"/>
                <a:cs typeface="PMingLiU"/>
              </a:rPr>
              <a:t> is </a:t>
            </a:r>
            <a:r>
              <a:rPr sz="1000" spc="40" dirty="0">
                <a:latin typeface="PMingLiU"/>
                <a:cs typeface="PMingLiU"/>
              </a:rPr>
              <a:t>simply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proporti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60" dirty="0">
                <a:latin typeface="PMingLiU"/>
                <a:cs typeface="PMingLiU"/>
              </a:rPr>
              <a:t>nal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rotating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speed.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5933" y="5019896"/>
            <a:ext cx="2910840" cy="1062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sz="1000" spc="60" dirty="0">
                <a:latin typeface="Times New Roman"/>
                <a:cs typeface="Times New Roman"/>
              </a:rPr>
              <a:t>H</a:t>
            </a:r>
            <a:r>
              <a:rPr sz="1000" spc="20" dirty="0">
                <a:latin typeface="Times New Roman"/>
                <a:cs typeface="Times New Roman"/>
              </a:rPr>
              <a:t>y</a:t>
            </a:r>
            <a:r>
              <a:rPr sz="1000" dirty="0">
                <a:latin typeface="Times New Roman"/>
                <a:cs typeface="Times New Roman"/>
              </a:rPr>
              <a:t>g</a:t>
            </a:r>
            <a:r>
              <a:rPr sz="1000" spc="-20" dirty="0">
                <a:latin typeface="Times New Roman"/>
                <a:cs typeface="Times New Roman"/>
              </a:rPr>
              <a:t>i</a:t>
            </a:r>
            <a:r>
              <a:rPr sz="1000" spc="20" dirty="0">
                <a:latin typeface="Times New Roman"/>
                <a:cs typeface="Times New Roman"/>
              </a:rPr>
              <a:t>e</a:t>
            </a:r>
            <a:r>
              <a:rPr sz="1000" spc="10" dirty="0">
                <a:latin typeface="Times New Roman"/>
                <a:cs typeface="Times New Roman"/>
              </a:rPr>
              <a:t>n</a:t>
            </a:r>
            <a:r>
              <a:rPr sz="1000" spc="-15" dirty="0">
                <a:latin typeface="Times New Roman"/>
                <a:cs typeface="Times New Roman"/>
              </a:rPr>
              <a:t>i</a:t>
            </a:r>
            <a:r>
              <a:rPr sz="1000" dirty="0">
                <a:latin typeface="Times New Roman"/>
                <a:cs typeface="Times New Roman"/>
              </a:rPr>
              <a:t>c</a:t>
            </a:r>
            <a:r>
              <a:rPr sz="1000" spc="-45" dirty="0">
                <a:latin typeface="Times New Roman"/>
                <a:cs typeface="Times New Roman"/>
              </a:rPr>
              <a:t> </a:t>
            </a:r>
            <a:r>
              <a:rPr sz="1000" spc="20" dirty="0">
                <a:latin typeface="Times New Roman"/>
                <a:cs typeface="Times New Roman"/>
              </a:rPr>
              <a:t>r</a:t>
            </a:r>
            <a:r>
              <a:rPr sz="1000" spc="5" dirty="0">
                <a:latin typeface="Times New Roman"/>
                <a:cs typeface="Times New Roman"/>
              </a:rPr>
              <a:t>e</a:t>
            </a:r>
            <a:r>
              <a:rPr sz="1000" spc="50" dirty="0">
                <a:latin typeface="Times New Roman"/>
                <a:cs typeface="Times New Roman"/>
              </a:rPr>
              <a:t>q</a:t>
            </a:r>
            <a:r>
              <a:rPr sz="1000" spc="30" dirty="0">
                <a:latin typeface="Times New Roman"/>
                <a:cs typeface="Times New Roman"/>
              </a:rPr>
              <a:t>u</a:t>
            </a:r>
            <a:r>
              <a:rPr sz="1000" spc="20" dirty="0">
                <a:latin typeface="Times New Roman"/>
                <a:cs typeface="Times New Roman"/>
              </a:rPr>
              <a:t>i</a:t>
            </a:r>
            <a:r>
              <a:rPr sz="1000" spc="5" dirty="0">
                <a:latin typeface="Times New Roman"/>
                <a:cs typeface="Times New Roman"/>
              </a:rPr>
              <a:t>r</a:t>
            </a:r>
            <a:r>
              <a:rPr sz="1000" spc="15" dirty="0">
                <a:latin typeface="Times New Roman"/>
                <a:cs typeface="Times New Roman"/>
              </a:rPr>
              <a:t>e</a:t>
            </a:r>
            <a:r>
              <a:rPr sz="1000" spc="10" dirty="0">
                <a:latin typeface="Times New Roman"/>
                <a:cs typeface="Times New Roman"/>
              </a:rPr>
              <a:t>m</a:t>
            </a:r>
            <a:r>
              <a:rPr sz="1000" spc="20" dirty="0">
                <a:latin typeface="Times New Roman"/>
                <a:cs typeface="Times New Roman"/>
              </a:rPr>
              <a:t>e</a:t>
            </a:r>
            <a:r>
              <a:rPr sz="1000" spc="10" dirty="0">
                <a:latin typeface="Times New Roman"/>
                <a:cs typeface="Times New Roman"/>
              </a:rPr>
              <a:t>n</a:t>
            </a:r>
            <a:r>
              <a:rPr sz="1000" spc="20" dirty="0">
                <a:latin typeface="Times New Roman"/>
                <a:cs typeface="Times New Roman"/>
              </a:rPr>
              <a:t>t</a:t>
            </a:r>
            <a:r>
              <a:rPr sz="1000" spc="5" dirty="0">
                <a:latin typeface="Times New Roman"/>
                <a:cs typeface="Times New Roman"/>
              </a:rPr>
              <a:t>s</a:t>
            </a:r>
            <a:r>
              <a:rPr sz="1000" dirty="0">
                <a:latin typeface="Times New Roman"/>
                <a:cs typeface="Times New Roman"/>
              </a:rPr>
              <a:t>:</a:t>
            </a:r>
            <a:r>
              <a:rPr sz="1000" spc="-50" dirty="0">
                <a:latin typeface="Times New Roman"/>
                <a:cs typeface="Times New Roman"/>
              </a:rPr>
              <a:t> </a:t>
            </a:r>
            <a:r>
              <a:rPr sz="1000" spc="15" dirty="0">
                <a:latin typeface="Times New Roman"/>
                <a:cs typeface="Times New Roman"/>
              </a:rPr>
              <a:t>l</a:t>
            </a:r>
            <a:r>
              <a:rPr sz="1000" spc="10" dirty="0">
                <a:latin typeface="Times New Roman"/>
                <a:cs typeface="Times New Roman"/>
              </a:rPr>
              <a:t>o</a:t>
            </a:r>
            <a:r>
              <a:rPr sz="1000" spc="35" dirty="0">
                <a:latin typeface="Times New Roman"/>
                <a:cs typeface="Times New Roman"/>
              </a:rPr>
              <a:t>b</a:t>
            </a:r>
            <a:r>
              <a:rPr sz="1000" spc="30" dirty="0">
                <a:latin typeface="Times New Roman"/>
                <a:cs typeface="Times New Roman"/>
              </a:rPr>
              <a:t>u</a:t>
            </a:r>
            <a:r>
              <a:rPr sz="1000" dirty="0">
                <a:latin typeface="Times New Roman"/>
                <a:cs typeface="Times New Roman"/>
              </a:rPr>
              <a:t>l</a:t>
            </a:r>
            <a:r>
              <a:rPr sz="1000" spc="50" dirty="0">
                <a:latin typeface="Times New Roman"/>
                <a:cs typeface="Times New Roman"/>
              </a:rPr>
              <a:t>ar</a:t>
            </a:r>
            <a:r>
              <a:rPr sz="1000" spc="-60" dirty="0">
                <a:latin typeface="Times New Roman"/>
                <a:cs typeface="Times New Roman"/>
              </a:rPr>
              <a:t> </a:t>
            </a:r>
            <a:r>
              <a:rPr sz="1000" spc="50" dirty="0">
                <a:latin typeface="Times New Roman"/>
                <a:cs typeface="Times New Roman"/>
              </a:rPr>
              <a:t>p</a:t>
            </a:r>
            <a:r>
              <a:rPr sz="1000" spc="30" dirty="0">
                <a:latin typeface="Times New Roman"/>
                <a:cs typeface="Times New Roman"/>
              </a:rPr>
              <a:t>u</a:t>
            </a:r>
            <a:r>
              <a:rPr sz="1000" spc="60" dirty="0">
                <a:latin typeface="Times New Roman"/>
                <a:cs typeface="Times New Roman"/>
              </a:rPr>
              <a:t>m</a:t>
            </a:r>
            <a:r>
              <a:rPr sz="1000" spc="20" dirty="0">
                <a:latin typeface="Times New Roman"/>
                <a:cs typeface="Times New Roman"/>
              </a:rPr>
              <a:t>p</a:t>
            </a:r>
            <a:r>
              <a:rPr sz="1000" spc="-10" dirty="0">
                <a:latin typeface="Times New Roman"/>
                <a:cs typeface="Times New Roman"/>
              </a:rPr>
              <a:t>s</a:t>
            </a:r>
            <a:r>
              <a:rPr sz="1000" dirty="0">
                <a:latin typeface="Times New Roman"/>
                <a:cs typeface="Times New Roman"/>
              </a:rPr>
              <a:t>  </a:t>
            </a:r>
            <a:r>
              <a:rPr sz="1000" spc="-15" dirty="0">
                <a:latin typeface="Times New Roman"/>
                <a:cs typeface="Times New Roman"/>
              </a:rPr>
              <a:t> </a:t>
            </a:r>
            <a:r>
              <a:rPr sz="1000" spc="95" dirty="0">
                <a:latin typeface="PMingLiU"/>
                <a:cs typeface="PMingLiU"/>
              </a:rPr>
              <a:t>R</a:t>
            </a:r>
            <a:r>
              <a:rPr sz="1000" spc="50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t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45" dirty="0">
                <a:latin typeface="PMingLiU"/>
                <a:cs typeface="PMingLiU"/>
              </a:rPr>
              <a:t>ry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p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105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p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suc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show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8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000" spc="75" dirty="0">
                <a:latin typeface="PMingLiU"/>
                <a:cs typeface="PMingLiU"/>
              </a:rPr>
              <a:t>ar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no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hygi</a:t>
            </a:r>
            <a:r>
              <a:rPr sz="1000" spc="30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nic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because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dents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sharp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edges.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Thu</a:t>
            </a:r>
            <a:r>
              <a:rPr sz="1000" spc="5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lobu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75" dirty="0">
                <a:latin typeface="PMingLiU"/>
                <a:cs typeface="PMingLiU"/>
              </a:rPr>
              <a:t>ar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pumps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ha</a:t>
            </a:r>
            <a:r>
              <a:rPr sz="1000" spc="70" dirty="0">
                <a:latin typeface="PMingLiU"/>
                <a:cs typeface="PMingLiU"/>
              </a:rPr>
              <a:t>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been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deve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60" dirty="0">
                <a:latin typeface="PMingLiU"/>
                <a:cs typeface="PMingLiU"/>
              </a:rPr>
              <a:t>oped,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wel</a:t>
            </a:r>
            <a:r>
              <a:rPr sz="1000" spc="30" dirty="0">
                <a:latin typeface="PMingLiU"/>
                <a:cs typeface="PMingLiU"/>
              </a:rPr>
              <a:t>l</a:t>
            </a:r>
            <a:r>
              <a:rPr sz="1000" spc="60" dirty="0">
                <a:latin typeface="PMingLiU"/>
                <a:cs typeface="PMingLiU"/>
              </a:rPr>
              <a:t>-rounded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lobes, </a:t>
            </a:r>
            <a:r>
              <a:rPr sz="1000" spc="40" dirty="0">
                <a:latin typeface="PMingLiU"/>
                <a:cs typeface="PMingLiU"/>
              </a:rPr>
              <a:t>suc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thos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sh</a:t>
            </a:r>
            <a:r>
              <a:rPr sz="1000" spc="85" dirty="0">
                <a:latin typeface="PMingLiU"/>
                <a:cs typeface="PMingLiU"/>
              </a:rPr>
              <a:t>o</a:t>
            </a:r>
            <a:r>
              <a:rPr sz="1000" spc="100" dirty="0">
                <a:latin typeface="PMingLiU"/>
                <a:cs typeface="PMingLiU"/>
              </a:rPr>
              <a:t>w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</a:t>
            </a:r>
            <a:r>
              <a:rPr sz="1000" spc="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5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9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Th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sealin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bet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45" dirty="0">
                <a:latin typeface="PMingLiU"/>
                <a:cs typeface="PMingLiU"/>
              </a:rPr>
              <a:t>een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</a:t>
            </a:r>
            <a:r>
              <a:rPr sz="1000" spc="70" dirty="0">
                <a:latin typeface="PMingLiU"/>
                <a:cs typeface="PMingLiU"/>
              </a:rPr>
              <a:t>unterrota</a:t>
            </a:r>
            <a:r>
              <a:rPr sz="1000" spc="60" dirty="0">
                <a:latin typeface="PMingLiU"/>
                <a:cs typeface="PMingLiU"/>
              </a:rPr>
              <a:t>t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rotors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ob</a:t>
            </a:r>
            <a:r>
              <a:rPr sz="1000" spc="65" dirty="0">
                <a:latin typeface="PMingLiU"/>
                <a:cs typeface="PMingLiU"/>
              </a:rPr>
              <a:t>v</a:t>
            </a:r>
            <a:r>
              <a:rPr sz="1000" spc="40" dirty="0">
                <a:latin typeface="PMingLiU"/>
                <a:cs typeface="PMingLiU"/>
              </a:rPr>
              <a:t>iously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less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good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than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rota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pumps,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ro</a:t>
            </a:r>
            <a:r>
              <a:rPr sz="1000" spc="90" dirty="0">
                <a:latin typeface="PMingLiU"/>
                <a:cs typeface="PMingLiU"/>
              </a:rPr>
              <a:t>u</a:t>
            </a:r>
            <a:r>
              <a:rPr sz="1000" spc="65" dirty="0">
                <a:latin typeface="PMingLiU"/>
                <a:cs typeface="PMingLiU"/>
              </a:rPr>
              <a:t>nded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geometry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imp</a:t>
            </a:r>
            <a:r>
              <a:rPr sz="1000" spc="20" dirty="0">
                <a:latin typeface="PMingLiU"/>
                <a:cs typeface="PMingLiU"/>
              </a:rPr>
              <a:t>lies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92276" y="687632"/>
            <a:ext cx="2910205" cy="760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sz="1000" spc="45" dirty="0">
                <a:latin typeface="PMingLiU"/>
                <a:cs typeface="PMingLiU"/>
              </a:rPr>
              <a:t>fewer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dents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ther</a:t>
            </a:r>
            <a:r>
              <a:rPr sz="1000" spc="7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fore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fewer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points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conta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40" dirty="0">
                <a:latin typeface="PMingLiU"/>
                <a:cs typeface="PMingLiU"/>
              </a:rPr>
              <a:t> sea</a:t>
            </a:r>
            <a:r>
              <a:rPr sz="1000" spc="30" dirty="0">
                <a:latin typeface="PMingLiU"/>
                <a:cs typeface="PMingLiU"/>
              </a:rPr>
              <a:t>l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centre.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higher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leak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ge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between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high-</a:t>
            </a:r>
            <a:r>
              <a:rPr sz="1000" spc="60" dirty="0">
                <a:latin typeface="PMingLiU"/>
                <a:cs typeface="PMingLiU"/>
              </a:rPr>
              <a:t>p</a:t>
            </a:r>
            <a:r>
              <a:rPr sz="1000" spc="45" dirty="0">
                <a:latin typeface="PMingLiU"/>
                <a:cs typeface="PMingLiU"/>
              </a:rPr>
              <a:t>ressure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low-pr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40" dirty="0">
                <a:latin typeface="PMingLiU"/>
                <a:cs typeface="PMingLiU"/>
              </a:rPr>
              <a:t>ssure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reg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55" dirty="0">
                <a:latin typeface="PMingLiU"/>
                <a:cs typeface="PMingLiU"/>
              </a:rPr>
              <a:t>ons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through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cent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likel</a:t>
            </a:r>
            <a:r>
              <a:rPr sz="1000" spc="45" dirty="0">
                <a:latin typeface="PMingLiU"/>
                <a:cs typeface="PMingLiU"/>
              </a:rPr>
              <a:t>y,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compared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rota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pum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dents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sealing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points.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592932" y="1763989"/>
            <a:ext cx="2911475" cy="43218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45" dirty="0">
                <a:latin typeface="Arial"/>
                <a:cs typeface="Arial"/>
              </a:rPr>
              <a:t>Single-Roto</a:t>
            </a:r>
            <a:r>
              <a:rPr sz="900" spc="80" dirty="0">
                <a:latin typeface="Arial"/>
                <a:cs typeface="Arial"/>
              </a:rPr>
              <a:t>r</a:t>
            </a:r>
            <a:r>
              <a:rPr sz="900" spc="55" dirty="0">
                <a:latin typeface="Arial"/>
                <a:cs typeface="Arial"/>
              </a:rPr>
              <a:t> </a:t>
            </a:r>
            <a:r>
              <a:rPr sz="900" spc="45" dirty="0">
                <a:latin typeface="Arial"/>
                <a:cs typeface="Arial"/>
              </a:rPr>
              <a:t>(Impeller</a:t>
            </a:r>
            <a:r>
              <a:rPr sz="900" spc="-40" dirty="0">
                <a:latin typeface="Arial"/>
                <a:cs typeface="Arial"/>
              </a:rPr>
              <a:t>)</a:t>
            </a:r>
            <a:r>
              <a:rPr sz="900" spc="50" dirty="0">
                <a:latin typeface="Arial"/>
                <a:cs typeface="Arial"/>
              </a:rPr>
              <a:t> Pumps</a:t>
            </a:r>
            <a:endParaRPr sz="900">
              <a:latin typeface="Arial"/>
              <a:cs typeface="Arial"/>
            </a:endParaRPr>
          </a:p>
          <a:p>
            <a:pPr marL="12700" marR="6350" algn="just">
              <a:lnSpc>
                <a:spcPct val="100000"/>
              </a:lnSpc>
              <a:spcBef>
                <a:spcPts val="640"/>
              </a:spcBef>
            </a:pPr>
            <a:r>
              <a:rPr sz="1000" spc="25" dirty="0">
                <a:latin typeface="PMingLiU"/>
                <a:cs typeface="PMingLiU"/>
              </a:rPr>
              <a:t>Sing</a:t>
            </a:r>
            <a:r>
              <a:rPr sz="1000" spc="20" dirty="0">
                <a:latin typeface="PMingLiU"/>
                <a:cs typeface="PMingLiU"/>
              </a:rPr>
              <a:t>l</a:t>
            </a:r>
            <a:r>
              <a:rPr sz="1000" spc="55" dirty="0">
                <a:latin typeface="PMingLiU"/>
                <a:cs typeface="PMingLiU"/>
              </a:rPr>
              <a:t>e-rotor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pum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also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known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impeller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pum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30" dirty="0">
                <a:latin typeface="PMingLiU"/>
                <a:cs typeface="PMingLiU"/>
              </a:rPr>
              <a:t>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seem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similar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rota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pumps,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having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only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60" dirty="0">
                <a:latin typeface="PMingLiU"/>
                <a:cs typeface="PMingLiU"/>
              </a:rPr>
              <a:t>one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rotor.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100" dirty="0">
                <a:latin typeface="PMingLiU"/>
                <a:cs typeface="PMingLiU"/>
              </a:rPr>
              <a:t>Ho</a:t>
            </a:r>
            <a:r>
              <a:rPr sz="1000" spc="125" dirty="0">
                <a:latin typeface="PMingLiU"/>
                <a:cs typeface="PMingLiU"/>
              </a:rPr>
              <a:t>w</a:t>
            </a:r>
            <a:r>
              <a:rPr sz="1000" spc="40" dirty="0">
                <a:latin typeface="PMingLiU"/>
                <a:cs typeface="PMingLiU"/>
              </a:rPr>
              <a:t>ever,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0" dirty="0">
                <a:latin typeface="PMingLiU"/>
                <a:cs typeface="PMingLiU"/>
              </a:rPr>
              <a:t>their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0" dirty="0">
                <a:latin typeface="PMingLiU"/>
                <a:cs typeface="PMingLiU"/>
              </a:rPr>
              <a:t>opera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quite</a:t>
            </a:r>
            <a:r>
              <a:rPr sz="1000" spc="35" dirty="0">
                <a:latin typeface="PMingLiU"/>
                <a:cs typeface="PMingLiU"/>
              </a:rPr>
              <a:t> differ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65" dirty="0">
                <a:latin typeface="PMingLiU"/>
                <a:cs typeface="PMingLiU"/>
              </a:rPr>
              <a:t>nt,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provide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me</a:t>
            </a:r>
            <a:r>
              <a:rPr sz="1000" spc="45" dirty="0">
                <a:latin typeface="PMingLiU"/>
                <a:cs typeface="PMingLiU"/>
              </a:rPr>
              <a:t>c</a:t>
            </a:r>
            <a:r>
              <a:rPr sz="1000" spc="55" dirty="0">
                <a:latin typeface="PMingLiU"/>
                <a:cs typeface="PMingLiU"/>
              </a:rPr>
              <a:t>hanical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com-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pres</a:t>
            </a:r>
            <a:r>
              <a:rPr sz="1000" spc="45" dirty="0">
                <a:latin typeface="PMingLiU"/>
                <a:cs typeface="PMingLiU"/>
              </a:rPr>
              <a:t>s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much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bet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way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than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rota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60" dirty="0">
                <a:latin typeface="PMingLiU"/>
                <a:cs typeface="PMingLiU"/>
              </a:rPr>
              <a:t>lobu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75" dirty="0">
                <a:latin typeface="PMingLiU"/>
                <a:cs typeface="PMingLiU"/>
              </a:rPr>
              <a:t>ar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65" dirty="0">
                <a:latin typeface="PMingLiU"/>
                <a:cs typeface="PMingLiU"/>
              </a:rPr>
              <a:t>pumps.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0" dirty="0">
                <a:latin typeface="PMingLiU"/>
                <a:cs typeface="PMingLiU"/>
              </a:rPr>
              <a:t>blades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either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0" dirty="0">
                <a:latin typeface="PMingLiU"/>
                <a:cs typeface="PMingLiU"/>
              </a:rPr>
              <a:t>made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ru</a:t>
            </a:r>
            <a:r>
              <a:rPr sz="1000" spc="90" dirty="0">
                <a:latin typeface="PMingLiU"/>
                <a:cs typeface="PMingLiU"/>
              </a:rPr>
              <a:t>b</a:t>
            </a:r>
            <a:r>
              <a:rPr sz="1000" spc="55" dirty="0">
                <a:latin typeface="PMingLiU"/>
                <a:cs typeface="PMingLiU"/>
              </a:rPr>
              <a:t>ber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bend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agains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casi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35" dirty="0">
                <a:latin typeface="PMingLiU"/>
                <a:cs typeface="PMingLiU"/>
              </a:rPr>
              <a:t>g,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made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metal,</a:t>
            </a:r>
            <a:r>
              <a:rPr sz="1000" spc="75" dirty="0">
                <a:latin typeface="PMingLiU"/>
                <a:cs typeface="PMingLiU"/>
              </a:rPr>
              <a:t> but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ve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spring</a:t>
            </a:r>
            <a:r>
              <a:rPr sz="1000" spc="75" dirty="0">
                <a:latin typeface="PMingLiU"/>
                <a:cs typeface="PMingLiU"/>
              </a:rPr>
              <a:t> at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base,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so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pu</a:t>
            </a:r>
            <a:r>
              <a:rPr sz="1000" spc="55" dirty="0">
                <a:latin typeface="PMingLiU"/>
                <a:cs typeface="PMingLiU"/>
              </a:rPr>
              <a:t>s</a:t>
            </a:r>
            <a:r>
              <a:rPr sz="1000" spc="60" dirty="0">
                <a:latin typeface="PMingLiU"/>
                <a:cs typeface="PMingLiU"/>
              </a:rPr>
              <a:t>hed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inwards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while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mov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against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casi</a:t>
            </a:r>
            <a:r>
              <a:rPr sz="1000" spc="85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e</a:t>
            </a:r>
            <a:r>
              <a:rPr sz="1000" spc="85" dirty="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10</a:t>
            </a:r>
            <a:r>
              <a:rPr sz="1000" spc="75" dirty="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 </a:t>
            </a:r>
            <a:r>
              <a:rPr sz="1000" spc="65" dirty="0">
                <a:latin typeface="PMingLiU"/>
                <a:cs typeface="PMingLiU"/>
              </a:rPr>
              <a:t>show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75" dirty="0">
                <a:latin typeface="PMingLiU"/>
                <a:cs typeface="PMingLiU"/>
              </a:rPr>
              <a:t> bot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case</a:t>
            </a:r>
            <a:r>
              <a:rPr sz="1000" spc="25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  <a:p>
            <a:pPr marL="12700" marR="5080" indent="127000" algn="just">
              <a:lnSpc>
                <a:spcPct val="99700"/>
              </a:lnSpc>
            </a:pPr>
            <a:r>
              <a:rPr sz="1000" spc="25" dirty="0">
                <a:latin typeface="PMingLiU"/>
                <a:cs typeface="PMingLiU"/>
              </a:rPr>
              <a:t>As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rotor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move</a:t>
            </a:r>
            <a:r>
              <a:rPr sz="1000" spc="40" dirty="0">
                <a:latin typeface="PMingLiU"/>
                <a:cs typeface="PMingLiU"/>
              </a:rPr>
              <a:t>s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trapp</a:t>
            </a:r>
            <a:r>
              <a:rPr sz="1000" spc="7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between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125" dirty="0">
                <a:latin typeface="PMingLiU"/>
                <a:cs typeface="PMingLiU"/>
              </a:rPr>
              <a:t>w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blades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imp</a:t>
            </a:r>
            <a:r>
              <a:rPr sz="1000" spc="50" dirty="0">
                <a:latin typeface="PMingLiU"/>
                <a:cs typeface="PMingLiU"/>
              </a:rPr>
              <a:t>rove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essio</a:t>
            </a:r>
            <a:r>
              <a:rPr sz="1000" spc="50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casi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h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ve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differ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nt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curva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ure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rotor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axis,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so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55" dirty="0">
                <a:latin typeface="PMingLiU"/>
                <a:cs typeface="PMingLiU"/>
              </a:rPr>
              <a:t> 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space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bet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45" dirty="0">
                <a:latin typeface="PMingLiU"/>
                <a:cs typeface="PMingLiU"/>
              </a:rPr>
              <a:t>een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decrease</a:t>
            </a:r>
            <a:r>
              <a:rPr sz="1000" spc="45" dirty="0">
                <a:latin typeface="PMingLiU"/>
                <a:cs typeface="PMingLiU"/>
              </a:rPr>
              <a:t>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Theref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re,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v</a:t>
            </a:r>
            <a:r>
              <a:rPr sz="1000" spc="55" dirty="0">
                <a:latin typeface="PMingLiU"/>
                <a:cs typeface="PMingLiU"/>
              </a:rPr>
              <a:t>olume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between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125" dirty="0">
                <a:latin typeface="PMingLiU"/>
                <a:cs typeface="PMingLiU"/>
              </a:rPr>
              <a:t>w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blades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decr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35" dirty="0">
                <a:latin typeface="PMingLiU"/>
                <a:cs typeface="PMingLiU"/>
              </a:rPr>
              <a:t>ases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wh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le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rotor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revo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ves,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caus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ng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80" dirty="0">
                <a:latin typeface="PMingLiU"/>
                <a:cs typeface="PMingLiU"/>
              </a:rPr>
              <a:t> a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ession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(for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relati</a:t>
            </a:r>
            <a:r>
              <a:rPr sz="1000" spc="70" dirty="0">
                <a:latin typeface="PMingLiU"/>
                <a:cs typeface="PMingLiU"/>
              </a:rPr>
              <a:t>v</a:t>
            </a:r>
            <a:r>
              <a:rPr sz="1000" spc="25" dirty="0">
                <a:latin typeface="PMingLiU"/>
                <a:cs typeface="PMingLiU"/>
              </a:rPr>
              <a:t>ely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inco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40" dirty="0">
                <a:latin typeface="PMingLiU"/>
                <a:cs typeface="PMingLiU"/>
              </a:rPr>
              <a:t>pressib</a:t>
            </a:r>
            <a:r>
              <a:rPr sz="1000" spc="3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such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water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milk,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this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importan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wh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0" dirty="0">
                <a:latin typeface="PMingLiU"/>
                <a:cs typeface="PMingLiU"/>
              </a:rPr>
              <a:t>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vis</a:t>
            </a:r>
            <a:r>
              <a:rPr sz="1000" spc="30" dirty="0">
                <a:latin typeface="PMingLiU"/>
                <a:cs typeface="PMingLiU"/>
              </a:rPr>
              <a:t>c</a:t>
            </a:r>
            <a:r>
              <a:rPr sz="1000" spc="55" dirty="0">
                <a:latin typeface="PMingLiU"/>
                <a:cs typeface="PMingLiU"/>
              </a:rPr>
              <a:t>ous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visc</a:t>
            </a:r>
            <a:r>
              <a:rPr sz="1000" spc="45" dirty="0">
                <a:latin typeface="PMingLiU"/>
                <a:cs typeface="PMingLiU"/>
              </a:rPr>
              <a:t>o</a:t>
            </a:r>
            <a:r>
              <a:rPr sz="1000" spc="35" dirty="0">
                <a:latin typeface="PMingLiU"/>
                <a:cs typeface="PMingLiU"/>
              </a:rPr>
              <a:t>elastic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ma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erials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would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help</a:t>
            </a:r>
            <a:r>
              <a:rPr sz="1000" spc="40" dirty="0">
                <a:latin typeface="PMingLiU"/>
                <a:cs typeface="PMingLiU"/>
              </a:rPr>
              <a:t>ful).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On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reaching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other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sid</a:t>
            </a:r>
            <a:r>
              <a:rPr sz="1000" spc="45" dirty="0">
                <a:latin typeface="PMingLiU"/>
                <a:cs typeface="PMingLiU"/>
              </a:rPr>
              <a:t>e,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compresse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expelled.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some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pumps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rubber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blades,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volu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bet</a:t>
            </a:r>
            <a:r>
              <a:rPr sz="1000" spc="110" dirty="0">
                <a:latin typeface="PMingLiU"/>
                <a:cs typeface="PMingLiU"/>
              </a:rPr>
              <a:t>w</a:t>
            </a:r>
            <a:r>
              <a:rPr sz="1000" spc="45" dirty="0">
                <a:latin typeface="PMingLiU"/>
                <a:cs typeface="PMingLiU"/>
              </a:rPr>
              <a:t>een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blades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 </a:t>
            </a:r>
            <a:r>
              <a:rPr sz="1000" spc="50" dirty="0">
                <a:latin typeface="PMingLiU"/>
                <a:cs typeface="PMingLiU"/>
              </a:rPr>
              <a:t>always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same,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only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ession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results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blades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snap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inlet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sq</a:t>
            </a:r>
            <a:r>
              <a:rPr sz="1000" spc="65" dirty="0">
                <a:latin typeface="PMingLiU"/>
                <a:cs typeface="PMingLiU"/>
              </a:rPr>
              <a:t>u</a:t>
            </a:r>
            <a:r>
              <a:rPr sz="1000" spc="35" dirty="0">
                <a:latin typeface="PMingLiU"/>
                <a:cs typeface="PMingLiU"/>
              </a:rPr>
              <a:t>eezing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70" dirty="0">
                <a:latin typeface="PMingLiU"/>
                <a:cs typeface="PMingLiU"/>
              </a:rPr>
              <a:t>t </a:t>
            </a:r>
            <a:r>
              <a:rPr sz="1000" spc="75" dirty="0">
                <a:latin typeface="PMingLiU"/>
                <a:cs typeface="PMingLiU"/>
              </a:rPr>
              <a:t>th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outle</a:t>
            </a:r>
            <a:r>
              <a:rPr sz="1000" spc="70" dirty="0">
                <a:latin typeface="PMingLiU"/>
                <a:cs typeface="PMingLiU"/>
              </a:rPr>
              <a:t>t </a:t>
            </a:r>
            <a:r>
              <a:rPr sz="1000" spc="20" dirty="0">
                <a:latin typeface="PMingLiU"/>
                <a:cs typeface="PMingLiU"/>
              </a:rPr>
              <a:t>(se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e</a:t>
            </a:r>
            <a:r>
              <a:rPr sz="1000" spc="85" dirty="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3" action="ppaction://hlinksldjump"/>
              </a:rPr>
              <a:t>10</a:t>
            </a:r>
            <a:r>
              <a:rPr sz="1000" spc="30" dirty="0">
                <a:latin typeface="PMingLiU"/>
                <a:cs typeface="PMingLiU"/>
              </a:rPr>
              <a:t>).</a:t>
            </a:r>
            <a:endParaRPr sz="1000">
              <a:latin typeface="PMingLiU"/>
              <a:cs typeface="PMingLiU"/>
            </a:endParaRPr>
          </a:p>
          <a:p>
            <a:pPr marL="12700" marR="5080" indent="126364" algn="just">
              <a:lnSpc>
                <a:spcPct val="99500"/>
              </a:lnSpc>
            </a:pPr>
            <a:r>
              <a:rPr sz="1000" spc="45" dirty="0">
                <a:latin typeface="PMingLiU"/>
                <a:cs typeface="PMingLiU"/>
              </a:rPr>
              <a:t>Some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cert</a:t>
            </a:r>
            <a:r>
              <a:rPr sz="1000" spc="70" dirty="0">
                <a:latin typeface="PMingLiU"/>
                <a:cs typeface="PMingLiU"/>
              </a:rPr>
              <a:t>a</a:t>
            </a:r>
            <a:r>
              <a:rPr sz="1000" spc="35" dirty="0">
                <a:latin typeface="PMingLiU"/>
                <a:cs typeface="PMingLiU"/>
              </a:rPr>
              <a:t>inly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60" dirty="0">
                <a:latin typeface="PMingLiU"/>
                <a:cs typeface="PMingLiU"/>
              </a:rPr>
              <a:t>ain</a:t>
            </a:r>
            <a:r>
              <a:rPr sz="1000" spc="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proceed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 second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turn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185" dirty="0">
                <a:latin typeface="PMingLiU"/>
                <a:cs typeface="PMingLiU"/>
              </a:rPr>
              <a:t>-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poten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ially,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there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could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blem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stagn</a:t>
            </a:r>
            <a:r>
              <a:rPr sz="1000" spc="65" dirty="0">
                <a:latin typeface="PMingLiU"/>
                <a:cs typeface="PMingLiU"/>
              </a:rPr>
              <a:t>a</a:t>
            </a:r>
            <a:r>
              <a:rPr sz="1000" spc="75" dirty="0">
                <a:latin typeface="PMingLiU"/>
                <a:cs typeface="PMingLiU"/>
              </a:rPr>
              <a:t>nt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flui</a:t>
            </a:r>
            <a:r>
              <a:rPr sz="1000" spc="45" dirty="0">
                <a:latin typeface="PMingLiU"/>
                <a:cs typeface="PMingLiU"/>
              </a:rPr>
              <a:t>d.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blades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must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therefore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72033" y="6387572"/>
            <a:ext cx="2451735" cy="2367280"/>
          </a:xfrm>
          <a:custGeom>
            <a:avLst/>
            <a:gdLst/>
            <a:ahLst/>
            <a:cxnLst/>
            <a:rect l="l" t="t" r="r" b="b"/>
            <a:pathLst>
              <a:path w="2451735" h="2367279">
                <a:moveTo>
                  <a:pt x="2451214" y="962641"/>
                </a:moveTo>
                <a:lnTo>
                  <a:pt x="0" y="962641"/>
                </a:lnTo>
                <a:lnTo>
                  <a:pt x="0" y="1411459"/>
                </a:lnTo>
                <a:lnTo>
                  <a:pt x="228" y="1420082"/>
                </a:lnTo>
                <a:lnTo>
                  <a:pt x="612813" y="1420082"/>
                </a:lnTo>
                <a:lnTo>
                  <a:pt x="612861" y="1830532"/>
                </a:lnTo>
                <a:lnTo>
                  <a:pt x="614790" y="1871877"/>
                </a:lnTo>
                <a:lnTo>
                  <a:pt x="626075" y="1917827"/>
                </a:lnTo>
                <a:lnTo>
                  <a:pt x="640748" y="1953654"/>
                </a:lnTo>
                <a:lnTo>
                  <a:pt x="663525" y="2003454"/>
                </a:lnTo>
                <a:lnTo>
                  <a:pt x="693319" y="2062605"/>
                </a:lnTo>
                <a:lnTo>
                  <a:pt x="717192" y="2099798"/>
                </a:lnTo>
                <a:lnTo>
                  <a:pt x="744612" y="2135593"/>
                </a:lnTo>
                <a:lnTo>
                  <a:pt x="775348" y="2169744"/>
                </a:lnTo>
                <a:lnTo>
                  <a:pt x="809165" y="2202005"/>
                </a:lnTo>
                <a:lnTo>
                  <a:pt x="845830" y="2232130"/>
                </a:lnTo>
                <a:lnTo>
                  <a:pt x="885110" y="2259873"/>
                </a:lnTo>
                <a:lnTo>
                  <a:pt x="926773" y="2284988"/>
                </a:lnTo>
                <a:lnTo>
                  <a:pt x="970586" y="2307229"/>
                </a:lnTo>
                <a:lnTo>
                  <a:pt x="1016314" y="2326350"/>
                </a:lnTo>
                <a:lnTo>
                  <a:pt x="1063725" y="2342104"/>
                </a:lnTo>
                <a:lnTo>
                  <a:pt x="1112587" y="2354247"/>
                </a:lnTo>
                <a:lnTo>
                  <a:pt x="1162665" y="2362532"/>
                </a:lnTo>
                <a:lnTo>
                  <a:pt x="1213727" y="2366713"/>
                </a:lnTo>
                <a:lnTo>
                  <a:pt x="1265540" y="2366543"/>
                </a:lnTo>
                <a:lnTo>
                  <a:pt x="1317870" y="2361778"/>
                </a:lnTo>
                <a:lnTo>
                  <a:pt x="1370486" y="2352170"/>
                </a:lnTo>
                <a:lnTo>
                  <a:pt x="1423152" y="2337475"/>
                </a:lnTo>
                <a:lnTo>
                  <a:pt x="1475637" y="2317445"/>
                </a:lnTo>
                <a:lnTo>
                  <a:pt x="1527708" y="2291836"/>
                </a:lnTo>
                <a:lnTo>
                  <a:pt x="1621241" y="2240022"/>
                </a:lnTo>
                <a:lnTo>
                  <a:pt x="1660839" y="2217368"/>
                </a:lnTo>
                <a:lnTo>
                  <a:pt x="1695976" y="2196338"/>
                </a:lnTo>
                <a:lnTo>
                  <a:pt x="1753830" y="2157523"/>
                </a:lnTo>
                <a:lnTo>
                  <a:pt x="1796717" y="2120314"/>
                </a:lnTo>
                <a:lnTo>
                  <a:pt x="1826555" y="2081448"/>
                </a:lnTo>
                <a:lnTo>
                  <a:pt x="1845259" y="2037662"/>
                </a:lnTo>
                <a:lnTo>
                  <a:pt x="1854746" y="1985694"/>
                </a:lnTo>
                <a:lnTo>
                  <a:pt x="1856874" y="1928610"/>
                </a:lnTo>
                <a:lnTo>
                  <a:pt x="1856805" y="1917827"/>
                </a:lnTo>
                <a:lnTo>
                  <a:pt x="1855884" y="1885264"/>
                </a:lnTo>
                <a:lnTo>
                  <a:pt x="1853731" y="1844162"/>
                </a:lnTo>
                <a:lnTo>
                  <a:pt x="1850710" y="1798567"/>
                </a:lnTo>
                <a:lnTo>
                  <a:pt x="1847062" y="1748073"/>
                </a:lnTo>
                <a:lnTo>
                  <a:pt x="1847062" y="1411459"/>
                </a:lnTo>
                <a:lnTo>
                  <a:pt x="2451214" y="1411459"/>
                </a:lnTo>
                <a:lnTo>
                  <a:pt x="2451214" y="962641"/>
                </a:lnTo>
                <a:close/>
              </a:path>
              <a:path w="2451735" h="2367279">
                <a:moveTo>
                  <a:pt x="1437035" y="0"/>
                </a:moveTo>
                <a:lnTo>
                  <a:pt x="1371433" y="527"/>
                </a:lnTo>
                <a:lnTo>
                  <a:pt x="1216990" y="4591"/>
                </a:lnTo>
                <a:lnTo>
                  <a:pt x="1039283" y="23899"/>
                </a:lnTo>
                <a:lnTo>
                  <a:pt x="964072" y="33246"/>
                </a:lnTo>
                <a:lnTo>
                  <a:pt x="897361" y="43052"/>
                </a:lnTo>
                <a:lnTo>
                  <a:pt x="838702" y="53816"/>
                </a:lnTo>
                <a:lnTo>
                  <a:pt x="787650" y="66037"/>
                </a:lnTo>
                <a:lnTo>
                  <a:pt x="743757" y="80213"/>
                </a:lnTo>
                <a:lnTo>
                  <a:pt x="706578" y="96842"/>
                </a:lnTo>
                <a:lnTo>
                  <a:pt x="650570" y="139454"/>
                </a:lnTo>
                <a:lnTo>
                  <a:pt x="616053" y="197862"/>
                </a:lnTo>
                <a:lnTo>
                  <a:pt x="599455" y="276052"/>
                </a:lnTo>
                <a:lnTo>
                  <a:pt x="596759" y="323811"/>
                </a:lnTo>
                <a:lnTo>
                  <a:pt x="597202" y="378012"/>
                </a:lnTo>
                <a:lnTo>
                  <a:pt x="600338" y="439153"/>
                </a:lnTo>
                <a:lnTo>
                  <a:pt x="605720" y="507731"/>
                </a:lnTo>
                <a:lnTo>
                  <a:pt x="612901" y="584245"/>
                </a:lnTo>
                <a:lnTo>
                  <a:pt x="621436" y="669195"/>
                </a:lnTo>
                <a:lnTo>
                  <a:pt x="621436" y="962641"/>
                </a:lnTo>
                <a:lnTo>
                  <a:pt x="1855685" y="962641"/>
                </a:lnTo>
                <a:lnTo>
                  <a:pt x="1855685" y="600145"/>
                </a:lnTo>
                <a:lnTo>
                  <a:pt x="1845766" y="512745"/>
                </a:lnTo>
                <a:lnTo>
                  <a:pt x="1836403" y="434090"/>
                </a:lnTo>
                <a:lnTo>
                  <a:pt x="1827118" y="363734"/>
                </a:lnTo>
                <a:lnTo>
                  <a:pt x="1817432" y="301230"/>
                </a:lnTo>
                <a:lnTo>
                  <a:pt x="1806865" y="246132"/>
                </a:lnTo>
                <a:lnTo>
                  <a:pt x="1794896" y="197862"/>
                </a:lnTo>
                <a:lnTo>
                  <a:pt x="1781175" y="156366"/>
                </a:lnTo>
                <a:lnTo>
                  <a:pt x="1765093" y="120804"/>
                </a:lnTo>
                <a:lnTo>
                  <a:pt x="1724061" y="66091"/>
                </a:lnTo>
                <a:lnTo>
                  <a:pt x="1668011" y="30280"/>
                </a:lnTo>
                <a:lnTo>
                  <a:pt x="1593111" y="9798"/>
                </a:lnTo>
                <a:lnTo>
                  <a:pt x="1547395" y="4188"/>
                </a:lnTo>
                <a:lnTo>
                  <a:pt x="1495529" y="1071"/>
                </a:lnTo>
                <a:lnTo>
                  <a:pt x="1437035" y="0"/>
                </a:lnTo>
                <a:close/>
              </a:path>
            </a:pathLst>
          </a:custGeom>
          <a:solidFill>
            <a:srgbClr val="D1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72033" y="6389496"/>
            <a:ext cx="2451735" cy="2365375"/>
          </a:xfrm>
          <a:custGeom>
            <a:avLst/>
            <a:gdLst/>
            <a:ahLst/>
            <a:cxnLst/>
            <a:rect l="l" t="t" r="r" b="b"/>
            <a:pathLst>
              <a:path w="2451735" h="2365375">
                <a:moveTo>
                  <a:pt x="0" y="1411459"/>
                </a:moveTo>
                <a:lnTo>
                  <a:pt x="0" y="962641"/>
                </a:lnTo>
                <a:lnTo>
                  <a:pt x="621436" y="962641"/>
                </a:lnTo>
                <a:lnTo>
                  <a:pt x="621436" y="669195"/>
                </a:lnTo>
                <a:lnTo>
                  <a:pt x="612901" y="584245"/>
                </a:lnTo>
                <a:lnTo>
                  <a:pt x="605720" y="507731"/>
                </a:lnTo>
                <a:lnTo>
                  <a:pt x="600338" y="439153"/>
                </a:lnTo>
                <a:lnTo>
                  <a:pt x="597202" y="378012"/>
                </a:lnTo>
                <a:lnTo>
                  <a:pt x="596759" y="323811"/>
                </a:lnTo>
                <a:lnTo>
                  <a:pt x="599455" y="276052"/>
                </a:lnTo>
                <a:lnTo>
                  <a:pt x="605738" y="234235"/>
                </a:lnTo>
                <a:lnTo>
                  <a:pt x="630848" y="166434"/>
                </a:lnTo>
                <a:lnTo>
                  <a:pt x="675664" y="116423"/>
                </a:lnTo>
                <a:lnTo>
                  <a:pt x="743757" y="80213"/>
                </a:lnTo>
                <a:lnTo>
                  <a:pt x="787650" y="66037"/>
                </a:lnTo>
                <a:lnTo>
                  <a:pt x="838702" y="53816"/>
                </a:lnTo>
                <a:lnTo>
                  <a:pt x="897361" y="43052"/>
                </a:lnTo>
                <a:lnTo>
                  <a:pt x="964072" y="33246"/>
                </a:lnTo>
                <a:lnTo>
                  <a:pt x="1039283" y="23899"/>
                </a:lnTo>
                <a:lnTo>
                  <a:pt x="1123440" y="14514"/>
                </a:lnTo>
                <a:lnTo>
                  <a:pt x="1216990" y="4591"/>
                </a:lnTo>
                <a:lnTo>
                  <a:pt x="1298244" y="2206"/>
                </a:lnTo>
                <a:lnTo>
                  <a:pt x="1310533" y="1924"/>
                </a:lnTo>
              </a:path>
              <a:path w="2451735" h="2365375">
                <a:moveTo>
                  <a:pt x="1509723" y="1924"/>
                </a:moveTo>
                <a:lnTo>
                  <a:pt x="1593111" y="9798"/>
                </a:lnTo>
                <a:lnTo>
                  <a:pt x="1633157" y="18346"/>
                </a:lnTo>
                <a:lnTo>
                  <a:pt x="1698153" y="46046"/>
                </a:lnTo>
                <a:lnTo>
                  <a:pt x="1746215" y="90861"/>
                </a:lnTo>
                <a:lnTo>
                  <a:pt x="1781175" y="156366"/>
                </a:lnTo>
                <a:lnTo>
                  <a:pt x="1794939" y="197993"/>
                </a:lnTo>
                <a:lnTo>
                  <a:pt x="1806865" y="246132"/>
                </a:lnTo>
                <a:lnTo>
                  <a:pt x="1817432" y="301230"/>
                </a:lnTo>
                <a:lnTo>
                  <a:pt x="1827118" y="363734"/>
                </a:lnTo>
                <a:lnTo>
                  <a:pt x="1836403" y="434090"/>
                </a:lnTo>
                <a:lnTo>
                  <a:pt x="1845766" y="512745"/>
                </a:lnTo>
                <a:lnTo>
                  <a:pt x="1855685" y="600145"/>
                </a:lnTo>
                <a:lnTo>
                  <a:pt x="1855685" y="962641"/>
                </a:lnTo>
                <a:lnTo>
                  <a:pt x="2451214" y="962641"/>
                </a:lnTo>
                <a:lnTo>
                  <a:pt x="2451214" y="1411459"/>
                </a:lnTo>
                <a:lnTo>
                  <a:pt x="1847062" y="1411459"/>
                </a:lnTo>
                <a:lnTo>
                  <a:pt x="1847062" y="1748073"/>
                </a:lnTo>
                <a:lnTo>
                  <a:pt x="1850710" y="1798567"/>
                </a:lnTo>
                <a:lnTo>
                  <a:pt x="1853731" y="1844162"/>
                </a:lnTo>
                <a:lnTo>
                  <a:pt x="1855884" y="1885264"/>
                </a:lnTo>
                <a:lnTo>
                  <a:pt x="1856931" y="1922282"/>
                </a:lnTo>
                <a:lnTo>
                  <a:pt x="1856631" y="1955622"/>
                </a:lnTo>
                <a:lnTo>
                  <a:pt x="1851035" y="2012905"/>
                </a:lnTo>
                <a:lnTo>
                  <a:pt x="1837179" y="2060374"/>
                </a:lnTo>
                <a:lnTo>
                  <a:pt x="1813147" y="2101292"/>
                </a:lnTo>
                <a:lnTo>
                  <a:pt x="1777024" y="2138922"/>
                </a:lnTo>
                <a:lnTo>
                  <a:pt x="1726894" y="2176526"/>
                </a:lnTo>
                <a:lnTo>
                  <a:pt x="1660839" y="2217368"/>
                </a:lnTo>
                <a:lnTo>
                  <a:pt x="1621241" y="2240022"/>
                </a:lnTo>
                <a:lnTo>
                  <a:pt x="1576944" y="2264708"/>
                </a:lnTo>
                <a:lnTo>
                  <a:pt x="1527708" y="2291836"/>
                </a:lnTo>
                <a:lnTo>
                  <a:pt x="1475637" y="2317445"/>
                </a:lnTo>
                <a:lnTo>
                  <a:pt x="1423152" y="2337475"/>
                </a:lnTo>
                <a:lnTo>
                  <a:pt x="1370486" y="2352170"/>
                </a:lnTo>
                <a:lnTo>
                  <a:pt x="1317870" y="2361778"/>
                </a:lnTo>
                <a:lnTo>
                  <a:pt x="1265540" y="2366543"/>
                </a:lnTo>
                <a:lnTo>
                  <a:pt x="1213727" y="2366713"/>
                </a:lnTo>
                <a:lnTo>
                  <a:pt x="1162665" y="2362532"/>
                </a:lnTo>
                <a:lnTo>
                  <a:pt x="1112587" y="2354247"/>
                </a:lnTo>
                <a:lnTo>
                  <a:pt x="1063725" y="2342104"/>
                </a:lnTo>
                <a:lnTo>
                  <a:pt x="1016314" y="2326350"/>
                </a:lnTo>
                <a:lnTo>
                  <a:pt x="970586" y="2307229"/>
                </a:lnTo>
                <a:lnTo>
                  <a:pt x="926773" y="2284988"/>
                </a:lnTo>
                <a:lnTo>
                  <a:pt x="885110" y="2259873"/>
                </a:lnTo>
                <a:lnTo>
                  <a:pt x="845830" y="2232130"/>
                </a:lnTo>
                <a:lnTo>
                  <a:pt x="809165" y="2202005"/>
                </a:lnTo>
                <a:lnTo>
                  <a:pt x="775348" y="2169744"/>
                </a:lnTo>
                <a:lnTo>
                  <a:pt x="744612" y="2135593"/>
                </a:lnTo>
                <a:lnTo>
                  <a:pt x="717192" y="2099798"/>
                </a:lnTo>
                <a:lnTo>
                  <a:pt x="693319" y="2062605"/>
                </a:lnTo>
                <a:lnTo>
                  <a:pt x="673227" y="2024259"/>
                </a:lnTo>
                <a:lnTo>
                  <a:pt x="654922" y="1984909"/>
                </a:lnTo>
                <a:lnTo>
                  <a:pt x="635045" y="1940474"/>
                </a:lnTo>
                <a:lnTo>
                  <a:pt x="619916" y="1898561"/>
                </a:lnTo>
                <a:lnTo>
                  <a:pt x="613345" y="1852814"/>
                </a:lnTo>
                <a:lnTo>
                  <a:pt x="612813" y="1420082"/>
                </a:lnTo>
                <a:lnTo>
                  <a:pt x="228" y="1420082"/>
                </a:lnTo>
                <a:lnTo>
                  <a:pt x="0" y="1411459"/>
                </a:lnTo>
              </a:path>
            </a:pathLst>
          </a:custGeom>
          <a:ln w="534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26598" y="6392132"/>
            <a:ext cx="2394629" cy="236080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56818" y="8902562"/>
            <a:ext cx="115570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45" dirty="0">
                <a:latin typeface="Arial"/>
                <a:cs typeface="Arial"/>
              </a:rPr>
              <a:t>Figure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8</a:t>
            </a:r>
            <a:r>
              <a:rPr sz="800" dirty="0">
                <a:latin typeface="Arial"/>
                <a:cs typeface="Arial"/>
              </a:rPr>
              <a:t>   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Rotary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pump.</a:t>
            </a:r>
            <a:endParaRPr sz="8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748354" y="6420733"/>
            <a:ext cx="2599690" cy="2346960"/>
          </a:xfrm>
          <a:custGeom>
            <a:avLst/>
            <a:gdLst/>
            <a:ahLst/>
            <a:cxnLst/>
            <a:rect l="l" t="t" r="r" b="b"/>
            <a:pathLst>
              <a:path w="2599690" h="2346959">
                <a:moveTo>
                  <a:pt x="649820" y="1024743"/>
                </a:moveTo>
                <a:lnTo>
                  <a:pt x="0" y="1024743"/>
                </a:lnTo>
                <a:lnTo>
                  <a:pt x="1917" y="1325326"/>
                </a:lnTo>
                <a:lnTo>
                  <a:pt x="661035" y="1327244"/>
                </a:lnTo>
                <a:lnTo>
                  <a:pt x="661035" y="1696992"/>
                </a:lnTo>
                <a:lnTo>
                  <a:pt x="670376" y="1791185"/>
                </a:lnTo>
                <a:lnTo>
                  <a:pt x="687709" y="1875809"/>
                </a:lnTo>
                <a:lnTo>
                  <a:pt x="712117" y="1951374"/>
                </a:lnTo>
                <a:lnTo>
                  <a:pt x="742685" y="2018395"/>
                </a:lnTo>
                <a:lnTo>
                  <a:pt x="778496" y="2077382"/>
                </a:lnTo>
                <a:lnTo>
                  <a:pt x="818635" y="2128850"/>
                </a:lnTo>
                <a:lnTo>
                  <a:pt x="862185" y="2173310"/>
                </a:lnTo>
                <a:lnTo>
                  <a:pt x="908231" y="2211275"/>
                </a:lnTo>
                <a:lnTo>
                  <a:pt x="955857" y="2243257"/>
                </a:lnTo>
                <a:lnTo>
                  <a:pt x="1004147" y="2269770"/>
                </a:lnTo>
                <a:lnTo>
                  <a:pt x="1052185" y="2291325"/>
                </a:lnTo>
                <a:lnTo>
                  <a:pt x="1099055" y="2308434"/>
                </a:lnTo>
                <a:lnTo>
                  <a:pt x="1143841" y="2321612"/>
                </a:lnTo>
                <a:lnTo>
                  <a:pt x="1185627" y="2331370"/>
                </a:lnTo>
                <a:lnTo>
                  <a:pt x="1223498" y="2338220"/>
                </a:lnTo>
                <a:lnTo>
                  <a:pt x="1283828" y="2345249"/>
                </a:lnTo>
                <a:lnTo>
                  <a:pt x="1317504" y="2346798"/>
                </a:lnTo>
                <a:lnTo>
                  <a:pt x="1322076" y="2346798"/>
                </a:lnTo>
                <a:lnTo>
                  <a:pt x="1416337" y="2339301"/>
                </a:lnTo>
                <a:lnTo>
                  <a:pt x="1501197" y="2324105"/>
                </a:lnTo>
                <a:lnTo>
                  <a:pt x="1577134" y="2302086"/>
                </a:lnTo>
                <a:lnTo>
                  <a:pt x="1644642" y="2274117"/>
                </a:lnTo>
                <a:lnTo>
                  <a:pt x="1704218" y="2241072"/>
                </a:lnTo>
                <a:lnTo>
                  <a:pt x="1756357" y="2203826"/>
                </a:lnTo>
                <a:lnTo>
                  <a:pt x="1801555" y="2163252"/>
                </a:lnTo>
                <a:lnTo>
                  <a:pt x="1840308" y="2120224"/>
                </a:lnTo>
                <a:lnTo>
                  <a:pt x="1873112" y="2075616"/>
                </a:lnTo>
                <a:lnTo>
                  <a:pt x="1900462" y="2030302"/>
                </a:lnTo>
                <a:lnTo>
                  <a:pt x="1922855" y="1985156"/>
                </a:lnTo>
                <a:lnTo>
                  <a:pt x="1940786" y="1941051"/>
                </a:lnTo>
                <a:lnTo>
                  <a:pt x="1954750" y="1898863"/>
                </a:lnTo>
                <a:lnTo>
                  <a:pt x="1965244" y="1859464"/>
                </a:lnTo>
                <a:lnTo>
                  <a:pt x="1977804" y="1792532"/>
                </a:lnTo>
                <a:lnTo>
                  <a:pt x="1982431" y="1747245"/>
                </a:lnTo>
                <a:lnTo>
                  <a:pt x="1983092" y="1338445"/>
                </a:lnTo>
                <a:lnTo>
                  <a:pt x="2599321" y="1338445"/>
                </a:lnTo>
                <a:lnTo>
                  <a:pt x="2599321" y="1035944"/>
                </a:lnTo>
                <a:lnTo>
                  <a:pt x="1984260" y="1035944"/>
                </a:lnTo>
                <a:lnTo>
                  <a:pt x="1983754" y="1025022"/>
                </a:lnTo>
                <a:lnTo>
                  <a:pt x="661035" y="1025022"/>
                </a:lnTo>
                <a:lnTo>
                  <a:pt x="649820" y="1024743"/>
                </a:lnTo>
                <a:close/>
              </a:path>
              <a:path w="2599690" h="2346959">
                <a:moveTo>
                  <a:pt x="1151993" y="0"/>
                </a:moveTo>
                <a:lnTo>
                  <a:pt x="1079838" y="286"/>
                </a:lnTo>
                <a:lnTo>
                  <a:pt x="1015608" y="2202"/>
                </a:lnTo>
                <a:lnTo>
                  <a:pt x="958806" y="6235"/>
                </a:lnTo>
                <a:lnTo>
                  <a:pt x="908936" y="12872"/>
                </a:lnTo>
                <a:lnTo>
                  <a:pt x="865503" y="22602"/>
                </a:lnTo>
                <a:lnTo>
                  <a:pt x="828010" y="35911"/>
                </a:lnTo>
                <a:lnTo>
                  <a:pt x="768865" y="75218"/>
                </a:lnTo>
                <a:lnTo>
                  <a:pt x="727535" y="134690"/>
                </a:lnTo>
                <a:lnTo>
                  <a:pt x="712311" y="173207"/>
                </a:lnTo>
                <a:lnTo>
                  <a:pt x="700053" y="218228"/>
                </a:lnTo>
                <a:lnTo>
                  <a:pt x="690265" y="270240"/>
                </a:lnTo>
                <a:lnTo>
                  <a:pt x="682453" y="329730"/>
                </a:lnTo>
                <a:lnTo>
                  <a:pt x="676119" y="397187"/>
                </a:lnTo>
                <a:lnTo>
                  <a:pt x="670769" y="473097"/>
                </a:lnTo>
                <a:lnTo>
                  <a:pt x="665906" y="557947"/>
                </a:lnTo>
                <a:lnTo>
                  <a:pt x="661035" y="652226"/>
                </a:lnTo>
                <a:lnTo>
                  <a:pt x="661035" y="1025022"/>
                </a:lnTo>
                <a:lnTo>
                  <a:pt x="1983754" y="1025022"/>
                </a:lnTo>
                <a:lnTo>
                  <a:pt x="1983092" y="1010747"/>
                </a:lnTo>
                <a:lnTo>
                  <a:pt x="1983009" y="533901"/>
                </a:lnTo>
                <a:lnTo>
                  <a:pt x="1982431" y="457651"/>
                </a:lnTo>
                <a:lnTo>
                  <a:pt x="1980861" y="389383"/>
                </a:lnTo>
                <a:lnTo>
                  <a:pt x="1977804" y="328636"/>
                </a:lnTo>
                <a:lnTo>
                  <a:pt x="1972763" y="274948"/>
                </a:lnTo>
                <a:lnTo>
                  <a:pt x="1965244" y="227856"/>
                </a:lnTo>
                <a:lnTo>
                  <a:pt x="1954750" y="186898"/>
                </a:lnTo>
                <a:lnTo>
                  <a:pt x="1922855" y="121536"/>
                </a:lnTo>
                <a:lnTo>
                  <a:pt x="1873112" y="75165"/>
                </a:lnTo>
                <a:lnTo>
                  <a:pt x="1801555" y="44087"/>
                </a:lnTo>
                <a:lnTo>
                  <a:pt x="1756357" y="33127"/>
                </a:lnTo>
                <a:lnTo>
                  <a:pt x="1704218" y="24604"/>
                </a:lnTo>
                <a:lnTo>
                  <a:pt x="1644642" y="18056"/>
                </a:lnTo>
                <a:lnTo>
                  <a:pt x="1577134" y="13021"/>
                </a:lnTo>
                <a:lnTo>
                  <a:pt x="1501197" y="9036"/>
                </a:lnTo>
                <a:lnTo>
                  <a:pt x="1322057" y="2367"/>
                </a:lnTo>
                <a:lnTo>
                  <a:pt x="1151993" y="0"/>
                </a:lnTo>
                <a:close/>
              </a:path>
            </a:pathLst>
          </a:custGeom>
          <a:solidFill>
            <a:srgbClr val="D1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748354" y="6420733"/>
            <a:ext cx="2599690" cy="2346960"/>
          </a:xfrm>
          <a:custGeom>
            <a:avLst/>
            <a:gdLst/>
            <a:ahLst/>
            <a:cxnLst/>
            <a:rect l="l" t="t" r="r" b="b"/>
            <a:pathLst>
              <a:path w="2599690" h="2346959">
                <a:moveTo>
                  <a:pt x="1983092" y="1010747"/>
                </a:moveTo>
                <a:lnTo>
                  <a:pt x="1983092" y="618597"/>
                </a:lnTo>
                <a:lnTo>
                  <a:pt x="1983009" y="533901"/>
                </a:lnTo>
                <a:lnTo>
                  <a:pt x="1982431" y="457651"/>
                </a:lnTo>
                <a:lnTo>
                  <a:pt x="1980861" y="389383"/>
                </a:lnTo>
                <a:lnTo>
                  <a:pt x="1977804" y="328636"/>
                </a:lnTo>
                <a:lnTo>
                  <a:pt x="1972763" y="274948"/>
                </a:lnTo>
                <a:lnTo>
                  <a:pt x="1965244" y="227856"/>
                </a:lnTo>
                <a:lnTo>
                  <a:pt x="1954750" y="186898"/>
                </a:lnTo>
                <a:lnTo>
                  <a:pt x="1922855" y="121536"/>
                </a:lnTo>
                <a:lnTo>
                  <a:pt x="1873112" y="75165"/>
                </a:lnTo>
                <a:lnTo>
                  <a:pt x="1801555" y="44087"/>
                </a:lnTo>
                <a:lnTo>
                  <a:pt x="1756357" y="33127"/>
                </a:lnTo>
                <a:lnTo>
                  <a:pt x="1704218" y="24604"/>
                </a:lnTo>
                <a:lnTo>
                  <a:pt x="1644642" y="18056"/>
                </a:lnTo>
                <a:lnTo>
                  <a:pt x="1577134" y="13021"/>
                </a:lnTo>
                <a:lnTo>
                  <a:pt x="1501197" y="9036"/>
                </a:lnTo>
                <a:lnTo>
                  <a:pt x="1416337" y="5638"/>
                </a:lnTo>
                <a:lnTo>
                  <a:pt x="1322057" y="2367"/>
                </a:lnTo>
                <a:lnTo>
                  <a:pt x="1232567" y="856"/>
                </a:lnTo>
                <a:lnTo>
                  <a:pt x="1151993" y="0"/>
                </a:lnTo>
                <a:lnTo>
                  <a:pt x="1079838" y="286"/>
                </a:lnTo>
                <a:lnTo>
                  <a:pt x="1015608" y="2202"/>
                </a:lnTo>
                <a:lnTo>
                  <a:pt x="958806" y="6235"/>
                </a:lnTo>
                <a:lnTo>
                  <a:pt x="908936" y="12872"/>
                </a:lnTo>
                <a:lnTo>
                  <a:pt x="865503" y="22602"/>
                </a:lnTo>
                <a:lnTo>
                  <a:pt x="828010" y="35911"/>
                </a:lnTo>
                <a:lnTo>
                  <a:pt x="768865" y="75218"/>
                </a:lnTo>
                <a:lnTo>
                  <a:pt x="727535" y="134690"/>
                </a:lnTo>
                <a:lnTo>
                  <a:pt x="712311" y="173207"/>
                </a:lnTo>
                <a:lnTo>
                  <a:pt x="700053" y="218228"/>
                </a:lnTo>
                <a:lnTo>
                  <a:pt x="690265" y="270240"/>
                </a:lnTo>
                <a:lnTo>
                  <a:pt x="682453" y="329730"/>
                </a:lnTo>
                <a:lnTo>
                  <a:pt x="676119" y="397187"/>
                </a:lnTo>
                <a:lnTo>
                  <a:pt x="670769" y="473097"/>
                </a:lnTo>
                <a:lnTo>
                  <a:pt x="665906" y="557947"/>
                </a:lnTo>
                <a:lnTo>
                  <a:pt x="661035" y="652226"/>
                </a:lnTo>
                <a:lnTo>
                  <a:pt x="661035" y="1025022"/>
                </a:lnTo>
                <a:lnTo>
                  <a:pt x="649820" y="1024743"/>
                </a:lnTo>
                <a:lnTo>
                  <a:pt x="0" y="1024743"/>
                </a:lnTo>
                <a:lnTo>
                  <a:pt x="1917" y="1325326"/>
                </a:lnTo>
                <a:lnTo>
                  <a:pt x="661035" y="1327244"/>
                </a:lnTo>
                <a:lnTo>
                  <a:pt x="661035" y="1696992"/>
                </a:lnTo>
                <a:lnTo>
                  <a:pt x="670376" y="1791185"/>
                </a:lnTo>
                <a:lnTo>
                  <a:pt x="687709" y="1875809"/>
                </a:lnTo>
                <a:lnTo>
                  <a:pt x="712117" y="1951374"/>
                </a:lnTo>
                <a:lnTo>
                  <a:pt x="742685" y="2018395"/>
                </a:lnTo>
                <a:lnTo>
                  <a:pt x="778496" y="2077382"/>
                </a:lnTo>
                <a:lnTo>
                  <a:pt x="818635" y="2128850"/>
                </a:lnTo>
                <a:lnTo>
                  <a:pt x="862185" y="2173310"/>
                </a:lnTo>
                <a:lnTo>
                  <a:pt x="908231" y="2211275"/>
                </a:lnTo>
                <a:lnTo>
                  <a:pt x="955857" y="2243257"/>
                </a:lnTo>
                <a:lnTo>
                  <a:pt x="1004147" y="2269770"/>
                </a:lnTo>
                <a:lnTo>
                  <a:pt x="1052185" y="2291325"/>
                </a:lnTo>
                <a:lnTo>
                  <a:pt x="1099055" y="2308434"/>
                </a:lnTo>
                <a:lnTo>
                  <a:pt x="1143841" y="2321612"/>
                </a:lnTo>
                <a:lnTo>
                  <a:pt x="1185627" y="2331370"/>
                </a:lnTo>
                <a:lnTo>
                  <a:pt x="1223498" y="2338220"/>
                </a:lnTo>
                <a:lnTo>
                  <a:pt x="1283828" y="2345249"/>
                </a:lnTo>
                <a:lnTo>
                  <a:pt x="1322057" y="2346800"/>
                </a:lnTo>
                <a:lnTo>
                  <a:pt x="1416337" y="2339301"/>
                </a:lnTo>
                <a:lnTo>
                  <a:pt x="1501197" y="2324105"/>
                </a:lnTo>
                <a:lnTo>
                  <a:pt x="1577134" y="2302086"/>
                </a:lnTo>
                <a:lnTo>
                  <a:pt x="1644642" y="2274117"/>
                </a:lnTo>
                <a:lnTo>
                  <a:pt x="1704218" y="2241072"/>
                </a:lnTo>
                <a:lnTo>
                  <a:pt x="1756357" y="2203826"/>
                </a:lnTo>
                <a:lnTo>
                  <a:pt x="1801555" y="2163252"/>
                </a:lnTo>
                <a:lnTo>
                  <a:pt x="1840308" y="2120224"/>
                </a:lnTo>
                <a:lnTo>
                  <a:pt x="1873112" y="2075616"/>
                </a:lnTo>
                <a:lnTo>
                  <a:pt x="1900462" y="2030302"/>
                </a:lnTo>
                <a:lnTo>
                  <a:pt x="1922855" y="1985156"/>
                </a:lnTo>
                <a:lnTo>
                  <a:pt x="1940786" y="1941051"/>
                </a:lnTo>
                <a:lnTo>
                  <a:pt x="1954750" y="1898863"/>
                </a:lnTo>
                <a:lnTo>
                  <a:pt x="1965244" y="1859464"/>
                </a:lnTo>
                <a:lnTo>
                  <a:pt x="1977804" y="1792532"/>
                </a:lnTo>
                <a:lnTo>
                  <a:pt x="1982431" y="1747245"/>
                </a:lnTo>
                <a:lnTo>
                  <a:pt x="1983092" y="1730596"/>
                </a:lnTo>
                <a:lnTo>
                  <a:pt x="1983092" y="1338445"/>
                </a:lnTo>
                <a:lnTo>
                  <a:pt x="2599321" y="1338445"/>
                </a:lnTo>
                <a:lnTo>
                  <a:pt x="2599321" y="1035944"/>
                </a:lnTo>
                <a:lnTo>
                  <a:pt x="1984260" y="1035944"/>
                </a:lnTo>
                <a:lnTo>
                  <a:pt x="1983092" y="1010747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855072" y="6604177"/>
            <a:ext cx="2446134" cy="216234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3593058" y="8900404"/>
            <a:ext cx="236220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45" dirty="0">
                <a:latin typeface="Arial"/>
                <a:cs typeface="Arial"/>
              </a:rPr>
              <a:t>Figure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9</a:t>
            </a:r>
            <a:r>
              <a:rPr sz="800" dirty="0">
                <a:latin typeface="Arial"/>
                <a:cs typeface="Arial"/>
              </a:rPr>
              <a:t>   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Lobular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pump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with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three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lobes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per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rotor.</a:t>
            </a:r>
            <a:endParaRPr sz="8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569518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4608982" y="313916"/>
            <a:ext cx="1894839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15" dirty="0">
                <a:latin typeface="Arial"/>
                <a:cs typeface="Arial"/>
              </a:rPr>
              <a:t>FLOW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EQUIPMENT</a:t>
            </a:r>
            <a:r>
              <a:rPr sz="900" spc="-5" dirty="0">
                <a:latin typeface="Arial"/>
                <a:cs typeface="Arial"/>
              </a:rPr>
              <a:t>/</a:t>
            </a:r>
            <a:r>
              <a:rPr sz="900" spc="50" dirty="0">
                <a:latin typeface="Arial"/>
                <a:cs typeface="Arial"/>
              </a:rPr>
              <a:t>Pumps</a:t>
            </a:r>
            <a:r>
              <a:rPr sz="900" dirty="0">
                <a:latin typeface="Arial"/>
                <a:cs typeface="Arial"/>
              </a:rPr>
              <a:t>   </a:t>
            </a:r>
            <a:r>
              <a:rPr sz="900" spc="-105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1091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5782" y="4980042"/>
            <a:ext cx="2910205" cy="3035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000" spc="40" dirty="0">
                <a:latin typeface="PMingLiU"/>
                <a:cs typeface="PMingLiU"/>
              </a:rPr>
              <a:t>des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gned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way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helps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exp</a:t>
            </a:r>
            <a:r>
              <a:rPr sz="1000" spc="70" dirty="0">
                <a:latin typeface="PMingLiU"/>
                <a:cs typeface="PMingLiU"/>
              </a:rPr>
              <a:t>u</a:t>
            </a:r>
            <a:r>
              <a:rPr sz="1000" spc="40" dirty="0">
                <a:latin typeface="PMingLiU"/>
                <a:cs typeface="PMingLiU"/>
              </a:rPr>
              <a:t>lsion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outl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t,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</a:t>
            </a:r>
            <a:r>
              <a:rPr sz="1000" spc="60" dirty="0">
                <a:latin typeface="PMingLiU"/>
                <a:cs typeface="PMingLiU"/>
              </a:rPr>
              <a:t>tter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achieved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rub</a:t>
            </a:r>
            <a:r>
              <a:rPr sz="1000" spc="85" dirty="0">
                <a:latin typeface="PMingLiU"/>
                <a:cs typeface="PMingLiU"/>
              </a:rPr>
              <a:t>b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blades</a:t>
            </a:r>
            <a:r>
              <a:rPr sz="1000" spc="45" dirty="0">
                <a:latin typeface="PMingLiU"/>
                <a:cs typeface="PMingLiU"/>
              </a:rPr>
              <a:t>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95782" y="5475589"/>
            <a:ext cx="2911475" cy="35629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50" dirty="0">
                <a:latin typeface="Arial"/>
                <a:cs typeface="Arial"/>
              </a:rPr>
              <a:t>Progressing </a:t>
            </a:r>
            <a:r>
              <a:rPr sz="900" spc="45" dirty="0">
                <a:latin typeface="Arial"/>
                <a:cs typeface="Arial"/>
              </a:rPr>
              <a:t>Cavity</a:t>
            </a:r>
            <a:r>
              <a:rPr sz="900" spc="50" dirty="0">
                <a:latin typeface="Arial"/>
                <a:cs typeface="Arial"/>
              </a:rPr>
              <a:t> Pumps</a:t>
            </a:r>
            <a:endParaRPr sz="900">
              <a:latin typeface="Arial"/>
              <a:cs typeface="Arial"/>
            </a:endParaRPr>
          </a:p>
          <a:p>
            <a:pPr marL="12700" marR="5080" indent="-635" algn="just">
              <a:lnSpc>
                <a:spcPct val="100000"/>
              </a:lnSpc>
              <a:spcBef>
                <a:spcPts val="640"/>
              </a:spcBef>
            </a:pPr>
            <a:r>
              <a:rPr sz="1000" spc="35" dirty="0">
                <a:latin typeface="PMingLiU"/>
                <a:cs typeface="PMingLiU"/>
              </a:rPr>
              <a:t>Also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known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monopu</a:t>
            </a:r>
            <a:r>
              <a:rPr sz="1000" spc="60" dirty="0">
                <a:latin typeface="PMingLiU"/>
                <a:cs typeface="PMingLiU"/>
              </a:rPr>
              <a:t>mps,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ha</a:t>
            </a:r>
            <a:r>
              <a:rPr sz="1000" spc="70" dirty="0">
                <a:latin typeface="PMingLiU"/>
                <a:cs typeface="PMingLiU"/>
              </a:rPr>
              <a:t>v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curi</a:t>
            </a:r>
            <a:r>
              <a:rPr sz="1000" spc="7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us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des</a:t>
            </a:r>
            <a:r>
              <a:rPr sz="1000" spc="30" dirty="0">
                <a:latin typeface="PMingLiU"/>
                <a:cs typeface="PMingLiU"/>
              </a:rPr>
              <a:t>i</a:t>
            </a:r>
            <a:r>
              <a:rPr sz="1000" spc="50" dirty="0">
                <a:latin typeface="PMingLiU"/>
                <a:cs typeface="PMingLiU"/>
              </a:rPr>
              <a:t>gn,</a:t>
            </a:r>
            <a:r>
              <a:rPr sz="1000" spc="65" dirty="0">
                <a:latin typeface="PMingLiU"/>
                <a:cs typeface="PMingLiU"/>
              </a:rPr>
              <a:t> with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 r</a:t>
            </a:r>
            <a:r>
              <a:rPr sz="1000" spc="95" dirty="0">
                <a:latin typeface="PMingLiU"/>
                <a:cs typeface="PMingLiU"/>
              </a:rPr>
              <a:t>o</a:t>
            </a:r>
            <a:r>
              <a:rPr sz="1000" spc="55" dirty="0">
                <a:latin typeface="PMingLiU"/>
                <a:cs typeface="PMingLiU"/>
              </a:rPr>
              <a:t>tating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axis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looks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li</a:t>
            </a:r>
            <a:r>
              <a:rPr sz="1000" spc="60" dirty="0">
                <a:latin typeface="PMingLiU"/>
                <a:cs typeface="PMingLiU"/>
              </a:rPr>
              <a:t>k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125" dirty="0">
                <a:latin typeface="PMingLiU"/>
                <a:cs typeface="PMingLiU"/>
              </a:rPr>
              <a:t>w</a:t>
            </a:r>
            <a:r>
              <a:rPr sz="1000" spc="40" dirty="0">
                <a:latin typeface="PMingLiU"/>
                <a:cs typeface="PMingLiU"/>
              </a:rPr>
              <a:t>isted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worm.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really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screw,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like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</a:t>
            </a:r>
            <a:r>
              <a:rPr sz="1000" spc="125" dirty="0">
                <a:latin typeface="PMingLiU"/>
                <a:cs typeface="PMingLiU"/>
              </a:rPr>
              <a:t>w</a:t>
            </a:r>
            <a:r>
              <a:rPr sz="1000" spc="40" dirty="0">
                <a:latin typeface="PMingLiU"/>
                <a:cs typeface="PMingLiU"/>
              </a:rPr>
              <a:t>isted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bar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rota</a:t>
            </a:r>
            <a:r>
              <a:rPr sz="1000" spc="60" dirty="0">
                <a:latin typeface="PMingLiU"/>
                <a:cs typeface="PMingLiU"/>
              </a:rPr>
              <a:t>t</a:t>
            </a:r>
            <a:r>
              <a:rPr sz="1000" spc="20" dirty="0">
                <a:latin typeface="PMingLiU"/>
                <a:cs typeface="PMingLiU"/>
              </a:rPr>
              <a:t>es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agains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95" dirty="0">
                <a:latin typeface="PMingLiU"/>
                <a:cs typeface="PMingLiU"/>
              </a:rPr>
              <a:t>u</a:t>
            </a:r>
            <a:r>
              <a:rPr sz="1000" spc="60" dirty="0">
                <a:latin typeface="PMingLiU"/>
                <a:cs typeface="PMingLiU"/>
              </a:rPr>
              <a:t>bber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casing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(the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stat</a:t>
            </a:r>
            <a:r>
              <a:rPr sz="1000" spc="90" dirty="0">
                <a:latin typeface="PMingLiU"/>
                <a:cs typeface="PMingLiU"/>
              </a:rPr>
              <a:t>o</a:t>
            </a:r>
            <a:r>
              <a:rPr sz="1000" spc="40" dirty="0">
                <a:latin typeface="PMingLiU"/>
                <a:cs typeface="PMingLiU"/>
              </a:rPr>
              <a:t>r),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adapts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move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ent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rotor.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rubber</a:t>
            </a:r>
            <a:r>
              <a:rPr sz="1000" spc="40" dirty="0">
                <a:latin typeface="PMingLiU"/>
                <a:cs typeface="PMingLiU"/>
              </a:rPr>
              <a:t> casi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has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g</a:t>
            </a:r>
            <a:r>
              <a:rPr sz="1000" spc="60" dirty="0">
                <a:latin typeface="PMingLiU"/>
                <a:cs typeface="PMingLiU"/>
              </a:rPr>
              <a:t>rooved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path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differ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75" dirty="0">
                <a:latin typeface="PMingLiU"/>
                <a:cs typeface="PMingLiU"/>
              </a:rPr>
              <a:t>nt</a:t>
            </a:r>
            <a:r>
              <a:rPr sz="1000" spc="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shape</a:t>
            </a:r>
            <a:r>
              <a:rPr sz="1000" spc="9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rotor</a:t>
            </a:r>
            <a:r>
              <a:rPr sz="1000" spc="60" dirty="0">
                <a:latin typeface="PMingLiU"/>
                <a:cs typeface="PMingLiU"/>
              </a:rPr>
              <a:t> curva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ure,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so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given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posi</a:t>
            </a:r>
            <a:r>
              <a:rPr sz="1000" spc="40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ion</a:t>
            </a:r>
            <a:r>
              <a:rPr sz="1000" spc="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there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perf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ct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ma</a:t>
            </a:r>
            <a:r>
              <a:rPr sz="1000" spc="50" dirty="0">
                <a:latin typeface="PMingLiU"/>
                <a:cs typeface="PMingLiU"/>
              </a:rPr>
              <a:t>tch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between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grooves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rubber</a:t>
            </a:r>
            <a:r>
              <a:rPr sz="1000" spc="40" dirty="0">
                <a:latin typeface="PMingLiU"/>
                <a:cs typeface="PMingLiU"/>
              </a:rPr>
              <a:t> casi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curved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rotor,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while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space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exists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</a:t>
            </a:r>
            <a:r>
              <a:rPr sz="1000" spc="60" dirty="0">
                <a:latin typeface="PMingLiU"/>
                <a:cs typeface="PMingLiU"/>
              </a:rPr>
              <a:t>tween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each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two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matching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points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(for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insta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30" dirty="0">
                <a:latin typeface="PMingLiU"/>
                <a:cs typeface="PMingLiU"/>
              </a:rPr>
              <a:t>ce,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rotor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single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helix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casi</a:t>
            </a:r>
            <a:r>
              <a:rPr sz="1000" spc="60" dirty="0">
                <a:latin typeface="PMingLiU"/>
                <a:cs typeface="PMingLiU"/>
              </a:rPr>
              <a:t>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doub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helix).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As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rotor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revolves,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points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conta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70" dirty="0">
                <a:latin typeface="PMingLiU"/>
                <a:cs typeface="PMingLiU"/>
              </a:rPr>
              <a:t>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ap</a:t>
            </a:r>
            <a:r>
              <a:rPr sz="1000" spc="85" dirty="0">
                <a:latin typeface="PMingLiU"/>
                <a:cs typeface="PMingLiU"/>
              </a:rPr>
              <a:t>p</a:t>
            </a:r>
            <a:r>
              <a:rPr sz="1000" spc="60" dirty="0">
                <a:latin typeface="PMingLiU"/>
                <a:cs typeface="PMingLiU"/>
              </a:rPr>
              <a:t>ear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move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forward.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Hen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e,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trapp</a:t>
            </a:r>
            <a:r>
              <a:rPr sz="1000" spc="7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chamb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for</a:t>
            </a:r>
            <a:r>
              <a:rPr sz="1000" spc="110" dirty="0">
                <a:latin typeface="PMingLiU"/>
                <a:cs typeface="PMingLiU"/>
              </a:rPr>
              <a:t>m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rub</a:t>
            </a:r>
            <a:r>
              <a:rPr sz="1000" spc="85" dirty="0">
                <a:latin typeface="PMingLiU"/>
                <a:cs typeface="PMingLiU"/>
              </a:rPr>
              <a:t>b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casing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grooves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rotor,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sealed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matching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points.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curvature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</a:t>
            </a:r>
            <a:r>
              <a:rPr sz="1000" spc="95" dirty="0">
                <a:latin typeface="PMingLiU"/>
                <a:cs typeface="PMingLiU"/>
              </a:rPr>
              <a:t>o</a:t>
            </a:r>
            <a:r>
              <a:rPr sz="1000" spc="70" dirty="0">
                <a:latin typeface="PMingLiU"/>
                <a:cs typeface="PMingLiU"/>
              </a:rPr>
              <a:t>tor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(and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grooves</a:t>
            </a:r>
            <a:r>
              <a:rPr sz="1000" spc="15" dirty="0">
                <a:latin typeface="PMingLiU"/>
                <a:cs typeface="PMingLiU"/>
              </a:rPr>
              <a:t>)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sh</a:t>
            </a:r>
            <a:r>
              <a:rPr sz="1000" spc="65" dirty="0">
                <a:latin typeface="PMingLiU"/>
                <a:cs typeface="PMingLiU"/>
              </a:rPr>
              <a:t>o</a:t>
            </a:r>
            <a:r>
              <a:rPr sz="1000" spc="100" dirty="0">
                <a:latin typeface="PMingLiU"/>
                <a:cs typeface="PMingLiU"/>
              </a:rPr>
              <a:t>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decr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asing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amp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50" dirty="0">
                <a:latin typeface="PMingLiU"/>
                <a:cs typeface="PMingLiU"/>
              </a:rPr>
              <a:t>itude,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so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reduce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volume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hence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cause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40" dirty="0">
                <a:latin typeface="PMingLiU"/>
                <a:cs typeface="PMingLiU"/>
              </a:rPr>
              <a:t>ession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(partic</a:t>
            </a:r>
            <a:r>
              <a:rPr sz="1000" spc="75" dirty="0">
                <a:latin typeface="PMingLiU"/>
                <a:cs typeface="PMingLiU"/>
              </a:rPr>
              <a:t>u</a:t>
            </a:r>
            <a:r>
              <a:rPr sz="1000" spc="40" dirty="0">
                <a:latin typeface="PMingLiU"/>
                <a:cs typeface="PMingLiU"/>
              </a:rPr>
              <a:t>larly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helpful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viscoe</a:t>
            </a:r>
            <a:r>
              <a:rPr sz="1000" spc="25" dirty="0">
                <a:latin typeface="PMingLiU"/>
                <a:cs typeface="PMingLiU"/>
              </a:rPr>
              <a:t>l</a:t>
            </a:r>
            <a:r>
              <a:rPr sz="1000" spc="40" dirty="0">
                <a:latin typeface="PMingLiU"/>
                <a:cs typeface="PMingLiU"/>
              </a:rPr>
              <a:t>astic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ma</a:t>
            </a:r>
            <a:r>
              <a:rPr sz="1000" spc="75" dirty="0">
                <a:latin typeface="PMingLiU"/>
                <a:cs typeface="PMingLiU"/>
              </a:rPr>
              <a:t>t</a:t>
            </a:r>
            <a:r>
              <a:rPr sz="1000" spc="35" dirty="0">
                <a:latin typeface="PMingLiU"/>
                <a:cs typeface="PMingLiU"/>
              </a:rPr>
              <a:t>erials)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</a:t>
            </a:r>
            <a:r>
              <a:rPr sz="1000" spc="8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11</a:t>
            </a:r>
            <a:r>
              <a:rPr sz="1000" spc="7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85" dirty="0">
                <a:latin typeface="PMingLiU"/>
                <a:cs typeface="PMingLiU"/>
              </a:rPr>
              <a:t>h</a:t>
            </a:r>
            <a:r>
              <a:rPr sz="1000" spc="90" dirty="0">
                <a:latin typeface="PMingLiU"/>
                <a:cs typeface="PMingLiU"/>
              </a:rPr>
              <a:t>ow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thi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typ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pump.</a:t>
            </a:r>
            <a:endParaRPr sz="1000">
              <a:latin typeface="PMingLiU"/>
              <a:cs typeface="PMingLiU"/>
            </a:endParaRPr>
          </a:p>
          <a:p>
            <a:pPr marL="12700" marR="5080" indent="126364" algn="just">
              <a:lnSpc>
                <a:spcPct val="99500"/>
              </a:lnSpc>
            </a:pPr>
            <a:r>
              <a:rPr sz="1000" spc="45" dirty="0">
                <a:latin typeface="PMingLiU"/>
                <a:cs typeface="PMingLiU"/>
              </a:rPr>
              <a:t>These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pumps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have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good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hygi</a:t>
            </a:r>
            <a:r>
              <a:rPr sz="1000" spc="40" dirty="0">
                <a:latin typeface="PMingLiU"/>
                <a:cs typeface="PMingLiU"/>
              </a:rPr>
              <a:t>enic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desig</a:t>
            </a:r>
            <a:r>
              <a:rPr sz="1000" spc="50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all</a:t>
            </a:r>
            <a:r>
              <a:rPr sz="1000" spc="30" dirty="0">
                <a:latin typeface="PMingLiU"/>
                <a:cs typeface="PMingLiU"/>
              </a:rPr>
              <a:t> fluid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ex</a:t>
            </a:r>
            <a:r>
              <a:rPr sz="1000" spc="70" dirty="0">
                <a:latin typeface="PMingLiU"/>
                <a:cs typeface="PMingLiU"/>
              </a:rPr>
              <a:t>p</a:t>
            </a:r>
            <a:r>
              <a:rPr sz="1000" spc="35" dirty="0">
                <a:latin typeface="PMingLiU"/>
                <a:cs typeface="PMingLiU"/>
              </a:rPr>
              <a:t>elled,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there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no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need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30" dirty="0">
                <a:latin typeface="PMingLiU"/>
                <a:cs typeface="PMingLiU"/>
              </a:rPr>
              <a:t>s,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there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only</a:t>
            </a:r>
            <a:r>
              <a:rPr sz="1000" spc="70" dirty="0">
                <a:latin typeface="PMingLiU"/>
                <a:cs typeface="PMingLiU"/>
              </a:rPr>
              <a:t> rounded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edges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surfaces.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32353" y="5767918"/>
            <a:ext cx="2910840" cy="32594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900" spc="60" dirty="0">
                <a:latin typeface="Arial"/>
                <a:cs typeface="Arial"/>
              </a:rPr>
              <a:t>Peristaltic</a:t>
            </a:r>
            <a:r>
              <a:rPr sz="900" spc="50" dirty="0">
                <a:latin typeface="Arial"/>
                <a:cs typeface="Arial"/>
              </a:rPr>
              <a:t> Pumps</a:t>
            </a:r>
            <a:endParaRPr sz="9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640"/>
              </a:spcBef>
            </a:pPr>
            <a:r>
              <a:rPr sz="1000" spc="40" dirty="0">
                <a:latin typeface="PMingLiU"/>
                <a:cs typeface="PMingLiU"/>
              </a:rPr>
              <a:t>Peristaltic 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pumps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requ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re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rub</a:t>
            </a:r>
            <a:r>
              <a:rPr sz="1000" spc="85" dirty="0">
                <a:latin typeface="PMingLiU"/>
                <a:cs typeface="PMingLiU"/>
              </a:rPr>
              <a:t>b</a:t>
            </a:r>
            <a:r>
              <a:rPr sz="1000" spc="45" dirty="0">
                <a:latin typeface="PMingLiU"/>
                <a:cs typeface="PMingLiU"/>
              </a:rPr>
              <a:t>er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tube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through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which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 </a:t>
            </a:r>
            <a:r>
              <a:rPr sz="1000" spc="35" dirty="0">
                <a:latin typeface="PMingLiU"/>
                <a:cs typeface="PMingLiU"/>
              </a:rPr>
              <a:t>flows. A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whe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with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rollers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moves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rubber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tu</a:t>
            </a:r>
            <a:r>
              <a:rPr sz="1000" spc="95" dirty="0">
                <a:latin typeface="PMingLiU"/>
                <a:cs typeface="PMingLiU"/>
              </a:rPr>
              <a:t>b</a:t>
            </a:r>
            <a:r>
              <a:rPr sz="1000" spc="35" dirty="0">
                <a:latin typeface="PMingLiU"/>
                <a:cs typeface="PMingLiU"/>
              </a:rPr>
              <a:t>e,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so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rollers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move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squee</a:t>
            </a:r>
            <a:r>
              <a:rPr sz="1000" spc="50" dirty="0">
                <a:latin typeface="PMingLiU"/>
                <a:cs typeface="PMingLiU"/>
              </a:rPr>
              <a:t>z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tube.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gentle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squee</a:t>
            </a:r>
            <a:r>
              <a:rPr sz="1000" spc="50" dirty="0">
                <a:latin typeface="PMingLiU"/>
                <a:cs typeface="PMingLiU"/>
              </a:rPr>
              <a:t>z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causes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 compress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ther</a:t>
            </a:r>
            <a:r>
              <a:rPr sz="1000" spc="7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fore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trapp</a:t>
            </a:r>
            <a:r>
              <a:rPr sz="1000" spc="7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60" dirty="0">
                <a:latin typeface="PMingLiU"/>
                <a:cs typeface="PMingLiU"/>
              </a:rPr>
              <a:t>tween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two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points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roller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35" dirty="0">
                <a:latin typeface="PMingLiU"/>
                <a:cs typeface="PMingLiU"/>
              </a:rPr>
              <a:t>essio</a:t>
            </a:r>
            <a:r>
              <a:rPr sz="1000" spc="50" dirty="0">
                <a:latin typeface="PMingLiU"/>
                <a:cs typeface="PMingLiU"/>
              </a:rPr>
              <a:t>n</a:t>
            </a:r>
            <a:r>
              <a:rPr sz="1000" spc="45" dirty="0">
                <a:latin typeface="PMingLiU"/>
                <a:cs typeface="PMingLiU"/>
              </a:rPr>
              <a:t>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forc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4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move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spc="105" dirty="0">
                <a:latin typeface="PMingLiU"/>
                <a:cs typeface="PMingLiU"/>
              </a:rPr>
              <a:t>w</a:t>
            </a:r>
            <a:r>
              <a:rPr sz="1000" spc="75" dirty="0">
                <a:latin typeface="PMingLiU"/>
                <a:cs typeface="PMingLiU"/>
              </a:rPr>
              <a:t>ard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delive</a:t>
            </a:r>
            <a:r>
              <a:rPr sz="1000" spc="35" dirty="0">
                <a:latin typeface="PMingLiU"/>
                <a:cs typeface="PMingLiU"/>
              </a:rPr>
              <a:t>r</a:t>
            </a:r>
            <a:r>
              <a:rPr sz="1000" spc="50" dirty="0">
                <a:latin typeface="PMingLiU"/>
                <a:cs typeface="PMingLiU"/>
              </a:rPr>
              <a:t>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outl</a:t>
            </a:r>
            <a:r>
              <a:rPr sz="1000" spc="65" dirty="0">
                <a:latin typeface="PMingLiU"/>
                <a:cs typeface="PMingLiU"/>
              </a:rPr>
              <a:t>e</a:t>
            </a:r>
            <a:r>
              <a:rPr sz="1000" spc="55" dirty="0">
                <a:latin typeface="PMingLiU"/>
                <a:cs typeface="PMingLiU"/>
              </a:rPr>
              <a:t>t.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Just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like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rotary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pumps,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per</a:t>
            </a:r>
            <a:r>
              <a:rPr sz="1000" spc="40" dirty="0">
                <a:latin typeface="PMingLiU"/>
                <a:cs typeface="PMingLiU"/>
              </a:rPr>
              <a:t>istaltic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pumps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b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sically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deliver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fixed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rate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most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essi</a:t>
            </a:r>
            <a:r>
              <a:rPr sz="1000" spc="50" dirty="0">
                <a:latin typeface="PMingLiU"/>
                <a:cs typeface="PMingLiU"/>
              </a:rPr>
              <a:t>o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resu</a:t>
            </a:r>
            <a:r>
              <a:rPr sz="1000" spc="40" dirty="0">
                <a:latin typeface="PMingLiU"/>
                <a:cs typeface="PMingLiU"/>
              </a:rPr>
              <a:t>lts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from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forcing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move</a:t>
            </a:r>
            <a:r>
              <a:rPr sz="1000" spc="95" dirty="0">
                <a:latin typeface="PMingLiU"/>
                <a:cs typeface="PMingLiU"/>
              </a:rPr>
              <a:t>m</a:t>
            </a:r>
            <a:r>
              <a:rPr sz="1000" spc="55" dirty="0">
                <a:latin typeface="PMingLiU"/>
                <a:cs typeface="PMingLiU"/>
              </a:rPr>
              <a:t>ent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9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Hen</a:t>
            </a:r>
            <a:r>
              <a:rPr sz="1000" spc="65" dirty="0">
                <a:latin typeface="PMingLiU"/>
                <a:cs typeface="PMingLiU"/>
              </a:rPr>
              <a:t>c</a:t>
            </a:r>
            <a:r>
              <a:rPr sz="1000" spc="35" dirty="0">
                <a:latin typeface="PMingLiU"/>
                <a:cs typeface="PMingLiU"/>
              </a:rPr>
              <a:t>e,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pressure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will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depend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on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piping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sys</a:t>
            </a:r>
            <a:r>
              <a:rPr sz="1000" spc="25" dirty="0">
                <a:latin typeface="PMingLiU"/>
                <a:cs typeface="PMingLiU"/>
              </a:rPr>
              <a:t>t</a:t>
            </a:r>
            <a:r>
              <a:rPr sz="1000" spc="55" dirty="0">
                <a:latin typeface="PMingLiU"/>
                <a:cs typeface="PMingLiU"/>
              </a:rPr>
              <a:t>em,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10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</a:t>
            </a:r>
            <a:r>
              <a:rPr sz="1000" spc="1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rate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fix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pump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operating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characte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30" dirty="0">
                <a:latin typeface="PMingLiU"/>
                <a:cs typeface="PMingLiU"/>
              </a:rPr>
              <a:t>istics.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They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ther</a:t>
            </a:r>
            <a:r>
              <a:rPr sz="1000" spc="70" dirty="0">
                <a:latin typeface="PMingLiU"/>
                <a:cs typeface="PMingLiU"/>
              </a:rPr>
              <a:t>e</a:t>
            </a:r>
            <a:r>
              <a:rPr sz="1000" spc="45" dirty="0">
                <a:latin typeface="PMingLiU"/>
                <a:cs typeface="PMingLiU"/>
              </a:rPr>
              <a:t>fore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provide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good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meterin</a:t>
            </a:r>
            <a:r>
              <a:rPr sz="1000" spc="25" dirty="0">
                <a:latin typeface="PMingLiU"/>
                <a:cs typeface="PMingLiU"/>
              </a:rPr>
              <a:t>g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(flo</a:t>
            </a:r>
            <a:r>
              <a:rPr sz="1000" spc="100" dirty="0">
                <a:latin typeface="PMingLiU"/>
                <a:cs typeface="PMingLiU"/>
              </a:rPr>
              <a:t>w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rat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accur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25" dirty="0">
                <a:latin typeface="PMingLiU"/>
                <a:cs typeface="PMingLiU"/>
              </a:rPr>
              <a:t>cy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control)</a:t>
            </a:r>
            <a:r>
              <a:rPr sz="1000" spc="45" dirty="0">
                <a:latin typeface="PMingLiU"/>
                <a:cs typeface="PMingLiU"/>
              </a:rPr>
              <a:t>.</a:t>
            </a:r>
            <a:r>
              <a:rPr sz="1000" spc="55" dirty="0">
                <a:latin typeface="PMingLiU"/>
                <a:cs typeface="PMingLiU"/>
              </a:rPr>
              <a:t> </a:t>
            </a:r>
            <a:r>
              <a:rPr sz="1000" spc="1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Figur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</a:t>
            </a:r>
            <a:r>
              <a:rPr sz="1000" spc="6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12</a:t>
            </a:r>
            <a:r>
              <a:rPr sz="1000" spc="2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000" spc="55" dirty="0">
                <a:latin typeface="PMingLiU"/>
                <a:cs typeface="PMingLiU"/>
              </a:rPr>
              <a:t>shows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this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design.</a:t>
            </a:r>
            <a:endParaRPr sz="1000">
              <a:latin typeface="PMingLiU"/>
              <a:cs typeface="PMingLiU"/>
            </a:endParaRPr>
          </a:p>
          <a:p>
            <a:pPr marL="12700" marR="5080" indent="126364" algn="just">
              <a:lnSpc>
                <a:spcPts val="1200"/>
              </a:lnSpc>
              <a:spcBef>
                <a:spcPts val="30"/>
              </a:spcBef>
            </a:pPr>
            <a:r>
              <a:rPr sz="1000" spc="70" dirty="0">
                <a:latin typeface="PMingLiU"/>
                <a:cs typeface="PMingLiU"/>
              </a:rPr>
              <a:t>Th</a:t>
            </a:r>
            <a:r>
              <a:rPr sz="1000" spc="60" dirty="0">
                <a:latin typeface="PMingLiU"/>
                <a:cs typeface="PMingLiU"/>
              </a:rPr>
              <a:t>e</a:t>
            </a:r>
            <a:r>
              <a:rPr sz="1000" spc="20" dirty="0">
                <a:latin typeface="PMingLiU"/>
                <a:cs typeface="PMingLiU"/>
              </a:rPr>
              <a:t>se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obviously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hygienic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</a:t>
            </a:r>
            <a:r>
              <a:rPr sz="1000" spc="114" dirty="0">
                <a:latin typeface="PMingLiU"/>
                <a:cs typeface="PMingLiU"/>
              </a:rPr>
              <a:t>m</a:t>
            </a:r>
            <a:r>
              <a:rPr sz="1000" spc="45" dirty="0">
                <a:latin typeface="PMingLiU"/>
                <a:cs typeface="PMingLiU"/>
              </a:rPr>
              <a:t>ps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all,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no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o</a:t>
            </a:r>
            <a:r>
              <a:rPr sz="1000" spc="65" dirty="0">
                <a:latin typeface="PMingLiU"/>
                <a:cs typeface="PMingLiU"/>
              </a:rPr>
              <a:t>ntact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between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pump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parts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also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best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solid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particles,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9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particles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squee</a:t>
            </a:r>
            <a:r>
              <a:rPr sz="1000" spc="50" dirty="0">
                <a:latin typeface="PMingLiU"/>
                <a:cs typeface="PMingLiU"/>
              </a:rPr>
              <a:t>zed.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ma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l</a:t>
            </a:r>
            <a:r>
              <a:rPr sz="1000" spc="20" dirty="0">
                <a:latin typeface="PMingLiU"/>
                <a:cs typeface="PMingLiU"/>
              </a:rPr>
              <a:t>i</a:t>
            </a:r>
            <a:r>
              <a:rPr sz="1000" spc="65" dirty="0">
                <a:latin typeface="PMingLiU"/>
                <a:cs typeface="PMingLiU"/>
              </a:rPr>
              <a:t>mitation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 </a:t>
            </a:r>
            <a:r>
              <a:rPr sz="1000" spc="75" dirty="0">
                <a:latin typeface="PMingLiU"/>
                <a:cs typeface="PMingLiU"/>
              </a:rPr>
              <a:t>that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tubes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must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relat</a:t>
            </a:r>
            <a:r>
              <a:rPr sz="1000" spc="40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vely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sma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l,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it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not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viable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17956" y="853681"/>
            <a:ext cx="2381923" cy="12715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170910" y="1352918"/>
            <a:ext cx="379730" cy="0"/>
          </a:xfrm>
          <a:custGeom>
            <a:avLst/>
            <a:gdLst/>
            <a:ahLst/>
            <a:cxnLst/>
            <a:rect l="l" t="t" r="r" b="b"/>
            <a:pathLst>
              <a:path w="379729">
                <a:moveTo>
                  <a:pt x="0" y="0"/>
                </a:moveTo>
                <a:lnTo>
                  <a:pt x="379666" y="0"/>
                </a:lnTo>
              </a:path>
            </a:pathLst>
          </a:custGeom>
          <a:ln w="127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536683" y="1305572"/>
            <a:ext cx="57150" cy="95250"/>
          </a:xfrm>
          <a:custGeom>
            <a:avLst/>
            <a:gdLst/>
            <a:ahLst/>
            <a:cxnLst/>
            <a:rect l="l" t="t" r="r" b="b"/>
            <a:pathLst>
              <a:path w="57150" h="95250">
                <a:moveTo>
                  <a:pt x="0" y="0"/>
                </a:moveTo>
                <a:lnTo>
                  <a:pt x="0" y="94983"/>
                </a:lnTo>
                <a:lnTo>
                  <a:pt x="56845" y="62159"/>
                </a:lnTo>
                <a:lnTo>
                  <a:pt x="56845" y="32815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223721" y="725709"/>
            <a:ext cx="70866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10" dirty="0">
                <a:solidFill>
                  <a:srgbClr val="231F20"/>
                </a:solidFill>
                <a:latin typeface="Arial"/>
                <a:cs typeface="Arial"/>
              </a:rPr>
              <a:t>Rubbe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r</a:t>
            </a:r>
            <a:r>
              <a:rPr sz="800" spc="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10" dirty="0">
                <a:solidFill>
                  <a:srgbClr val="231F20"/>
                </a:solidFill>
                <a:latin typeface="Arial"/>
                <a:cs typeface="Arial"/>
              </a:rPr>
              <a:t>blades</a:t>
            </a:r>
            <a:endParaRPr sz="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12749" y="1194491"/>
            <a:ext cx="22479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10" dirty="0">
                <a:solidFill>
                  <a:srgbClr val="231F20"/>
                </a:solidFill>
                <a:latin typeface="Arial"/>
                <a:cs typeface="Arial"/>
              </a:rPr>
              <a:t>Inle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t</a:t>
            </a:r>
            <a:endParaRPr sz="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195167" y="1194491"/>
            <a:ext cx="30543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10" dirty="0">
                <a:solidFill>
                  <a:srgbClr val="231F20"/>
                </a:solidFill>
                <a:latin typeface="Arial"/>
                <a:cs typeface="Arial"/>
              </a:rPr>
              <a:t>Outle</a:t>
            </a: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t</a:t>
            </a:r>
            <a:endParaRPr sz="8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95845" y="716070"/>
            <a:ext cx="1663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10" dirty="0">
                <a:solidFill>
                  <a:srgbClr val="231F20"/>
                </a:solidFill>
                <a:latin typeface="Arial"/>
                <a:cs typeface="Arial"/>
              </a:rPr>
              <a:t>(A)</a:t>
            </a:r>
            <a:endParaRPr sz="8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14425" y="2527769"/>
            <a:ext cx="2389505" cy="136874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143034" y="3033280"/>
            <a:ext cx="373380" cy="0"/>
          </a:xfrm>
          <a:custGeom>
            <a:avLst/>
            <a:gdLst/>
            <a:ahLst/>
            <a:cxnLst/>
            <a:rect l="l" t="t" r="r" b="b"/>
            <a:pathLst>
              <a:path w="373379">
                <a:moveTo>
                  <a:pt x="372986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502126" y="2985947"/>
            <a:ext cx="82550" cy="95250"/>
          </a:xfrm>
          <a:custGeom>
            <a:avLst/>
            <a:gdLst/>
            <a:ahLst/>
            <a:cxnLst/>
            <a:rect l="l" t="t" r="r" b="b"/>
            <a:pathLst>
              <a:path w="82550" h="95250">
                <a:moveTo>
                  <a:pt x="0" y="0"/>
                </a:moveTo>
                <a:lnTo>
                  <a:pt x="0" y="94983"/>
                </a:lnTo>
                <a:lnTo>
                  <a:pt x="82245" y="47485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136332" y="2404624"/>
            <a:ext cx="59944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0" dirty="0">
                <a:solidFill>
                  <a:srgbClr val="231F20"/>
                </a:solidFill>
                <a:latin typeface="Arial"/>
                <a:cs typeface="Arial"/>
              </a:rPr>
              <a:t>Stee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l</a:t>
            </a:r>
            <a:r>
              <a:rPr sz="800" spc="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0" dirty="0">
                <a:solidFill>
                  <a:srgbClr val="231F20"/>
                </a:solidFill>
                <a:latin typeface="Arial"/>
                <a:cs typeface="Arial"/>
              </a:rPr>
              <a:t>blades</a:t>
            </a:r>
            <a:endParaRPr sz="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03746" y="2404624"/>
            <a:ext cx="16510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0" dirty="0">
                <a:solidFill>
                  <a:srgbClr val="231F20"/>
                </a:solidFill>
                <a:latin typeface="Arial"/>
                <a:cs typeface="Arial"/>
              </a:rPr>
              <a:t>(B)</a:t>
            </a:r>
            <a:endParaRPr sz="8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184178" y="2884379"/>
            <a:ext cx="30416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Ou</a:t>
            </a:r>
            <a:r>
              <a:rPr sz="800" spc="0" dirty="0">
                <a:solidFill>
                  <a:srgbClr val="231F20"/>
                </a:solidFill>
                <a:latin typeface="Arial"/>
                <a:cs typeface="Arial"/>
              </a:rPr>
              <a:t>tlet</a:t>
            </a:r>
            <a:endParaRPr sz="80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663347" y="3821944"/>
            <a:ext cx="755015" cy="381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42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B</a:t>
            </a:r>
            <a:r>
              <a:rPr sz="800" spc="0" dirty="0">
                <a:solidFill>
                  <a:srgbClr val="231F20"/>
                </a:solidFill>
                <a:latin typeface="Arial"/>
                <a:cs typeface="Arial"/>
              </a:rPr>
              <a:t>lad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e</a:t>
            </a:r>
            <a:r>
              <a:rPr sz="800" spc="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0" dirty="0">
                <a:solidFill>
                  <a:srgbClr val="231F20"/>
                </a:solidFill>
                <a:latin typeface="Arial"/>
                <a:cs typeface="Arial"/>
              </a:rPr>
              <a:t>retracts pushin</a:t>
            </a:r>
            <a:r>
              <a:rPr sz="800" spc="-5" dirty="0">
                <a:solidFill>
                  <a:srgbClr val="231F20"/>
                </a:solidFill>
                <a:latin typeface="Arial"/>
                <a:cs typeface="Arial"/>
              </a:rPr>
              <a:t>g</a:t>
            </a:r>
            <a:r>
              <a:rPr sz="800" spc="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800" spc="0" dirty="0">
                <a:solidFill>
                  <a:srgbClr val="231F20"/>
                </a:solidFill>
                <a:latin typeface="Arial"/>
                <a:cs typeface="Arial"/>
              </a:rPr>
              <a:t>against spring</a:t>
            </a:r>
            <a:endParaRPr sz="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479667" y="3892556"/>
            <a:ext cx="32639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S</a:t>
            </a:r>
            <a:r>
              <a:rPr sz="800" spc="0" dirty="0">
                <a:solidFill>
                  <a:srgbClr val="231F20"/>
                </a:solidFill>
                <a:latin typeface="Arial"/>
                <a:cs typeface="Arial"/>
              </a:rPr>
              <a:t>pring</a:t>
            </a:r>
            <a:endParaRPr sz="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37920" y="2872670"/>
            <a:ext cx="224154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0" dirty="0">
                <a:solidFill>
                  <a:srgbClr val="231F20"/>
                </a:solidFill>
                <a:latin typeface="Arial"/>
                <a:cs typeface="Arial"/>
              </a:rPr>
              <a:t>Inlet</a:t>
            </a:r>
            <a:endParaRPr sz="8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95782" y="4311119"/>
            <a:ext cx="2911475" cy="506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 algn="just">
              <a:lnSpc>
                <a:spcPct val="103699"/>
              </a:lnSpc>
            </a:pPr>
            <a:r>
              <a:rPr sz="800" spc="45" dirty="0">
                <a:latin typeface="Arial"/>
                <a:cs typeface="Arial"/>
              </a:rPr>
              <a:t>Figure </a:t>
            </a:r>
            <a:r>
              <a:rPr sz="800" spc="-90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10</a:t>
            </a:r>
            <a:r>
              <a:rPr sz="800" dirty="0">
                <a:latin typeface="Arial"/>
                <a:cs typeface="Arial"/>
              </a:rPr>
              <a:t>   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Single-rot</a:t>
            </a:r>
            <a:r>
              <a:rPr sz="800" spc="-20" dirty="0">
                <a:latin typeface="Arial"/>
                <a:cs typeface="Arial"/>
              </a:rPr>
              <a:t>o</a:t>
            </a:r>
            <a:r>
              <a:rPr sz="800" spc="-5" dirty="0">
                <a:latin typeface="Arial"/>
                <a:cs typeface="Arial"/>
              </a:rPr>
              <a:t>r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7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pumps.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9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(A)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8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Pump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9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with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8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rubber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-9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blades and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7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no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8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compress</a:t>
            </a:r>
            <a:r>
              <a:rPr sz="800" spc="-20" dirty="0">
                <a:latin typeface="Arial"/>
                <a:cs typeface="Arial"/>
              </a:rPr>
              <a:t>i</a:t>
            </a:r>
            <a:r>
              <a:rPr sz="800" spc="-5" dirty="0">
                <a:latin typeface="Arial"/>
                <a:cs typeface="Arial"/>
              </a:rPr>
              <a:t>on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8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in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8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the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7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chambers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7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between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7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blades</a:t>
            </a:r>
            <a:r>
              <a:rPr sz="800" dirty="0">
                <a:latin typeface="Arial"/>
                <a:cs typeface="Arial"/>
              </a:rPr>
              <a:t> </a:t>
            </a:r>
            <a:r>
              <a:rPr sz="800" spc="8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and outside</a:t>
            </a:r>
            <a:r>
              <a:rPr sz="800" dirty="0">
                <a:latin typeface="Arial"/>
                <a:cs typeface="Arial"/>
              </a:rPr>
              <a:t>  </a:t>
            </a:r>
            <a:r>
              <a:rPr sz="800" spc="-11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casing</a:t>
            </a:r>
            <a:r>
              <a:rPr sz="800" dirty="0">
                <a:latin typeface="Arial"/>
                <a:cs typeface="Arial"/>
              </a:rPr>
              <a:t>  </a:t>
            </a:r>
            <a:r>
              <a:rPr sz="800" spc="-10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wall;</a:t>
            </a:r>
            <a:r>
              <a:rPr sz="800" dirty="0">
                <a:latin typeface="Arial"/>
                <a:cs typeface="Arial"/>
              </a:rPr>
              <a:t>  </a:t>
            </a:r>
            <a:r>
              <a:rPr sz="800" spc="-10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(B)</a:t>
            </a:r>
            <a:r>
              <a:rPr sz="800" dirty="0">
                <a:latin typeface="Arial"/>
                <a:cs typeface="Arial"/>
              </a:rPr>
              <a:t>  </a:t>
            </a:r>
            <a:r>
              <a:rPr sz="800" spc="-10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pump</a:t>
            </a:r>
            <a:r>
              <a:rPr sz="800" dirty="0">
                <a:latin typeface="Arial"/>
                <a:cs typeface="Arial"/>
              </a:rPr>
              <a:t>  </a:t>
            </a:r>
            <a:r>
              <a:rPr sz="800" spc="-11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with</a:t>
            </a:r>
            <a:r>
              <a:rPr sz="800" dirty="0">
                <a:latin typeface="Arial"/>
                <a:cs typeface="Arial"/>
              </a:rPr>
              <a:t>  </a:t>
            </a:r>
            <a:r>
              <a:rPr sz="800" spc="-10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steel</a:t>
            </a:r>
            <a:r>
              <a:rPr sz="800" dirty="0">
                <a:latin typeface="Arial"/>
                <a:cs typeface="Arial"/>
              </a:rPr>
              <a:t>  </a:t>
            </a:r>
            <a:r>
              <a:rPr sz="800" spc="-10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blades</a:t>
            </a:r>
            <a:r>
              <a:rPr sz="800" dirty="0">
                <a:latin typeface="Arial"/>
                <a:cs typeface="Arial"/>
              </a:rPr>
              <a:t>  </a:t>
            </a:r>
            <a:r>
              <a:rPr sz="800" spc="-10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and</a:t>
            </a:r>
            <a:r>
              <a:rPr sz="800" dirty="0">
                <a:latin typeface="Arial"/>
                <a:cs typeface="Arial"/>
              </a:rPr>
              <a:t>  </a:t>
            </a:r>
            <a:r>
              <a:rPr sz="800" spc="-10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with compressi</a:t>
            </a:r>
            <a:r>
              <a:rPr sz="800" spc="-20" dirty="0">
                <a:latin typeface="Arial"/>
                <a:cs typeface="Arial"/>
              </a:rPr>
              <a:t>o</a:t>
            </a:r>
            <a:r>
              <a:rPr sz="800" spc="-5" dirty="0">
                <a:latin typeface="Arial"/>
                <a:cs typeface="Arial"/>
              </a:rPr>
              <a:t>n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caused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by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decreasing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volume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betwe</a:t>
            </a:r>
            <a:r>
              <a:rPr sz="800" spc="-20" dirty="0">
                <a:latin typeface="Arial"/>
                <a:cs typeface="Arial"/>
              </a:rPr>
              <a:t>e</a:t>
            </a:r>
            <a:r>
              <a:rPr sz="800" spc="-5" dirty="0">
                <a:latin typeface="Arial"/>
                <a:cs typeface="Arial"/>
              </a:rPr>
              <a:t>n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blades.</a:t>
            </a:r>
            <a:endParaRPr sz="800">
              <a:latin typeface="Arial"/>
              <a:cs typeface="Arial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4336211" y="1254975"/>
            <a:ext cx="1889760" cy="328930"/>
          </a:xfrm>
          <a:custGeom>
            <a:avLst/>
            <a:gdLst/>
            <a:ahLst/>
            <a:cxnLst/>
            <a:rect l="l" t="t" r="r" b="b"/>
            <a:pathLst>
              <a:path w="1889760" h="328930">
                <a:moveTo>
                  <a:pt x="0" y="244487"/>
                </a:moveTo>
                <a:lnTo>
                  <a:pt x="0" y="0"/>
                </a:lnTo>
                <a:lnTo>
                  <a:pt x="1889696" y="0"/>
                </a:lnTo>
                <a:lnTo>
                  <a:pt x="1889696" y="323354"/>
                </a:lnTo>
                <a:lnTo>
                  <a:pt x="1864218" y="325347"/>
                </a:lnTo>
                <a:lnTo>
                  <a:pt x="1841383" y="327012"/>
                </a:lnTo>
                <a:lnTo>
                  <a:pt x="1821060" y="328238"/>
                </a:lnTo>
                <a:lnTo>
                  <a:pt x="1803115" y="328917"/>
                </a:lnTo>
                <a:lnTo>
                  <a:pt x="1787418" y="328938"/>
                </a:lnTo>
                <a:lnTo>
                  <a:pt x="1773836" y="328193"/>
                </a:lnTo>
                <a:lnTo>
                  <a:pt x="1733035" y="309138"/>
                </a:lnTo>
                <a:lnTo>
                  <a:pt x="1725004" y="268932"/>
                </a:lnTo>
                <a:lnTo>
                  <a:pt x="1727794" y="219618"/>
                </a:lnTo>
                <a:lnTo>
                  <a:pt x="1729698" y="198947"/>
                </a:lnTo>
                <a:lnTo>
                  <a:pt x="1730576" y="177893"/>
                </a:lnTo>
                <a:lnTo>
                  <a:pt x="1719545" y="135927"/>
                </a:lnTo>
                <a:lnTo>
                  <a:pt x="1682668" y="118759"/>
                </a:lnTo>
                <a:lnTo>
                  <a:pt x="1671225" y="119487"/>
                </a:lnTo>
                <a:lnTo>
                  <a:pt x="1624355" y="133905"/>
                </a:lnTo>
                <a:lnTo>
                  <a:pt x="1588220" y="153010"/>
                </a:lnTo>
                <a:lnTo>
                  <a:pt x="1578178" y="159410"/>
                </a:lnTo>
                <a:lnTo>
                  <a:pt x="1460500" y="232270"/>
                </a:lnTo>
                <a:lnTo>
                  <a:pt x="1422710" y="260016"/>
                </a:lnTo>
                <a:lnTo>
                  <a:pt x="1408664" y="263616"/>
                </a:lnTo>
                <a:lnTo>
                  <a:pt x="1401798" y="262616"/>
                </a:lnTo>
                <a:lnTo>
                  <a:pt x="1368347" y="238412"/>
                </a:lnTo>
                <a:lnTo>
                  <a:pt x="1343811" y="213260"/>
                </a:lnTo>
                <a:lnTo>
                  <a:pt x="1273594" y="150291"/>
                </a:lnTo>
                <a:lnTo>
                  <a:pt x="1239802" y="119486"/>
                </a:lnTo>
                <a:lnTo>
                  <a:pt x="1206998" y="96950"/>
                </a:lnTo>
                <a:lnTo>
                  <a:pt x="1193129" y="93841"/>
                </a:lnTo>
                <a:lnTo>
                  <a:pt x="1186299" y="94369"/>
                </a:lnTo>
                <a:lnTo>
                  <a:pt x="1147163" y="118299"/>
                </a:lnTo>
                <a:lnTo>
                  <a:pt x="1114257" y="150121"/>
                </a:lnTo>
                <a:lnTo>
                  <a:pt x="1086942" y="180625"/>
                </a:lnTo>
                <a:lnTo>
                  <a:pt x="1074389" y="195809"/>
                </a:lnTo>
                <a:lnTo>
                  <a:pt x="1043230" y="231450"/>
                </a:lnTo>
                <a:lnTo>
                  <a:pt x="1011611" y="257639"/>
                </a:lnTo>
                <a:lnTo>
                  <a:pt x="990428" y="262961"/>
                </a:lnTo>
                <a:lnTo>
                  <a:pt x="983101" y="262264"/>
                </a:lnTo>
                <a:lnTo>
                  <a:pt x="938154" y="242401"/>
                </a:lnTo>
                <a:lnTo>
                  <a:pt x="802906" y="145745"/>
                </a:lnTo>
                <a:lnTo>
                  <a:pt x="790950" y="133972"/>
                </a:lnTo>
                <a:lnTo>
                  <a:pt x="780170" y="123519"/>
                </a:lnTo>
                <a:lnTo>
                  <a:pt x="745950" y="95217"/>
                </a:lnTo>
                <a:lnTo>
                  <a:pt x="725599" y="88619"/>
                </a:lnTo>
                <a:lnTo>
                  <a:pt x="719060" y="89290"/>
                </a:lnTo>
                <a:lnTo>
                  <a:pt x="681729" y="114884"/>
                </a:lnTo>
                <a:lnTo>
                  <a:pt x="650444" y="148598"/>
                </a:lnTo>
                <a:lnTo>
                  <a:pt x="637671" y="162991"/>
                </a:lnTo>
                <a:lnTo>
                  <a:pt x="596518" y="202387"/>
                </a:lnTo>
                <a:lnTo>
                  <a:pt x="560666" y="227710"/>
                </a:lnTo>
                <a:lnTo>
                  <a:pt x="547316" y="237331"/>
                </a:lnTo>
                <a:lnTo>
                  <a:pt x="535647" y="245504"/>
                </a:lnTo>
                <a:lnTo>
                  <a:pt x="500109" y="263173"/>
                </a:lnTo>
                <a:lnTo>
                  <a:pt x="492589" y="263702"/>
                </a:lnTo>
                <a:lnTo>
                  <a:pt x="485047" y="262622"/>
                </a:lnTo>
                <a:lnTo>
                  <a:pt x="448987" y="241684"/>
                </a:lnTo>
                <a:lnTo>
                  <a:pt x="423446" y="220870"/>
                </a:lnTo>
                <a:lnTo>
                  <a:pt x="311480" y="136639"/>
                </a:lnTo>
                <a:lnTo>
                  <a:pt x="279850" y="109563"/>
                </a:lnTo>
                <a:lnTo>
                  <a:pt x="257492" y="100133"/>
                </a:lnTo>
                <a:lnTo>
                  <a:pt x="250470" y="101038"/>
                </a:lnTo>
                <a:lnTo>
                  <a:pt x="215232" y="125615"/>
                </a:lnTo>
                <a:lnTo>
                  <a:pt x="89966" y="245935"/>
                </a:lnTo>
                <a:lnTo>
                  <a:pt x="0" y="244487"/>
                </a:lnTo>
                <a:close/>
              </a:path>
            </a:pathLst>
          </a:custGeom>
          <a:ln w="87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090492" y="1360379"/>
            <a:ext cx="1946275" cy="377190"/>
          </a:xfrm>
          <a:custGeom>
            <a:avLst/>
            <a:gdLst/>
            <a:ahLst/>
            <a:cxnLst/>
            <a:rect l="l" t="t" r="r" b="b"/>
            <a:pathLst>
              <a:path w="1946275" h="377189">
                <a:moveTo>
                  <a:pt x="1938461" y="194310"/>
                </a:moveTo>
                <a:lnTo>
                  <a:pt x="490094" y="194310"/>
                </a:lnTo>
                <a:lnTo>
                  <a:pt x="496966" y="195580"/>
                </a:lnTo>
                <a:lnTo>
                  <a:pt x="504345" y="196850"/>
                </a:lnTo>
                <a:lnTo>
                  <a:pt x="512405" y="200660"/>
                </a:lnTo>
                <a:lnTo>
                  <a:pt x="521321" y="207010"/>
                </a:lnTo>
                <a:lnTo>
                  <a:pt x="531268" y="213360"/>
                </a:lnTo>
                <a:lnTo>
                  <a:pt x="542420" y="222250"/>
                </a:lnTo>
                <a:lnTo>
                  <a:pt x="554953" y="231140"/>
                </a:lnTo>
                <a:lnTo>
                  <a:pt x="664444" y="320040"/>
                </a:lnTo>
                <a:lnTo>
                  <a:pt x="677454" y="332740"/>
                </a:lnTo>
                <a:lnTo>
                  <a:pt x="689085" y="342900"/>
                </a:lnTo>
                <a:lnTo>
                  <a:pt x="725237" y="372110"/>
                </a:lnTo>
                <a:lnTo>
                  <a:pt x="739475" y="377190"/>
                </a:lnTo>
                <a:lnTo>
                  <a:pt x="752973" y="377190"/>
                </a:lnTo>
                <a:lnTo>
                  <a:pt x="759871" y="374650"/>
                </a:lnTo>
                <a:lnTo>
                  <a:pt x="767094" y="369570"/>
                </a:lnTo>
                <a:lnTo>
                  <a:pt x="774815" y="364490"/>
                </a:lnTo>
                <a:lnTo>
                  <a:pt x="783203" y="356870"/>
                </a:lnTo>
                <a:lnTo>
                  <a:pt x="792428" y="347980"/>
                </a:lnTo>
                <a:lnTo>
                  <a:pt x="814073" y="326390"/>
                </a:lnTo>
                <a:lnTo>
                  <a:pt x="832685" y="306070"/>
                </a:lnTo>
                <a:lnTo>
                  <a:pt x="848167" y="290830"/>
                </a:lnTo>
                <a:lnTo>
                  <a:pt x="860711" y="278130"/>
                </a:lnTo>
                <a:lnTo>
                  <a:pt x="870505" y="269240"/>
                </a:lnTo>
                <a:lnTo>
                  <a:pt x="877738" y="262890"/>
                </a:lnTo>
                <a:lnTo>
                  <a:pt x="882601" y="259080"/>
                </a:lnTo>
                <a:lnTo>
                  <a:pt x="885283" y="256540"/>
                </a:lnTo>
                <a:lnTo>
                  <a:pt x="899183" y="245110"/>
                </a:lnTo>
                <a:lnTo>
                  <a:pt x="911642" y="233680"/>
                </a:lnTo>
                <a:lnTo>
                  <a:pt x="922832" y="224790"/>
                </a:lnTo>
                <a:lnTo>
                  <a:pt x="958386" y="200660"/>
                </a:lnTo>
                <a:lnTo>
                  <a:pt x="965841" y="198120"/>
                </a:lnTo>
                <a:lnTo>
                  <a:pt x="1936906" y="198120"/>
                </a:lnTo>
                <a:lnTo>
                  <a:pt x="1938461" y="194310"/>
                </a:lnTo>
                <a:close/>
              </a:path>
              <a:path w="1946275" h="377189">
                <a:moveTo>
                  <a:pt x="1936906" y="198120"/>
                </a:moveTo>
                <a:lnTo>
                  <a:pt x="980247" y="198120"/>
                </a:lnTo>
                <a:lnTo>
                  <a:pt x="987545" y="199390"/>
                </a:lnTo>
                <a:lnTo>
                  <a:pt x="995138" y="203200"/>
                </a:lnTo>
                <a:lnTo>
                  <a:pt x="1003199" y="207010"/>
                </a:lnTo>
                <a:lnTo>
                  <a:pt x="1011904" y="213360"/>
                </a:lnTo>
                <a:lnTo>
                  <a:pt x="1021424" y="219710"/>
                </a:lnTo>
                <a:lnTo>
                  <a:pt x="1031934" y="228600"/>
                </a:lnTo>
                <a:lnTo>
                  <a:pt x="1056617" y="250190"/>
                </a:lnTo>
                <a:lnTo>
                  <a:pt x="1073014" y="264160"/>
                </a:lnTo>
                <a:lnTo>
                  <a:pt x="1113931" y="298450"/>
                </a:lnTo>
                <a:lnTo>
                  <a:pt x="1124113" y="306070"/>
                </a:lnTo>
                <a:lnTo>
                  <a:pt x="1132216" y="312420"/>
                </a:lnTo>
                <a:lnTo>
                  <a:pt x="1138031" y="317500"/>
                </a:lnTo>
                <a:lnTo>
                  <a:pt x="1141348" y="320040"/>
                </a:lnTo>
                <a:lnTo>
                  <a:pt x="1152804" y="331470"/>
                </a:lnTo>
                <a:lnTo>
                  <a:pt x="1163043" y="340360"/>
                </a:lnTo>
                <a:lnTo>
                  <a:pt x="1172252" y="349250"/>
                </a:lnTo>
                <a:lnTo>
                  <a:pt x="1180615" y="355600"/>
                </a:lnTo>
                <a:lnTo>
                  <a:pt x="1188317" y="361950"/>
                </a:lnTo>
                <a:lnTo>
                  <a:pt x="1195543" y="365760"/>
                </a:lnTo>
                <a:lnTo>
                  <a:pt x="1202479" y="368300"/>
                </a:lnTo>
                <a:lnTo>
                  <a:pt x="1209309" y="369570"/>
                </a:lnTo>
                <a:lnTo>
                  <a:pt x="1216218" y="369570"/>
                </a:lnTo>
                <a:lnTo>
                  <a:pt x="1223392" y="367030"/>
                </a:lnTo>
                <a:lnTo>
                  <a:pt x="1231015" y="364490"/>
                </a:lnTo>
                <a:lnTo>
                  <a:pt x="1239273" y="359410"/>
                </a:lnTo>
                <a:lnTo>
                  <a:pt x="1248350" y="353060"/>
                </a:lnTo>
                <a:lnTo>
                  <a:pt x="1258431" y="344170"/>
                </a:lnTo>
                <a:lnTo>
                  <a:pt x="1269702" y="335280"/>
                </a:lnTo>
                <a:lnTo>
                  <a:pt x="1296552" y="311150"/>
                </a:lnTo>
                <a:lnTo>
                  <a:pt x="1310522" y="298450"/>
                </a:lnTo>
                <a:lnTo>
                  <a:pt x="1324025" y="287020"/>
                </a:lnTo>
                <a:lnTo>
                  <a:pt x="1337080" y="275590"/>
                </a:lnTo>
                <a:lnTo>
                  <a:pt x="1349705" y="266700"/>
                </a:lnTo>
                <a:lnTo>
                  <a:pt x="1361921" y="257810"/>
                </a:lnTo>
                <a:lnTo>
                  <a:pt x="1373747" y="250190"/>
                </a:lnTo>
                <a:lnTo>
                  <a:pt x="1385200" y="242570"/>
                </a:lnTo>
                <a:lnTo>
                  <a:pt x="1396301" y="236220"/>
                </a:lnTo>
                <a:lnTo>
                  <a:pt x="1407068" y="232410"/>
                </a:lnTo>
                <a:lnTo>
                  <a:pt x="1417521" y="228600"/>
                </a:lnTo>
                <a:lnTo>
                  <a:pt x="1427678" y="224790"/>
                </a:lnTo>
                <a:lnTo>
                  <a:pt x="1447183" y="222250"/>
                </a:lnTo>
                <a:lnTo>
                  <a:pt x="1919175" y="222250"/>
                </a:lnTo>
                <a:lnTo>
                  <a:pt x="1924478" y="217170"/>
                </a:lnTo>
                <a:lnTo>
                  <a:pt x="1930329" y="210820"/>
                </a:lnTo>
                <a:lnTo>
                  <a:pt x="1935352" y="201930"/>
                </a:lnTo>
                <a:lnTo>
                  <a:pt x="1936906" y="198120"/>
                </a:lnTo>
                <a:close/>
              </a:path>
              <a:path w="1946275" h="377189">
                <a:moveTo>
                  <a:pt x="1919175" y="222250"/>
                </a:moveTo>
                <a:lnTo>
                  <a:pt x="1456569" y="222250"/>
                </a:lnTo>
                <a:lnTo>
                  <a:pt x="1465735" y="223520"/>
                </a:lnTo>
                <a:lnTo>
                  <a:pt x="1474702" y="226060"/>
                </a:lnTo>
                <a:lnTo>
                  <a:pt x="1483488" y="229870"/>
                </a:lnTo>
                <a:lnTo>
                  <a:pt x="1500593" y="240030"/>
                </a:lnTo>
                <a:lnTo>
                  <a:pt x="1524343" y="261620"/>
                </a:lnTo>
                <a:lnTo>
                  <a:pt x="1539161" y="274320"/>
                </a:lnTo>
                <a:lnTo>
                  <a:pt x="1553199" y="285750"/>
                </a:lnTo>
                <a:lnTo>
                  <a:pt x="1566250" y="297180"/>
                </a:lnTo>
                <a:lnTo>
                  <a:pt x="1578106" y="306070"/>
                </a:lnTo>
                <a:lnTo>
                  <a:pt x="1588561" y="314960"/>
                </a:lnTo>
                <a:lnTo>
                  <a:pt x="1597409" y="322580"/>
                </a:lnTo>
                <a:lnTo>
                  <a:pt x="1604443" y="327660"/>
                </a:lnTo>
                <a:lnTo>
                  <a:pt x="1609456" y="331470"/>
                </a:lnTo>
                <a:lnTo>
                  <a:pt x="1612242" y="334010"/>
                </a:lnTo>
                <a:lnTo>
                  <a:pt x="1624035" y="342900"/>
                </a:lnTo>
                <a:lnTo>
                  <a:pt x="1658861" y="365760"/>
                </a:lnTo>
                <a:lnTo>
                  <a:pt x="1666130" y="367030"/>
                </a:lnTo>
                <a:lnTo>
                  <a:pt x="1673485" y="367030"/>
                </a:lnTo>
                <a:lnTo>
                  <a:pt x="1710364" y="346710"/>
                </a:lnTo>
                <a:lnTo>
                  <a:pt x="1723099" y="336550"/>
                </a:lnTo>
                <a:lnTo>
                  <a:pt x="1737900" y="325120"/>
                </a:lnTo>
                <a:lnTo>
                  <a:pt x="1781865" y="298450"/>
                </a:lnTo>
                <a:lnTo>
                  <a:pt x="1799203" y="288290"/>
                </a:lnTo>
                <a:lnTo>
                  <a:pt x="1836780" y="265430"/>
                </a:lnTo>
                <a:lnTo>
                  <a:pt x="1845645" y="260350"/>
                </a:lnTo>
                <a:lnTo>
                  <a:pt x="1853255" y="256540"/>
                </a:lnTo>
                <a:lnTo>
                  <a:pt x="1859955" y="252730"/>
                </a:lnTo>
                <a:lnTo>
                  <a:pt x="1866091" y="250190"/>
                </a:lnTo>
                <a:lnTo>
                  <a:pt x="1872008" y="246380"/>
                </a:lnTo>
                <a:lnTo>
                  <a:pt x="1878052" y="243840"/>
                </a:lnTo>
                <a:lnTo>
                  <a:pt x="1884567" y="241300"/>
                </a:lnTo>
                <a:lnTo>
                  <a:pt x="1893802" y="237490"/>
                </a:lnTo>
                <a:lnTo>
                  <a:pt x="1902460" y="232410"/>
                </a:lnTo>
                <a:lnTo>
                  <a:pt x="1910493" y="228600"/>
                </a:lnTo>
                <a:lnTo>
                  <a:pt x="1917849" y="223520"/>
                </a:lnTo>
                <a:lnTo>
                  <a:pt x="1919175" y="222250"/>
                </a:lnTo>
                <a:close/>
              </a:path>
              <a:path w="1946275" h="377189">
                <a:moveTo>
                  <a:pt x="245719" y="137160"/>
                </a:moveTo>
                <a:lnTo>
                  <a:pt x="0" y="137160"/>
                </a:lnTo>
                <a:lnTo>
                  <a:pt x="0" y="351790"/>
                </a:lnTo>
                <a:lnTo>
                  <a:pt x="339166" y="351790"/>
                </a:lnTo>
                <a:lnTo>
                  <a:pt x="422236" y="261620"/>
                </a:lnTo>
                <a:lnTo>
                  <a:pt x="432406" y="246380"/>
                </a:lnTo>
                <a:lnTo>
                  <a:pt x="441511" y="234950"/>
                </a:lnTo>
                <a:lnTo>
                  <a:pt x="470773" y="201930"/>
                </a:lnTo>
                <a:lnTo>
                  <a:pt x="490094" y="194310"/>
                </a:lnTo>
                <a:lnTo>
                  <a:pt x="1938461" y="194310"/>
                </a:lnTo>
                <a:lnTo>
                  <a:pt x="1939497" y="191770"/>
                </a:lnTo>
                <a:lnTo>
                  <a:pt x="1942713" y="177800"/>
                </a:lnTo>
                <a:lnTo>
                  <a:pt x="1942900" y="176530"/>
                </a:lnTo>
                <a:lnTo>
                  <a:pt x="756632" y="176530"/>
                </a:lnTo>
                <a:lnTo>
                  <a:pt x="742105" y="173990"/>
                </a:lnTo>
                <a:lnTo>
                  <a:pt x="734345" y="171450"/>
                </a:lnTo>
                <a:lnTo>
                  <a:pt x="726067" y="167640"/>
                </a:lnTo>
                <a:lnTo>
                  <a:pt x="717127" y="162560"/>
                </a:lnTo>
                <a:lnTo>
                  <a:pt x="707385" y="156210"/>
                </a:lnTo>
                <a:lnTo>
                  <a:pt x="696699" y="149860"/>
                </a:lnTo>
                <a:lnTo>
                  <a:pt x="684928" y="140970"/>
                </a:lnTo>
                <a:lnTo>
                  <a:pt x="681679" y="138430"/>
                </a:lnTo>
                <a:lnTo>
                  <a:pt x="353034" y="138430"/>
                </a:lnTo>
                <a:lnTo>
                  <a:pt x="245719" y="137160"/>
                </a:lnTo>
                <a:close/>
              </a:path>
              <a:path w="1946275" h="377189">
                <a:moveTo>
                  <a:pt x="980035" y="0"/>
                </a:moveTo>
                <a:lnTo>
                  <a:pt x="966436" y="0"/>
                </a:lnTo>
                <a:lnTo>
                  <a:pt x="959324" y="3810"/>
                </a:lnTo>
                <a:lnTo>
                  <a:pt x="951661" y="7620"/>
                </a:lnTo>
                <a:lnTo>
                  <a:pt x="943194" y="15240"/>
                </a:lnTo>
                <a:lnTo>
                  <a:pt x="933664" y="22860"/>
                </a:lnTo>
                <a:lnTo>
                  <a:pt x="922817" y="34290"/>
                </a:lnTo>
                <a:lnTo>
                  <a:pt x="910397" y="46990"/>
                </a:lnTo>
                <a:lnTo>
                  <a:pt x="846213" y="104140"/>
                </a:lnTo>
                <a:lnTo>
                  <a:pt x="833649" y="118110"/>
                </a:lnTo>
                <a:lnTo>
                  <a:pt x="822264" y="129540"/>
                </a:lnTo>
                <a:lnTo>
                  <a:pt x="811916" y="139700"/>
                </a:lnTo>
                <a:lnTo>
                  <a:pt x="802463" y="148590"/>
                </a:lnTo>
                <a:lnTo>
                  <a:pt x="793765" y="157480"/>
                </a:lnTo>
                <a:lnTo>
                  <a:pt x="756632" y="176530"/>
                </a:lnTo>
                <a:lnTo>
                  <a:pt x="1942900" y="176530"/>
                </a:lnTo>
                <a:lnTo>
                  <a:pt x="1943459" y="172720"/>
                </a:lnTo>
                <a:lnTo>
                  <a:pt x="1233056" y="172720"/>
                </a:lnTo>
                <a:lnTo>
                  <a:pt x="1224468" y="171450"/>
                </a:lnTo>
                <a:lnTo>
                  <a:pt x="1215410" y="168910"/>
                </a:lnTo>
                <a:lnTo>
                  <a:pt x="1205717" y="163830"/>
                </a:lnTo>
                <a:lnTo>
                  <a:pt x="1195229" y="158750"/>
                </a:lnTo>
                <a:lnTo>
                  <a:pt x="1183782" y="151130"/>
                </a:lnTo>
                <a:lnTo>
                  <a:pt x="1171216" y="143510"/>
                </a:lnTo>
                <a:lnTo>
                  <a:pt x="1157366" y="134620"/>
                </a:lnTo>
                <a:lnTo>
                  <a:pt x="1034249" y="41910"/>
                </a:lnTo>
                <a:lnTo>
                  <a:pt x="1022323" y="30480"/>
                </a:lnTo>
                <a:lnTo>
                  <a:pt x="1011894" y="21590"/>
                </a:lnTo>
                <a:lnTo>
                  <a:pt x="1002707" y="13970"/>
                </a:lnTo>
                <a:lnTo>
                  <a:pt x="994505" y="7620"/>
                </a:lnTo>
                <a:lnTo>
                  <a:pt x="987033" y="2540"/>
                </a:lnTo>
                <a:lnTo>
                  <a:pt x="980035" y="0"/>
                </a:lnTo>
                <a:close/>
              </a:path>
              <a:path w="1946275" h="377189">
                <a:moveTo>
                  <a:pt x="1440494" y="2540"/>
                </a:moveTo>
                <a:lnTo>
                  <a:pt x="1433548" y="2540"/>
                </a:lnTo>
                <a:lnTo>
                  <a:pt x="1426560" y="3810"/>
                </a:lnTo>
                <a:lnTo>
                  <a:pt x="1419315" y="6350"/>
                </a:lnTo>
                <a:lnTo>
                  <a:pt x="1411598" y="11430"/>
                </a:lnTo>
                <a:lnTo>
                  <a:pt x="1403194" y="17780"/>
                </a:lnTo>
                <a:lnTo>
                  <a:pt x="1393887" y="26670"/>
                </a:lnTo>
                <a:lnTo>
                  <a:pt x="1383462" y="35560"/>
                </a:lnTo>
                <a:lnTo>
                  <a:pt x="1371704" y="48260"/>
                </a:lnTo>
                <a:lnTo>
                  <a:pt x="1358397" y="60960"/>
                </a:lnTo>
                <a:lnTo>
                  <a:pt x="1342811" y="81280"/>
                </a:lnTo>
                <a:lnTo>
                  <a:pt x="1328700" y="97790"/>
                </a:lnTo>
                <a:lnTo>
                  <a:pt x="1304257" y="127000"/>
                </a:lnTo>
                <a:lnTo>
                  <a:pt x="1293599" y="138430"/>
                </a:lnTo>
                <a:lnTo>
                  <a:pt x="1257613" y="167640"/>
                </a:lnTo>
                <a:lnTo>
                  <a:pt x="1241334" y="172720"/>
                </a:lnTo>
                <a:lnTo>
                  <a:pt x="1943459" y="172720"/>
                </a:lnTo>
                <a:lnTo>
                  <a:pt x="1944018" y="168910"/>
                </a:lnTo>
                <a:lnTo>
                  <a:pt x="1647967" y="168910"/>
                </a:lnTo>
                <a:lnTo>
                  <a:pt x="1640740" y="166370"/>
                </a:lnTo>
                <a:lnTo>
                  <a:pt x="1633152" y="162560"/>
                </a:lnTo>
                <a:lnTo>
                  <a:pt x="1624945" y="156210"/>
                </a:lnTo>
                <a:lnTo>
                  <a:pt x="1615865" y="148590"/>
                </a:lnTo>
                <a:lnTo>
                  <a:pt x="1594058" y="127000"/>
                </a:lnTo>
                <a:lnTo>
                  <a:pt x="1493367" y="35560"/>
                </a:lnTo>
                <a:lnTo>
                  <a:pt x="1455125" y="7620"/>
                </a:lnTo>
                <a:lnTo>
                  <a:pt x="1447615" y="3810"/>
                </a:lnTo>
                <a:lnTo>
                  <a:pt x="1440494" y="2540"/>
                </a:lnTo>
                <a:close/>
              </a:path>
              <a:path w="1946275" h="377189">
                <a:moveTo>
                  <a:pt x="1909126" y="33020"/>
                </a:moveTo>
                <a:lnTo>
                  <a:pt x="1892071" y="33020"/>
                </a:lnTo>
                <a:lnTo>
                  <a:pt x="1873983" y="38100"/>
                </a:lnTo>
                <a:lnTo>
                  <a:pt x="1864890" y="41910"/>
                </a:lnTo>
                <a:lnTo>
                  <a:pt x="1855944" y="46990"/>
                </a:lnTo>
                <a:lnTo>
                  <a:pt x="1847281" y="50800"/>
                </a:lnTo>
                <a:lnTo>
                  <a:pt x="1839035" y="55880"/>
                </a:lnTo>
                <a:lnTo>
                  <a:pt x="1831343" y="60960"/>
                </a:lnTo>
                <a:lnTo>
                  <a:pt x="1824339" y="66040"/>
                </a:lnTo>
                <a:lnTo>
                  <a:pt x="1812937" y="73660"/>
                </a:lnTo>
                <a:lnTo>
                  <a:pt x="1723516" y="129540"/>
                </a:lnTo>
                <a:lnTo>
                  <a:pt x="1698087" y="148590"/>
                </a:lnTo>
                <a:lnTo>
                  <a:pt x="1687648" y="156210"/>
                </a:lnTo>
                <a:lnTo>
                  <a:pt x="1678385" y="161290"/>
                </a:lnTo>
                <a:lnTo>
                  <a:pt x="1670042" y="166370"/>
                </a:lnTo>
                <a:lnTo>
                  <a:pt x="1662362" y="168910"/>
                </a:lnTo>
                <a:lnTo>
                  <a:pt x="1944018" y="168910"/>
                </a:lnTo>
                <a:lnTo>
                  <a:pt x="1944951" y="162560"/>
                </a:lnTo>
                <a:lnTo>
                  <a:pt x="1946158" y="143510"/>
                </a:lnTo>
                <a:lnTo>
                  <a:pt x="1946286" y="121920"/>
                </a:lnTo>
                <a:lnTo>
                  <a:pt x="1945284" y="96520"/>
                </a:lnTo>
                <a:lnTo>
                  <a:pt x="1935810" y="53340"/>
                </a:lnTo>
                <a:lnTo>
                  <a:pt x="1916928" y="35560"/>
                </a:lnTo>
                <a:lnTo>
                  <a:pt x="1909126" y="33020"/>
                </a:lnTo>
                <a:close/>
              </a:path>
              <a:path w="1946275" h="377189">
                <a:moveTo>
                  <a:pt x="499536" y="5080"/>
                </a:moveTo>
                <a:lnTo>
                  <a:pt x="457585" y="34290"/>
                </a:lnTo>
                <a:lnTo>
                  <a:pt x="444682" y="46990"/>
                </a:lnTo>
                <a:lnTo>
                  <a:pt x="353034" y="138430"/>
                </a:lnTo>
                <a:lnTo>
                  <a:pt x="681679" y="138430"/>
                </a:lnTo>
                <a:lnTo>
                  <a:pt x="671930" y="130810"/>
                </a:lnTo>
                <a:lnTo>
                  <a:pt x="541032" y="33020"/>
                </a:lnTo>
                <a:lnTo>
                  <a:pt x="521245" y="16510"/>
                </a:lnTo>
                <a:lnTo>
                  <a:pt x="513351" y="10160"/>
                </a:lnTo>
                <a:lnTo>
                  <a:pt x="506250" y="7620"/>
                </a:lnTo>
                <a:lnTo>
                  <a:pt x="499536" y="5080"/>
                </a:lnTo>
                <a:close/>
              </a:path>
            </a:pathLst>
          </a:custGeom>
          <a:solidFill>
            <a:srgbClr val="D1D3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090492" y="1359313"/>
            <a:ext cx="1946275" cy="378460"/>
          </a:xfrm>
          <a:custGeom>
            <a:avLst/>
            <a:gdLst/>
            <a:ahLst/>
            <a:cxnLst/>
            <a:rect l="l" t="t" r="r" b="b"/>
            <a:pathLst>
              <a:path w="1946275" h="378460">
                <a:moveTo>
                  <a:pt x="1945068" y="92931"/>
                </a:moveTo>
                <a:lnTo>
                  <a:pt x="1935810" y="53427"/>
                </a:lnTo>
                <a:lnTo>
                  <a:pt x="1900795" y="32895"/>
                </a:lnTo>
                <a:lnTo>
                  <a:pt x="1892071" y="33756"/>
                </a:lnTo>
                <a:lnTo>
                  <a:pt x="1855944" y="46988"/>
                </a:lnTo>
                <a:lnTo>
                  <a:pt x="1818159" y="70313"/>
                </a:lnTo>
                <a:lnTo>
                  <a:pt x="1812937" y="73850"/>
                </a:lnTo>
                <a:lnTo>
                  <a:pt x="1723516" y="129367"/>
                </a:lnTo>
                <a:lnTo>
                  <a:pt x="1687648" y="156320"/>
                </a:lnTo>
                <a:lnTo>
                  <a:pt x="1655089" y="169878"/>
                </a:lnTo>
                <a:lnTo>
                  <a:pt x="1647967" y="169106"/>
                </a:lnTo>
                <a:lnTo>
                  <a:pt x="1605655" y="139040"/>
                </a:lnTo>
                <a:lnTo>
                  <a:pt x="1594058" y="127612"/>
                </a:lnTo>
                <a:lnTo>
                  <a:pt x="1506054" y="47388"/>
                </a:lnTo>
                <a:lnTo>
                  <a:pt x="1472175" y="19059"/>
                </a:lnTo>
                <a:lnTo>
                  <a:pt x="1433548" y="2498"/>
                </a:lnTo>
                <a:lnTo>
                  <a:pt x="1426560" y="3981"/>
                </a:lnTo>
                <a:lnTo>
                  <a:pt x="1393887" y="26627"/>
                </a:lnTo>
                <a:lnTo>
                  <a:pt x="1358397" y="61773"/>
                </a:lnTo>
                <a:lnTo>
                  <a:pt x="1342811" y="81139"/>
                </a:lnTo>
                <a:lnTo>
                  <a:pt x="1328700" y="98513"/>
                </a:lnTo>
                <a:lnTo>
                  <a:pt x="1293599" y="139158"/>
                </a:lnTo>
                <a:lnTo>
                  <a:pt x="1257613" y="168312"/>
                </a:lnTo>
                <a:lnTo>
                  <a:pt x="1233056" y="173031"/>
                </a:lnTo>
                <a:lnTo>
                  <a:pt x="1224468" y="171588"/>
                </a:lnTo>
                <a:lnTo>
                  <a:pt x="1183782" y="151976"/>
                </a:lnTo>
                <a:lnTo>
                  <a:pt x="1142072" y="124046"/>
                </a:lnTo>
                <a:lnTo>
                  <a:pt x="1034249" y="42829"/>
                </a:lnTo>
                <a:lnTo>
                  <a:pt x="1022323" y="31515"/>
                </a:lnTo>
                <a:lnTo>
                  <a:pt x="1011894" y="21894"/>
                </a:lnTo>
                <a:lnTo>
                  <a:pt x="980035" y="806"/>
                </a:lnTo>
                <a:lnTo>
                  <a:pt x="973254" y="0"/>
                </a:lnTo>
                <a:lnTo>
                  <a:pt x="966436" y="1026"/>
                </a:lnTo>
                <a:lnTo>
                  <a:pt x="933664" y="23923"/>
                </a:lnTo>
                <a:lnTo>
                  <a:pt x="910397" y="46973"/>
                </a:lnTo>
                <a:lnTo>
                  <a:pt x="846213" y="104907"/>
                </a:lnTo>
                <a:lnTo>
                  <a:pt x="811916" y="140422"/>
                </a:lnTo>
                <a:lnTo>
                  <a:pt x="778064" y="168841"/>
                </a:lnTo>
                <a:lnTo>
                  <a:pt x="756632" y="176357"/>
                </a:lnTo>
                <a:lnTo>
                  <a:pt x="749486" y="176296"/>
                </a:lnTo>
                <a:lnTo>
                  <a:pt x="707385" y="157256"/>
                </a:lnTo>
                <a:lnTo>
                  <a:pt x="671930" y="131261"/>
                </a:lnTo>
                <a:lnTo>
                  <a:pt x="541032" y="33710"/>
                </a:lnTo>
                <a:lnTo>
                  <a:pt x="506250" y="7429"/>
                </a:lnTo>
                <a:lnTo>
                  <a:pt x="499536" y="6006"/>
                </a:lnTo>
                <a:lnTo>
                  <a:pt x="492803" y="6818"/>
                </a:lnTo>
                <a:lnTo>
                  <a:pt x="457585" y="34174"/>
                </a:lnTo>
                <a:lnTo>
                  <a:pt x="444682" y="47481"/>
                </a:lnTo>
                <a:lnTo>
                  <a:pt x="353034" y="138473"/>
                </a:lnTo>
                <a:lnTo>
                  <a:pt x="245719" y="137050"/>
                </a:lnTo>
                <a:lnTo>
                  <a:pt x="0" y="137050"/>
                </a:lnTo>
                <a:lnTo>
                  <a:pt x="0" y="352531"/>
                </a:lnTo>
                <a:lnTo>
                  <a:pt x="339166" y="352531"/>
                </a:lnTo>
                <a:lnTo>
                  <a:pt x="422236" y="261434"/>
                </a:lnTo>
                <a:lnTo>
                  <a:pt x="432406" y="247338"/>
                </a:lnTo>
                <a:lnTo>
                  <a:pt x="441511" y="234949"/>
                </a:lnTo>
                <a:lnTo>
                  <a:pt x="470773" y="202154"/>
                </a:lnTo>
                <a:lnTo>
                  <a:pt x="490094" y="194717"/>
                </a:lnTo>
                <a:lnTo>
                  <a:pt x="496966" y="195422"/>
                </a:lnTo>
                <a:lnTo>
                  <a:pt x="531268" y="213753"/>
                </a:lnTo>
                <a:lnTo>
                  <a:pt x="569040" y="243344"/>
                </a:lnTo>
                <a:lnTo>
                  <a:pt x="616849" y="282073"/>
                </a:lnTo>
                <a:lnTo>
                  <a:pt x="633153" y="295280"/>
                </a:lnTo>
                <a:lnTo>
                  <a:pt x="645233" y="305066"/>
                </a:lnTo>
                <a:lnTo>
                  <a:pt x="653723" y="311944"/>
                </a:lnTo>
                <a:lnTo>
                  <a:pt x="659257" y="316426"/>
                </a:lnTo>
                <a:lnTo>
                  <a:pt x="662466" y="319026"/>
                </a:lnTo>
                <a:lnTo>
                  <a:pt x="663984" y="320255"/>
                </a:lnTo>
                <a:lnTo>
                  <a:pt x="664444" y="320628"/>
                </a:lnTo>
                <a:lnTo>
                  <a:pt x="699508" y="353297"/>
                </a:lnTo>
                <a:lnTo>
                  <a:pt x="732534" y="375963"/>
                </a:lnTo>
                <a:lnTo>
                  <a:pt x="746231" y="378255"/>
                </a:lnTo>
                <a:lnTo>
                  <a:pt x="752973" y="377124"/>
                </a:lnTo>
                <a:lnTo>
                  <a:pt x="792428" y="348502"/>
                </a:lnTo>
                <a:lnTo>
                  <a:pt x="814073" y="326245"/>
                </a:lnTo>
                <a:lnTo>
                  <a:pt x="832685" y="306890"/>
                </a:lnTo>
                <a:lnTo>
                  <a:pt x="860711" y="279151"/>
                </a:lnTo>
                <a:lnTo>
                  <a:pt x="885283" y="257424"/>
                </a:lnTo>
                <a:lnTo>
                  <a:pt x="899183" y="245175"/>
                </a:lnTo>
                <a:lnTo>
                  <a:pt x="932928" y="216936"/>
                </a:lnTo>
                <a:lnTo>
                  <a:pt x="973070" y="197925"/>
                </a:lnTo>
                <a:lnTo>
                  <a:pt x="980247" y="198284"/>
                </a:lnTo>
                <a:lnTo>
                  <a:pt x="1021424" y="220614"/>
                </a:lnTo>
                <a:lnTo>
                  <a:pt x="1056617" y="250253"/>
                </a:lnTo>
                <a:lnTo>
                  <a:pt x="1073014" y="264323"/>
                </a:lnTo>
                <a:lnTo>
                  <a:pt x="1113931" y="298309"/>
                </a:lnTo>
                <a:lnTo>
                  <a:pt x="1141348" y="320097"/>
                </a:lnTo>
                <a:lnTo>
                  <a:pt x="1152804" y="331336"/>
                </a:lnTo>
                <a:lnTo>
                  <a:pt x="1188317" y="362205"/>
                </a:lnTo>
                <a:lnTo>
                  <a:pt x="1209309" y="370140"/>
                </a:lnTo>
                <a:lnTo>
                  <a:pt x="1216218" y="369805"/>
                </a:lnTo>
                <a:lnTo>
                  <a:pt x="1258431" y="345105"/>
                </a:lnTo>
                <a:lnTo>
                  <a:pt x="1296552" y="311315"/>
                </a:lnTo>
                <a:lnTo>
                  <a:pt x="1310522" y="298814"/>
                </a:lnTo>
                <a:lnTo>
                  <a:pt x="1349705" y="266757"/>
                </a:lnTo>
                <a:lnTo>
                  <a:pt x="1385200" y="243160"/>
                </a:lnTo>
                <a:lnTo>
                  <a:pt x="1427678" y="225503"/>
                </a:lnTo>
                <a:lnTo>
                  <a:pt x="1447183" y="222840"/>
                </a:lnTo>
                <a:lnTo>
                  <a:pt x="1456569" y="223099"/>
                </a:lnTo>
                <a:lnTo>
                  <a:pt x="1500593" y="240845"/>
                </a:lnTo>
                <a:lnTo>
                  <a:pt x="1524343" y="261522"/>
                </a:lnTo>
                <a:lnTo>
                  <a:pt x="1539161" y="274426"/>
                </a:lnTo>
                <a:lnTo>
                  <a:pt x="1578106" y="306982"/>
                </a:lnTo>
                <a:lnTo>
                  <a:pt x="1609456" y="331791"/>
                </a:lnTo>
                <a:lnTo>
                  <a:pt x="1612242" y="333915"/>
                </a:lnTo>
                <a:lnTo>
                  <a:pt x="1624035" y="343642"/>
                </a:lnTo>
                <a:lnTo>
                  <a:pt x="1658861" y="366173"/>
                </a:lnTo>
                <a:lnTo>
                  <a:pt x="1666130" y="367546"/>
                </a:lnTo>
                <a:lnTo>
                  <a:pt x="1673485" y="367149"/>
                </a:lnTo>
                <a:lnTo>
                  <a:pt x="1710364" y="347196"/>
                </a:lnTo>
                <a:lnTo>
                  <a:pt x="1737900" y="325736"/>
                </a:lnTo>
                <a:lnTo>
                  <a:pt x="1761546" y="311448"/>
                </a:lnTo>
                <a:lnTo>
                  <a:pt x="1799203" y="288743"/>
                </a:lnTo>
                <a:lnTo>
                  <a:pt x="1836780" y="266413"/>
                </a:lnTo>
                <a:lnTo>
                  <a:pt x="1872008" y="247355"/>
                </a:lnTo>
                <a:lnTo>
                  <a:pt x="1893802" y="237339"/>
                </a:lnTo>
                <a:lnTo>
                  <a:pt x="1902460" y="233275"/>
                </a:lnTo>
                <a:lnTo>
                  <a:pt x="1935352" y="202354"/>
                </a:lnTo>
                <a:lnTo>
                  <a:pt x="1944951" y="162947"/>
                </a:lnTo>
                <a:lnTo>
                  <a:pt x="1946286" y="122257"/>
                </a:lnTo>
                <a:lnTo>
                  <a:pt x="1945284" y="96556"/>
                </a:lnTo>
                <a:lnTo>
                  <a:pt x="1945068" y="92931"/>
                </a:lnTo>
                <a:close/>
              </a:path>
            </a:pathLst>
          </a:custGeom>
          <a:ln w="13119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097413" y="1641164"/>
            <a:ext cx="2122805" cy="311150"/>
          </a:xfrm>
          <a:custGeom>
            <a:avLst/>
            <a:gdLst/>
            <a:ahLst/>
            <a:cxnLst/>
            <a:rect l="l" t="t" r="r" b="b"/>
            <a:pathLst>
              <a:path w="2122804" h="311150">
                <a:moveTo>
                  <a:pt x="242265" y="73792"/>
                </a:moveTo>
                <a:lnTo>
                  <a:pt x="242265" y="142118"/>
                </a:lnTo>
                <a:lnTo>
                  <a:pt x="0" y="142118"/>
                </a:lnTo>
                <a:lnTo>
                  <a:pt x="0" y="265080"/>
                </a:lnTo>
                <a:lnTo>
                  <a:pt x="235331" y="265080"/>
                </a:lnTo>
                <a:lnTo>
                  <a:pt x="235331" y="310596"/>
                </a:lnTo>
                <a:lnTo>
                  <a:pt x="2122411" y="310596"/>
                </a:lnTo>
                <a:lnTo>
                  <a:pt x="2122411" y="8959"/>
                </a:lnTo>
                <a:lnTo>
                  <a:pt x="2098292" y="5603"/>
                </a:lnTo>
                <a:lnTo>
                  <a:pt x="2077520" y="2900"/>
                </a:lnTo>
                <a:lnTo>
                  <a:pt x="2059775" y="986"/>
                </a:lnTo>
                <a:lnTo>
                  <a:pt x="2044740" y="0"/>
                </a:lnTo>
                <a:lnTo>
                  <a:pt x="2032098" y="78"/>
                </a:lnTo>
                <a:lnTo>
                  <a:pt x="1993639" y="21269"/>
                </a:lnTo>
                <a:lnTo>
                  <a:pt x="1973498" y="71439"/>
                </a:lnTo>
                <a:lnTo>
                  <a:pt x="1961840" y="118350"/>
                </a:lnTo>
                <a:lnTo>
                  <a:pt x="1961314" y="127233"/>
                </a:lnTo>
                <a:lnTo>
                  <a:pt x="1962189" y="135634"/>
                </a:lnTo>
                <a:lnTo>
                  <a:pt x="1964296" y="145292"/>
                </a:lnTo>
                <a:lnTo>
                  <a:pt x="1966394" y="163153"/>
                </a:lnTo>
                <a:lnTo>
                  <a:pt x="1968092" y="178866"/>
                </a:lnTo>
                <a:lnTo>
                  <a:pt x="1969253" y="192494"/>
                </a:lnTo>
                <a:lnTo>
                  <a:pt x="1969737" y="204096"/>
                </a:lnTo>
                <a:lnTo>
                  <a:pt x="1969408" y="213735"/>
                </a:lnTo>
                <a:lnTo>
                  <a:pt x="1950737" y="234605"/>
                </a:lnTo>
                <a:lnTo>
                  <a:pt x="1942633" y="233741"/>
                </a:lnTo>
                <a:lnTo>
                  <a:pt x="1891060" y="215531"/>
                </a:lnTo>
                <a:lnTo>
                  <a:pt x="1851849" y="198426"/>
                </a:lnTo>
                <a:lnTo>
                  <a:pt x="1702765" y="110241"/>
                </a:lnTo>
                <a:lnTo>
                  <a:pt x="1690567" y="98690"/>
                </a:lnTo>
                <a:lnTo>
                  <a:pt x="1679941" y="88906"/>
                </a:lnTo>
                <a:lnTo>
                  <a:pt x="1648047" y="67989"/>
                </a:lnTo>
                <a:lnTo>
                  <a:pt x="1641447" y="67456"/>
                </a:lnTo>
                <a:lnTo>
                  <a:pt x="1634883" y="68857"/>
                </a:lnTo>
                <a:lnTo>
                  <a:pt x="1603884" y="94363"/>
                </a:lnTo>
                <a:lnTo>
                  <a:pt x="1581956" y="119450"/>
                </a:lnTo>
                <a:lnTo>
                  <a:pt x="1495094" y="201313"/>
                </a:lnTo>
                <a:lnTo>
                  <a:pt x="1460692" y="225189"/>
                </a:lnTo>
                <a:lnTo>
                  <a:pt x="1428613" y="236407"/>
                </a:lnTo>
                <a:lnTo>
                  <a:pt x="1421331" y="235259"/>
                </a:lnTo>
                <a:lnTo>
                  <a:pt x="1387382" y="213643"/>
                </a:lnTo>
                <a:lnTo>
                  <a:pt x="1363894" y="192052"/>
                </a:lnTo>
                <a:lnTo>
                  <a:pt x="1266685" y="105682"/>
                </a:lnTo>
                <a:lnTo>
                  <a:pt x="1233816" y="80707"/>
                </a:lnTo>
                <a:lnTo>
                  <a:pt x="1202414" y="67227"/>
                </a:lnTo>
                <a:lnTo>
                  <a:pt x="1195258" y="67624"/>
                </a:lnTo>
                <a:lnTo>
                  <a:pt x="1152214" y="93921"/>
                </a:lnTo>
                <a:lnTo>
                  <a:pt x="1127338" y="116423"/>
                </a:lnTo>
                <a:lnTo>
                  <a:pt x="1024420" y="205872"/>
                </a:lnTo>
                <a:lnTo>
                  <a:pt x="993095" y="232202"/>
                </a:lnTo>
                <a:lnTo>
                  <a:pt x="963250" y="244841"/>
                </a:lnTo>
                <a:lnTo>
                  <a:pt x="956218" y="243765"/>
                </a:lnTo>
                <a:lnTo>
                  <a:pt x="922158" y="221510"/>
                </a:lnTo>
                <a:lnTo>
                  <a:pt x="897999" y="199143"/>
                </a:lnTo>
                <a:lnTo>
                  <a:pt x="816775" y="123881"/>
                </a:lnTo>
                <a:lnTo>
                  <a:pt x="785932" y="93265"/>
                </a:lnTo>
                <a:lnTo>
                  <a:pt x="755059" y="70501"/>
                </a:lnTo>
                <a:lnTo>
                  <a:pt x="741257" y="66998"/>
                </a:lnTo>
                <a:lnTo>
                  <a:pt x="734227" y="67243"/>
                </a:lnTo>
                <a:lnTo>
                  <a:pt x="691665" y="88751"/>
                </a:lnTo>
                <a:lnTo>
                  <a:pt x="654676" y="118161"/>
                </a:lnTo>
                <a:lnTo>
                  <a:pt x="546811" y="210432"/>
                </a:lnTo>
                <a:lnTo>
                  <a:pt x="534509" y="221828"/>
                </a:lnTo>
                <a:lnTo>
                  <a:pt x="523964" y="231256"/>
                </a:lnTo>
                <a:lnTo>
                  <a:pt x="514861" y="238678"/>
                </a:lnTo>
                <a:lnTo>
                  <a:pt x="506885" y="244053"/>
                </a:lnTo>
                <a:lnTo>
                  <a:pt x="499720" y="247344"/>
                </a:lnTo>
                <a:lnTo>
                  <a:pt x="493051" y="248511"/>
                </a:lnTo>
                <a:lnTo>
                  <a:pt x="486563" y="247516"/>
                </a:lnTo>
                <a:lnTo>
                  <a:pt x="456118" y="221132"/>
                </a:lnTo>
                <a:lnTo>
                  <a:pt x="445807" y="208741"/>
                </a:lnTo>
                <a:lnTo>
                  <a:pt x="380707" y="133025"/>
                </a:lnTo>
                <a:lnTo>
                  <a:pt x="387604" y="310596"/>
                </a:lnTo>
              </a:path>
            </a:pathLst>
          </a:custGeom>
          <a:ln w="87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263894" y="1605661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4678" y="0"/>
                </a:lnTo>
              </a:path>
            </a:pathLst>
          </a:custGeom>
          <a:ln w="87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549008" y="1573060"/>
            <a:ext cx="57150" cy="65405"/>
          </a:xfrm>
          <a:custGeom>
            <a:avLst/>
            <a:gdLst/>
            <a:ahLst/>
            <a:cxnLst/>
            <a:rect l="l" t="t" r="r" b="b"/>
            <a:pathLst>
              <a:path w="57150" h="65405">
                <a:moveTo>
                  <a:pt x="0" y="0"/>
                </a:moveTo>
                <a:lnTo>
                  <a:pt x="0" y="65404"/>
                </a:lnTo>
                <a:lnTo>
                  <a:pt x="56629" y="32689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765600" y="1837931"/>
            <a:ext cx="241935" cy="0"/>
          </a:xfrm>
          <a:custGeom>
            <a:avLst/>
            <a:gdLst/>
            <a:ahLst/>
            <a:cxnLst/>
            <a:rect l="l" t="t" r="r" b="b"/>
            <a:pathLst>
              <a:path w="241935">
                <a:moveTo>
                  <a:pt x="0" y="0"/>
                </a:moveTo>
                <a:lnTo>
                  <a:pt x="241820" y="0"/>
                </a:lnTo>
              </a:path>
            </a:pathLst>
          </a:custGeom>
          <a:ln w="87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997845" y="1805317"/>
            <a:ext cx="57150" cy="66040"/>
          </a:xfrm>
          <a:custGeom>
            <a:avLst/>
            <a:gdLst/>
            <a:ahLst/>
            <a:cxnLst/>
            <a:rect l="l" t="t" r="r" b="b"/>
            <a:pathLst>
              <a:path w="57150" h="66039">
                <a:moveTo>
                  <a:pt x="0" y="0"/>
                </a:moveTo>
                <a:lnTo>
                  <a:pt x="0" y="65417"/>
                </a:lnTo>
                <a:lnTo>
                  <a:pt x="56641" y="32702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4138929" y="805281"/>
            <a:ext cx="325755" cy="741680"/>
          </a:xfrm>
          <a:custGeom>
            <a:avLst/>
            <a:gdLst/>
            <a:ahLst/>
            <a:cxnLst/>
            <a:rect l="l" t="t" r="r" b="b"/>
            <a:pathLst>
              <a:path w="325754" h="741680">
                <a:moveTo>
                  <a:pt x="0" y="0"/>
                </a:moveTo>
                <a:lnTo>
                  <a:pt x="325335" y="741172"/>
                </a:lnTo>
              </a:path>
            </a:pathLst>
          </a:custGeom>
          <a:ln w="87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430382" y="1524596"/>
            <a:ext cx="60325" cy="65405"/>
          </a:xfrm>
          <a:custGeom>
            <a:avLst/>
            <a:gdLst/>
            <a:ahLst/>
            <a:cxnLst/>
            <a:rect l="l" t="t" r="r" b="b"/>
            <a:pathLst>
              <a:path w="60325" h="65405">
                <a:moveTo>
                  <a:pt x="59893" y="0"/>
                </a:moveTo>
                <a:lnTo>
                  <a:pt x="0" y="26288"/>
                </a:lnTo>
                <a:lnTo>
                  <a:pt x="52717" y="64998"/>
                </a:lnTo>
                <a:lnTo>
                  <a:pt x="59893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620171" y="1847037"/>
            <a:ext cx="231775" cy="665480"/>
          </a:xfrm>
          <a:custGeom>
            <a:avLst/>
            <a:gdLst/>
            <a:ahLst/>
            <a:cxnLst/>
            <a:rect l="l" t="t" r="r" b="b"/>
            <a:pathLst>
              <a:path w="231775" h="665480">
                <a:moveTo>
                  <a:pt x="0" y="664895"/>
                </a:moveTo>
                <a:lnTo>
                  <a:pt x="231724" y="0"/>
                </a:lnTo>
              </a:path>
            </a:pathLst>
          </a:custGeom>
          <a:ln w="87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817960" y="1802612"/>
            <a:ext cx="62230" cy="64769"/>
          </a:xfrm>
          <a:custGeom>
            <a:avLst/>
            <a:gdLst/>
            <a:ahLst/>
            <a:cxnLst/>
            <a:rect l="l" t="t" r="r" b="b"/>
            <a:pathLst>
              <a:path w="62229" h="64769">
                <a:moveTo>
                  <a:pt x="49491" y="0"/>
                </a:moveTo>
                <a:lnTo>
                  <a:pt x="0" y="42773"/>
                </a:lnTo>
                <a:lnTo>
                  <a:pt x="61760" y="64262"/>
                </a:lnTo>
                <a:lnTo>
                  <a:pt x="49491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3921302" y="686466"/>
            <a:ext cx="27432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Rotor</a:t>
            </a:r>
            <a:endParaRPr sz="800">
              <a:latin typeface="Arial"/>
              <a:cs typeface="Arial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4474502" y="1255826"/>
            <a:ext cx="0" cy="195580"/>
          </a:xfrm>
          <a:custGeom>
            <a:avLst/>
            <a:gdLst/>
            <a:ahLst/>
            <a:cxnLst/>
            <a:rect l="l" t="t" r="r" b="b"/>
            <a:pathLst>
              <a:path h="195580">
                <a:moveTo>
                  <a:pt x="0" y="0"/>
                </a:moveTo>
                <a:lnTo>
                  <a:pt x="0" y="195491"/>
                </a:lnTo>
              </a:path>
            </a:pathLst>
          </a:custGeom>
          <a:ln w="87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/>
          <p:nvPr/>
        </p:nvSpPr>
        <p:spPr>
          <a:xfrm>
            <a:off x="3756291" y="1467973"/>
            <a:ext cx="2789555" cy="5029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indent="2492375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Outlet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3"/>
              </a:spcBef>
            </a:pP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Inlet</a:t>
            </a:r>
            <a:endParaRPr sz="800">
              <a:latin typeface="Arial"/>
              <a:cs typeface="Aria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4039361" y="2496368"/>
            <a:ext cx="100838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Stator (rubber casing)</a:t>
            </a:r>
            <a:endParaRPr sz="800">
              <a:latin typeface="Arial"/>
              <a:cs typeface="Aria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732733" y="2724965"/>
            <a:ext cx="50736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45" dirty="0">
                <a:latin typeface="Arial"/>
                <a:cs typeface="Arial"/>
              </a:rPr>
              <a:t>Figure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11</a:t>
            </a:r>
            <a:endParaRPr sz="800"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315248" y="2725243"/>
            <a:ext cx="116713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5" dirty="0">
                <a:latin typeface="Arial"/>
                <a:cs typeface="Arial"/>
              </a:rPr>
              <a:t>Progressi</a:t>
            </a:r>
            <a:r>
              <a:rPr sz="800" spc="-20" dirty="0">
                <a:latin typeface="Arial"/>
                <a:cs typeface="Arial"/>
              </a:rPr>
              <a:t>n</a:t>
            </a:r>
            <a:r>
              <a:rPr sz="800" spc="-5" dirty="0">
                <a:latin typeface="Arial"/>
                <a:cs typeface="Arial"/>
              </a:rPr>
              <a:t>g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cavity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pump.</a:t>
            </a:r>
            <a:endParaRPr sz="800">
              <a:latin typeface="Arial"/>
              <a:cs typeface="Arial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68203" y="3538854"/>
            <a:ext cx="1382395" cy="1381760"/>
          </a:xfrm>
          <a:custGeom>
            <a:avLst/>
            <a:gdLst/>
            <a:ahLst/>
            <a:cxnLst/>
            <a:rect l="l" t="t" r="r" b="b"/>
            <a:pathLst>
              <a:path w="1382395" h="1381760">
                <a:moveTo>
                  <a:pt x="1381925" y="690575"/>
                </a:moveTo>
                <a:lnTo>
                  <a:pt x="1379634" y="747214"/>
                </a:lnTo>
                <a:lnTo>
                  <a:pt x="1372881" y="802593"/>
                </a:lnTo>
                <a:lnTo>
                  <a:pt x="1361842" y="856532"/>
                </a:lnTo>
                <a:lnTo>
                  <a:pt x="1346697" y="908855"/>
                </a:lnTo>
                <a:lnTo>
                  <a:pt x="1327623" y="959383"/>
                </a:lnTo>
                <a:lnTo>
                  <a:pt x="1304797" y="1007939"/>
                </a:lnTo>
                <a:lnTo>
                  <a:pt x="1278398" y="1054346"/>
                </a:lnTo>
                <a:lnTo>
                  <a:pt x="1248603" y="1098425"/>
                </a:lnTo>
                <a:lnTo>
                  <a:pt x="1215591" y="1139999"/>
                </a:lnTo>
                <a:lnTo>
                  <a:pt x="1179539" y="1178890"/>
                </a:lnTo>
                <a:lnTo>
                  <a:pt x="1140625" y="1214920"/>
                </a:lnTo>
                <a:lnTo>
                  <a:pt x="1099027" y="1247912"/>
                </a:lnTo>
                <a:lnTo>
                  <a:pt x="1054922" y="1277689"/>
                </a:lnTo>
                <a:lnTo>
                  <a:pt x="1008489" y="1304071"/>
                </a:lnTo>
                <a:lnTo>
                  <a:pt x="959906" y="1326883"/>
                </a:lnTo>
                <a:lnTo>
                  <a:pt x="909350" y="1345945"/>
                </a:lnTo>
                <a:lnTo>
                  <a:pt x="856999" y="1361081"/>
                </a:lnTo>
                <a:lnTo>
                  <a:pt x="803031" y="1372112"/>
                </a:lnTo>
                <a:lnTo>
                  <a:pt x="747624" y="1378861"/>
                </a:lnTo>
                <a:lnTo>
                  <a:pt x="690956" y="1381150"/>
                </a:lnTo>
                <a:lnTo>
                  <a:pt x="634286" y="1378861"/>
                </a:lnTo>
                <a:lnTo>
                  <a:pt x="578878" y="1372112"/>
                </a:lnTo>
                <a:lnTo>
                  <a:pt x="524909" y="1361081"/>
                </a:lnTo>
                <a:lnTo>
                  <a:pt x="472558" y="1345945"/>
                </a:lnTo>
                <a:lnTo>
                  <a:pt x="422002" y="1326883"/>
                </a:lnTo>
                <a:lnTo>
                  <a:pt x="373419" y="1304071"/>
                </a:lnTo>
                <a:lnTo>
                  <a:pt x="326987" y="1277689"/>
                </a:lnTo>
                <a:lnTo>
                  <a:pt x="282884" y="1247912"/>
                </a:lnTo>
                <a:lnTo>
                  <a:pt x="241287" y="1214920"/>
                </a:lnTo>
                <a:lnTo>
                  <a:pt x="202374" y="1178890"/>
                </a:lnTo>
                <a:lnTo>
                  <a:pt x="166323" y="1139999"/>
                </a:lnTo>
                <a:lnTo>
                  <a:pt x="133313" y="1098425"/>
                </a:lnTo>
                <a:lnTo>
                  <a:pt x="103519" y="1054346"/>
                </a:lnTo>
                <a:lnTo>
                  <a:pt x="77122" y="1007939"/>
                </a:lnTo>
                <a:lnTo>
                  <a:pt x="54298" y="959383"/>
                </a:lnTo>
                <a:lnTo>
                  <a:pt x="35224" y="908855"/>
                </a:lnTo>
                <a:lnTo>
                  <a:pt x="20080" y="856532"/>
                </a:lnTo>
                <a:lnTo>
                  <a:pt x="9043" y="802593"/>
                </a:lnTo>
                <a:lnTo>
                  <a:pt x="2290" y="747214"/>
                </a:lnTo>
                <a:lnTo>
                  <a:pt x="0" y="690575"/>
                </a:lnTo>
                <a:lnTo>
                  <a:pt x="2290" y="633939"/>
                </a:lnTo>
                <a:lnTo>
                  <a:pt x="9043" y="578563"/>
                </a:lnTo>
                <a:lnTo>
                  <a:pt x="20080" y="524626"/>
                </a:lnTo>
                <a:lnTo>
                  <a:pt x="35224" y="472305"/>
                </a:lnTo>
                <a:lnTo>
                  <a:pt x="54298" y="421777"/>
                </a:lnTo>
                <a:lnTo>
                  <a:pt x="77122" y="373221"/>
                </a:lnTo>
                <a:lnTo>
                  <a:pt x="103519" y="326815"/>
                </a:lnTo>
                <a:lnTo>
                  <a:pt x="133313" y="282736"/>
                </a:lnTo>
                <a:lnTo>
                  <a:pt x="166323" y="241161"/>
                </a:lnTo>
                <a:lnTo>
                  <a:pt x="202374" y="202269"/>
                </a:lnTo>
                <a:lnTo>
                  <a:pt x="241287" y="166238"/>
                </a:lnTo>
                <a:lnTo>
                  <a:pt x="282884" y="133244"/>
                </a:lnTo>
                <a:lnTo>
                  <a:pt x="326987" y="103467"/>
                </a:lnTo>
                <a:lnTo>
                  <a:pt x="373419" y="77083"/>
                </a:lnTo>
                <a:lnTo>
                  <a:pt x="422002" y="54270"/>
                </a:lnTo>
                <a:lnTo>
                  <a:pt x="472558" y="35207"/>
                </a:lnTo>
                <a:lnTo>
                  <a:pt x="524909" y="20070"/>
                </a:lnTo>
                <a:lnTo>
                  <a:pt x="578878" y="9038"/>
                </a:lnTo>
                <a:lnTo>
                  <a:pt x="634286" y="2289"/>
                </a:lnTo>
                <a:lnTo>
                  <a:pt x="690956" y="0"/>
                </a:lnTo>
                <a:lnTo>
                  <a:pt x="747624" y="2289"/>
                </a:lnTo>
                <a:lnTo>
                  <a:pt x="803031" y="9038"/>
                </a:lnTo>
                <a:lnTo>
                  <a:pt x="856999" y="20070"/>
                </a:lnTo>
                <a:lnTo>
                  <a:pt x="909350" y="35207"/>
                </a:lnTo>
                <a:lnTo>
                  <a:pt x="959906" y="54270"/>
                </a:lnTo>
                <a:lnTo>
                  <a:pt x="1008489" y="77083"/>
                </a:lnTo>
                <a:lnTo>
                  <a:pt x="1054922" y="103467"/>
                </a:lnTo>
                <a:lnTo>
                  <a:pt x="1099027" y="133244"/>
                </a:lnTo>
                <a:lnTo>
                  <a:pt x="1140625" y="166238"/>
                </a:lnTo>
                <a:lnTo>
                  <a:pt x="1179539" y="202269"/>
                </a:lnTo>
                <a:lnTo>
                  <a:pt x="1215591" y="241161"/>
                </a:lnTo>
                <a:lnTo>
                  <a:pt x="1248603" y="282736"/>
                </a:lnTo>
                <a:lnTo>
                  <a:pt x="1278398" y="326815"/>
                </a:lnTo>
                <a:lnTo>
                  <a:pt x="1304797" y="373221"/>
                </a:lnTo>
                <a:lnTo>
                  <a:pt x="1327623" y="421777"/>
                </a:lnTo>
                <a:lnTo>
                  <a:pt x="1346697" y="472305"/>
                </a:lnTo>
                <a:lnTo>
                  <a:pt x="1361842" y="524626"/>
                </a:lnTo>
                <a:lnTo>
                  <a:pt x="1372881" y="578563"/>
                </a:lnTo>
                <a:lnTo>
                  <a:pt x="1379634" y="633939"/>
                </a:lnTo>
                <a:lnTo>
                  <a:pt x="1381925" y="690575"/>
                </a:lnTo>
                <a:close/>
              </a:path>
            </a:pathLst>
          </a:custGeom>
          <a:ln w="814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518698" y="3380552"/>
            <a:ext cx="271780" cy="172720"/>
          </a:xfrm>
          <a:custGeom>
            <a:avLst/>
            <a:gdLst/>
            <a:ahLst/>
            <a:cxnLst/>
            <a:rect l="l" t="t" r="r" b="b"/>
            <a:pathLst>
              <a:path w="271779" h="172720">
                <a:moveTo>
                  <a:pt x="0" y="172348"/>
                </a:moveTo>
                <a:lnTo>
                  <a:pt x="8466" y="124076"/>
                </a:lnTo>
                <a:lnTo>
                  <a:pt x="24768" y="81409"/>
                </a:lnTo>
                <a:lnTo>
                  <a:pt x="47726" y="46022"/>
                </a:lnTo>
                <a:lnTo>
                  <a:pt x="76162" y="19592"/>
                </a:lnTo>
                <a:lnTo>
                  <a:pt x="120558" y="1183"/>
                </a:lnTo>
                <a:lnTo>
                  <a:pt x="132524" y="0"/>
                </a:lnTo>
                <a:lnTo>
                  <a:pt x="145065" y="720"/>
                </a:lnTo>
                <a:lnTo>
                  <a:pt x="191304" y="17236"/>
                </a:lnTo>
                <a:lnTo>
                  <a:pt x="220793" y="42243"/>
                </a:lnTo>
                <a:lnTo>
                  <a:pt x="244690" y="76253"/>
                </a:lnTo>
                <a:lnTo>
                  <a:pt x="261965" y="117631"/>
                </a:lnTo>
                <a:lnTo>
                  <a:pt x="269295" y="148503"/>
                </a:lnTo>
                <a:lnTo>
                  <a:pt x="271589" y="164743"/>
                </a:lnTo>
              </a:path>
            </a:pathLst>
          </a:custGeom>
          <a:ln w="814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537760" y="4904054"/>
            <a:ext cx="271780" cy="172720"/>
          </a:xfrm>
          <a:custGeom>
            <a:avLst/>
            <a:gdLst/>
            <a:ahLst/>
            <a:cxnLst/>
            <a:rect l="l" t="t" r="r" b="b"/>
            <a:pathLst>
              <a:path w="271779" h="172720">
                <a:moveTo>
                  <a:pt x="0" y="0"/>
                </a:moveTo>
                <a:lnTo>
                  <a:pt x="8466" y="48263"/>
                </a:lnTo>
                <a:lnTo>
                  <a:pt x="24768" y="90925"/>
                </a:lnTo>
                <a:lnTo>
                  <a:pt x="47727" y="126308"/>
                </a:lnTo>
                <a:lnTo>
                  <a:pt x="76167" y="152735"/>
                </a:lnTo>
                <a:lnTo>
                  <a:pt x="120576" y="171141"/>
                </a:lnTo>
                <a:lnTo>
                  <a:pt x="132546" y="172323"/>
                </a:lnTo>
                <a:lnTo>
                  <a:pt x="145082" y="171603"/>
                </a:lnTo>
                <a:lnTo>
                  <a:pt x="191303" y="155090"/>
                </a:lnTo>
                <a:lnTo>
                  <a:pt x="220784" y="130085"/>
                </a:lnTo>
                <a:lnTo>
                  <a:pt x="244678" y="96074"/>
                </a:lnTo>
                <a:lnTo>
                  <a:pt x="261956" y="54689"/>
                </a:lnTo>
                <a:lnTo>
                  <a:pt x="269291" y="23808"/>
                </a:lnTo>
                <a:lnTo>
                  <a:pt x="271589" y="7561"/>
                </a:lnTo>
              </a:path>
            </a:pathLst>
          </a:custGeom>
          <a:ln w="814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335752" y="4090313"/>
            <a:ext cx="163195" cy="281305"/>
          </a:xfrm>
          <a:custGeom>
            <a:avLst/>
            <a:gdLst/>
            <a:ahLst/>
            <a:cxnLst/>
            <a:rect l="l" t="t" r="r" b="b"/>
            <a:pathLst>
              <a:path w="163195" h="281304">
                <a:moveTo>
                  <a:pt x="0" y="280975"/>
                </a:moveTo>
                <a:lnTo>
                  <a:pt x="46507" y="271967"/>
                </a:lnTo>
                <a:lnTo>
                  <a:pt x="87486" y="254579"/>
                </a:lnTo>
                <a:lnTo>
                  <a:pt x="121263" y="230093"/>
                </a:lnTo>
                <a:lnTo>
                  <a:pt x="146165" y="199794"/>
                </a:lnTo>
                <a:lnTo>
                  <a:pt x="162667" y="152570"/>
                </a:lnTo>
                <a:lnTo>
                  <a:pt x="162113" y="138314"/>
                </a:lnTo>
                <a:lnTo>
                  <a:pt x="152739" y="98787"/>
                </a:lnTo>
                <a:lnTo>
                  <a:pt x="132961" y="64704"/>
                </a:lnTo>
                <a:lnTo>
                  <a:pt x="104277" y="36811"/>
                </a:lnTo>
                <a:lnTo>
                  <a:pt x="68184" y="15856"/>
                </a:lnTo>
                <a:lnTo>
                  <a:pt x="26181" y="2586"/>
                </a:lnTo>
                <a:lnTo>
                  <a:pt x="11126" y="0"/>
                </a:lnTo>
              </a:path>
            </a:pathLst>
          </a:custGeom>
          <a:ln w="8064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812671" y="4115801"/>
            <a:ext cx="169545" cy="281305"/>
          </a:xfrm>
          <a:custGeom>
            <a:avLst/>
            <a:gdLst/>
            <a:ahLst/>
            <a:cxnLst/>
            <a:rect l="l" t="t" r="r" b="b"/>
            <a:pathLst>
              <a:path w="169545" h="281304">
                <a:moveTo>
                  <a:pt x="169260" y="281243"/>
                </a:moveTo>
                <a:lnTo>
                  <a:pt x="122001" y="272503"/>
                </a:lnTo>
                <a:lnTo>
                  <a:pt x="80203" y="255701"/>
                </a:lnTo>
                <a:lnTo>
                  <a:pt x="45495" y="232042"/>
                </a:lnTo>
                <a:lnTo>
                  <a:pt x="19507" y="202734"/>
                </a:lnTo>
                <a:lnTo>
                  <a:pt x="1239" y="156952"/>
                </a:lnTo>
                <a:lnTo>
                  <a:pt x="0" y="144607"/>
                </a:lnTo>
                <a:lnTo>
                  <a:pt x="693" y="131582"/>
                </a:lnTo>
                <a:lnTo>
                  <a:pt x="16682" y="83618"/>
                </a:lnTo>
                <a:lnTo>
                  <a:pt x="40923" y="53047"/>
                </a:lnTo>
                <a:lnTo>
                  <a:pt x="73920" y="28240"/>
                </a:lnTo>
                <a:lnTo>
                  <a:pt x="114103" y="10217"/>
                </a:lnTo>
                <a:lnTo>
                  <a:pt x="144109" y="2475"/>
                </a:lnTo>
                <a:lnTo>
                  <a:pt x="159903" y="0"/>
                </a:lnTo>
              </a:path>
            </a:pathLst>
          </a:custGeom>
          <a:ln w="8204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227499" y="3804742"/>
            <a:ext cx="857250" cy="855344"/>
          </a:xfrm>
          <a:custGeom>
            <a:avLst/>
            <a:gdLst/>
            <a:ahLst/>
            <a:cxnLst/>
            <a:rect l="l" t="t" r="r" b="b"/>
            <a:pathLst>
              <a:path w="857250" h="855345">
                <a:moveTo>
                  <a:pt x="856767" y="427583"/>
                </a:moveTo>
                <a:lnTo>
                  <a:pt x="851160" y="496938"/>
                </a:lnTo>
                <a:lnTo>
                  <a:pt x="834927" y="562731"/>
                </a:lnTo>
                <a:lnTo>
                  <a:pt x="808951" y="624081"/>
                </a:lnTo>
                <a:lnTo>
                  <a:pt x="774113" y="680107"/>
                </a:lnTo>
                <a:lnTo>
                  <a:pt x="731296" y="729929"/>
                </a:lnTo>
                <a:lnTo>
                  <a:pt x="681380" y="772667"/>
                </a:lnTo>
                <a:lnTo>
                  <a:pt x="625250" y="807440"/>
                </a:lnTo>
                <a:lnTo>
                  <a:pt x="563785" y="833368"/>
                </a:lnTo>
                <a:lnTo>
                  <a:pt x="497869" y="849570"/>
                </a:lnTo>
                <a:lnTo>
                  <a:pt x="428383" y="855167"/>
                </a:lnTo>
                <a:lnTo>
                  <a:pt x="393251" y="853749"/>
                </a:lnTo>
                <a:lnTo>
                  <a:pt x="325442" y="842740"/>
                </a:lnTo>
                <a:lnTo>
                  <a:pt x="261643" y="821564"/>
                </a:lnTo>
                <a:lnTo>
                  <a:pt x="202735" y="791104"/>
                </a:lnTo>
                <a:lnTo>
                  <a:pt x="149601" y="752238"/>
                </a:lnTo>
                <a:lnTo>
                  <a:pt x="103124" y="705848"/>
                </a:lnTo>
                <a:lnTo>
                  <a:pt x="64185" y="652814"/>
                </a:lnTo>
                <a:lnTo>
                  <a:pt x="33666" y="594016"/>
                </a:lnTo>
                <a:lnTo>
                  <a:pt x="12450" y="530335"/>
                </a:lnTo>
                <a:lnTo>
                  <a:pt x="1420" y="462651"/>
                </a:lnTo>
                <a:lnTo>
                  <a:pt x="0" y="427583"/>
                </a:lnTo>
                <a:lnTo>
                  <a:pt x="1420" y="392515"/>
                </a:lnTo>
                <a:lnTo>
                  <a:pt x="12450" y="324831"/>
                </a:lnTo>
                <a:lnTo>
                  <a:pt x="33666" y="261150"/>
                </a:lnTo>
                <a:lnTo>
                  <a:pt x="64185" y="202352"/>
                </a:lnTo>
                <a:lnTo>
                  <a:pt x="103124" y="149318"/>
                </a:lnTo>
                <a:lnTo>
                  <a:pt x="149601" y="102928"/>
                </a:lnTo>
                <a:lnTo>
                  <a:pt x="202735" y="64062"/>
                </a:lnTo>
                <a:lnTo>
                  <a:pt x="261643" y="33602"/>
                </a:lnTo>
                <a:lnTo>
                  <a:pt x="325442" y="12426"/>
                </a:lnTo>
                <a:lnTo>
                  <a:pt x="393251" y="1417"/>
                </a:lnTo>
                <a:lnTo>
                  <a:pt x="428383" y="0"/>
                </a:lnTo>
              </a:path>
            </a:pathLst>
          </a:custGeom>
          <a:ln w="8064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642980" y="3766680"/>
            <a:ext cx="76835" cy="76835"/>
          </a:xfrm>
          <a:custGeom>
            <a:avLst/>
            <a:gdLst/>
            <a:ahLst/>
            <a:cxnLst/>
            <a:rect l="l" t="t" r="r" b="b"/>
            <a:pathLst>
              <a:path w="76835" h="76835">
                <a:moveTo>
                  <a:pt x="0" y="0"/>
                </a:moveTo>
                <a:lnTo>
                  <a:pt x="0" y="76377"/>
                </a:lnTo>
                <a:lnTo>
                  <a:pt x="76390" y="38188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3745153" y="3320148"/>
            <a:ext cx="2327275" cy="1832610"/>
          </a:xfrm>
          <a:custGeom>
            <a:avLst/>
            <a:gdLst/>
            <a:ahLst/>
            <a:cxnLst/>
            <a:rect l="l" t="t" r="r" b="b"/>
            <a:pathLst>
              <a:path w="2327275" h="1832610">
                <a:moveTo>
                  <a:pt x="852817" y="1825739"/>
                </a:moveTo>
                <a:lnTo>
                  <a:pt x="782872" y="1822733"/>
                </a:lnTo>
                <a:lnTo>
                  <a:pt x="714484" y="1813871"/>
                </a:lnTo>
                <a:lnTo>
                  <a:pt x="647873" y="1799387"/>
                </a:lnTo>
                <a:lnTo>
                  <a:pt x="583258" y="1779514"/>
                </a:lnTo>
                <a:lnTo>
                  <a:pt x="520859" y="1754484"/>
                </a:lnTo>
                <a:lnTo>
                  <a:pt x="460895" y="1724533"/>
                </a:lnTo>
                <a:lnTo>
                  <a:pt x="403586" y="1689892"/>
                </a:lnTo>
                <a:lnTo>
                  <a:pt x="349151" y="1650795"/>
                </a:lnTo>
                <a:lnTo>
                  <a:pt x="297810" y="1607477"/>
                </a:lnTo>
                <a:lnTo>
                  <a:pt x="249782" y="1560169"/>
                </a:lnTo>
                <a:lnTo>
                  <a:pt x="205286" y="1509106"/>
                </a:lnTo>
                <a:lnTo>
                  <a:pt x="164542" y="1454521"/>
                </a:lnTo>
                <a:lnTo>
                  <a:pt x="127770" y="1396647"/>
                </a:lnTo>
                <a:lnTo>
                  <a:pt x="95188" y="1335717"/>
                </a:lnTo>
                <a:lnTo>
                  <a:pt x="67017" y="1271966"/>
                </a:lnTo>
                <a:lnTo>
                  <a:pt x="43476" y="1205626"/>
                </a:lnTo>
                <a:lnTo>
                  <a:pt x="24784" y="1136931"/>
                </a:lnTo>
                <a:lnTo>
                  <a:pt x="11161" y="1066114"/>
                </a:lnTo>
                <a:lnTo>
                  <a:pt x="2827" y="993408"/>
                </a:lnTo>
                <a:lnTo>
                  <a:pt x="0" y="919048"/>
                </a:lnTo>
                <a:lnTo>
                  <a:pt x="2836" y="844784"/>
                </a:lnTo>
                <a:lnTo>
                  <a:pt x="11198" y="772341"/>
                </a:lnTo>
                <a:lnTo>
                  <a:pt x="24863" y="701912"/>
                </a:lnTo>
                <a:lnTo>
                  <a:pt x="43608" y="633691"/>
                </a:lnTo>
                <a:lnTo>
                  <a:pt x="67210" y="567870"/>
                </a:lnTo>
                <a:lnTo>
                  <a:pt x="95447" y="504644"/>
                </a:lnTo>
                <a:lnTo>
                  <a:pt x="128097" y="444204"/>
                </a:lnTo>
                <a:lnTo>
                  <a:pt x="164937" y="386745"/>
                </a:lnTo>
                <a:lnTo>
                  <a:pt x="205744" y="332459"/>
                </a:lnTo>
                <a:lnTo>
                  <a:pt x="250296" y="281539"/>
                </a:lnTo>
                <a:lnTo>
                  <a:pt x="298370" y="234180"/>
                </a:lnTo>
                <a:lnTo>
                  <a:pt x="349744" y="190573"/>
                </a:lnTo>
                <a:lnTo>
                  <a:pt x="404195" y="150912"/>
                </a:lnTo>
                <a:lnTo>
                  <a:pt x="461500" y="115390"/>
                </a:lnTo>
                <a:lnTo>
                  <a:pt x="521438" y="84200"/>
                </a:lnTo>
                <a:lnTo>
                  <a:pt x="583785" y="57537"/>
                </a:lnTo>
                <a:lnTo>
                  <a:pt x="648319" y="35591"/>
                </a:lnTo>
                <a:lnTo>
                  <a:pt x="714817" y="18558"/>
                </a:lnTo>
                <a:lnTo>
                  <a:pt x="783058" y="6630"/>
                </a:lnTo>
                <a:lnTo>
                  <a:pt x="852817" y="0"/>
                </a:lnTo>
                <a:lnTo>
                  <a:pt x="2326830" y="0"/>
                </a:lnTo>
                <a:lnTo>
                  <a:pt x="2326830" y="225298"/>
                </a:lnTo>
                <a:lnTo>
                  <a:pt x="1247902" y="225298"/>
                </a:lnTo>
                <a:lnTo>
                  <a:pt x="1196140" y="224528"/>
                </a:lnTo>
                <a:lnTo>
                  <a:pt x="1155251" y="215437"/>
                </a:lnTo>
                <a:lnTo>
                  <a:pt x="1116415" y="187001"/>
                </a:lnTo>
                <a:lnTo>
                  <a:pt x="1092168" y="166017"/>
                </a:lnTo>
                <a:lnTo>
                  <a:pt x="1070316" y="147144"/>
                </a:lnTo>
                <a:lnTo>
                  <a:pt x="1033174" y="115356"/>
                </a:lnTo>
                <a:lnTo>
                  <a:pt x="1003750" y="90877"/>
                </a:lnTo>
                <a:lnTo>
                  <a:pt x="971372" y="66201"/>
                </a:lnTo>
                <a:lnTo>
                  <a:pt x="933592" y="50793"/>
                </a:lnTo>
                <a:lnTo>
                  <a:pt x="928983" y="51518"/>
                </a:lnTo>
                <a:lnTo>
                  <a:pt x="924444" y="52929"/>
                </a:lnTo>
                <a:lnTo>
                  <a:pt x="919818" y="54933"/>
                </a:lnTo>
                <a:lnTo>
                  <a:pt x="914951" y="57434"/>
                </a:lnTo>
                <a:lnTo>
                  <a:pt x="909688" y="60337"/>
                </a:lnTo>
                <a:lnTo>
                  <a:pt x="904623" y="55215"/>
                </a:lnTo>
                <a:lnTo>
                  <a:pt x="900045" y="50984"/>
                </a:lnTo>
                <a:lnTo>
                  <a:pt x="895719" y="47797"/>
                </a:lnTo>
                <a:lnTo>
                  <a:pt x="891407" y="45802"/>
                </a:lnTo>
                <a:lnTo>
                  <a:pt x="886874" y="45150"/>
                </a:lnTo>
                <a:lnTo>
                  <a:pt x="881882" y="45992"/>
                </a:lnTo>
                <a:lnTo>
                  <a:pt x="841765" y="77869"/>
                </a:lnTo>
                <a:lnTo>
                  <a:pt x="814230" y="106338"/>
                </a:lnTo>
                <a:lnTo>
                  <a:pt x="786558" y="139478"/>
                </a:lnTo>
                <a:lnTo>
                  <a:pt x="777105" y="152824"/>
                </a:lnTo>
                <a:lnTo>
                  <a:pt x="753247" y="184816"/>
                </a:lnTo>
                <a:lnTo>
                  <a:pt x="725340" y="214285"/>
                </a:lnTo>
                <a:lnTo>
                  <a:pt x="691527" y="237456"/>
                </a:lnTo>
                <a:lnTo>
                  <a:pt x="655487" y="256459"/>
                </a:lnTo>
                <a:lnTo>
                  <a:pt x="590536" y="288021"/>
                </a:lnTo>
                <a:lnTo>
                  <a:pt x="560591" y="302473"/>
                </a:lnTo>
                <a:lnTo>
                  <a:pt x="509447" y="328079"/>
                </a:lnTo>
                <a:lnTo>
                  <a:pt x="468326" y="350905"/>
                </a:lnTo>
                <a:lnTo>
                  <a:pt x="435261" y="372897"/>
                </a:lnTo>
                <a:lnTo>
                  <a:pt x="396467" y="408572"/>
                </a:lnTo>
                <a:lnTo>
                  <a:pt x="364736" y="453307"/>
                </a:lnTo>
                <a:lnTo>
                  <a:pt x="344228" y="491403"/>
                </a:lnTo>
                <a:lnTo>
                  <a:pt x="321941" y="538386"/>
                </a:lnTo>
                <a:lnTo>
                  <a:pt x="295910" y="596201"/>
                </a:lnTo>
                <a:lnTo>
                  <a:pt x="279561" y="623372"/>
                </a:lnTo>
                <a:lnTo>
                  <a:pt x="251438" y="669903"/>
                </a:lnTo>
                <a:lnTo>
                  <a:pt x="228443" y="707288"/>
                </a:lnTo>
                <a:lnTo>
                  <a:pt x="201022" y="749543"/>
                </a:lnTo>
                <a:lnTo>
                  <a:pt x="171550" y="788062"/>
                </a:lnTo>
                <a:lnTo>
                  <a:pt x="141651" y="817366"/>
                </a:lnTo>
                <a:lnTo>
                  <a:pt x="102019" y="849617"/>
                </a:lnTo>
                <a:lnTo>
                  <a:pt x="89343" y="861451"/>
                </a:lnTo>
                <a:lnTo>
                  <a:pt x="59494" y="890747"/>
                </a:lnTo>
                <a:lnTo>
                  <a:pt x="37008" y="927375"/>
                </a:lnTo>
                <a:lnTo>
                  <a:pt x="36600" y="934144"/>
                </a:lnTo>
                <a:lnTo>
                  <a:pt x="37555" y="941057"/>
                </a:lnTo>
                <a:lnTo>
                  <a:pt x="62775" y="982741"/>
                </a:lnTo>
                <a:lnTo>
                  <a:pt x="94264" y="1018536"/>
                </a:lnTo>
                <a:lnTo>
                  <a:pt x="117370" y="1035709"/>
                </a:lnTo>
                <a:lnTo>
                  <a:pt x="138198" y="1051240"/>
                </a:lnTo>
                <a:lnTo>
                  <a:pt x="173623" y="1078023"/>
                </a:lnTo>
                <a:lnTo>
                  <a:pt x="213455" y="1109938"/>
                </a:lnTo>
                <a:lnTo>
                  <a:pt x="248076" y="1143892"/>
                </a:lnTo>
                <a:lnTo>
                  <a:pt x="270442" y="1177543"/>
                </a:lnTo>
                <a:lnTo>
                  <a:pt x="290231" y="1221282"/>
                </a:lnTo>
                <a:lnTo>
                  <a:pt x="295910" y="1235011"/>
                </a:lnTo>
                <a:lnTo>
                  <a:pt x="307255" y="1260500"/>
                </a:lnTo>
                <a:lnTo>
                  <a:pt x="327327" y="1304369"/>
                </a:lnTo>
                <a:lnTo>
                  <a:pt x="345495" y="1340303"/>
                </a:lnTo>
                <a:lnTo>
                  <a:pt x="373341" y="1383386"/>
                </a:lnTo>
                <a:lnTo>
                  <a:pt x="407612" y="1419049"/>
                </a:lnTo>
                <a:lnTo>
                  <a:pt x="454733" y="1453552"/>
                </a:lnTo>
                <a:lnTo>
                  <a:pt x="496460" y="1479001"/>
                </a:lnTo>
                <a:lnTo>
                  <a:pt x="548658" y="1508571"/>
                </a:lnTo>
                <a:lnTo>
                  <a:pt x="613232" y="1544116"/>
                </a:lnTo>
                <a:lnTo>
                  <a:pt x="633751" y="1556465"/>
                </a:lnTo>
                <a:lnTo>
                  <a:pt x="668305" y="1577375"/>
                </a:lnTo>
                <a:lnTo>
                  <a:pt x="706747" y="1601396"/>
                </a:lnTo>
                <a:lnTo>
                  <a:pt x="740916" y="1625669"/>
                </a:lnTo>
                <a:lnTo>
                  <a:pt x="773109" y="1656298"/>
                </a:lnTo>
                <a:lnTo>
                  <a:pt x="787545" y="1672276"/>
                </a:lnTo>
                <a:lnTo>
                  <a:pt x="795311" y="1680946"/>
                </a:lnTo>
                <a:lnTo>
                  <a:pt x="822252" y="1708445"/>
                </a:lnTo>
                <a:lnTo>
                  <a:pt x="854477" y="1734082"/>
                </a:lnTo>
                <a:lnTo>
                  <a:pt x="891756" y="1752592"/>
                </a:lnTo>
                <a:lnTo>
                  <a:pt x="933860" y="1758709"/>
                </a:lnTo>
                <a:lnTo>
                  <a:pt x="948928" y="1757084"/>
                </a:lnTo>
                <a:lnTo>
                  <a:pt x="997108" y="1738486"/>
                </a:lnTo>
                <a:lnTo>
                  <a:pt x="1031626" y="1712701"/>
                </a:lnTo>
                <a:lnTo>
                  <a:pt x="1064376" y="1680739"/>
                </a:lnTo>
                <a:lnTo>
                  <a:pt x="1077847" y="1667725"/>
                </a:lnTo>
                <a:lnTo>
                  <a:pt x="1112553" y="1636742"/>
                </a:lnTo>
                <a:lnTo>
                  <a:pt x="1153957" y="1611738"/>
                </a:lnTo>
                <a:lnTo>
                  <a:pt x="1203057" y="1601443"/>
                </a:lnTo>
                <a:lnTo>
                  <a:pt x="1235016" y="1600471"/>
                </a:lnTo>
                <a:lnTo>
                  <a:pt x="1253638" y="1600795"/>
                </a:lnTo>
                <a:lnTo>
                  <a:pt x="1274324" y="1601570"/>
                </a:lnTo>
                <a:lnTo>
                  <a:pt x="1297300" y="1602728"/>
                </a:lnTo>
                <a:lnTo>
                  <a:pt x="1322792" y="1604203"/>
                </a:lnTo>
                <a:lnTo>
                  <a:pt x="1351026" y="1605927"/>
                </a:lnTo>
                <a:lnTo>
                  <a:pt x="2326830" y="1605927"/>
                </a:lnTo>
                <a:lnTo>
                  <a:pt x="2326830" y="1832610"/>
                </a:lnTo>
                <a:lnTo>
                  <a:pt x="852817" y="1825739"/>
                </a:lnTo>
                <a:close/>
              </a:path>
            </a:pathLst>
          </a:custGeom>
          <a:ln w="8026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137909" y="3421811"/>
            <a:ext cx="393700" cy="0"/>
          </a:xfrm>
          <a:custGeom>
            <a:avLst/>
            <a:gdLst/>
            <a:ahLst/>
            <a:cxnLst/>
            <a:rect l="l" t="t" r="r" b="b"/>
            <a:pathLst>
              <a:path w="393700">
                <a:moveTo>
                  <a:pt x="0" y="0"/>
                </a:moveTo>
                <a:lnTo>
                  <a:pt x="393407" y="0"/>
                </a:lnTo>
              </a:path>
            </a:pathLst>
          </a:custGeom>
          <a:ln w="8064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518427" y="3383737"/>
            <a:ext cx="76835" cy="76835"/>
          </a:xfrm>
          <a:custGeom>
            <a:avLst/>
            <a:gdLst/>
            <a:ahLst/>
            <a:cxnLst/>
            <a:rect l="l" t="t" r="r" b="b"/>
            <a:pathLst>
              <a:path w="76834" h="76835">
                <a:moveTo>
                  <a:pt x="0" y="0"/>
                </a:moveTo>
                <a:lnTo>
                  <a:pt x="0" y="76377"/>
                </a:lnTo>
                <a:lnTo>
                  <a:pt x="76415" y="38188"/>
                </a:lnTo>
                <a:lnTo>
                  <a:pt x="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201409" y="5035956"/>
            <a:ext cx="393700" cy="0"/>
          </a:xfrm>
          <a:custGeom>
            <a:avLst/>
            <a:gdLst/>
            <a:ahLst/>
            <a:cxnLst/>
            <a:rect l="l" t="t" r="r" b="b"/>
            <a:pathLst>
              <a:path w="393700">
                <a:moveTo>
                  <a:pt x="393433" y="0"/>
                </a:moveTo>
                <a:lnTo>
                  <a:pt x="0" y="0"/>
                </a:lnTo>
              </a:path>
            </a:pathLst>
          </a:custGeom>
          <a:ln w="8064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137909" y="4997881"/>
            <a:ext cx="76835" cy="76835"/>
          </a:xfrm>
          <a:custGeom>
            <a:avLst/>
            <a:gdLst/>
            <a:ahLst/>
            <a:cxnLst/>
            <a:rect l="l" t="t" r="r" b="b"/>
            <a:pathLst>
              <a:path w="76835" h="76835">
                <a:moveTo>
                  <a:pt x="76390" y="0"/>
                </a:moveTo>
                <a:lnTo>
                  <a:pt x="0" y="38176"/>
                </a:lnTo>
                <a:lnTo>
                  <a:pt x="76390" y="76390"/>
                </a:lnTo>
                <a:lnTo>
                  <a:pt x="76390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6187287" y="3246646"/>
            <a:ext cx="27432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outlet</a:t>
            </a:r>
            <a:endParaRPr sz="800">
              <a:latin typeface="Arial"/>
              <a:cs typeface="Aria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6320282" y="5111514"/>
            <a:ext cx="21209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dirty="0">
                <a:solidFill>
                  <a:srgbClr val="231F20"/>
                </a:solidFill>
                <a:latin typeface="Arial"/>
                <a:cs typeface="Arial"/>
              </a:rPr>
              <a:t>inlet</a:t>
            </a:r>
            <a:endParaRPr sz="800">
              <a:latin typeface="Arial"/>
              <a:cs typeface="Aria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3732733" y="5371683"/>
            <a:ext cx="50736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45" dirty="0">
                <a:latin typeface="Arial"/>
                <a:cs typeface="Arial"/>
              </a:rPr>
              <a:t>Figure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12</a:t>
            </a:r>
            <a:endParaRPr sz="8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4315248" y="5371961"/>
            <a:ext cx="77597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5" dirty="0">
                <a:latin typeface="Arial"/>
                <a:cs typeface="Arial"/>
              </a:rPr>
              <a:t>Perista</a:t>
            </a:r>
            <a:r>
              <a:rPr sz="800" spc="-15" dirty="0">
                <a:latin typeface="Arial"/>
                <a:cs typeface="Arial"/>
              </a:rPr>
              <a:t>l</a:t>
            </a:r>
            <a:r>
              <a:rPr sz="800" spc="-5" dirty="0">
                <a:latin typeface="Arial"/>
                <a:cs typeface="Arial"/>
              </a:rPr>
              <a:t>tic</a:t>
            </a:r>
            <a:r>
              <a:rPr sz="800" spc="4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pump.</a:t>
            </a:r>
            <a:endParaRPr sz="800">
              <a:latin typeface="Arial"/>
              <a:cs typeface="Arial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708482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 txBox="1"/>
          <p:nvPr/>
        </p:nvSpPr>
        <p:spPr>
          <a:xfrm>
            <a:off x="695782" y="313916"/>
            <a:ext cx="1907539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latin typeface="Arial"/>
                <a:cs typeface="Arial"/>
              </a:rPr>
              <a:t>1092   </a:t>
            </a:r>
            <a:r>
              <a:rPr sz="900" spc="-5" dirty="0">
                <a:latin typeface="Arial"/>
                <a:cs typeface="Arial"/>
              </a:rPr>
              <a:t> </a:t>
            </a:r>
            <a:r>
              <a:rPr sz="900" spc="15" dirty="0">
                <a:latin typeface="Arial"/>
                <a:cs typeface="Arial"/>
              </a:rPr>
              <a:t>FLOW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EQUIPMENT</a:t>
            </a:r>
            <a:r>
              <a:rPr sz="900" spc="-5" dirty="0">
                <a:latin typeface="Arial"/>
                <a:cs typeface="Arial"/>
              </a:rPr>
              <a:t>/</a:t>
            </a:r>
            <a:r>
              <a:rPr sz="900" spc="50" dirty="0">
                <a:latin typeface="Arial"/>
                <a:cs typeface="Arial"/>
              </a:rPr>
              <a:t>Pumps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630961" y="6895986"/>
            <a:ext cx="0" cy="202565"/>
          </a:xfrm>
          <a:custGeom>
            <a:avLst/>
            <a:gdLst/>
            <a:ahLst/>
            <a:cxnLst/>
            <a:rect l="l" t="t" r="r" b="b"/>
            <a:pathLst>
              <a:path h="202565">
                <a:moveTo>
                  <a:pt x="0" y="0"/>
                </a:moveTo>
                <a:lnTo>
                  <a:pt x="0" y="202323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630961" y="7098296"/>
            <a:ext cx="0" cy="152400"/>
          </a:xfrm>
          <a:custGeom>
            <a:avLst/>
            <a:gdLst/>
            <a:ahLst/>
            <a:cxnLst/>
            <a:rect l="l" t="t" r="r" b="b"/>
            <a:pathLst>
              <a:path h="152400">
                <a:moveTo>
                  <a:pt x="0" y="0"/>
                </a:moveTo>
                <a:lnTo>
                  <a:pt x="0" y="151917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630961" y="7155903"/>
            <a:ext cx="0" cy="139065"/>
          </a:xfrm>
          <a:custGeom>
            <a:avLst/>
            <a:gdLst/>
            <a:ahLst/>
            <a:cxnLst/>
            <a:rect l="l" t="t" r="r" b="b"/>
            <a:pathLst>
              <a:path h="139065">
                <a:moveTo>
                  <a:pt x="0" y="0"/>
                </a:moveTo>
                <a:lnTo>
                  <a:pt x="0" y="138963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630961" y="7294867"/>
            <a:ext cx="0" cy="139065"/>
          </a:xfrm>
          <a:custGeom>
            <a:avLst/>
            <a:gdLst/>
            <a:ahLst/>
            <a:cxnLst/>
            <a:rect l="l" t="t" r="r" b="b"/>
            <a:pathLst>
              <a:path h="139065">
                <a:moveTo>
                  <a:pt x="0" y="0"/>
                </a:moveTo>
                <a:lnTo>
                  <a:pt x="0" y="138963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630961" y="7433818"/>
            <a:ext cx="0" cy="152400"/>
          </a:xfrm>
          <a:custGeom>
            <a:avLst/>
            <a:gdLst/>
            <a:ahLst/>
            <a:cxnLst/>
            <a:rect l="l" t="t" r="r" b="b"/>
            <a:pathLst>
              <a:path h="152400">
                <a:moveTo>
                  <a:pt x="0" y="0"/>
                </a:moveTo>
                <a:lnTo>
                  <a:pt x="0" y="151917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630961" y="7528864"/>
            <a:ext cx="0" cy="101600"/>
          </a:xfrm>
          <a:custGeom>
            <a:avLst/>
            <a:gdLst/>
            <a:ahLst/>
            <a:cxnLst/>
            <a:rect l="l" t="t" r="r" b="b"/>
            <a:pathLst>
              <a:path h="101600">
                <a:moveTo>
                  <a:pt x="0" y="0"/>
                </a:moveTo>
                <a:lnTo>
                  <a:pt x="0" y="101523"/>
                </a:lnTo>
              </a:path>
            </a:pathLst>
          </a:custGeom>
          <a:ln w="50406">
            <a:solidFill>
              <a:srgbClr val="B2B2B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56667" y="4178673"/>
            <a:ext cx="2910840" cy="9118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sz="1000" spc="75" dirty="0">
                <a:latin typeface="PMingLiU"/>
                <a:cs typeface="PMingLiU"/>
              </a:rPr>
              <a:t>to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comp</a:t>
            </a:r>
            <a:r>
              <a:rPr sz="1000" spc="50" dirty="0">
                <a:latin typeface="PMingLiU"/>
                <a:cs typeface="PMingLiU"/>
              </a:rPr>
              <a:t>r</a:t>
            </a:r>
            <a:r>
              <a:rPr sz="1000" spc="20" dirty="0">
                <a:latin typeface="PMingLiU"/>
                <a:cs typeface="PMingLiU"/>
              </a:rPr>
              <a:t>ess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very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lar</a:t>
            </a:r>
            <a:r>
              <a:rPr sz="1000" spc="65" dirty="0">
                <a:latin typeface="PMingLiU"/>
                <a:cs typeface="PMingLiU"/>
              </a:rPr>
              <a:t>g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tubes.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rate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ther</a:t>
            </a:r>
            <a:r>
              <a:rPr sz="1000" spc="7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- </a:t>
            </a:r>
            <a:r>
              <a:rPr sz="1000" spc="45" dirty="0">
                <a:latin typeface="PMingLiU"/>
                <a:cs typeface="PMingLiU"/>
              </a:rPr>
              <a:t>fore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more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limited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other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pum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30" dirty="0">
                <a:latin typeface="PMingLiU"/>
                <a:cs typeface="PMingLiU"/>
              </a:rPr>
              <a:t>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Pum</a:t>
            </a:r>
            <a:r>
              <a:rPr sz="1000" spc="65" dirty="0">
                <a:latin typeface="PMingLiU"/>
                <a:cs typeface="PMingLiU"/>
              </a:rPr>
              <a:t>p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20" dirty="0">
                <a:latin typeface="PMingLiU"/>
                <a:cs typeface="PMingLiU"/>
              </a:rPr>
              <a:t>efficien</a:t>
            </a:r>
            <a:r>
              <a:rPr sz="1000" spc="35" dirty="0">
                <a:latin typeface="PMingLiU"/>
                <a:cs typeface="PMingLiU"/>
              </a:rPr>
              <a:t>c</a:t>
            </a:r>
            <a:r>
              <a:rPr sz="1000" spc="25" dirty="0">
                <a:latin typeface="PMingLiU"/>
                <a:cs typeface="PMingLiU"/>
              </a:rPr>
              <a:t>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also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limited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if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8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very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large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pressures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7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required.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</a:t>
            </a:r>
            <a:r>
              <a:rPr sz="1000" spc="30" dirty="0">
                <a:latin typeface="PMingLiU"/>
                <a:cs typeface="PMingLiU"/>
              </a:rPr>
              <a:t>l,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com</a:t>
            </a:r>
            <a:r>
              <a:rPr sz="1000" spc="100" dirty="0">
                <a:latin typeface="PMingLiU"/>
                <a:cs typeface="PMingLiU"/>
              </a:rPr>
              <a:t>m</a:t>
            </a:r>
            <a:r>
              <a:rPr sz="1000" spc="40" dirty="0">
                <a:latin typeface="PMingLiU"/>
                <a:cs typeface="PMingLiU"/>
              </a:rPr>
              <a:t>ercial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pe</a:t>
            </a:r>
            <a:r>
              <a:rPr sz="1000" spc="40" dirty="0">
                <a:latin typeface="PMingLiU"/>
                <a:cs typeface="PMingLiU"/>
              </a:rPr>
              <a:t>ristaltic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pum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can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fou</a:t>
            </a:r>
            <a:r>
              <a:rPr sz="1000" spc="75" dirty="0">
                <a:latin typeface="PMingLiU"/>
                <a:cs typeface="PMingLiU"/>
              </a:rPr>
              <a:t>n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5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55" dirty="0">
                <a:latin typeface="PMingLiU"/>
                <a:cs typeface="PMingLiU"/>
              </a:rPr>
              <a:t>rat</a:t>
            </a:r>
            <a:r>
              <a:rPr sz="1000" spc="75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up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80" dirty="0">
                <a:latin typeface="PMingLiU"/>
                <a:cs typeface="PMingLiU"/>
              </a:rPr>
              <a:t>10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90" dirty="0">
                <a:latin typeface="PMingLiU"/>
                <a:cs typeface="PMingLiU"/>
              </a:rPr>
              <a:t>m</a:t>
            </a:r>
            <a:r>
              <a:rPr sz="975" spc="157" baseline="38461" dirty="0">
                <a:latin typeface="PMingLiU"/>
                <a:cs typeface="PMingLiU"/>
              </a:rPr>
              <a:t>3</a:t>
            </a:r>
            <a:r>
              <a:rPr sz="975" baseline="38461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h</a:t>
            </a:r>
            <a:r>
              <a:rPr sz="975" spc="525" baseline="38461" dirty="0">
                <a:latin typeface="Arial"/>
                <a:cs typeface="Arial"/>
              </a:rPr>
              <a:t>-</a:t>
            </a:r>
            <a:r>
              <a:rPr sz="975" spc="157" baseline="38461" dirty="0">
                <a:latin typeface="PMingLiU"/>
                <a:cs typeface="PMingLiU"/>
              </a:rPr>
              <a:t>1</a:t>
            </a:r>
            <a:r>
              <a:rPr sz="975" baseline="38461" dirty="0">
                <a:latin typeface="PMingLiU"/>
                <a:cs typeface="PMingLiU"/>
              </a:rPr>
              <a:t>  </a:t>
            </a:r>
            <a:r>
              <a:rPr sz="975" spc="22" baseline="38461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spc="45" dirty="0">
                <a:latin typeface="PMingLiU"/>
                <a:cs typeface="PMingLiU"/>
              </a:rPr>
              <a:t> press</a:t>
            </a:r>
            <a:r>
              <a:rPr sz="1000" spc="60" dirty="0">
                <a:latin typeface="PMingLiU"/>
                <a:cs typeface="PMingLiU"/>
              </a:rPr>
              <a:t>u</a:t>
            </a:r>
            <a:r>
              <a:rPr sz="1000" spc="35" dirty="0">
                <a:latin typeface="PMingLiU"/>
                <a:cs typeface="PMingLiU"/>
              </a:rPr>
              <a:t>res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up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</a:t>
            </a:r>
            <a:r>
              <a:rPr sz="1000" spc="65" dirty="0">
                <a:latin typeface="PMingLiU"/>
                <a:cs typeface="PMingLiU"/>
              </a:rPr>
              <a:t> 1.6</a:t>
            </a:r>
            <a:r>
              <a:rPr sz="1000" spc="-9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MPa.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56439" y="5361574"/>
            <a:ext cx="2910840" cy="9969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100" spc="60" dirty="0">
                <a:latin typeface="Arial"/>
                <a:cs typeface="Arial"/>
              </a:rPr>
              <a:t>Summary</a:t>
            </a:r>
            <a:r>
              <a:rPr sz="1100" spc="50" dirty="0">
                <a:latin typeface="Arial"/>
                <a:cs typeface="Arial"/>
              </a:rPr>
              <a:t> </a:t>
            </a:r>
            <a:r>
              <a:rPr sz="1100" spc="80" dirty="0">
                <a:latin typeface="Arial"/>
                <a:cs typeface="Arial"/>
              </a:rPr>
              <a:t>of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65" dirty="0">
                <a:latin typeface="Arial"/>
                <a:cs typeface="Arial"/>
              </a:rPr>
              <a:t>Pump</a:t>
            </a:r>
            <a:r>
              <a:rPr sz="1100" spc="50" dirty="0">
                <a:latin typeface="Arial"/>
                <a:cs typeface="Arial"/>
              </a:rPr>
              <a:t> </a:t>
            </a:r>
            <a:r>
              <a:rPr sz="1100" spc="65" dirty="0">
                <a:latin typeface="Arial"/>
                <a:cs typeface="Arial"/>
              </a:rPr>
              <a:t>Selection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75" dirty="0">
                <a:latin typeface="Arial"/>
                <a:cs typeface="Arial"/>
              </a:rPr>
              <a:t>Criteria</a:t>
            </a:r>
            <a:endParaRPr sz="11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565"/>
              </a:spcBef>
            </a:pP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Tabl</a:t>
            </a:r>
            <a:r>
              <a:rPr sz="100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e </a:t>
            </a:r>
            <a:r>
              <a:rPr sz="1000" spc="-125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5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1</a:t>
            </a:r>
            <a:r>
              <a:rPr sz="1000" spc="120" dirty="0">
                <a:solidFill>
                  <a:srgbClr val="0000FF"/>
                </a:solidFill>
                <a:latin typeface="Times New Roman"/>
                <a:cs typeface="Times New Roman"/>
                <a:hlinkClick r:id="rId2" action="ppaction://hlinksldjump"/>
              </a:rPr>
              <a:t> </a:t>
            </a:r>
            <a:r>
              <a:rPr sz="1000" spc="55" dirty="0">
                <a:latin typeface="PMingLiU"/>
                <a:cs typeface="PMingLiU"/>
              </a:rPr>
              <a:t>provide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overvie</a:t>
            </a:r>
            <a:r>
              <a:rPr sz="1000" spc="100" dirty="0">
                <a:latin typeface="PMingLiU"/>
                <a:cs typeface="PMingLiU"/>
              </a:rPr>
              <a:t>w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o</a:t>
            </a:r>
            <a:r>
              <a:rPr sz="1000" spc="15" dirty="0">
                <a:latin typeface="PMingLiU"/>
                <a:cs typeface="PMingLiU"/>
              </a:rPr>
              <a:t>f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th</a:t>
            </a:r>
            <a:r>
              <a:rPr sz="1000" spc="25" dirty="0">
                <a:latin typeface="PMingLiU"/>
                <a:cs typeface="PMingLiU"/>
              </a:rPr>
              <a:t>e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65" dirty="0">
                <a:latin typeface="PMingLiU"/>
                <a:cs typeface="PMingLiU"/>
              </a:rPr>
              <a:t>mai</a:t>
            </a:r>
            <a:r>
              <a:rPr sz="1000" spc="80" dirty="0">
                <a:latin typeface="PMingLiU"/>
                <a:cs typeface="PMingLiU"/>
              </a:rPr>
              <a:t>n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selection</a:t>
            </a:r>
            <a:r>
              <a:rPr sz="1000" spc="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criteria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pum</a:t>
            </a:r>
            <a:r>
              <a:rPr sz="1000" spc="75" dirty="0">
                <a:latin typeface="PMingLiU"/>
                <a:cs typeface="PMingLiU"/>
              </a:rPr>
              <a:t>p</a:t>
            </a:r>
            <a:r>
              <a:rPr sz="1000" spc="30" dirty="0">
                <a:latin typeface="PMingLiU"/>
                <a:cs typeface="PMingLiU"/>
              </a:rPr>
              <a:t>s.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3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general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5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prac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30" dirty="0">
                <a:latin typeface="PMingLiU"/>
                <a:cs typeface="PMingLiU"/>
              </a:rPr>
              <a:t>ice,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20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centri</a:t>
            </a:r>
            <a:r>
              <a:rPr sz="1000" spc="50" dirty="0">
                <a:latin typeface="PMingLiU"/>
                <a:cs typeface="PMingLiU"/>
              </a:rPr>
              <a:t>fugal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70" dirty="0">
                <a:latin typeface="PMingLiU"/>
                <a:cs typeface="PMingLiU"/>
              </a:rPr>
              <a:t>pumps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unles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fluid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too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viscous,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c</a:t>
            </a:r>
            <a:r>
              <a:rPr sz="1000" spc="60" dirty="0">
                <a:latin typeface="PMingLiU"/>
                <a:cs typeface="PMingLiU"/>
              </a:rPr>
              <a:t>o</a:t>
            </a:r>
            <a:r>
              <a:rPr sz="1000" spc="45" dirty="0">
                <a:latin typeface="PMingLiU"/>
                <a:cs typeface="PMingLiU"/>
              </a:rPr>
              <a:t>n-</a:t>
            </a:r>
            <a:r>
              <a:rPr sz="1000" spc="3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tains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solid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partic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30" dirty="0">
                <a:latin typeface="PMingLiU"/>
                <a:cs typeface="PMingLiU"/>
              </a:rPr>
              <a:t>es,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15" dirty="0">
                <a:latin typeface="PMingLiU"/>
                <a:cs typeface="PMingLiU"/>
              </a:rPr>
              <a:t>is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too</a:t>
            </a:r>
            <a:r>
              <a:rPr sz="1000" spc="1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stron</a:t>
            </a:r>
            <a:r>
              <a:rPr sz="1000" spc="70" dirty="0">
                <a:latin typeface="PMingLiU"/>
                <a:cs typeface="PMingLiU"/>
              </a:rPr>
              <a:t>g</a:t>
            </a:r>
            <a:r>
              <a:rPr sz="1000" spc="20" dirty="0">
                <a:latin typeface="PMingLiU"/>
                <a:cs typeface="PMingLiU"/>
              </a:rPr>
              <a:t>ly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affect</a:t>
            </a:r>
            <a:r>
              <a:rPr sz="1000" spc="50" dirty="0">
                <a:latin typeface="PMingLiU"/>
                <a:cs typeface="PMingLiU"/>
              </a:rPr>
              <a:t>e</a:t>
            </a:r>
            <a:r>
              <a:rPr sz="1000" spc="80" dirty="0">
                <a:latin typeface="PMingLiU"/>
                <a:cs typeface="PMingLiU"/>
              </a:rPr>
              <a:t>d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by</a:t>
            </a:r>
            <a:r>
              <a:rPr sz="1000" spc="1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spc="4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high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shearing</a:t>
            </a:r>
            <a:r>
              <a:rPr sz="1000" spc="7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a</a:t>
            </a:r>
            <a:r>
              <a:rPr sz="1000" spc="90" dirty="0">
                <a:latin typeface="PMingLiU"/>
                <a:cs typeface="PMingLiU"/>
              </a:rPr>
              <a:t>n</a:t>
            </a:r>
            <a:r>
              <a:rPr sz="1000" spc="60" dirty="0">
                <a:latin typeface="PMingLiU"/>
                <a:cs typeface="PMingLiU"/>
              </a:rPr>
              <a:t>d/or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int</a:t>
            </a:r>
            <a:r>
              <a:rPr sz="1000" spc="60" dirty="0">
                <a:latin typeface="PMingLiU"/>
                <a:cs typeface="PMingLiU"/>
              </a:rPr>
              <a:t>ernal</a:t>
            </a:r>
            <a:r>
              <a:rPr sz="1000" spc="65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energy</a:t>
            </a:r>
            <a:r>
              <a:rPr sz="1000" spc="7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gener</a:t>
            </a:r>
            <a:r>
              <a:rPr sz="1000" spc="55" dirty="0">
                <a:latin typeface="PMingLiU"/>
                <a:cs typeface="PMingLiU"/>
              </a:rPr>
              <a:t>ation.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56818" y="6519181"/>
            <a:ext cx="2910205" cy="419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 algn="just">
              <a:lnSpc>
                <a:spcPct val="101299"/>
              </a:lnSpc>
            </a:pPr>
            <a:r>
              <a:rPr sz="900" i="1" spc="-5" dirty="0">
                <a:latin typeface="Arial"/>
                <a:cs typeface="Arial"/>
              </a:rPr>
              <a:t>See </a:t>
            </a:r>
            <a:r>
              <a:rPr sz="900" i="1" spc="50" dirty="0">
                <a:latin typeface="Arial"/>
                <a:cs typeface="Arial"/>
              </a:rPr>
              <a:t> </a:t>
            </a:r>
            <a:r>
              <a:rPr sz="900" i="1" spc="-5" dirty="0">
                <a:latin typeface="Arial"/>
                <a:cs typeface="Arial"/>
              </a:rPr>
              <a:t>also:</a:t>
            </a:r>
            <a:r>
              <a:rPr sz="900" i="1" dirty="0">
                <a:latin typeface="Arial"/>
                <a:cs typeface="Arial"/>
              </a:rPr>
              <a:t> </a:t>
            </a:r>
            <a:r>
              <a:rPr sz="900" i="1" spc="50" dirty="0">
                <a:latin typeface="Arial"/>
                <a:cs typeface="Arial"/>
              </a:rPr>
              <a:t> </a:t>
            </a:r>
            <a:r>
              <a:rPr sz="900" spc="35" dirty="0">
                <a:latin typeface="Arial"/>
                <a:cs typeface="Arial"/>
              </a:rPr>
              <a:t>Flow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35" dirty="0">
                <a:latin typeface="Arial"/>
                <a:cs typeface="Arial"/>
              </a:rPr>
              <a:t>Equipmen</a:t>
            </a:r>
            <a:r>
              <a:rPr sz="900" spc="10" dirty="0">
                <a:latin typeface="Arial"/>
                <a:cs typeface="Arial"/>
              </a:rPr>
              <a:t>t</a:t>
            </a:r>
            <a:r>
              <a:rPr sz="900" dirty="0">
                <a:latin typeface="Arial"/>
                <a:cs typeface="Arial"/>
              </a:rPr>
              <a:t>: 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Principles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of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Pump</a:t>
            </a:r>
            <a:r>
              <a:rPr sz="900" dirty="0">
                <a:latin typeface="Arial"/>
                <a:cs typeface="Arial"/>
              </a:rPr>
              <a:t> 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10" dirty="0">
                <a:latin typeface="Arial"/>
                <a:cs typeface="Arial"/>
              </a:rPr>
              <a:t>and</a:t>
            </a:r>
            <a:r>
              <a:rPr sz="900" spc="-5" dirty="0">
                <a:latin typeface="Arial"/>
                <a:cs typeface="Arial"/>
              </a:rPr>
              <a:t> Piping</a:t>
            </a:r>
            <a:r>
              <a:rPr sz="900" dirty="0">
                <a:latin typeface="Arial"/>
                <a:cs typeface="Arial"/>
              </a:rPr>
              <a:t>    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Calculations;</a:t>
            </a:r>
            <a:r>
              <a:rPr sz="900" dirty="0">
                <a:latin typeface="Arial"/>
                <a:cs typeface="Arial"/>
              </a:rPr>
              <a:t>    </a:t>
            </a:r>
            <a:r>
              <a:rPr sz="900" spc="-1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Valves.</a:t>
            </a:r>
            <a:r>
              <a:rPr sz="900" dirty="0">
                <a:latin typeface="Arial"/>
                <a:cs typeface="Arial"/>
              </a:rPr>
              <a:t>    </a:t>
            </a:r>
            <a:r>
              <a:rPr sz="900" spc="-20" dirty="0">
                <a:latin typeface="Arial"/>
                <a:cs typeface="Arial"/>
              </a:rPr>
              <a:t> </a:t>
            </a:r>
            <a:r>
              <a:rPr sz="900" spc="5" dirty="0">
                <a:latin typeface="Arial"/>
                <a:cs typeface="Arial"/>
              </a:rPr>
              <a:t>Heat</a:t>
            </a:r>
            <a:r>
              <a:rPr sz="900" dirty="0">
                <a:latin typeface="Arial"/>
                <a:cs typeface="Arial"/>
              </a:rPr>
              <a:t>    </a:t>
            </a:r>
            <a:r>
              <a:rPr sz="900" spc="-15" dirty="0">
                <a:latin typeface="Arial"/>
                <a:cs typeface="Arial"/>
              </a:rPr>
              <a:t> </a:t>
            </a:r>
            <a:r>
              <a:rPr sz="900" spc="30" dirty="0">
                <a:latin typeface="Arial"/>
                <a:cs typeface="Arial"/>
              </a:rPr>
              <a:t>Exchanger</a:t>
            </a:r>
            <a:r>
              <a:rPr sz="900" spc="35" dirty="0">
                <a:latin typeface="Arial"/>
                <a:cs typeface="Arial"/>
              </a:rPr>
              <a:t>s</a:t>
            </a:r>
            <a:r>
              <a:rPr sz="900" dirty="0">
                <a:latin typeface="Arial"/>
                <a:cs typeface="Arial"/>
              </a:rPr>
              <a:t>. </a:t>
            </a:r>
            <a:r>
              <a:rPr sz="900" spc="30" dirty="0">
                <a:latin typeface="Arial"/>
                <a:cs typeface="Arial"/>
              </a:rPr>
              <a:t>Process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30" dirty="0">
                <a:latin typeface="Arial"/>
                <a:cs typeface="Arial"/>
              </a:rPr>
              <a:t>and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25" dirty="0">
                <a:latin typeface="Arial"/>
                <a:cs typeface="Arial"/>
              </a:rPr>
              <a:t>Plant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30" dirty="0">
                <a:latin typeface="Arial"/>
                <a:cs typeface="Arial"/>
              </a:rPr>
              <a:t>Design</a:t>
            </a:r>
            <a:r>
              <a:rPr sz="900" dirty="0">
                <a:latin typeface="Arial"/>
                <a:cs typeface="Arial"/>
              </a:rPr>
              <a:t>.</a:t>
            </a:r>
            <a:endParaRPr sz="9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56818" y="7129884"/>
            <a:ext cx="2910205" cy="374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75" dirty="0">
                <a:latin typeface="Arial"/>
                <a:cs typeface="Arial"/>
              </a:rPr>
              <a:t>Further</a:t>
            </a:r>
            <a:r>
              <a:rPr sz="1100" spc="50" dirty="0">
                <a:latin typeface="Arial"/>
                <a:cs typeface="Arial"/>
              </a:rPr>
              <a:t> Reading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70"/>
              </a:spcBef>
            </a:pPr>
            <a:r>
              <a:rPr sz="900" spc="50" dirty="0">
                <a:latin typeface="PMingLiU"/>
                <a:cs typeface="PMingLiU"/>
              </a:rPr>
              <a:t>Davidson </a:t>
            </a:r>
            <a:r>
              <a:rPr sz="900" spc="40" dirty="0">
                <a:latin typeface="PMingLiU"/>
                <a:cs typeface="PMingLiU"/>
              </a:rPr>
              <a:t> </a:t>
            </a:r>
            <a:r>
              <a:rPr sz="900" spc="15" dirty="0">
                <a:latin typeface="PMingLiU"/>
                <a:cs typeface="PMingLiU"/>
              </a:rPr>
              <a:t>J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(1986)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Process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55" dirty="0">
                <a:latin typeface="Book Antiqua"/>
                <a:cs typeface="Book Antiqua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Pump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60" dirty="0">
                <a:latin typeface="Book Antiqua"/>
                <a:cs typeface="Book Antiqua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Selection: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60" dirty="0">
                <a:latin typeface="Book Antiqua"/>
                <a:cs typeface="Book Antiqua"/>
              </a:rPr>
              <a:t> </a:t>
            </a:r>
            <a:r>
              <a:rPr sz="900" i="1" spc="-10" dirty="0">
                <a:latin typeface="Book Antiqua"/>
                <a:cs typeface="Book Antiqua"/>
              </a:rPr>
              <a:t>A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55" dirty="0">
                <a:latin typeface="Book Antiqua"/>
                <a:cs typeface="Book Antiqua"/>
              </a:rPr>
              <a:t> </a:t>
            </a:r>
            <a:r>
              <a:rPr sz="900" i="1" dirty="0">
                <a:latin typeface="Book Antiqua"/>
                <a:cs typeface="Book Antiqua"/>
              </a:rPr>
              <a:t>Systems</a:t>
            </a:r>
            <a:endParaRPr sz="900">
              <a:latin typeface="Book Antiqua"/>
              <a:cs typeface="Book Antiqu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93802" y="7503346"/>
            <a:ext cx="2773045" cy="279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>
              <a:lnSpc>
                <a:spcPct val="101899"/>
              </a:lnSpc>
              <a:tabLst>
                <a:tab pos="688340" algn="l"/>
                <a:tab pos="1259205" algn="l"/>
                <a:tab pos="1929764" algn="l"/>
                <a:tab pos="2189480" algn="l"/>
              </a:tabLst>
            </a:pPr>
            <a:r>
              <a:rPr sz="900" i="1" spc="35" dirty="0">
                <a:latin typeface="Book Antiqua"/>
                <a:cs typeface="Book Antiqua"/>
              </a:rPr>
              <a:t>Approac</a:t>
            </a:r>
            <a:r>
              <a:rPr sz="900" i="1" spc="30" dirty="0">
                <a:latin typeface="Book Antiqua"/>
                <a:cs typeface="Book Antiqua"/>
              </a:rPr>
              <a:t>h</a:t>
            </a:r>
            <a:r>
              <a:rPr sz="900" spc="40" dirty="0">
                <a:latin typeface="PMingLiU"/>
                <a:cs typeface="PMingLiU"/>
              </a:rPr>
              <a:t>.</a:t>
            </a:r>
            <a:r>
              <a:rPr sz="900" dirty="0">
                <a:latin typeface="PMingLiU"/>
                <a:cs typeface="PMingLiU"/>
              </a:rPr>
              <a:t>	</a:t>
            </a:r>
            <a:r>
              <a:rPr sz="900" spc="40" dirty="0">
                <a:latin typeface="PMingLiU"/>
                <a:cs typeface="PMingLiU"/>
              </a:rPr>
              <a:t>Ipswich:</a:t>
            </a:r>
            <a:r>
              <a:rPr sz="900" dirty="0">
                <a:latin typeface="PMingLiU"/>
                <a:cs typeface="PMingLiU"/>
              </a:rPr>
              <a:t>	</a:t>
            </a:r>
            <a:r>
              <a:rPr sz="900" spc="45" dirty="0">
                <a:latin typeface="PMingLiU"/>
                <a:cs typeface="PMingLiU"/>
              </a:rPr>
              <a:t>Institution</a:t>
            </a:r>
            <a:r>
              <a:rPr sz="900" dirty="0">
                <a:latin typeface="PMingLiU"/>
                <a:cs typeface="PMingLiU"/>
              </a:rPr>
              <a:t>	</a:t>
            </a:r>
            <a:r>
              <a:rPr sz="900" spc="40" dirty="0">
                <a:latin typeface="PMingLiU"/>
                <a:cs typeface="PMingLiU"/>
              </a:rPr>
              <a:t>of</a:t>
            </a:r>
            <a:r>
              <a:rPr sz="900" dirty="0">
                <a:latin typeface="PMingLiU"/>
                <a:cs typeface="PMingLiU"/>
              </a:rPr>
              <a:t>	</a:t>
            </a:r>
            <a:r>
              <a:rPr sz="900" spc="50" dirty="0">
                <a:latin typeface="PMingLiU"/>
                <a:cs typeface="PMingLiU"/>
              </a:rPr>
              <a:t>Mechanical</a:t>
            </a:r>
            <a:r>
              <a:rPr sz="900" spc="30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Engineers.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57046" y="7781982"/>
            <a:ext cx="2910205" cy="1252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9225" marR="5080" indent="-137160" algn="just">
              <a:lnSpc>
                <a:spcPct val="101600"/>
              </a:lnSpc>
            </a:pPr>
            <a:r>
              <a:rPr sz="900" spc="40" dirty="0">
                <a:latin typeface="PMingLiU"/>
                <a:cs typeface="PMingLiU"/>
              </a:rPr>
              <a:t>Engineering</a:t>
            </a:r>
            <a:r>
              <a:rPr sz="900" spc="-1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Equipment</a:t>
            </a:r>
            <a:r>
              <a:rPr sz="900" spc="-1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Users'</a:t>
            </a:r>
            <a:r>
              <a:rPr sz="900" spc="-1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Association</a:t>
            </a:r>
            <a:r>
              <a:rPr sz="900" spc="-1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(1972)</a:t>
            </a:r>
            <a:r>
              <a:rPr sz="900" spc="-10" dirty="0">
                <a:latin typeface="PMingLiU"/>
                <a:cs typeface="PMingLiU"/>
              </a:rPr>
              <a:t> </a:t>
            </a:r>
            <a:r>
              <a:rPr sz="900" i="1" spc="35" dirty="0">
                <a:latin typeface="Book Antiqua"/>
                <a:cs typeface="Book Antiqua"/>
              </a:rPr>
              <a:t>Guide</a:t>
            </a:r>
            <a:r>
              <a:rPr sz="900" i="1" spc="-10" dirty="0">
                <a:latin typeface="Book Antiqua"/>
                <a:cs typeface="Book Antiqua"/>
              </a:rPr>
              <a:t> </a:t>
            </a:r>
            <a:r>
              <a:rPr sz="900" i="1" spc="45" dirty="0">
                <a:latin typeface="Book Antiqua"/>
                <a:cs typeface="Book Antiqua"/>
              </a:rPr>
              <a:t>to</a:t>
            </a:r>
            <a:r>
              <a:rPr sz="900" i="1" spc="30" dirty="0">
                <a:latin typeface="Book Antiqua"/>
                <a:cs typeface="Book Antiqua"/>
              </a:rPr>
              <a:t> the</a:t>
            </a:r>
            <a:r>
              <a:rPr sz="900" i="1" dirty="0">
                <a:latin typeface="Book Antiqua"/>
                <a:cs typeface="Book Antiqua"/>
              </a:rPr>
              <a:t>   </a:t>
            </a:r>
            <a:r>
              <a:rPr sz="900" i="1" spc="65" dirty="0">
                <a:latin typeface="Book Antiqua"/>
                <a:cs typeface="Book Antiqua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Selection</a:t>
            </a:r>
            <a:r>
              <a:rPr sz="900" i="1" dirty="0">
                <a:latin typeface="Book Antiqua"/>
                <a:cs typeface="Book Antiqua"/>
              </a:rPr>
              <a:t>   </a:t>
            </a:r>
            <a:r>
              <a:rPr sz="900" i="1" spc="60" dirty="0">
                <a:latin typeface="Book Antiqua"/>
                <a:cs typeface="Book Antiqua"/>
              </a:rPr>
              <a:t> </a:t>
            </a:r>
            <a:r>
              <a:rPr sz="900" i="1" spc="70" dirty="0">
                <a:latin typeface="Book Antiqua"/>
                <a:cs typeface="Book Antiqua"/>
              </a:rPr>
              <a:t>of</a:t>
            </a:r>
            <a:r>
              <a:rPr sz="900" i="1" dirty="0">
                <a:latin typeface="Book Antiqua"/>
                <a:cs typeface="Book Antiqua"/>
              </a:rPr>
              <a:t>   </a:t>
            </a:r>
            <a:r>
              <a:rPr sz="900" i="1" spc="60" dirty="0">
                <a:latin typeface="Book Antiqua"/>
                <a:cs typeface="Book Antiqua"/>
              </a:rPr>
              <a:t> </a:t>
            </a:r>
            <a:r>
              <a:rPr sz="900" i="1" spc="35" dirty="0">
                <a:latin typeface="Book Antiqua"/>
                <a:cs typeface="Book Antiqua"/>
              </a:rPr>
              <a:t>Rotodynamic</a:t>
            </a:r>
            <a:r>
              <a:rPr sz="900" i="1" dirty="0">
                <a:latin typeface="Book Antiqua"/>
                <a:cs typeface="Book Antiqua"/>
              </a:rPr>
              <a:t>   </a:t>
            </a:r>
            <a:r>
              <a:rPr sz="900" i="1" spc="65" dirty="0">
                <a:latin typeface="Book Antiqua"/>
                <a:cs typeface="Book Antiqua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Pumps</a:t>
            </a:r>
            <a:r>
              <a:rPr sz="900" spc="40" dirty="0">
                <a:latin typeface="PMingLiU"/>
                <a:cs typeface="PMingLiU"/>
              </a:rPr>
              <a:t>.</a:t>
            </a:r>
            <a:r>
              <a:rPr sz="900" dirty="0">
                <a:latin typeface="PMingLiU"/>
                <a:cs typeface="PMingLiU"/>
              </a:rPr>
              <a:t>   </a:t>
            </a:r>
            <a:r>
              <a:rPr sz="900" spc="25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London:</a:t>
            </a:r>
            <a:r>
              <a:rPr sz="900" spc="3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Engineering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Equipment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Users'</a:t>
            </a:r>
            <a:r>
              <a:rPr sz="900" spc="7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Association.</a:t>
            </a:r>
            <a:endParaRPr sz="900">
              <a:latin typeface="PMingLiU"/>
              <a:cs typeface="PMingLiU"/>
            </a:endParaRPr>
          </a:p>
          <a:p>
            <a:pPr marR="5080" algn="r">
              <a:lnSpc>
                <a:spcPct val="100000"/>
              </a:lnSpc>
              <a:spcBef>
                <a:spcPts val="10"/>
              </a:spcBef>
            </a:pPr>
            <a:r>
              <a:rPr sz="900" spc="45" dirty="0">
                <a:latin typeface="PMingLiU"/>
                <a:cs typeface="PMingLiU"/>
              </a:rPr>
              <a:t>Karassik </a:t>
            </a:r>
            <a:r>
              <a:rPr sz="900" spc="-35" dirty="0">
                <a:latin typeface="PMingLiU"/>
                <a:cs typeface="PMingLiU"/>
              </a:rPr>
              <a:t> </a:t>
            </a:r>
            <a:r>
              <a:rPr sz="900" spc="15" dirty="0">
                <a:latin typeface="PMingLiU"/>
                <a:cs typeface="PMingLiU"/>
              </a:rPr>
              <a:t>IJ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30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3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Krutzsch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35" dirty="0">
                <a:latin typeface="PMingLiU"/>
                <a:cs typeface="PMingLiU"/>
              </a:rPr>
              <a:t> </a:t>
            </a:r>
            <a:r>
              <a:rPr sz="900" spc="85" dirty="0">
                <a:latin typeface="PMingLiU"/>
                <a:cs typeface="PMingLiU"/>
              </a:rPr>
              <a:t>WC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3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(1986)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30" dirty="0">
                <a:latin typeface="PMingLiU"/>
                <a:cs typeface="PMingLiU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Pump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-20" dirty="0">
                <a:latin typeface="Book Antiqua"/>
                <a:cs typeface="Book Antiqua"/>
              </a:rPr>
              <a:t> </a:t>
            </a:r>
            <a:r>
              <a:rPr sz="900" i="1" spc="60" dirty="0">
                <a:latin typeface="Book Antiqua"/>
                <a:cs typeface="Book Antiqua"/>
              </a:rPr>
              <a:t>Handbook</a:t>
            </a:r>
            <a:r>
              <a:rPr sz="900" spc="40" dirty="0">
                <a:latin typeface="PMingLiU"/>
                <a:cs typeface="PMingLiU"/>
              </a:rPr>
              <a:t>.</a:t>
            </a:r>
            <a:endParaRPr sz="900">
              <a:latin typeface="PMingLiU"/>
              <a:cs typeface="PMingLiU"/>
            </a:endParaRPr>
          </a:p>
          <a:p>
            <a:pPr marL="149225">
              <a:lnSpc>
                <a:spcPct val="100000"/>
              </a:lnSpc>
              <a:spcBef>
                <a:spcPts val="10"/>
              </a:spcBef>
            </a:pPr>
            <a:r>
              <a:rPr sz="900" spc="80" dirty="0">
                <a:latin typeface="PMingLiU"/>
                <a:cs typeface="PMingLiU"/>
              </a:rPr>
              <a:t>New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York:</a:t>
            </a:r>
            <a:r>
              <a:rPr sz="900" spc="60" dirty="0">
                <a:latin typeface="PMingLiU"/>
                <a:cs typeface="PMingLiU"/>
              </a:rPr>
              <a:t> McGraw-Hill.</a:t>
            </a:r>
            <a:endParaRPr sz="900">
              <a:latin typeface="PMingLiU"/>
              <a:cs typeface="PMingLiU"/>
            </a:endParaRPr>
          </a:p>
          <a:p>
            <a:pPr marL="12700" marR="5080" algn="r">
              <a:lnSpc>
                <a:spcPct val="101299"/>
              </a:lnSpc>
              <a:spcBef>
                <a:spcPts val="5"/>
              </a:spcBef>
            </a:pPr>
            <a:r>
              <a:rPr sz="900" spc="50" dirty="0">
                <a:latin typeface="PMingLiU"/>
                <a:cs typeface="PMingLiU"/>
              </a:rPr>
              <a:t>Lobanoff </a:t>
            </a:r>
            <a:r>
              <a:rPr sz="900" spc="15" dirty="0">
                <a:latin typeface="PMingLiU"/>
                <a:cs typeface="PMingLiU"/>
              </a:rPr>
              <a:t> </a:t>
            </a:r>
            <a:r>
              <a:rPr sz="900" spc="5" dirty="0">
                <a:latin typeface="PMingLiU"/>
                <a:cs typeface="PMingLiU"/>
              </a:rPr>
              <a:t>VS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15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2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Ross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15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RR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1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(1992).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10" dirty="0">
                <a:latin typeface="PMingLiU"/>
                <a:cs typeface="PMingLiU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Centrifugal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35" dirty="0">
                <a:latin typeface="Book Antiqua"/>
                <a:cs typeface="Book Antiqua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Pumps:</a:t>
            </a:r>
            <a:r>
              <a:rPr sz="900" i="1" spc="5" dirty="0">
                <a:latin typeface="Book Antiqua"/>
                <a:cs typeface="Book Antiqua"/>
              </a:rPr>
              <a:t> </a:t>
            </a:r>
            <a:r>
              <a:rPr sz="900" i="1" spc="10" dirty="0">
                <a:latin typeface="Book Antiqua"/>
                <a:cs typeface="Book Antiqua"/>
              </a:rPr>
              <a:t>Design</a:t>
            </a:r>
            <a:r>
              <a:rPr sz="900" i="1" spc="70" dirty="0">
                <a:latin typeface="Book Antiqua"/>
                <a:cs typeface="Book Antiqua"/>
              </a:rPr>
              <a:t> </a:t>
            </a:r>
            <a:r>
              <a:rPr sz="900" i="1" spc="25" dirty="0">
                <a:latin typeface="Book Antiqua"/>
                <a:cs typeface="Book Antiqua"/>
              </a:rPr>
              <a:t>and</a:t>
            </a:r>
            <a:r>
              <a:rPr sz="900" i="1" spc="70" dirty="0">
                <a:latin typeface="Book Antiqua"/>
                <a:cs typeface="Book Antiqua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Application</a:t>
            </a:r>
            <a:r>
              <a:rPr sz="900" spc="40" dirty="0">
                <a:latin typeface="PMingLiU"/>
                <a:cs typeface="PMingLiU"/>
              </a:rPr>
              <a:t>.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65" dirty="0">
                <a:latin typeface="PMingLiU"/>
                <a:cs typeface="PMingLiU"/>
              </a:rPr>
              <a:t>Houston: </a:t>
            </a:r>
            <a:r>
              <a:rPr sz="900" spc="45" dirty="0">
                <a:latin typeface="PMingLiU"/>
                <a:cs typeface="PMingLiU"/>
              </a:rPr>
              <a:t>Gulf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Publishing</a:t>
            </a:r>
            <a:r>
              <a:rPr sz="900" spc="60" dirty="0">
                <a:latin typeface="PMingLiU"/>
                <a:cs typeface="PMingLiU"/>
              </a:rPr>
              <a:t> Co.</a:t>
            </a:r>
            <a:r>
              <a:rPr sz="900" spc="35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McGuire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45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JT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4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(1990)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50" dirty="0">
                <a:latin typeface="PMingLiU"/>
                <a:cs typeface="PMingLiU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Pumps</a:t>
            </a:r>
            <a:r>
              <a:rPr sz="900" i="1" dirty="0">
                <a:latin typeface="Book Antiqua"/>
                <a:cs typeface="Book Antiqua"/>
              </a:rPr>
              <a:t>  </a:t>
            </a:r>
            <a:r>
              <a:rPr sz="900" i="1" spc="-15" dirty="0">
                <a:latin typeface="Book Antiqua"/>
                <a:cs typeface="Book Antiqua"/>
              </a:rPr>
              <a:t> </a:t>
            </a:r>
            <a:r>
              <a:rPr sz="900" i="1" spc="45" dirty="0">
                <a:latin typeface="Book Antiqua"/>
                <a:cs typeface="Book Antiqua"/>
              </a:rPr>
              <a:t>for</a:t>
            </a:r>
            <a:r>
              <a:rPr sz="900" i="1" dirty="0">
                <a:latin typeface="Book Antiqua"/>
                <a:cs typeface="Book Antiqua"/>
              </a:rPr>
              <a:t>  </a:t>
            </a:r>
            <a:r>
              <a:rPr sz="900" i="1" spc="-20" dirty="0">
                <a:latin typeface="Book Antiqua"/>
                <a:cs typeface="Book Antiqua"/>
              </a:rPr>
              <a:t> </a:t>
            </a:r>
            <a:r>
              <a:rPr sz="900" i="1" spc="30" dirty="0">
                <a:latin typeface="Book Antiqua"/>
                <a:cs typeface="Book Antiqua"/>
              </a:rPr>
              <a:t>Chemical</a:t>
            </a:r>
            <a:r>
              <a:rPr sz="900" i="1" dirty="0">
                <a:latin typeface="Book Antiqua"/>
                <a:cs typeface="Book Antiqua"/>
              </a:rPr>
              <a:t>  </a:t>
            </a:r>
            <a:r>
              <a:rPr sz="900" i="1" spc="-15" dirty="0">
                <a:latin typeface="Book Antiqua"/>
                <a:cs typeface="Book Antiqua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Processing</a:t>
            </a:r>
            <a:r>
              <a:rPr sz="900" spc="40" dirty="0">
                <a:latin typeface="PMingLiU"/>
                <a:cs typeface="PMingLiU"/>
              </a:rPr>
              <a:t>.</a:t>
            </a:r>
            <a:endParaRPr sz="900">
              <a:latin typeface="PMingLiU"/>
              <a:cs typeface="PMingLiU"/>
            </a:endParaRPr>
          </a:p>
          <a:p>
            <a:pPr marL="149225">
              <a:lnSpc>
                <a:spcPct val="100000"/>
              </a:lnSpc>
              <a:spcBef>
                <a:spcPts val="10"/>
              </a:spcBef>
            </a:pPr>
            <a:r>
              <a:rPr sz="900" spc="80" dirty="0">
                <a:latin typeface="PMingLiU"/>
                <a:cs typeface="PMingLiU"/>
              </a:rPr>
              <a:t>New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York: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Marcel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Dekker.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592772" y="4176231"/>
            <a:ext cx="2910840" cy="19488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9225" marR="5080" indent="-137160">
              <a:lnSpc>
                <a:spcPct val="101299"/>
              </a:lnSpc>
            </a:pPr>
            <a:r>
              <a:rPr sz="900" spc="40" dirty="0">
                <a:latin typeface="PMingLiU"/>
                <a:cs typeface="PMingLiU"/>
              </a:rPr>
              <a:t>Perry</a:t>
            </a:r>
            <a:r>
              <a:rPr sz="900" spc="-5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R</a:t>
            </a:r>
            <a:r>
              <a:rPr sz="900" spc="-5" dirty="0">
                <a:latin typeface="PMingLiU"/>
                <a:cs typeface="PMingLiU"/>
              </a:rPr>
              <a:t> </a:t>
            </a:r>
            <a:r>
              <a:rPr sz="900" spc="70" dirty="0">
                <a:latin typeface="PMingLiU"/>
                <a:cs typeface="PMingLiU"/>
              </a:rPr>
              <a:t>and</a:t>
            </a:r>
            <a:r>
              <a:rPr sz="900" spc="-15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Chilton</a:t>
            </a:r>
            <a:r>
              <a:rPr sz="900" spc="-5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C</a:t>
            </a:r>
            <a:r>
              <a:rPr sz="900" spc="-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(1984).</a:t>
            </a:r>
            <a:r>
              <a:rPr sz="900" spc="-10" dirty="0">
                <a:latin typeface="PMingLiU"/>
                <a:cs typeface="PMingLiU"/>
              </a:rPr>
              <a:t> </a:t>
            </a:r>
            <a:r>
              <a:rPr sz="900" i="1" spc="-5" dirty="0">
                <a:latin typeface="Book Antiqua"/>
                <a:cs typeface="Book Antiqua"/>
              </a:rPr>
              <a:t>Perry's</a:t>
            </a:r>
            <a:r>
              <a:rPr sz="900" i="1" spc="5" dirty="0">
                <a:latin typeface="Book Antiqua"/>
                <a:cs typeface="Book Antiqua"/>
              </a:rPr>
              <a:t> </a:t>
            </a:r>
            <a:r>
              <a:rPr sz="900" i="1" spc="30" dirty="0">
                <a:latin typeface="Book Antiqua"/>
                <a:cs typeface="Book Antiqua"/>
              </a:rPr>
              <a:t>Chemical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5" dirty="0">
                <a:latin typeface="Book Antiqua"/>
                <a:cs typeface="Book Antiqua"/>
              </a:rPr>
              <a:t>Engineers'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60" dirty="0">
                <a:latin typeface="Book Antiqua"/>
                <a:cs typeface="Book Antiqua"/>
              </a:rPr>
              <a:t>Handbook</a:t>
            </a:r>
            <a:r>
              <a:rPr sz="900" spc="40" dirty="0">
                <a:latin typeface="PMingLiU"/>
                <a:cs typeface="PMingLiU"/>
              </a:rPr>
              <a:t>,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65" dirty="0">
                <a:latin typeface="PMingLiU"/>
                <a:cs typeface="PMingLiU"/>
              </a:rPr>
              <a:t>6th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edn.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80" dirty="0">
                <a:latin typeface="PMingLiU"/>
                <a:cs typeface="PMingLiU"/>
              </a:rPr>
              <a:t>New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York:</a:t>
            </a:r>
            <a:r>
              <a:rPr sz="900" spc="60" dirty="0">
                <a:latin typeface="PMingLiU"/>
                <a:cs typeface="PMingLiU"/>
              </a:rPr>
              <a:t> McGraw-Hill.</a:t>
            </a:r>
            <a:endParaRPr sz="900">
              <a:latin typeface="PMingLiU"/>
              <a:cs typeface="PMingLiU"/>
            </a:endParaRPr>
          </a:p>
          <a:p>
            <a:pPr marL="149225" indent="-137160">
              <a:lnSpc>
                <a:spcPct val="100000"/>
              </a:lnSpc>
              <a:spcBef>
                <a:spcPts val="10"/>
              </a:spcBef>
            </a:pPr>
            <a:r>
              <a:rPr sz="900" spc="40" dirty="0">
                <a:latin typeface="PMingLiU"/>
                <a:cs typeface="PMingLiU"/>
              </a:rPr>
              <a:t>Stepanoff </a:t>
            </a:r>
            <a:r>
              <a:rPr sz="900" spc="-110" dirty="0">
                <a:latin typeface="PMingLiU"/>
                <a:cs typeface="PMingLiU"/>
              </a:rPr>
              <a:t> </a:t>
            </a:r>
            <a:r>
              <a:rPr sz="900" spc="25" dirty="0">
                <a:latin typeface="PMingLiU"/>
                <a:cs typeface="PMingLiU"/>
              </a:rPr>
              <a:t>AJ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114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(1992).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120" dirty="0">
                <a:latin typeface="PMingLiU"/>
                <a:cs typeface="PMingLiU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Centrifugal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-95" dirty="0">
                <a:latin typeface="Book Antiqua"/>
                <a:cs typeface="Book Antiqua"/>
              </a:rPr>
              <a:t> </a:t>
            </a:r>
            <a:r>
              <a:rPr sz="900" i="1" spc="25" dirty="0">
                <a:latin typeface="Book Antiqua"/>
                <a:cs typeface="Book Antiqua"/>
              </a:rPr>
              <a:t>and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-100" dirty="0">
                <a:latin typeface="Book Antiqua"/>
                <a:cs typeface="Book Antiqua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Axial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-95" dirty="0">
                <a:latin typeface="Book Antiqua"/>
                <a:cs typeface="Book Antiqua"/>
              </a:rPr>
              <a:t> </a:t>
            </a:r>
            <a:r>
              <a:rPr sz="900" i="1" spc="35" dirty="0">
                <a:latin typeface="Book Antiqua"/>
                <a:cs typeface="Book Antiqua"/>
              </a:rPr>
              <a:t>Flow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-100" dirty="0">
                <a:latin typeface="Book Antiqua"/>
                <a:cs typeface="Book Antiqua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Pumps:</a:t>
            </a:r>
            <a:endParaRPr sz="900">
              <a:latin typeface="Book Antiqua"/>
              <a:cs typeface="Book Antiqua"/>
            </a:endParaRPr>
          </a:p>
          <a:p>
            <a:pPr marL="149225" marR="5080" algn="just">
              <a:lnSpc>
                <a:spcPct val="101299"/>
              </a:lnSpc>
              <a:spcBef>
                <a:spcPts val="5"/>
              </a:spcBef>
            </a:pPr>
            <a:r>
              <a:rPr sz="900" i="1" spc="35" dirty="0">
                <a:latin typeface="Book Antiqua"/>
                <a:cs typeface="Book Antiqua"/>
              </a:rPr>
              <a:t>Theory,</a:t>
            </a:r>
            <a:r>
              <a:rPr sz="900" i="1" spc="5" dirty="0">
                <a:latin typeface="Book Antiqua"/>
                <a:cs typeface="Book Antiqua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Design,</a:t>
            </a:r>
            <a:r>
              <a:rPr sz="900" i="1" spc="-5" dirty="0">
                <a:latin typeface="Book Antiqua"/>
                <a:cs typeface="Book Antiqua"/>
              </a:rPr>
              <a:t> </a:t>
            </a:r>
            <a:r>
              <a:rPr sz="900" i="1" spc="25" dirty="0">
                <a:latin typeface="Book Antiqua"/>
                <a:cs typeface="Book Antiqua"/>
              </a:rPr>
              <a:t>and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Application</a:t>
            </a:r>
            <a:r>
              <a:rPr sz="900" spc="40" dirty="0">
                <a:latin typeface="PMingLiU"/>
                <a:cs typeface="PMingLiU"/>
              </a:rPr>
              <a:t>.</a:t>
            </a:r>
            <a:r>
              <a:rPr sz="900" spc="-10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Melbourne,</a:t>
            </a:r>
            <a:r>
              <a:rPr sz="900" spc="-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Australia:</a:t>
            </a:r>
            <a:r>
              <a:rPr sz="900" spc="30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Krieger</a:t>
            </a:r>
            <a:r>
              <a:rPr sz="900" spc="70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Publishing</a:t>
            </a:r>
            <a:r>
              <a:rPr sz="900" spc="60" dirty="0">
                <a:latin typeface="PMingLiU"/>
                <a:cs typeface="PMingLiU"/>
              </a:rPr>
              <a:t> Co.</a:t>
            </a:r>
            <a:endParaRPr sz="900">
              <a:latin typeface="PMingLiU"/>
              <a:cs typeface="PMingLiU"/>
            </a:endParaRPr>
          </a:p>
          <a:p>
            <a:pPr marL="149225" indent="-137160">
              <a:lnSpc>
                <a:spcPct val="100000"/>
              </a:lnSpc>
              <a:spcBef>
                <a:spcPts val="10"/>
              </a:spcBef>
            </a:pPr>
            <a:r>
              <a:rPr sz="900" spc="65" dirty="0">
                <a:latin typeface="PMingLiU"/>
                <a:cs typeface="PMingLiU"/>
              </a:rPr>
              <a:t>Wahren  </a:t>
            </a:r>
            <a:r>
              <a:rPr sz="900" spc="-65" dirty="0">
                <a:latin typeface="PMingLiU"/>
                <a:cs typeface="PMingLiU"/>
              </a:rPr>
              <a:t> </a:t>
            </a:r>
            <a:r>
              <a:rPr sz="900" spc="30" dirty="0">
                <a:latin typeface="PMingLiU"/>
                <a:cs typeface="PMingLiU"/>
              </a:rPr>
              <a:t>U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6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(1997)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65" dirty="0">
                <a:latin typeface="PMingLiU"/>
                <a:cs typeface="PMingLiU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Practical</a:t>
            </a:r>
            <a:r>
              <a:rPr sz="900" i="1" dirty="0">
                <a:latin typeface="Book Antiqua"/>
                <a:cs typeface="Book Antiqua"/>
              </a:rPr>
              <a:t>  </a:t>
            </a:r>
            <a:r>
              <a:rPr sz="900" i="1" spc="-35" dirty="0">
                <a:latin typeface="Book Antiqua"/>
                <a:cs typeface="Book Antiqua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Introduction</a:t>
            </a:r>
            <a:r>
              <a:rPr sz="900" i="1" dirty="0">
                <a:latin typeface="Book Antiqua"/>
                <a:cs typeface="Book Antiqua"/>
              </a:rPr>
              <a:t>  </a:t>
            </a:r>
            <a:r>
              <a:rPr sz="900" i="1" spc="-35" dirty="0">
                <a:latin typeface="Book Antiqua"/>
                <a:cs typeface="Book Antiqua"/>
              </a:rPr>
              <a:t> </a:t>
            </a:r>
            <a:r>
              <a:rPr sz="900" i="1" spc="45" dirty="0">
                <a:latin typeface="Book Antiqua"/>
                <a:cs typeface="Book Antiqua"/>
              </a:rPr>
              <a:t>to</a:t>
            </a:r>
            <a:r>
              <a:rPr sz="900" i="1" dirty="0">
                <a:latin typeface="Book Antiqua"/>
                <a:cs typeface="Book Antiqua"/>
              </a:rPr>
              <a:t>  </a:t>
            </a:r>
            <a:r>
              <a:rPr sz="900" i="1" spc="-45" dirty="0">
                <a:latin typeface="Book Antiqua"/>
                <a:cs typeface="Book Antiqua"/>
              </a:rPr>
              <a:t> </a:t>
            </a:r>
            <a:r>
              <a:rPr sz="900" i="1" spc="10" dirty="0">
                <a:latin typeface="Book Antiqua"/>
                <a:cs typeface="Book Antiqua"/>
              </a:rPr>
              <a:t>Pumping</a:t>
            </a:r>
            <a:endParaRPr sz="900">
              <a:latin typeface="Book Antiqua"/>
              <a:cs typeface="Book Antiqua"/>
            </a:endParaRPr>
          </a:p>
          <a:p>
            <a:pPr marL="149225" marR="5080" algn="just">
              <a:lnSpc>
                <a:spcPct val="101299"/>
              </a:lnSpc>
              <a:spcBef>
                <a:spcPts val="5"/>
              </a:spcBef>
            </a:pPr>
            <a:r>
              <a:rPr sz="900" i="1" spc="35" dirty="0">
                <a:latin typeface="Book Antiqua"/>
                <a:cs typeface="Book Antiqua"/>
              </a:rPr>
              <a:t>Technology:</a:t>
            </a:r>
            <a:r>
              <a:rPr sz="900" i="1" spc="50" dirty="0">
                <a:latin typeface="Book Antiqua"/>
                <a:cs typeface="Book Antiqua"/>
              </a:rPr>
              <a:t> </a:t>
            </a:r>
            <a:r>
              <a:rPr sz="900" i="1" spc="-10" dirty="0">
                <a:latin typeface="Book Antiqua"/>
                <a:cs typeface="Book Antiqua"/>
              </a:rPr>
              <a:t>A</a:t>
            </a:r>
            <a:r>
              <a:rPr sz="900" i="1" spc="40" dirty="0">
                <a:latin typeface="Book Antiqua"/>
                <a:cs typeface="Book Antiqua"/>
              </a:rPr>
              <a:t> </a:t>
            </a:r>
            <a:r>
              <a:rPr sz="900" i="1" spc="25" dirty="0">
                <a:latin typeface="Book Antiqua"/>
                <a:cs typeface="Book Antiqua"/>
              </a:rPr>
              <a:t>Basic</a:t>
            </a:r>
            <a:r>
              <a:rPr sz="900" i="1" spc="50" dirty="0">
                <a:latin typeface="Book Antiqua"/>
                <a:cs typeface="Book Antiqua"/>
              </a:rPr>
              <a:t> </a:t>
            </a:r>
            <a:r>
              <a:rPr sz="900" i="1" spc="35" dirty="0">
                <a:latin typeface="Book Antiqua"/>
                <a:cs typeface="Book Antiqua"/>
              </a:rPr>
              <a:t>Guide</a:t>
            </a:r>
            <a:r>
              <a:rPr sz="900" i="1" spc="50" dirty="0">
                <a:latin typeface="Book Antiqua"/>
                <a:cs typeface="Book Antiqua"/>
              </a:rPr>
              <a:t> </a:t>
            </a:r>
            <a:r>
              <a:rPr sz="900" i="1" spc="45" dirty="0">
                <a:latin typeface="Book Antiqua"/>
                <a:cs typeface="Book Antiqua"/>
              </a:rPr>
              <a:t>to </a:t>
            </a:r>
            <a:r>
              <a:rPr sz="900" i="1" spc="15" dirty="0">
                <a:latin typeface="Book Antiqua"/>
                <a:cs typeface="Book Antiqua"/>
              </a:rPr>
              <a:t>Pumps</a:t>
            </a:r>
            <a:r>
              <a:rPr sz="900" i="1" spc="40" dirty="0">
                <a:latin typeface="Book Antiqua"/>
                <a:cs typeface="Book Antiqua"/>
              </a:rPr>
              <a:t> </a:t>
            </a:r>
            <a:r>
              <a:rPr sz="900" i="1" spc="145" dirty="0">
                <a:latin typeface="Book Antiqua"/>
                <a:cs typeface="Book Antiqua"/>
              </a:rPr>
              <a:t>-</a:t>
            </a:r>
            <a:r>
              <a:rPr sz="900" i="1" spc="45" dirty="0">
                <a:latin typeface="Book Antiqua"/>
                <a:cs typeface="Book Antiqua"/>
              </a:rPr>
              <a:t> </a:t>
            </a:r>
            <a:r>
              <a:rPr sz="900" i="1" spc="30" dirty="0">
                <a:latin typeface="Book Antiqua"/>
                <a:cs typeface="Book Antiqua"/>
              </a:rPr>
              <a:t>From</a:t>
            </a:r>
            <a:r>
              <a:rPr sz="900" i="1" spc="50" dirty="0">
                <a:latin typeface="Book Antiqua"/>
                <a:cs typeface="Book Antiqua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Specifica-</a:t>
            </a:r>
            <a:r>
              <a:rPr sz="900" i="1" spc="10" dirty="0">
                <a:latin typeface="Book Antiqua"/>
                <a:cs typeface="Book Antiqua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tion</a:t>
            </a:r>
            <a:r>
              <a:rPr sz="900" i="1" dirty="0">
                <a:latin typeface="Book Antiqua"/>
                <a:cs typeface="Book Antiqua"/>
              </a:rPr>
              <a:t>  </a:t>
            </a:r>
            <a:r>
              <a:rPr sz="900" i="1" spc="-40" dirty="0">
                <a:latin typeface="Book Antiqua"/>
                <a:cs typeface="Book Antiqua"/>
              </a:rPr>
              <a:t> </a:t>
            </a:r>
            <a:r>
              <a:rPr sz="900" i="1" spc="45" dirty="0">
                <a:latin typeface="Book Antiqua"/>
                <a:cs typeface="Book Antiqua"/>
              </a:rPr>
              <a:t>to</a:t>
            </a:r>
            <a:r>
              <a:rPr sz="900" i="1" dirty="0">
                <a:latin typeface="Book Antiqua"/>
                <a:cs typeface="Book Antiqua"/>
              </a:rPr>
              <a:t>  </a:t>
            </a:r>
            <a:r>
              <a:rPr sz="900" i="1" spc="-50" dirty="0">
                <a:latin typeface="Book Antiqua"/>
                <a:cs typeface="Book Antiqua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Installation</a:t>
            </a:r>
            <a:r>
              <a:rPr sz="900" i="1" dirty="0">
                <a:latin typeface="Book Antiqua"/>
                <a:cs typeface="Book Antiqua"/>
              </a:rPr>
              <a:t>  </a:t>
            </a:r>
            <a:r>
              <a:rPr sz="900" i="1" spc="-45" dirty="0">
                <a:latin typeface="Book Antiqua"/>
                <a:cs typeface="Book Antiqua"/>
              </a:rPr>
              <a:t> </a:t>
            </a:r>
            <a:r>
              <a:rPr sz="900" i="1" spc="25" dirty="0">
                <a:latin typeface="Book Antiqua"/>
                <a:cs typeface="Book Antiqua"/>
              </a:rPr>
              <a:t>and</a:t>
            </a:r>
            <a:r>
              <a:rPr sz="900" i="1" dirty="0">
                <a:latin typeface="Book Antiqua"/>
                <a:cs typeface="Book Antiqua"/>
              </a:rPr>
              <a:t>  </a:t>
            </a:r>
            <a:r>
              <a:rPr sz="900" i="1" spc="-45" dirty="0">
                <a:latin typeface="Book Antiqua"/>
                <a:cs typeface="Book Antiqua"/>
              </a:rPr>
              <a:t> </a:t>
            </a:r>
            <a:r>
              <a:rPr sz="900" i="1" spc="35" dirty="0">
                <a:latin typeface="Book Antiqua"/>
                <a:cs typeface="Book Antiqua"/>
              </a:rPr>
              <a:t>Operation</a:t>
            </a:r>
            <a:r>
              <a:rPr sz="900" spc="40" dirty="0">
                <a:latin typeface="PMingLiU"/>
                <a:cs typeface="PMingLiU"/>
              </a:rPr>
              <a:t>.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70" dirty="0">
                <a:latin typeface="PMingLiU"/>
                <a:cs typeface="PMingLiU"/>
              </a:rPr>
              <a:t> </a:t>
            </a:r>
            <a:r>
              <a:rPr sz="900" spc="65" dirty="0">
                <a:latin typeface="PMingLiU"/>
                <a:cs typeface="PMingLiU"/>
              </a:rPr>
              <a:t>Houston:</a:t>
            </a:r>
            <a:r>
              <a:rPr sz="900" dirty="0">
                <a:latin typeface="PMingLiU"/>
                <a:cs typeface="PMingLiU"/>
              </a:rPr>
              <a:t>  </a:t>
            </a:r>
            <a:r>
              <a:rPr sz="900" spc="-70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Gulf</a:t>
            </a:r>
            <a:r>
              <a:rPr sz="900" spc="25" dirty="0">
                <a:latin typeface="PMingLiU"/>
                <a:cs typeface="PMingLiU"/>
              </a:rPr>
              <a:t> </a:t>
            </a:r>
            <a:r>
              <a:rPr sz="900" spc="40" dirty="0">
                <a:latin typeface="PMingLiU"/>
                <a:cs typeface="PMingLiU"/>
              </a:rPr>
              <a:t>Publishing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Co.</a:t>
            </a:r>
            <a:endParaRPr sz="900">
              <a:latin typeface="PMingLiU"/>
              <a:cs typeface="PMingLiU"/>
            </a:endParaRPr>
          </a:p>
          <a:p>
            <a:pPr marL="149225" marR="5715" indent="-137160">
              <a:lnSpc>
                <a:spcPts val="1100"/>
              </a:lnSpc>
              <a:spcBef>
                <a:spcPts val="30"/>
              </a:spcBef>
            </a:pPr>
            <a:r>
              <a:rPr sz="900" spc="55" dirty="0">
                <a:latin typeface="PMingLiU"/>
                <a:cs typeface="PMingLiU"/>
              </a:rPr>
              <a:t>Walker</a:t>
            </a:r>
            <a:r>
              <a:rPr sz="900" spc="20" dirty="0">
                <a:latin typeface="PMingLiU"/>
                <a:cs typeface="PMingLiU"/>
              </a:rPr>
              <a:t> </a:t>
            </a:r>
            <a:r>
              <a:rPr sz="900" spc="75" dirty="0">
                <a:latin typeface="PMingLiU"/>
                <a:cs typeface="PMingLiU"/>
              </a:rPr>
              <a:t>R</a:t>
            </a:r>
            <a:r>
              <a:rPr sz="900" spc="1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(1977)</a:t>
            </a:r>
            <a:r>
              <a:rPr sz="900" spc="15" dirty="0">
                <a:latin typeface="PMingLiU"/>
                <a:cs typeface="PMingLiU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Pump</a:t>
            </a:r>
            <a:r>
              <a:rPr sz="900" i="1" spc="25" dirty="0">
                <a:latin typeface="Book Antiqua"/>
                <a:cs typeface="Book Antiqua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Selection:</a:t>
            </a:r>
            <a:r>
              <a:rPr sz="900" i="1" spc="30" dirty="0">
                <a:latin typeface="Book Antiqua"/>
                <a:cs typeface="Book Antiqua"/>
              </a:rPr>
              <a:t> </a:t>
            </a:r>
            <a:r>
              <a:rPr sz="900" i="1" spc="-10" dirty="0">
                <a:latin typeface="Book Antiqua"/>
                <a:cs typeface="Book Antiqua"/>
              </a:rPr>
              <a:t>A</a:t>
            </a:r>
            <a:r>
              <a:rPr sz="900" i="1" spc="25" dirty="0">
                <a:latin typeface="Book Antiqua"/>
                <a:cs typeface="Book Antiqua"/>
              </a:rPr>
              <a:t> </a:t>
            </a:r>
            <a:r>
              <a:rPr sz="900" i="1" spc="10" dirty="0">
                <a:latin typeface="Book Antiqua"/>
                <a:cs typeface="Book Antiqua"/>
              </a:rPr>
              <a:t>Consulting</a:t>
            </a:r>
            <a:r>
              <a:rPr sz="900" i="1" spc="25" dirty="0">
                <a:latin typeface="Book Antiqua"/>
                <a:cs typeface="Book Antiqua"/>
              </a:rPr>
              <a:t> </a:t>
            </a:r>
            <a:r>
              <a:rPr sz="900" i="1" spc="5" dirty="0">
                <a:latin typeface="Book Antiqua"/>
                <a:cs typeface="Book Antiqua"/>
              </a:rPr>
              <a:t>Engineer's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10" dirty="0">
                <a:latin typeface="Book Antiqua"/>
                <a:cs typeface="Book Antiqua"/>
              </a:rPr>
              <a:t>Manual</a:t>
            </a:r>
            <a:r>
              <a:rPr sz="900" spc="40" dirty="0">
                <a:latin typeface="PMingLiU"/>
                <a:cs typeface="PMingLiU"/>
              </a:rPr>
              <a:t>.</a:t>
            </a:r>
            <a:r>
              <a:rPr sz="900" spc="7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Ann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Arbor:</a:t>
            </a:r>
            <a:r>
              <a:rPr sz="900" spc="6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Ann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60" dirty="0">
                <a:latin typeface="PMingLiU"/>
                <a:cs typeface="PMingLiU"/>
              </a:rPr>
              <a:t>Arbor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20" dirty="0">
                <a:latin typeface="PMingLiU"/>
                <a:cs typeface="PMingLiU"/>
              </a:rPr>
              <a:t>Science</a:t>
            </a:r>
            <a:r>
              <a:rPr sz="900" spc="65" dirty="0">
                <a:latin typeface="PMingLiU"/>
                <a:cs typeface="PMingLiU"/>
              </a:rPr>
              <a:t> </a:t>
            </a:r>
            <a:r>
              <a:rPr sz="900" spc="35" dirty="0">
                <a:latin typeface="PMingLiU"/>
                <a:cs typeface="PMingLiU"/>
              </a:rPr>
              <a:t>Publishers.</a:t>
            </a:r>
            <a:endParaRPr sz="900">
              <a:latin typeface="PMingLiU"/>
              <a:cs typeface="PMingLiU"/>
            </a:endParaRPr>
          </a:p>
          <a:p>
            <a:pPr marL="149225" indent="-137160">
              <a:lnSpc>
                <a:spcPts val="1055"/>
              </a:lnSpc>
            </a:pPr>
            <a:r>
              <a:rPr sz="900" spc="45" dirty="0">
                <a:latin typeface="PMingLiU"/>
                <a:cs typeface="PMingLiU"/>
              </a:rPr>
              <a:t>Yedidiah </a:t>
            </a:r>
            <a:r>
              <a:rPr sz="900" spc="-45" dirty="0">
                <a:latin typeface="PMingLiU"/>
                <a:cs typeface="PMingLiU"/>
              </a:rPr>
              <a:t> </a:t>
            </a:r>
            <a:r>
              <a:rPr sz="900" spc="-25" dirty="0">
                <a:latin typeface="PMingLiU"/>
                <a:cs typeface="PMingLiU"/>
              </a:rPr>
              <a:t>S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50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(1996)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50" dirty="0">
                <a:latin typeface="PMingLiU"/>
                <a:cs typeface="PMingLiU"/>
              </a:rPr>
              <a:t> </a:t>
            </a:r>
            <a:r>
              <a:rPr sz="900" i="1" spc="15" dirty="0">
                <a:latin typeface="Book Antiqua"/>
                <a:cs typeface="Book Antiqua"/>
              </a:rPr>
              <a:t>Centrifugal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-25" dirty="0">
                <a:latin typeface="Book Antiqua"/>
                <a:cs typeface="Book Antiqua"/>
              </a:rPr>
              <a:t> </a:t>
            </a:r>
            <a:r>
              <a:rPr sz="900" i="1" spc="20" dirty="0">
                <a:latin typeface="Book Antiqua"/>
                <a:cs typeface="Book Antiqua"/>
              </a:rPr>
              <a:t>Pump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-30" dirty="0">
                <a:latin typeface="Book Antiqua"/>
                <a:cs typeface="Book Antiqua"/>
              </a:rPr>
              <a:t> </a:t>
            </a:r>
            <a:r>
              <a:rPr sz="900" i="1" spc="-5" dirty="0">
                <a:latin typeface="Book Antiqua"/>
                <a:cs typeface="Book Antiqua"/>
              </a:rPr>
              <a:t>User's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-30" dirty="0">
                <a:latin typeface="Book Antiqua"/>
                <a:cs typeface="Book Antiqua"/>
              </a:rPr>
              <a:t> </a:t>
            </a:r>
            <a:r>
              <a:rPr sz="900" i="1" spc="55" dirty="0">
                <a:latin typeface="Book Antiqua"/>
                <a:cs typeface="Book Antiqua"/>
              </a:rPr>
              <a:t>Guidebook:</a:t>
            </a:r>
            <a:endParaRPr sz="900">
              <a:latin typeface="Book Antiqua"/>
              <a:cs typeface="Book Antiqua"/>
            </a:endParaRPr>
          </a:p>
          <a:p>
            <a:pPr marL="149225" marR="5080" algn="just">
              <a:lnSpc>
                <a:spcPts val="1100"/>
              </a:lnSpc>
              <a:spcBef>
                <a:spcPts val="30"/>
              </a:spcBef>
            </a:pPr>
            <a:r>
              <a:rPr sz="900" i="1" spc="30" dirty="0">
                <a:latin typeface="Book Antiqua"/>
                <a:cs typeface="Book Antiqua"/>
              </a:rPr>
              <a:t>Problems </a:t>
            </a:r>
            <a:r>
              <a:rPr sz="900" i="1" spc="-40" dirty="0">
                <a:latin typeface="Book Antiqua"/>
                <a:cs typeface="Book Antiqua"/>
              </a:rPr>
              <a:t> </a:t>
            </a:r>
            <a:r>
              <a:rPr sz="900" i="1" spc="25" dirty="0">
                <a:latin typeface="Book Antiqua"/>
                <a:cs typeface="Book Antiqua"/>
              </a:rPr>
              <a:t>and</a:t>
            </a:r>
            <a:r>
              <a:rPr sz="900" i="1" dirty="0">
                <a:latin typeface="Book Antiqua"/>
                <a:cs typeface="Book Antiqua"/>
              </a:rPr>
              <a:t> </a:t>
            </a:r>
            <a:r>
              <a:rPr sz="900" i="1" spc="-50" dirty="0">
                <a:latin typeface="Book Antiqua"/>
                <a:cs typeface="Book Antiqua"/>
              </a:rPr>
              <a:t> </a:t>
            </a:r>
            <a:r>
              <a:rPr sz="900" i="1" spc="10" dirty="0">
                <a:latin typeface="Book Antiqua"/>
                <a:cs typeface="Book Antiqua"/>
              </a:rPr>
              <a:t>Solutions</a:t>
            </a:r>
            <a:r>
              <a:rPr sz="900" spc="40" dirty="0">
                <a:latin typeface="PMingLiU"/>
                <a:cs typeface="PMingLiU"/>
              </a:rPr>
              <a:t>.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6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Dordrecht,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60" dirty="0">
                <a:latin typeface="PMingLiU"/>
                <a:cs typeface="PMingLiU"/>
              </a:rPr>
              <a:t> </a:t>
            </a:r>
            <a:r>
              <a:rPr sz="900" spc="55" dirty="0">
                <a:latin typeface="PMingLiU"/>
                <a:cs typeface="PMingLiU"/>
              </a:rPr>
              <a:t>The</a:t>
            </a:r>
            <a:r>
              <a:rPr sz="900" dirty="0">
                <a:latin typeface="PMingLiU"/>
                <a:cs typeface="PMingLiU"/>
              </a:rPr>
              <a:t> </a:t>
            </a:r>
            <a:r>
              <a:rPr sz="900" spc="-65" dirty="0">
                <a:latin typeface="PMingLiU"/>
                <a:cs typeface="PMingLiU"/>
              </a:rPr>
              <a:t> </a:t>
            </a:r>
            <a:r>
              <a:rPr sz="900" spc="50" dirty="0">
                <a:latin typeface="PMingLiU"/>
                <a:cs typeface="PMingLiU"/>
              </a:rPr>
              <a:t>Netherlands:</a:t>
            </a:r>
            <a:r>
              <a:rPr sz="900" spc="35" dirty="0">
                <a:latin typeface="PMingLiU"/>
                <a:cs typeface="PMingLiU"/>
              </a:rPr>
              <a:t> </a:t>
            </a:r>
            <a:r>
              <a:rPr sz="900" spc="45" dirty="0">
                <a:latin typeface="PMingLiU"/>
                <a:cs typeface="PMingLiU"/>
              </a:rPr>
              <a:t>Kluwer.</a:t>
            </a:r>
            <a:endParaRPr sz="900">
              <a:latin typeface="PMingLiU"/>
              <a:cs typeface="PMingLiU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697465" y="6947690"/>
            <a:ext cx="2651125" cy="71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50" dirty="0">
                <a:latin typeface="Arial"/>
                <a:cs typeface="Arial"/>
              </a:rPr>
              <a:t>Valves</a:t>
            </a:r>
            <a:endParaRPr sz="1400">
              <a:latin typeface="Arial"/>
              <a:cs typeface="Arial"/>
            </a:endParaRPr>
          </a:p>
          <a:p>
            <a:pPr marL="12700" marR="75565">
              <a:lnSpc>
                <a:spcPct val="101299"/>
              </a:lnSpc>
              <a:spcBef>
                <a:spcPts val="350"/>
              </a:spcBef>
            </a:pPr>
            <a:r>
              <a:rPr sz="900" spc="60" dirty="0">
                <a:latin typeface="Arial"/>
                <a:cs typeface="Arial"/>
              </a:rPr>
              <a:t>K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55" dirty="0">
                <a:latin typeface="Arial"/>
                <a:cs typeface="Arial"/>
              </a:rPr>
              <a:t>Cronin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50" dirty="0">
                <a:latin typeface="Arial"/>
                <a:cs typeface="Arial"/>
              </a:rPr>
              <a:t>and </a:t>
            </a:r>
            <a:r>
              <a:rPr sz="900" spc="30" dirty="0">
                <a:latin typeface="Arial"/>
                <a:cs typeface="Arial"/>
              </a:rPr>
              <a:t>D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55" dirty="0">
                <a:latin typeface="Arial"/>
                <a:cs typeface="Arial"/>
              </a:rPr>
              <a:t>MacCarthy</a:t>
            </a:r>
            <a:r>
              <a:rPr sz="900" dirty="0">
                <a:latin typeface="Arial"/>
                <a:cs typeface="Arial"/>
              </a:rPr>
              <a:t>,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University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College, Cork,</a:t>
            </a:r>
            <a:r>
              <a:rPr sz="900" spc="50" dirty="0">
                <a:latin typeface="Arial"/>
                <a:cs typeface="Arial"/>
              </a:rPr>
              <a:t> </a:t>
            </a:r>
            <a:r>
              <a:rPr sz="900" spc="-5" dirty="0">
                <a:latin typeface="Arial"/>
                <a:cs typeface="Arial"/>
              </a:rPr>
              <a:t>Ireland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sz="800" spc="-5" dirty="0">
                <a:latin typeface="Arial"/>
                <a:cs typeface="Arial"/>
              </a:rPr>
              <a:t>Copyright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2002,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Elsevier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Science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Ltd.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All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Rights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Reserved</a:t>
            </a:r>
            <a:endParaRPr sz="8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592932" y="8192607"/>
            <a:ext cx="2910840" cy="845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100" spc="80" dirty="0">
                <a:latin typeface="Arial"/>
                <a:cs typeface="Arial"/>
              </a:rPr>
              <a:t>Introduction</a:t>
            </a:r>
            <a:endParaRPr sz="110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570"/>
              </a:spcBef>
            </a:pPr>
            <a:r>
              <a:rPr sz="1000" spc="35" dirty="0">
                <a:latin typeface="PMingLiU"/>
                <a:cs typeface="PMingLiU"/>
              </a:rPr>
              <a:t>Valves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devices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for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control</a:t>
            </a:r>
            <a:r>
              <a:rPr sz="1000" spc="45" dirty="0">
                <a:latin typeface="PMingLiU"/>
                <a:cs typeface="PMingLiU"/>
              </a:rPr>
              <a:t>l</a:t>
            </a:r>
            <a:r>
              <a:rPr sz="1000" spc="40" dirty="0">
                <a:latin typeface="PMingLiU"/>
                <a:cs typeface="PMingLiU"/>
              </a:rPr>
              <a:t>ing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3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flow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12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of</a:t>
            </a:r>
            <a:r>
              <a:rPr sz="1000" spc="125" dirty="0">
                <a:latin typeface="PMingLiU"/>
                <a:cs typeface="PMingLiU"/>
              </a:rPr>
              <a:t> </a:t>
            </a:r>
            <a:r>
              <a:rPr sz="1000" spc="25" dirty="0">
                <a:latin typeface="PMingLiU"/>
                <a:cs typeface="PMingLiU"/>
              </a:rPr>
              <a:t>fluids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40" dirty="0">
                <a:latin typeface="PMingLiU"/>
                <a:cs typeface="PMingLiU"/>
              </a:rPr>
              <a:t>(liqu</a:t>
            </a:r>
            <a:r>
              <a:rPr sz="1000" spc="35" dirty="0">
                <a:latin typeface="PMingLiU"/>
                <a:cs typeface="PMingLiU"/>
              </a:rPr>
              <a:t>i</a:t>
            </a:r>
            <a:r>
              <a:rPr sz="1000" spc="45" dirty="0">
                <a:latin typeface="PMingLiU"/>
                <a:cs typeface="PMingLiU"/>
              </a:rPr>
              <a:t>ds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gases),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85" dirty="0">
                <a:latin typeface="PMingLiU"/>
                <a:cs typeface="PMingLiU"/>
              </a:rPr>
              <a:t>a</a:t>
            </a:r>
            <a:r>
              <a:rPr sz="1000" spc="80" dirty="0">
                <a:latin typeface="PMingLiU"/>
                <a:cs typeface="PMingLiU"/>
              </a:rPr>
              <a:t>nd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5" dirty="0">
                <a:latin typeface="PMingLiU"/>
                <a:cs typeface="PMingLiU"/>
              </a:rPr>
              <a:t>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some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35" dirty="0">
                <a:latin typeface="PMingLiU"/>
                <a:cs typeface="PMingLiU"/>
              </a:rPr>
              <a:t>cases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5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granu</a:t>
            </a:r>
            <a:r>
              <a:rPr sz="1000" spc="40" dirty="0">
                <a:latin typeface="PMingLiU"/>
                <a:cs typeface="PMingLiU"/>
              </a:rPr>
              <a:t>l</a:t>
            </a:r>
            <a:r>
              <a:rPr sz="1000" spc="75" dirty="0">
                <a:latin typeface="PMingLiU"/>
                <a:cs typeface="PMingLiU"/>
              </a:rPr>
              <a:t>ar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6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or</a:t>
            </a:r>
            <a:r>
              <a:rPr sz="1000" spc="50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powde</a:t>
            </a:r>
            <a:r>
              <a:rPr sz="1000" spc="50" dirty="0">
                <a:latin typeface="PMingLiU"/>
                <a:cs typeface="PMingLiU"/>
              </a:rPr>
              <a:t>red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100" dirty="0">
                <a:latin typeface="PMingLiU"/>
                <a:cs typeface="PMingLiU"/>
              </a:rPr>
              <a:t>ma</a:t>
            </a:r>
            <a:r>
              <a:rPr sz="1000" spc="50" dirty="0">
                <a:latin typeface="PMingLiU"/>
                <a:cs typeface="PMingLiU"/>
              </a:rPr>
              <a:t>t</a:t>
            </a:r>
            <a:r>
              <a:rPr sz="1000" spc="40" dirty="0">
                <a:latin typeface="PMingLiU"/>
                <a:cs typeface="PMingLiU"/>
              </a:rPr>
              <a:t>erials.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This</a:t>
            </a:r>
            <a:r>
              <a:rPr sz="1000" spc="110" dirty="0">
                <a:latin typeface="PMingLiU"/>
                <a:cs typeface="PMingLiU"/>
              </a:rPr>
              <a:t> </a:t>
            </a:r>
            <a:r>
              <a:rPr sz="1000" spc="60" dirty="0">
                <a:latin typeface="PMingLiU"/>
                <a:cs typeface="PMingLiU"/>
              </a:rPr>
              <a:t>art</a:t>
            </a:r>
            <a:r>
              <a:rPr sz="1000" spc="55" dirty="0">
                <a:latin typeface="PMingLiU"/>
                <a:cs typeface="PMingLiU"/>
              </a:rPr>
              <a:t>i</a:t>
            </a:r>
            <a:r>
              <a:rPr sz="1000" spc="25" dirty="0">
                <a:latin typeface="PMingLiU"/>
                <a:cs typeface="PMingLiU"/>
              </a:rPr>
              <a:t>cle</a:t>
            </a:r>
            <a:r>
              <a:rPr sz="1000" spc="114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primarily</a:t>
            </a:r>
            <a:r>
              <a:rPr sz="1000" spc="120" dirty="0">
                <a:latin typeface="PMingLiU"/>
                <a:cs typeface="PMingLiU"/>
              </a:rPr>
              <a:t> </a:t>
            </a:r>
            <a:r>
              <a:rPr sz="1000" spc="30" dirty="0">
                <a:latin typeface="PMingLiU"/>
                <a:cs typeface="PMingLiU"/>
              </a:rPr>
              <a:t>discusses</a:t>
            </a:r>
            <a:r>
              <a:rPr sz="1000" spc="20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the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35" dirty="0">
                <a:latin typeface="PMingLiU"/>
                <a:cs typeface="PMingLiU"/>
              </a:rPr>
              <a:t>valv</a:t>
            </a:r>
            <a:r>
              <a:rPr sz="1000" spc="40" dirty="0">
                <a:latin typeface="PMingLiU"/>
                <a:cs typeface="PMingLiU"/>
              </a:rPr>
              <a:t>e</a:t>
            </a:r>
            <a:r>
              <a:rPr sz="1000" spc="15" dirty="0">
                <a:latin typeface="PMingLiU"/>
                <a:cs typeface="PMingLiU"/>
              </a:rPr>
              <a:t>s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0" dirty="0">
                <a:latin typeface="PMingLiU"/>
                <a:cs typeface="PMingLiU"/>
              </a:rPr>
              <a:t>used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75" dirty="0">
                <a:latin typeface="PMingLiU"/>
                <a:cs typeface="PMingLiU"/>
              </a:rPr>
              <a:t>pro</a:t>
            </a:r>
            <a:r>
              <a:rPr sz="1000" spc="85" dirty="0">
                <a:latin typeface="PMingLiU"/>
                <a:cs typeface="PMingLiU"/>
              </a:rPr>
              <a:t>d</a:t>
            </a:r>
            <a:r>
              <a:rPr sz="1000" spc="55" dirty="0">
                <a:latin typeface="PMingLiU"/>
                <a:cs typeface="PMingLiU"/>
              </a:rPr>
              <a:t>uct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5" dirty="0">
                <a:latin typeface="PMingLiU"/>
                <a:cs typeface="PMingLiU"/>
              </a:rPr>
              <a:t>liquid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30" dirty="0">
                <a:latin typeface="PMingLiU"/>
                <a:cs typeface="PMingLiU"/>
              </a:rPr>
              <a:t>lines</a:t>
            </a:r>
            <a:r>
              <a:rPr sz="1000" dirty="0">
                <a:latin typeface="PMingLiU"/>
                <a:cs typeface="PMingLiU"/>
              </a:rPr>
              <a:t>  </a:t>
            </a:r>
            <a:r>
              <a:rPr sz="1000" spc="45" dirty="0">
                <a:latin typeface="PMingLiU"/>
                <a:cs typeface="PMingLiU"/>
              </a:rPr>
              <a:t>in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80" dirty="0">
                <a:latin typeface="PMingLiU"/>
                <a:cs typeface="PMingLiU"/>
              </a:rPr>
              <a:t>a</a:t>
            </a:r>
            <a:r>
              <a:rPr sz="1000" dirty="0">
                <a:latin typeface="PMingLiU"/>
                <a:cs typeface="PMingLiU"/>
              </a:rPr>
              <a:t> </a:t>
            </a:r>
            <a:r>
              <a:rPr sz="1000" spc="-5" dirty="0">
                <a:latin typeface="PMingLiU"/>
                <a:cs typeface="PMingLiU"/>
              </a:rPr>
              <a:t> </a:t>
            </a:r>
            <a:r>
              <a:rPr sz="1000" spc="55" dirty="0">
                <a:latin typeface="PMingLiU"/>
                <a:cs typeface="PMingLiU"/>
              </a:rPr>
              <a:t>dairy</a:t>
            </a:r>
            <a:endParaRPr sz="1000">
              <a:latin typeface="PMingLiU"/>
              <a:cs typeface="PMingLiU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062977" y="680887"/>
            <a:ext cx="401955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40" dirty="0">
                <a:latin typeface="Arial"/>
                <a:cs typeface="Arial"/>
              </a:rPr>
              <a:t>Table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50" dirty="0">
                <a:latin typeface="Arial"/>
                <a:cs typeface="Arial"/>
              </a:rPr>
              <a:t>1</a:t>
            </a:r>
            <a:endParaRPr sz="80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540326" y="681165"/>
            <a:ext cx="1654810" cy="127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5" dirty="0">
                <a:latin typeface="Arial"/>
                <a:cs typeface="Arial"/>
              </a:rPr>
              <a:t>Selection</a:t>
            </a:r>
            <a:r>
              <a:rPr sz="800" spc="3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criteria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for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types</a:t>
            </a:r>
            <a:r>
              <a:rPr sz="800" spc="35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of</a:t>
            </a:r>
            <a:r>
              <a:rPr sz="800" spc="40" dirty="0">
                <a:latin typeface="Arial"/>
                <a:cs typeface="Arial"/>
              </a:rPr>
              <a:t> </a:t>
            </a:r>
            <a:r>
              <a:rPr sz="800" spc="-5" dirty="0">
                <a:latin typeface="Arial"/>
                <a:cs typeface="Arial"/>
              </a:rPr>
              <a:t>pumps</a:t>
            </a:r>
            <a:endParaRPr sz="800">
              <a:latin typeface="Arial"/>
              <a:cs typeface="Arial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569518" y="453059"/>
            <a:ext cx="5921375" cy="0"/>
          </a:xfrm>
          <a:custGeom>
            <a:avLst/>
            <a:gdLst/>
            <a:ahLst/>
            <a:cxnLst/>
            <a:rect l="l" t="t" r="r" b="b"/>
            <a:pathLst>
              <a:path w="5921375">
                <a:moveTo>
                  <a:pt x="0" y="0"/>
                </a:moveTo>
                <a:lnTo>
                  <a:pt x="5921273" y="0"/>
                </a:lnTo>
              </a:path>
            </a:pathLst>
          </a:custGeom>
          <a:ln w="64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4629137" y="313916"/>
            <a:ext cx="150876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15" dirty="0">
                <a:latin typeface="Arial"/>
                <a:cs typeface="Arial"/>
              </a:rPr>
              <a:t>FLOW</a:t>
            </a:r>
            <a:r>
              <a:rPr sz="900" spc="45" dirty="0">
                <a:latin typeface="Arial"/>
                <a:cs typeface="Arial"/>
              </a:rPr>
              <a:t> </a:t>
            </a:r>
            <a:r>
              <a:rPr sz="900" spc="20" dirty="0">
                <a:latin typeface="Arial"/>
                <a:cs typeface="Arial"/>
              </a:rPr>
              <a:t>EQUIPMENT</a:t>
            </a:r>
            <a:r>
              <a:rPr sz="900" spc="-5" dirty="0">
                <a:latin typeface="Arial"/>
                <a:cs typeface="Arial"/>
              </a:rPr>
              <a:t>/</a:t>
            </a:r>
            <a:r>
              <a:rPr sz="900" spc="30" dirty="0">
                <a:latin typeface="Arial"/>
                <a:cs typeface="Arial"/>
              </a:rPr>
              <a:t>Valves</a:t>
            </a:r>
            <a:endParaRPr sz="9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226821" y="314228"/>
            <a:ext cx="276860" cy="139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900" spc="-10" dirty="0">
                <a:latin typeface="Arial"/>
                <a:cs typeface="Arial"/>
              </a:rPr>
              <a:t>1093</a:t>
            </a:r>
            <a:endParaRPr sz="900">
              <a:latin typeface="Arial"/>
              <a:cs typeface="Arial"/>
            </a:endParaRPr>
          </a:p>
        </p:txBody>
      </p:sp>
      <p:graphicFrame>
        <p:nvGraphicFramePr>
          <p:cNvPr id="17" name="object 17"/>
          <p:cNvGraphicFramePr>
            <a:graphicFrameLocks noGrp="1"/>
          </p:cNvGraphicFramePr>
          <p:nvPr/>
        </p:nvGraphicFramePr>
        <p:xfrm>
          <a:off x="1040752" y="865619"/>
          <a:ext cx="4980305" cy="30213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4521"/>
                <a:gridCol w="2063804"/>
                <a:gridCol w="1681656"/>
              </a:tblGrid>
              <a:tr h="244081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800" i="1" dirty="0">
                          <a:latin typeface="Arial"/>
                          <a:cs typeface="Arial"/>
                        </a:rPr>
                        <a:t>Type</a:t>
                      </a:r>
                      <a:r>
                        <a:rPr sz="800" i="1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800" i="1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latin typeface="Arial"/>
                          <a:cs typeface="Arial"/>
                        </a:rPr>
                        <a:t>pump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476">
                      <a:solidFill>
                        <a:srgbClr val="000000"/>
                      </a:solidFill>
                      <a:prstDash val="solid"/>
                    </a:lnT>
                    <a:lnB w="647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i="1" dirty="0">
                          <a:latin typeface="Arial"/>
                          <a:cs typeface="Arial"/>
                        </a:rPr>
                        <a:t>Good</a:t>
                      </a:r>
                      <a:r>
                        <a:rPr sz="800" i="1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latin typeface="Arial"/>
                          <a:cs typeface="Arial"/>
                        </a:rPr>
                        <a:t>for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476">
                      <a:solidFill>
                        <a:srgbClr val="000000"/>
                      </a:solidFill>
                      <a:prstDash val="solid"/>
                    </a:lnT>
                    <a:lnB w="647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5925">
                        <a:lnSpc>
                          <a:spcPct val="100000"/>
                        </a:lnSpc>
                      </a:pPr>
                      <a:r>
                        <a:rPr sz="800" i="1" dirty="0">
                          <a:latin typeface="Arial"/>
                          <a:cs typeface="Arial"/>
                        </a:rPr>
                        <a:t>Not</a:t>
                      </a:r>
                      <a:r>
                        <a:rPr sz="800" i="1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latin typeface="Arial"/>
                          <a:cs typeface="Arial"/>
                        </a:rPr>
                        <a:t>good</a:t>
                      </a:r>
                      <a:r>
                        <a:rPr sz="800" i="1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latin typeface="Arial"/>
                          <a:cs typeface="Arial"/>
                        </a:rPr>
                        <a:t>for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476">
                      <a:solidFill>
                        <a:srgbClr val="000000"/>
                      </a:solidFill>
                      <a:prstDash val="solid"/>
                    </a:lnT>
                    <a:lnB w="647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0314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Centrifu</a:t>
                      </a:r>
                      <a:r>
                        <a:rPr sz="800" spc="-15" dirty="0">
                          <a:latin typeface="Arial"/>
                          <a:cs typeface="Arial"/>
                        </a:rPr>
                        <a:t>g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al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476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Low-visc</a:t>
                      </a:r>
                      <a:r>
                        <a:rPr sz="800" spc="-15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sity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476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41592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Viscous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6476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26371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Clean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592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solid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particles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726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Steady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flow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rate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592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sensitive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heat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371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592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sensitive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shearing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371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Piston/di</a:t>
                      </a:r>
                      <a:r>
                        <a:rPr sz="800" spc="-1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phragm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Viscous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592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solid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particles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726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Clean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726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High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pressures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371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Precise</a:t>
                      </a:r>
                      <a:r>
                        <a:rPr sz="8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pressure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control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371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Rotary/lo</a:t>
                      </a:r>
                      <a:r>
                        <a:rPr sz="800" spc="-15" dirty="0">
                          <a:latin typeface="Arial"/>
                          <a:cs typeface="Arial"/>
                        </a:rPr>
                        <a:t>b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ular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Viscous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592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solid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particles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726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Clean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726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sensitive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shearing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371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Precise</a:t>
                      </a:r>
                      <a:r>
                        <a:rPr sz="800" spc="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flow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rate</a:t>
                      </a:r>
                      <a:r>
                        <a:rPr sz="8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control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371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Single-r</a:t>
                      </a:r>
                      <a:r>
                        <a:rPr sz="800" spc="-15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tor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Viscous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592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High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pressures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726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solid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particles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726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sensitive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shearing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371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Mono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Viscous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High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pressures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371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sensitive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shearing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solid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particles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726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Peristaltic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Viscous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High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pressures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371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with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solid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particles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High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flow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rates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26371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Fluids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sensitive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shearing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76340"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47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16559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Flow</a:t>
                      </a:r>
                      <a:r>
                        <a:rPr sz="8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rate</a:t>
                      </a:r>
                      <a:r>
                        <a:rPr sz="800" spc="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control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47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647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4474</Words>
  <Application>Microsoft Office PowerPoint</Application>
  <PresentationFormat>Custom</PresentationFormat>
  <Paragraphs>230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PII: B0122272358007161</dc:title>
  <dc:subject>Elsevier Science</dc:subject>
  <dc:creator>Dr Shimelis</dc:creator>
  <cp:lastModifiedBy>shimelis</cp:lastModifiedBy>
  <cp:revision>1</cp:revision>
  <dcterms:created xsi:type="dcterms:W3CDTF">2017-05-14T16:33:56Z</dcterms:created>
  <dcterms:modified xsi:type="dcterms:W3CDTF">2017-05-14T13:34:17Z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2003-12-31T00:00:00Z</vt:filetime>
  </property>
  <property fmtid="{D5CDD505-2E9C-101B-9397-08002B2CF9AE}" pid="3" name="Creator">
    <vt:lpwstr>Elsevier Science</vt:lpwstr>
  </property>
  <property fmtid="{D5CDD505-2E9C-101B-9397-08002B2CF9AE}" pid="4" name="LastSaved">
    <vt:filetime>2017-05-14T00:00:00Z</vt:filetime>
  </property>
</Properties>
</file>