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307" r:id="rId3"/>
    <p:sldId id="300" r:id="rId4"/>
    <p:sldId id="301" r:id="rId5"/>
    <p:sldId id="302" r:id="rId6"/>
    <p:sldId id="28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8" r:id="rId26"/>
    <p:sldId id="257" r:id="rId27"/>
    <p:sldId id="258" r:id="rId28"/>
    <p:sldId id="260" r:id="rId29"/>
    <p:sldId id="261" r:id="rId30"/>
    <p:sldId id="259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40C1-62CD-40FD-839D-B3C5AEF1348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1689-0A69-4D65-9267-73EEC138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71689-0A69-4D65-9267-73EEC1389F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91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83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99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5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42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1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73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22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19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86BD-769E-432E-9C1E-30C08D1D0E3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CAEC-4EE8-4328-91DE-7151AAF16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43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1071"/>
            <a:ext cx="5792565" cy="419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21361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66800" y="56782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How the free energy decreases to a minimum as the number of vacancies increases.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0"/>
            <a:ext cx="1438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4"/>
          <a:stretch>
            <a:fillRect/>
          </a:stretch>
        </p:blipFill>
        <p:spPr bwMode="auto">
          <a:xfrm>
            <a:off x="304800" y="152400"/>
            <a:ext cx="847820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9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49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43" y="1524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3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91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9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9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14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5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64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822"/>
            <a:ext cx="8371046" cy="32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5151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64" y="4800600"/>
            <a:ext cx="6915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4328680"/>
            <a:ext cx="3048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3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63" y="762000"/>
            <a:ext cx="8654510" cy="434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448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8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376" y="1752600"/>
            <a:ext cx="69306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3000" y="914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rules for substitution solid solutions (the Hume-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Rothery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rules)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90751" cy="55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6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239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63" y="2971800"/>
            <a:ext cx="80962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6332"/>
            <a:ext cx="4953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5350"/>
            <a:ext cx="77438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70" y="4572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19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Defect </a:t>
            </a:r>
            <a:r>
              <a:rPr lang="en-US" sz="2400" b="1" dirty="0" err="1">
                <a:solidFill>
                  <a:srgbClr val="0070C0"/>
                </a:solidFill>
              </a:rPr>
              <a:t>Equilibria</a:t>
            </a:r>
            <a:r>
              <a:rPr lang="en-US" sz="2400" b="1" dirty="0">
                <a:solidFill>
                  <a:srgbClr val="0070C0"/>
                </a:solidFill>
              </a:rPr>
              <a:t> in Stoichiometric Oxides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138904"/>
            <a:ext cx="6308312" cy="373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65722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18" y="762000"/>
            <a:ext cx="22479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32"/>
          <a:stretch/>
        </p:blipFill>
        <p:spPr bwMode="auto">
          <a:xfrm>
            <a:off x="381000" y="828683"/>
            <a:ext cx="4385882" cy="217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924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841" y="828675"/>
            <a:ext cx="4320159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62792"/>
            <a:ext cx="6080760" cy="13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766882" y="457200"/>
            <a:ext cx="56959" cy="419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9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6657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01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" y="191262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8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8" y="2"/>
            <a:ext cx="5726335" cy="13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347"/>
            <a:ext cx="7246334" cy="45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45" y="1143000"/>
            <a:ext cx="1429703" cy="6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06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5" y="381002"/>
            <a:ext cx="5673662" cy="11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73" y="2373531"/>
            <a:ext cx="7755827" cy="33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927" y="1651094"/>
            <a:ext cx="4000310" cy="45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4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618036" cy="11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6644"/>
            <a:ext cx="8419624" cy="475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0431"/>
            <a:ext cx="157734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10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Defect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Rules </a:t>
            </a:r>
            <a:r>
              <a:rPr lang="en-US" sz="2400" dirty="0"/>
              <a:t>for writing defect </a:t>
            </a:r>
            <a:r>
              <a:rPr lang="en-US" sz="2400" dirty="0" smtClean="0"/>
              <a:t>reactions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Ratio of regular </a:t>
            </a:r>
            <a:r>
              <a:rPr lang="en-US" sz="2400" dirty="0" err="1"/>
              <a:t>cation</a:t>
            </a:r>
            <a:r>
              <a:rPr lang="en-US" sz="2400" dirty="0"/>
              <a:t> and anion sites is always constant.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Mass balance to be preserved.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Electrical neutrality is to be always preserved.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Both ionic and electronic defect compensations are possible determined by the energetics.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We will assume complete ionization of defects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08851" cy="671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3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Brouwer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Diagram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Frenkel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defects dominating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stoichiometric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composition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638800" cy="54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Brouwer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Diagram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Intrinsic ionization dominating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stoichiometric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composition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44162"/>
            <a:ext cx="4572000" cy="569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17052" cy="52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448"/>
            <a:ext cx="2143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2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09" y="221673"/>
            <a:ext cx="8492966" cy="649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8575"/>
            <a:ext cx="2028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33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19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01"/>
          <a:stretch>
            <a:fillRect/>
          </a:stretch>
        </p:blipFill>
        <p:spPr bwMode="auto">
          <a:xfrm>
            <a:off x="257629" y="268514"/>
            <a:ext cx="8478203" cy="58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96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8"/>
          <a:stretch>
            <a:fillRect/>
          </a:stretch>
        </p:blipFill>
        <p:spPr bwMode="auto">
          <a:xfrm>
            <a:off x="457200" y="152400"/>
            <a:ext cx="847820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80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8203" cy="63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57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15216</TotalTime>
  <Words>107</Words>
  <Application>Microsoft Office PowerPoint</Application>
  <PresentationFormat>On-screen Show (4:3)</PresentationFormat>
  <Paragraphs>17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Defect Reactions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Defect Equilibria in Stoichiometric Oxides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user1</cp:lastModifiedBy>
  <cp:revision>26</cp:revision>
  <dcterms:created xsi:type="dcterms:W3CDTF">2018-04-22T15:58:13Z</dcterms:created>
  <dcterms:modified xsi:type="dcterms:W3CDTF">2020-04-23T08:27:53Z</dcterms:modified>
</cp:coreProperties>
</file>