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C5A6-1051-4CBC-B54B-AFDBE737C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BCC47-EC98-4E87-AAA6-DC5547DEA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5F02-D751-4EA2-8FEB-B7AAD7E8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FB6D-1D6C-49F8-B576-3DC98441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95A2-B49A-4640-BC08-1F1E8AED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5972-677E-4047-BEDB-7866A949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E189A-5F2C-43FD-8A87-E5E86CF8C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8924D-ED13-42B6-9849-D7ECBA01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0727-06BB-4444-A6F7-5D37E059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1823-B160-410F-B0C5-65430428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9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89952-57C8-4F31-9072-21F2F677A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B9C5E-4B4C-46FE-B414-F56E3A477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678C-FDFF-4299-90EE-2FD5DADF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69BD-B085-4AF1-BA54-A644422B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A471-4BAA-46EC-B84E-602DAD66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5398-7D13-4C95-83AD-00D1D8A7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FAA3-A17D-448A-BDE9-DF503F71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3D5A-4BBD-4F22-8FC1-40A0BA5F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AACB4-A4BD-4851-9E3F-AD11FB94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B777-DD1A-42B7-8610-0E80C8EC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ED03-FFC6-4710-9189-C3931AF8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4603-F357-4434-9A87-091925884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67F36-7DAE-4AAE-BF5B-2777ED32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0214-0554-4261-BB16-6F72F32F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46B2-9336-4CE5-955E-D47402D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E070-E83C-42AA-9467-80806C6F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F323-6636-4A3F-A213-743AA6CC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3774F-FAF4-40B6-9179-9FC807440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E1AAE-4CFA-4E08-B7C7-10261B77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CC205-787B-4209-A30A-6DD5F352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84336-D8BF-4B03-8E11-83083536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3CC6-38E3-4698-BA3B-E3C8CA09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C728B-6A53-4880-882A-B96B75CA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81E1D-2203-4E6A-B96C-8A7D9F04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BDC59-4505-4A83-9DAE-F47920FC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9393D-8D48-4B3F-94FE-CB5472108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B7C03-F386-4D41-8A87-1B60EEC5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F39C7-CB5A-4517-B1C3-75DB8A3D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97780-1664-4167-8963-B8CD5F7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8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D5AC-BB48-4A1B-91F0-A14153E3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4956F-B637-4A5C-B84B-8A9ACF2D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ED85A-C6C1-4C4A-B9A2-11C8D3DC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7B65C-C14A-4BB4-9175-7381587B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6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59B22-F134-4CBA-AC3F-CEDE6801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0012B-7AAA-4A62-A530-D46D97B1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B25D6-D792-4770-AA1D-3816117F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1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A3EA-1DF5-4576-8ADC-10AC9DD4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6EC1B-2A0D-45B8-AA41-17D7B404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19E4B-95E3-40D3-A2D7-512B8FEB3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080C2-2F20-41C4-BC33-C2A25970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8C1EF-890C-464B-9359-3D5E16C2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E5B23-C035-48DA-B973-E4B44C23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3B83-89FF-4F6B-9D78-C87B7EB1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B9908-5419-4263-AC35-ED2971B7F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47020-6FBC-41CE-9EC6-D9674DB1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96B70-53A5-44CD-AA37-BEE2D8EC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9A824-F5E2-4011-BD1A-7163AB87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E8797-9045-41DB-9D7E-985C56AD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9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FBBDA-4145-42E0-A00B-C9C23DBB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6F30-089A-4559-A72D-1CB4DB47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BA460-88BE-4A1A-A263-FF9AA92F7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20DF-1BEF-452B-A4E4-D5CEC75788EB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4B87B-92FC-44AF-8CEA-5F8AB897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7785-2885-41F3-A02C-BB616E2C3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A207-F6B1-4606-8669-07F5BF3A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1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DABD-AF58-4E28-B2F5-3D3ACFDE0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Bipolar Junction Transistor </a:t>
            </a:r>
          </a:p>
        </p:txBody>
      </p:sp>
    </p:spTree>
    <p:extLst>
      <p:ext uri="{BB962C8B-B14F-4D97-AF65-F5344CB8AC3E}">
        <p14:creationId xmlns:p14="http://schemas.microsoft.com/office/powerpoint/2010/main" val="281600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45C6B-A3DC-40FA-9508-5F434B8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661987"/>
            <a:ext cx="89630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50221-6C7B-4646-A822-8D0B10EB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676275"/>
            <a:ext cx="85725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46780-D67B-4FC2-A373-DFB7CB81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300037"/>
            <a:ext cx="86010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B598E-66B0-4D75-87CD-56AE4B4D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752475"/>
            <a:ext cx="84010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3D402-E5AE-44DB-9BA5-FAEB67DE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890587"/>
            <a:ext cx="89820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82944-26E2-41EE-8EC2-CD592CA0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481012"/>
            <a:ext cx="86201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4BE20-7EA7-4FE7-8087-160FB93A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468835"/>
            <a:ext cx="8487093" cy="62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4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BD0-D7DF-46C0-9F4B-64119776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2580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Field Effect Transistors </a:t>
            </a:r>
          </a:p>
        </p:txBody>
      </p:sp>
    </p:spTree>
    <p:extLst>
      <p:ext uri="{BB962C8B-B14F-4D97-AF65-F5344CB8AC3E}">
        <p14:creationId xmlns:p14="http://schemas.microsoft.com/office/powerpoint/2010/main" val="273074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74847-BC7D-4F8C-B49C-5F22BC01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2425"/>
            <a:ext cx="88392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8FC97-1E29-4A48-85B6-0879B3F1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34" y="867727"/>
            <a:ext cx="10066136" cy="5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32B7-8B3A-4D91-9183-C6E3CED9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Transitors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099A-FF63-4042-9611-0D172E3D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Transistor are three-terminal devices that use a small voltage (or current) applied to one contact to modulate (</a:t>
            </a:r>
            <a:r>
              <a:rPr lang="en-GB" dirty="0" err="1"/>
              <a:t>i.e</a:t>
            </a:r>
            <a:r>
              <a:rPr lang="en-GB" dirty="0"/>
              <a:t> control) a large voltage (or current) between the other two contacts.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An analogy is provided by the vacuum tube from the 1900s. A small voltage applied to the ‘grid’ modulates a large current between the anode and cathode. </a:t>
            </a:r>
          </a:p>
        </p:txBody>
      </p:sp>
    </p:spTree>
    <p:extLst>
      <p:ext uri="{BB962C8B-B14F-4D97-AF65-F5344CB8AC3E}">
        <p14:creationId xmlns:p14="http://schemas.microsoft.com/office/powerpoint/2010/main" val="217633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D039DC-092B-4944-9CDB-B0EBC506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19087"/>
            <a:ext cx="89725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AF6CE9-6A05-440A-BD8B-F67FECA5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28600"/>
            <a:ext cx="88582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65642E-1914-446E-8C11-A4963E20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35" y="995362"/>
            <a:ext cx="89344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EBF91-E149-4EEA-ADFE-B4059F0F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319087"/>
            <a:ext cx="89249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C072F8-5B71-49E4-9840-03DEA8E1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03" y="463868"/>
            <a:ext cx="8275638" cy="61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59258-8A08-4F18-A950-51A240BC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648812"/>
            <a:ext cx="7987665" cy="59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3D282-36FC-4CD8-93E9-760E9B22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72" y="757873"/>
            <a:ext cx="8101209" cy="57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F3A447-0309-43CE-9E68-4BE63D59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661987"/>
            <a:ext cx="90106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1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A1452-4033-40CE-A084-11AB419D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674999"/>
            <a:ext cx="8369300" cy="58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2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C1A4A3-C109-41E0-875D-46E316D1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33412"/>
            <a:ext cx="89535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4767F6-A1EF-4365-95B5-7198F154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9" y="328771"/>
            <a:ext cx="9974262" cy="62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C767C-6259-499E-B906-AB3794568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38" y="539202"/>
            <a:ext cx="9844723" cy="57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3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A5C6ED-4CBB-4C8C-AC75-77A274A6B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457989"/>
            <a:ext cx="9449118" cy="59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ACCE4-B5AD-412F-B4C4-0099E71E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53" y="451081"/>
            <a:ext cx="8241348" cy="62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2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4D474-5466-4E69-A3BC-D9B6118D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83" y="383857"/>
            <a:ext cx="8416656" cy="64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F9F3A-6632-4AB2-BB02-088E21A7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476250"/>
            <a:ext cx="89249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F97CB-99C1-452D-A3FA-CBEEFB65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023937"/>
            <a:ext cx="89725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ADCAF-D2D1-4246-BACA-F319FECC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619125"/>
            <a:ext cx="86106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2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5B8B4E-79E8-412F-9F99-49762D06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771525"/>
            <a:ext cx="90868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76</Words>
  <Application>Microsoft Office PowerPoint</Application>
  <PresentationFormat>Widescreen</PresentationFormat>
  <Paragraphs>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Transitors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Effect Transistors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Georgies Asres</dc:creator>
  <cp:lastModifiedBy>Georgies Asres</cp:lastModifiedBy>
  <cp:revision>27</cp:revision>
  <dcterms:created xsi:type="dcterms:W3CDTF">2019-03-03T07:57:14Z</dcterms:created>
  <dcterms:modified xsi:type="dcterms:W3CDTF">2019-03-03T08:51:51Z</dcterms:modified>
</cp:coreProperties>
</file>