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D59A-C404-48D9-B49A-AC902B4F2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AEF5D-78B0-47E6-8816-CB88BC8CB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7866-4A24-4705-BAC8-F1BF4A29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ACBB0-B30B-43D1-8C60-942D20BD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75AD9-12B5-43EA-A129-CB9C5E46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FF9D1-E3AD-472D-A077-29BADD32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4E164-0805-462B-BF3F-69253C95C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6F5C4-D0D2-4E76-B14F-CDB743F4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5070-5478-4D76-BA9D-FAC84946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2170A-BE40-47F3-A2A4-70CEFBC9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9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AE5C1-9944-4EF4-9FDE-F9A96BD8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94AD9-AAC2-43F6-870D-078EECAF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71B3-DAF0-4C11-87A7-FF2839505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F8E4-A681-48B9-86BF-0BF6ED8D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F56F-7F90-4DB7-994F-3EEB21C4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0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A91D-55E9-48B4-8861-2A4CDCD2F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CA63F-F093-4AAD-B65B-02D87B0D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DB3CF-8EF8-4018-9DF6-4BEAA1EA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FA77-8FE9-4F08-B358-BBE5FD6E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A797-CD8A-4DE6-8C34-5A9E690D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5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0C18-726C-4C48-9C8D-5B6C3252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E0E0E-A8D1-4377-9293-E546D51A8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AEA31-0E17-454B-857A-F941EBFA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16802-9F6E-4D6F-8277-46303314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57B7-6249-4B33-82E9-F9D603C2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6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A359-48A0-4A5C-A057-BA2F3DD7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7492-AAE7-41A4-BFBF-E9DA4682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E84EF-C5CC-40D4-B8D7-7EE0524E4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60ED3-04D0-4A61-8EEC-287B7CE0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63364-828C-4F0E-A9B2-2F2082D1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62D38-4ADC-48AA-AA5F-90C089C3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56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A363-CE0B-47B5-8729-4C730055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31C15-BE6B-45C8-A158-B99303514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434C3-27D7-4C47-A8F0-1F3AE420A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F363E-064F-4124-A818-81D37E925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B06F30-3D3B-4207-A18C-CC07F1D9B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19A21-2350-49D5-BD59-FB0B1A13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1A341-1EE4-480A-8AAE-FFB5F803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F68D9-10FC-418F-8AD1-B30DBAB4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7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1719-784F-4BC1-881D-DE46669C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00BC77-EDB5-4697-986C-E9F6F56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45847F-7E9B-4E66-9C56-65B0CC6F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397BA-9BBD-4508-A60B-E0D73F76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8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574FF-B1FC-4B12-BA16-53969682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FFA83-9CA6-410D-BAEB-D5062CCA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13BC6-1F2A-4307-B3D3-DAB472BC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E10D6-15F1-442B-9713-E199F9EE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BF2B-1D59-47F7-9168-F4EADF9C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AF3EF-CEB0-4C71-80E9-2A97AAC0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FEF31-CD06-4822-BB44-17CBA85F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74D43-C371-4A92-9A31-D02807FA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29081-3AC7-4F82-AB30-076C3DCB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4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5F88-D2DB-4EEA-A87A-D40D4C07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2B02F-2CF6-41B9-A58A-84A7F8D76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87694-A705-4F7A-8D8B-45FA2316D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B4F57-C2C7-459D-9539-E47C54C3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88A64-6ADD-4851-874C-9387BBFB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238B2-7EC3-45C0-8D85-F75528B9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79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91EAD-CEE7-44DE-85B9-F8327226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2B17-9AF0-46E7-A93E-4903D2E4F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5818D-2738-477A-8BB1-6C66B970E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FAAD-CE94-4977-808C-AE208BEF90E3}" type="datetimeFigureOut">
              <a:rPr lang="en-GB" smtClean="0"/>
              <a:t>06/02/2019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2E87-A1C4-4827-B1B4-C494C841F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41EA6-F72A-40D5-A40E-B9DC4B31F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7EC4-3304-4D7A-A43A-269AFD03B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9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31DA-3635-412B-8229-D4F16F89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Lecture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3B59-601D-439A-AAD4-4CE4E8F0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</a:t>
            </a:r>
            <a:r>
              <a:rPr lang="en-GB" sz="4000" b="1" dirty="0"/>
              <a:t>Density of states </a:t>
            </a:r>
          </a:p>
        </p:txBody>
      </p:sp>
    </p:spTree>
    <p:extLst>
      <p:ext uri="{BB962C8B-B14F-4D97-AF65-F5344CB8AC3E}">
        <p14:creationId xmlns:p14="http://schemas.microsoft.com/office/powerpoint/2010/main" val="326324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B3E9-89F2-4B4E-886C-2450A997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1D DOS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71DCD-2105-4A26-9D2A-8BFACBCC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61" y="1339850"/>
            <a:ext cx="86582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46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1AF93-D805-44D3-BD47-650541A3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Don’t forget to multiply by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386C8-4921-447A-AE79-CC4CAF34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565" y="1599248"/>
            <a:ext cx="7458075" cy="442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9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A84C-3178-4E4F-A8C2-AD4C0E0E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Multiple </a:t>
            </a:r>
            <a:r>
              <a:rPr lang="en-GB" b="1" dirty="0" err="1"/>
              <a:t>subbands</a:t>
            </a:r>
            <a:r>
              <a:rPr lang="en-GB" b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F481D-3609-4E3F-8D6D-339721D8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392872"/>
            <a:ext cx="91916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7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1116-0F80-4B5E-B484-AE21BEBB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Example 2: DOS(</a:t>
            </a:r>
            <a:r>
              <a:rPr lang="pt-BR" b="1" i="1" dirty="0"/>
              <a:t>E) for 2D electrons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88121-45E1-4786-AE82-247DB069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406525"/>
            <a:ext cx="90392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72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380A-1A4A-463C-B310-37919B65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Example 2: DOS(E) for 2D electrons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02543-5BC2-4492-B4DD-7A84AC46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158" y="1492954"/>
            <a:ext cx="8127683" cy="48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0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1D13-8174-4A7D-8D1C-2363AE13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Example 3: DOS(E) for 3D electrons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22C6E-87C1-4F3E-8726-CC40FE7D6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522806"/>
            <a:ext cx="7815580" cy="48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8378F-585D-4BB9-A020-2FD4CE86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Comments on 3D DOS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8201C-B7E1-48A8-B7CF-FB21F07A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1524000"/>
            <a:ext cx="8168205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7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F061-67C3-466D-9F11-2B91C7F60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Parabolic bands:  1D, 2D, and 3D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9D01B-50B9-4739-B7A3-50807728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23" y="1514112"/>
            <a:ext cx="7973378" cy="476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2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6B36-F9D9-4DEE-9678-CB01B022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F8D07-57EF-4BDF-A6F4-1A8AAD1C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17" y="1431607"/>
            <a:ext cx="9372283" cy="51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9688E-F167-49A3-88AC-B40C68CE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Conduction and valence bands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88F64-A160-4A46-949E-9C03E08C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179" y="1027619"/>
            <a:ext cx="8801501" cy="51812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50F516-4A13-40EF-BE6A-9D9127C91C50}"/>
              </a:ext>
            </a:extLst>
          </p:cNvPr>
          <p:cNvSpPr/>
          <p:nvPr/>
        </p:nvSpPr>
        <p:spPr>
          <a:xfrm>
            <a:off x="944880" y="6330837"/>
            <a:ext cx="1137412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only really need to be worried about how the states are distributed in energy near the edges of the band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55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2F5F-EC97-42F8-B588-B000B737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Density of states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4DA8E-71E0-4D88-8670-9739CF54F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5" y="1520825"/>
            <a:ext cx="86677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93CD-29DF-47D1-85FC-C2A34F89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/>
              <a:t>States in a finite volume of semiconductor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F18F3-EE07-41BB-8B82-ACC2DEFC5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40" y="1805622"/>
            <a:ext cx="8411719" cy="5052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FCBD88-6996-4250-BDBC-5814D705CF34}"/>
              </a:ext>
            </a:extLst>
          </p:cNvPr>
          <p:cNvSpPr/>
          <p:nvPr/>
        </p:nvSpPr>
        <p:spPr>
          <a:xfrm>
            <a:off x="838200" y="1178339"/>
            <a:ext cx="1060196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let's begin by thinking about a large chunk of semiconductor crystal with a volume omega</a:t>
            </a:r>
          </a:p>
        </p:txBody>
      </p:sp>
    </p:spTree>
    <p:extLst>
      <p:ext uri="{BB962C8B-B14F-4D97-AF65-F5344CB8AC3E}">
        <p14:creationId xmlns:p14="http://schemas.microsoft.com/office/powerpoint/2010/main" val="265671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9505-2404-476B-A724-FC3E04AB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x-direction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B1A8E-2819-46D9-B0EF-C98111603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659" y="1280160"/>
            <a:ext cx="9594701" cy="536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C06A-82BD-4600-ABE5-24CBABE1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Density-of-states in k-space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8B887-FE82-4159-A48A-151B2CBCC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67" y="1690688"/>
            <a:ext cx="88106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4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2726-0AD8-4569-9270-CE1C2F79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DOS:  k-</a:t>
            </a:r>
            <a:r>
              <a:rPr lang="es-ES" b="1" dirty="0" err="1"/>
              <a:t>space</a:t>
            </a:r>
            <a:r>
              <a:rPr lang="es-ES" b="1" dirty="0"/>
              <a:t> vs. </a:t>
            </a:r>
            <a:r>
              <a:rPr lang="es-ES" b="1" dirty="0" err="1"/>
              <a:t>energy</a:t>
            </a:r>
            <a:r>
              <a:rPr lang="es-ES" b="1" dirty="0"/>
              <a:t> </a:t>
            </a:r>
            <a:r>
              <a:rPr lang="es-ES" b="1" dirty="0" err="1"/>
              <a:t>space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77624-16A8-41DA-A03C-1E219F9B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377" y="1570805"/>
            <a:ext cx="7637463" cy="47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C395-7D23-427E-B205-5ADFEB42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Example 1: DOS(E) for 1D nanowire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CE6EE-7EE5-49DB-88B6-EB98AB3F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92" y="1690688"/>
            <a:ext cx="87915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9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E560-B814-41B7-9FED-BBBD939D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1D (single </a:t>
            </a:r>
            <a:r>
              <a:rPr lang="en-GB" b="1" dirty="0" err="1"/>
              <a:t>subband</a:t>
            </a:r>
            <a:r>
              <a:rPr lang="en-GB" b="1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4A2A1-1BDA-423B-BB05-798C54B6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473" y="1550534"/>
            <a:ext cx="7786688" cy="45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4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137</Words>
  <Application>Microsoft Office PowerPoint</Application>
  <PresentationFormat>Widescreen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Lecture 2</vt:lpstr>
      <vt:lpstr>Conduction and valence bands</vt:lpstr>
      <vt:lpstr>Density of states </vt:lpstr>
      <vt:lpstr>States in a finite volume of semiconductor </vt:lpstr>
      <vt:lpstr>x-direction </vt:lpstr>
      <vt:lpstr>Density-of-states in k-space </vt:lpstr>
      <vt:lpstr>DOS:  k-space vs. energy space</vt:lpstr>
      <vt:lpstr>Example 1: DOS(E) for 1D nanowire </vt:lpstr>
      <vt:lpstr>1D (single subband) </vt:lpstr>
      <vt:lpstr>1D DOS </vt:lpstr>
      <vt:lpstr>Don’t forget to multiply by 2</vt:lpstr>
      <vt:lpstr>Multiple subbands </vt:lpstr>
      <vt:lpstr>Example 2: DOS(E) for 2D electrons </vt:lpstr>
      <vt:lpstr>Example 2: DOS(E) for 2D electrons</vt:lpstr>
      <vt:lpstr>Example 3: DOS(E) for 3D electrons </vt:lpstr>
      <vt:lpstr>Comments on 3D DOS </vt:lpstr>
      <vt:lpstr>Parabolic bands:  1D, 2D, and 3D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Georgies Asres</dc:creator>
  <cp:lastModifiedBy>Georgies Asres</cp:lastModifiedBy>
  <cp:revision>18</cp:revision>
  <dcterms:created xsi:type="dcterms:W3CDTF">2019-02-04T12:24:39Z</dcterms:created>
  <dcterms:modified xsi:type="dcterms:W3CDTF">2019-02-06T12:03:50Z</dcterms:modified>
</cp:coreProperties>
</file>