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341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393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96" r:id="rId38"/>
    <p:sldId id="296" r:id="rId39"/>
    <p:sldId id="297" r:id="rId40"/>
    <p:sldId id="299" r:id="rId41"/>
    <p:sldId id="300" r:id="rId42"/>
    <p:sldId id="301" r:id="rId43"/>
    <p:sldId id="342" r:id="rId44"/>
    <p:sldId id="365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66" r:id="rId53"/>
    <p:sldId id="369" r:id="rId54"/>
    <p:sldId id="368" r:id="rId55"/>
    <p:sldId id="367" r:id="rId56"/>
    <p:sldId id="353" r:id="rId57"/>
    <p:sldId id="354" r:id="rId58"/>
    <p:sldId id="357" r:id="rId59"/>
    <p:sldId id="358" r:id="rId60"/>
    <p:sldId id="359" r:id="rId61"/>
    <p:sldId id="398" r:id="rId62"/>
    <p:sldId id="360" r:id="rId63"/>
    <p:sldId id="361" r:id="rId64"/>
    <p:sldId id="362" r:id="rId65"/>
    <p:sldId id="363" r:id="rId66"/>
    <p:sldId id="364" r:id="rId67"/>
    <p:sldId id="371" r:id="rId68"/>
    <p:sldId id="373" r:id="rId69"/>
    <p:sldId id="372" r:id="rId70"/>
    <p:sldId id="378" r:id="rId71"/>
    <p:sldId id="381" r:id="rId72"/>
    <p:sldId id="377" r:id="rId73"/>
    <p:sldId id="376" r:id="rId74"/>
    <p:sldId id="375" r:id="rId75"/>
    <p:sldId id="400" r:id="rId76"/>
    <p:sldId id="319" r:id="rId77"/>
    <p:sldId id="320" r:id="rId78"/>
    <p:sldId id="321" r:id="rId79"/>
    <p:sldId id="384" r:id="rId80"/>
    <p:sldId id="385" r:id="rId81"/>
    <p:sldId id="386" r:id="rId82"/>
    <p:sldId id="387" r:id="rId83"/>
    <p:sldId id="388" r:id="rId84"/>
    <p:sldId id="389" r:id="rId85"/>
    <p:sldId id="324" r:id="rId86"/>
    <p:sldId id="325" r:id="rId87"/>
    <p:sldId id="326" r:id="rId88"/>
    <p:sldId id="327" r:id="rId89"/>
    <p:sldId id="328" r:id="rId90"/>
    <p:sldId id="394" r:id="rId91"/>
    <p:sldId id="395" r:id="rId92"/>
    <p:sldId id="383" r:id="rId93"/>
    <p:sldId id="257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240" autoAdjust="0"/>
  </p:normalViewPr>
  <p:slideViewPr>
    <p:cSldViewPr>
      <p:cViewPr varScale="1">
        <p:scale>
          <a:sx n="53" d="100"/>
          <a:sy n="53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4B6A3-959C-497A-AE5E-E78FF741BA45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B7D86-DF98-4586-96FA-D808E14D9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</a:t>
            </a:r>
            <a:r>
              <a:rPr lang="en-US" sz="1200" dirty="0" smtClean="0">
                <a:latin typeface="Bookman" pitchFamily="18" charset="0"/>
              </a:rPr>
              <a:t>rear tool post coordinate system – tool is in rear of origin of coo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83138-BC05-4C0C-9549-022BA64959AC}" type="slidenum">
              <a:rPr lang="en-US"/>
              <a:pPr/>
              <a:t>45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dirty="0"/>
          </a:p>
        </p:txBody>
      </p:sp>
      <p:sp>
        <p:nvSpPr>
          <p:cNvPr id="135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8B3D9-1B7E-4D00-9C0D-3937B0BCD823}" type="slidenum">
              <a:rPr lang="en-US"/>
              <a:pPr/>
              <a:t>46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6E25B-E451-4112-8092-1C4AD86345CA}" type="slidenum">
              <a:rPr lang="en-US"/>
              <a:pPr/>
              <a:t>47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9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4FD2F-C883-4D84-87A6-4231FA83C022}" type="slidenum">
              <a:rPr lang="en-US"/>
              <a:pPr/>
              <a:t>48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1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C6EBA-4011-4215-970B-1FC6959B9613}" type="slidenum">
              <a:rPr lang="en-US"/>
              <a:pPr/>
              <a:t>49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3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88BC3-858D-42C2-9BA5-93BCB3382A2F}" type="slidenum">
              <a:rPr lang="en-US"/>
              <a:pPr/>
              <a:t>50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5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F0E77-75CE-4328-9F71-5BC1B479A5A7}" type="slidenum">
              <a:rPr lang="en-US"/>
              <a:pPr/>
              <a:t>51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7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091BF-F2BA-495D-B7DA-6DD12C166E69}" type="slidenum">
              <a:rPr lang="en-US"/>
              <a:pPr/>
              <a:t>52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9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091BF-F2BA-495D-B7DA-6DD12C166E69}" type="slidenum">
              <a:rPr lang="en-US"/>
              <a:pPr/>
              <a:t>53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9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091BF-F2BA-495D-B7DA-6DD12C166E69}" type="slidenum">
              <a:rPr lang="en-US"/>
              <a:pPr/>
              <a:t>54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9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091BF-F2BA-495D-B7DA-6DD12C166E69}" type="slidenum">
              <a:rPr lang="en-US"/>
              <a:pPr/>
              <a:t>55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9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6A554-B71B-4A82-9B9F-7F5350BDA883}" type="slidenum">
              <a:rPr lang="en-US"/>
              <a:pPr/>
              <a:t>56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More </a:t>
            </a:r>
            <a:r>
              <a:rPr lang="en-US" dirty="0"/>
              <a:t>importantly, we are stressing the importance of visualization.  This also makes a good point to stress the importance of understanding basic machining practice.  A machinist, having experience performing the machining operations commonly done on a machining center will already know what it is they want the machine to do.  It will be a relatively simple matter to learn how to tell the machine what it is they wish it to do.  On the other hand, a person with little or no machining practice experience may find it very difficult (if not impossible) to visualize, since they have never actually seen machining operations being performed.</a:t>
            </a:r>
          </a:p>
        </p:txBody>
      </p:sp>
      <p:sp>
        <p:nvSpPr>
          <p:cNvPr id="155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1C40A-F009-4995-8C30-6700D592BFB6}" type="slidenum">
              <a:rPr lang="en-US"/>
              <a:pPr/>
              <a:t>57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7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5B5C8-7017-439F-98AA-F783D9EB2BC3}" type="slidenum">
              <a:rPr lang="en-US"/>
              <a:pPr/>
              <a:t>58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8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F8108-75C1-4E1E-A5EE-A887412C1ABB}" type="slidenum">
              <a:rPr lang="en-US"/>
              <a:pPr/>
              <a:t>59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1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6032E-2AF7-4DE4-B9CD-37C024F72C1F}" type="slidenum">
              <a:rPr lang="en-US"/>
              <a:pPr/>
              <a:t>60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3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6032E-2AF7-4DE4-B9CD-37C024F72C1F}" type="slidenum">
              <a:rPr lang="en-US"/>
              <a:pPr/>
              <a:t>61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3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76E7C-9479-4CFC-8213-5DD55016CED9}" type="slidenum">
              <a:rPr lang="en-US"/>
              <a:pPr/>
              <a:t>62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5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941E4-448B-4615-9803-28FB5E410C2E}" type="slidenum">
              <a:rPr lang="en-US"/>
              <a:pPr/>
              <a:t>63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7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1E5E5-04EF-4DEC-B93D-8966FB3549C1}" type="slidenum">
              <a:rPr lang="en-US"/>
              <a:pPr/>
              <a:t>64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9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D1F8A-4C46-4CCE-B970-2C5B87FC04C0}" type="slidenum">
              <a:rPr lang="en-US"/>
              <a:pPr/>
              <a:t>65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0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66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67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68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69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70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71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72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73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74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F84A9-058F-4FED-94FB-01E23BDA051E}" type="slidenum">
              <a:rPr lang="en-US"/>
              <a:pPr/>
              <a:t>75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1D8D6-8469-444D-A558-B95A467D627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18EE-4656-4D07-B91C-30666B7114A0}" type="datetimeFigureOut">
              <a:rPr lang="en-US" smtClean="0"/>
              <a:pPr/>
              <a:t>20-Apr-20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722E-81CE-4317-88FE-6533AE03F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2895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smtClean="0">
                <a:solidFill>
                  <a:srgbClr val="0070C0"/>
                </a:solidFill>
                <a:latin typeface="Perpetua" pitchFamily="18" charset="0"/>
                <a:cs typeface="FrankRuehl" pitchFamily="34" charset="-79"/>
              </a:rPr>
              <a:t>CNC Machine Tool System  </a:t>
            </a:r>
            <a:r>
              <a:rPr lang="en-US" sz="4000" dirty="0" smtClean="0">
                <a:latin typeface="Perpetua" pitchFamily="18" charset="0"/>
                <a:cs typeface="FrankRuehl" pitchFamily="34" charset="-79"/>
              </a:rPr>
              <a:t>-</a:t>
            </a:r>
            <a:br>
              <a:rPr lang="en-US" sz="4000" dirty="0" smtClean="0">
                <a:latin typeface="Perpetua" pitchFamily="18" charset="0"/>
                <a:cs typeface="FrankRuehl" pitchFamily="34" charset="-79"/>
              </a:rPr>
            </a:br>
            <a:r>
              <a:rPr lang="en-US" sz="4000" b="1" i="1" dirty="0" smtClean="0">
                <a:solidFill>
                  <a:schemeClr val="accent2"/>
                </a:solidFill>
                <a:latin typeface="Perpetua" pitchFamily="18" charset="0"/>
                <a:cs typeface="FrankRuehl" pitchFamily="34" charset="-79"/>
              </a:rPr>
              <a:t>Manual NC Part </a:t>
            </a:r>
            <a:br>
              <a:rPr lang="en-US" sz="4000" b="1" i="1" dirty="0" smtClean="0">
                <a:solidFill>
                  <a:schemeClr val="accent2"/>
                </a:solidFill>
                <a:latin typeface="Perpetua" pitchFamily="18" charset="0"/>
                <a:cs typeface="FrankRuehl" pitchFamily="34" charset="-79"/>
              </a:rPr>
            </a:br>
            <a:r>
              <a:rPr lang="en-US" sz="4000" b="1" i="1" dirty="0" smtClean="0">
                <a:solidFill>
                  <a:schemeClr val="accent2"/>
                </a:solidFill>
                <a:latin typeface="Perpetua" pitchFamily="18" charset="0"/>
                <a:cs typeface="FrankRuehl" pitchFamily="34" charset="-79"/>
              </a:rPr>
              <a:t>Programming</a:t>
            </a:r>
            <a:endParaRPr lang="en-US" sz="4000" b="1" i="1" dirty="0">
              <a:solidFill>
                <a:schemeClr val="accent2"/>
              </a:solidFill>
              <a:latin typeface="Perpetua" pitchFamily="18" charset="0"/>
              <a:cs typeface="FrankRuehl" pitchFamily="34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486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0070C0"/>
                </a:solidFill>
              </a:rPr>
              <a:t>April 2020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1"/>
            <a:ext cx="89154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Bookman" pitchFamily="18" charset="0"/>
              </a:rPr>
              <a:t>1.3. Interpolation Methods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 Interpolation </a:t>
            </a:r>
            <a:r>
              <a:rPr lang="en-US" sz="2200" dirty="0" smtClean="0">
                <a:latin typeface="Bookman" pitchFamily="18" charset="0"/>
              </a:rPr>
              <a:t>is defined as a </a:t>
            </a:r>
            <a:r>
              <a:rPr lang="en-US" sz="2200" b="1" dirty="0" smtClean="0">
                <a:solidFill>
                  <a:srgbClr val="C00000"/>
                </a:solidFill>
                <a:latin typeface="Bookman" pitchFamily="18" charset="0"/>
              </a:rPr>
              <a:t>planar or three dimensional contour</a:t>
            </a:r>
            <a:r>
              <a:rPr lang="en-US" sz="2200" dirty="0" smtClean="0">
                <a:latin typeface="Bookman" pitchFamily="18" charset="0"/>
              </a:rPr>
              <a:t> formed </a:t>
            </a:r>
            <a:r>
              <a:rPr lang="en-US" sz="2200" b="1" dirty="0" smtClean="0">
                <a:latin typeface="Bookman" pitchFamily="18" charset="0"/>
              </a:rPr>
              <a:t>by path </a:t>
            </a:r>
            <a:r>
              <a:rPr lang="en-US" sz="2200" dirty="0" smtClean="0">
                <a:latin typeface="Bookman" pitchFamily="18" charset="0"/>
              </a:rPr>
              <a:t>of </a:t>
            </a:r>
            <a:r>
              <a:rPr lang="en-US" sz="2200" b="1" dirty="0" smtClean="0">
                <a:latin typeface="Bookman" pitchFamily="18" charset="0"/>
              </a:rPr>
              <a:t>2 or multiple axes </a:t>
            </a:r>
            <a:r>
              <a:rPr lang="en-US" sz="2200" dirty="0" smtClean="0">
                <a:latin typeface="Bookman" pitchFamily="18" charset="0"/>
              </a:rPr>
              <a:t>moving at the </a:t>
            </a:r>
            <a:r>
              <a:rPr lang="en-US" sz="2200" b="1" dirty="0" smtClean="0">
                <a:latin typeface="Bookman" pitchFamily="18" charset="0"/>
              </a:rPr>
              <a:t>same time.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man" pitchFamily="18" charset="0"/>
              </a:rPr>
              <a:t> </a:t>
            </a:r>
            <a:r>
              <a:rPr lang="en-US" sz="2200" dirty="0" smtClean="0">
                <a:latin typeface="Bookman" pitchFamily="18" charset="0"/>
              </a:rPr>
              <a:t>Here </a:t>
            </a:r>
            <a:r>
              <a:rPr lang="en-US" sz="2200" b="1" dirty="0" smtClean="0">
                <a:solidFill>
                  <a:srgbClr val="C00000"/>
                </a:solidFill>
                <a:latin typeface="Bookman" pitchFamily="18" charset="0"/>
              </a:rPr>
              <a:t>four methods </a:t>
            </a:r>
            <a:r>
              <a:rPr lang="en-US" sz="2200" dirty="0" smtClean="0">
                <a:latin typeface="Bookman" pitchFamily="18" charset="0"/>
              </a:rPr>
              <a:t>are discussed: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Linear interpolation: </a:t>
            </a:r>
            <a:r>
              <a:rPr lang="en-US" sz="2200" b="1" dirty="0" smtClean="0">
                <a:latin typeface="Bookman" pitchFamily="18" charset="0"/>
              </a:rPr>
              <a:t>Straight line </a:t>
            </a:r>
            <a:r>
              <a:rPr lang="en-US" sz="2200" dirty="0" smtClean="0">
                <a:latin typeface="Bookman" pitchFamily="18" charset="0"/>
              </a:rPr>
              <a:t>between two points in space.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Circular interpolation: </a:t>
            </a:r>
            <a:r>
              <a:rPr lang="en-US" sz="2200" b="1" dirty="0" smtClean="0">
                <a:latin typeface="Bookman" pitchFamily="18" charset="0"/>
              </a:rPr>
              <a:t>Circular arc </a:t>
            </a:r>
            <a:r>
              <a:rPr lang="en-US" sz="2200" dirty="0" smtClean="0">
                <a:latin typeface="Bookman" pitchFamily="18" charset="0"/>
              </a:rPr>
              <a:t>defined by </a:t>
            </a:r>
            <a:r>
              <a:rPr lang="en-US" sz="2200" b="1" dirty="0" smtClean="0">
                <a:latin typeface="Bookman" pitchFamily="18" charset="0"/>
              </a:rPr>
              <a:t>starting point, end point, center </a:t>
            </a:r>
            <a:r>
              <a:rPr lang="en-US" sz="2200" dirty="0" smtClean="0">
                <a:latin typeface="Bookman" pitchFamily="18" charset="0"/>
              </a:rPr>
              <a:t>or </a:t>
            </a:r>
            <a:r>
              <a:rPr lang="en-US" sz="2200" b="1" dirty="0" smtClean="0">
                <a:latin typeface="Bookman" pitchFamily="18" charset="0"/>
              </a:rPr>
              <a:t>radius,</a:t>
            </a:r>
            <a:r>
              <a:rPr lang="en-US" sz="2200" dirty="0" smtClean="0">
                <a:latin typeface="Bookman" pitchFamily="18" charset="0"/>
              </a:rPr>
              <a:t> and </a:t>
            </a:r>
            <a:r>
              <a:rPr lang="en-US" sz="2200" b="1" dirty="0" smtClean="0">
                <a:latin typeface="Bookman" pitchFamily="18" charset="0"/>
              </a:rPr>
              <a:t>direction.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Helical interpolation</a:t>
            </a:r>
            <a:r>
              <a:rPr lang="en-US" sz="2200" b="1" dirty="0" smtClean="0">
                <a:latin typeface="Bookman" pitchFamily="18" charset="0"/>
              </a:rPr>
              <a:t>:</a:t>
            </a:r>
            <a:r>
              <a:rPr lang="en-US" sz="2200" dirty="0" smtClean="0">
                <a:latin typeface="Bookman" pitchFamily="18" charset="0"/>
              </a:rPr>
              <a:t> Circular plus linear motion.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Parabolic </a:t>
            </a:r>
            <a:r>
              <a:rPr lang="en-US" sz="2200" dirty="0" smtClean="0">
                <a:latin typeface="Bookman" pitchFamily="18" charset="0"/>
              </a:rPr>
              <a:t>and</a:t>
            </a: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 cubic interpolation</a:t>
            </a:r>
            <a:r>
              <a:rPr lang="en-US" sz="2200" b="1" dirty="0" smtClean="0">
                <a:latin typeface="Bookman" pitchFamily="18" charset="0"/>
              </a:rPr>
              <a:t>: Free form curves </a:t>
            </a:r>
            <a:r>
              <a:rPr lang="en-US" sz="2200" dirty="0" smtClean="0">
                <a:latin typeface="Bookman" pitchFamily="18" charset="0"/>
              </a:rPr>
              <a:t>using </a:t>
            </a:r>
            <a:r>
              <a:rPr lang="en-US" sz="2200" b="1" dirty="0" smtClean="0">
                <a:latin typeface="Bookman" pitchFamily="18" charset="0"/>
              </a:rPr>
              <a:t>higher order equations</a:t>
            </a:r>
            <a:r>
              <a:rPr lang="en-US" sz="2200" dirty="0" smtClean="0">
                <a:latin typeface="Book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" pitchFamily="18" charset="0"/>
              </a:rPr>
              <a:t>1.4. Structure of NC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991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 2" pitchFamily="18" charset="2"/>
              <a:buChar char="E"/>
            </a:pPr>
            <a:r>
              <a:rPr lang="en-US" sz="2200" dirty="0" smtClean="0">
                <a:latin typeface="Bookman" pitchFamily="18" charset="0"/>
              </a:rPr>
              <a:t> A </a:t>
            </a:r>
            <a:r>
              <a:rPr lang="en-US" sz="2200" b="1" dirty="0" smtClean="0">
                <a:solidFill>
                  <a:srgbClr val="C00000"/>
                </a:solidFill>
                <a:latin typeface="Bookman" pitchFamily="18" charset="0"/>
              </a:rPr>
              <a:t>program</a:t>
            </a:r>
            <a:r>
              <a:rPr lang="en-US" sz="2200" dirty="0" smtClean="0">
                <a:latin typeface="Bookman" pitchFamily="18" charset="0"/>
              </a:rPr>
              <a:t> consists of a </a:t>
            </a:r>
            <a:r>
              <a:rPr lang="en-US" sz="2200" b="1" dirty="0" smtClean="0">
                <a:latin typeface="Bookman" pitchFamily="18" charset="0"/>
              </a:rPr>
              <a:t>sequence of blocks</a:t>
            </a:r>
            <a:r>
              <a:rPr lang="en-US" sz="2200" dirty="0" smtClean="0">
                <a:latin typeface="Bookman" pitchFamily="18" charset="0"/>
              </a:rPr>
              <a:t>, beginning with </a:t>
            </a: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“OXXXX” </a:t>
            </a:r>
            <a:r>
              <a:rPr lang="en-US" sz="2200" dirty="0" smtClean="0">
                <a:latin typeface="Bookman" pitchFamily="18" charset="0"/>
              </a:rPr>
              <a:t>(</a:t>
            </a:r>
            <a:r>
              <a:rPr lang="en-US" sz="2200" b="1" dirty="0" smtClean="0">
                <a:latin typeface="Bookman" pitchFamily="18" charset="0"/>
              </a:rPr>
              <a:t>program name</a:t>
            </a:r>
            <a:r>
              <a:rPr lang="en-US" sz="2200" dirty="0" smtClean="0">
                <a:latin typeface="Bookman" pitchFamily="18" charset="0"/>
              </a:rPr>
              <a:t>) and </a:t>
            </a:r>
            <a:r>
              <a:rPr lang="en-US" sz="2200" b="1" dirty="0" smtClean="0">
                <a:latin typeface="Bookman" pitchFamily="18" charset="0"/>
              </a:rPr>
              <a:t>ending</a:t>
            </a:r>
            <a:r>
              <a:rPr lang="en-US" sz="2200" dirty="0" smtClean="0">
                <a:latin typeface="Bookman" pitchFamily="18" charset="0"/>
              </a:rPr>
              <a:t> with </a:t>
            </a: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“%”</a:t>
            </a:r>
            <a:r>
              <a:rPr lang="en-US" sz="2200" dirty="0" smtClean="0">
                <a:latin typeface="Bookman" pitchFamily="18" charset="0"/>
              </a:rPr>
              <a:t>; a block begins with </a:t>
            </a: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block number </a:t>
            </a:r>
            <a:r>
              <a:rPr lang="en-US" sz="2200" dirty="0" smtClean="0">
                <a:latin typeface="Bookman" pitchFamily="18" charset="0"/>
              </a:rPr>
              <a:t>and ends with </a:t>
            </a: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“;”.</a:t>
            </a:r>
            <a:endParaRPr lang="en-US" sz="2200" dirty="0" smtClean="0">
              <a:latin typeface="Bookman" pitchFamily="18" charset="0"/>
            </a:endParaRPr>
          </a:p>
          <a:p>
            <a:pPr>
              <a:lnSpc>
                <a:spcPct val="150000"/>
              </a:lnSpc>
              <a:buFont typeface="Wingdings 2" pitchFamily="18" charset="2"/>
              <a:buChar char="E"/>
            </a:pPr>
            <a:r>
              <a:rPr lang="en-US" sz="2200" dirty="0" smtClean="0">
                <a:latin typeface="Bookman" pitchFamily="18" charset="0"/>
              </a:rPr>
              <a:t>See the general structure of program as follows: </a:t>
            </a:r>
            <a:endParaRPr lang="en-US" sz="2200" dirty="0">
              <a:latin typeface="Bookman" pitchFamily="18" charset="0"/>
            </a:endParaRPr>
          </a:p>
          <a:p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2743200"/>
            <a:ext cx="8915400" cy="34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6324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Char char="E"/>
            </a:pP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  A CNC</a:t>
            </a:r>
            <a:r>
              <a:rPr lang="en-US" sz="2000" b="1" baseline="0" dirty="0" smtClean="0">
                <a:solidFill>
                  <a:srgbClr val="0070C0"/>
                </a:solidFill>
                <a:latin typeface="Bookman" pitchFamily="18" charset="0"/>
              </a:rPr>
              <a:t> program consists of blocks, words and address</a:t>
            </a:r>
            <a:r>
              <a:rPr lang="en-US" sz="2000" baseline="0" dirty="0" smtClean="0"/>
              <a:t>.</a:t>
            </a:r>
          </a:p>
          <a:p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</a:rPr>
              <a:t>Cont’d…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000" b="1" u="sng" baseline="0" dirty="0" smtClean="0">
                <a:solidFill>
                  <a:srgbClr val="C00000"/>
                </a:solidFill>
                <a:latin typeface="Bookman" pitchFamily="18" charset="0"/>
              </a:rPr>
              <a:t>Block</a:t>
            </a:r>
          </a:p>
          <a:p>
            <a:pPr lvl="2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It’s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a command </a:t>
            </a:r>
            <a:r>
              <a:rPr lang="en-US" sz="2000" dirty="0" smtClean="0">
                <a:latin typeface="Bookman" pitchFamily="18" charset="0"/>
              </a:rPr>
              <a:t>given to the control unit.</a:t>
            </a:r>
          </a:p>
          <a:p>
            <a:pPr lvl="2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aseline="0" dirty="0" smtClean="0">
                <a:latin typeface="Bookman" pitchFamily="18" charset="0"/>
              </a:rPr>
              <a:t> A block is composed of </a:t>
            </a:r>
            <a:r>
              <a:rPr lang="en-US" sz="2000" b="1" baseline="0" dirty="0" smtClean="0">
                <a:latin typeface="Bookman" pitchFamily="18" charset="0"/>
              </a:rPr>
              <a:t>one or more words</a:t>
            </a:r>
            <a:r>
              <a:rPr lang="en-US" sz="2000" baseline="0" dirty="0" smtClean="0">
                <a:latin typeface="Book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LcPeriod" startAt="2"/>
            </a:pP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Word</a:t>
            </a:r>
          </a:p>
          <a:p>
            <a:pPr lvl="2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It is composed of an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identification letter </a:t>
            </a:r>
            <a:r>
              <a:rPr lang="en-US" sz="2000" dirty="0" smtClean="0">
                <a:latin typeface="Bookman" pitchFamily="18" charset="0"/>
              </a:rPr>
              <a:t>and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several numerals</a:t>
            </a:r>
            <a:r>
              <a:rPr lang="en-US" sz="2000" dirty="0" smtClean="0">
                <a:latin typeface="Bookman" pitchFamily="18" charset="0"/>
              </a:rPr>
              <a:t>. example: the command for </a:t>
            </a:r>
            <a:r>
              <a:rPr lang="en-US" sz="2000" b="1" dirty="0" smtClean="0">
                <a:latin typeface="Bookman" pitchFamily="18" charset="0"/>
              </a:rPr>
              <a:t>a feed rate of 200mm/min </a:t>
            </a:r>
            <a:r>
              <a:rPr lang="en-US" sz="2000" dirty="0" smtClean="0">
                <a:latin typeface="Bookman" pitchFamily="18" charset="0"/>
              </a:rPr>
              <a:t>is </a:t>
            </a:r>
            <a:r>
              <a:rPr lang="en-US" sz="2000" b="1" dirty="0" smtClean="0">
                <a:latin typeface="Bookman" pitchFamily="18" charset="0"/>
              </a:rPr>
              <a:t>F200</a:t>
            </a:r>
            <a:r>
              <a:rPr lang="en-US" sz="2000" dirty="0" smtClean="0">
                <a:latin typeface="Book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lphaLcPeriod" startAt="3"/>
            </a:pP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Address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It’s the</a:t>
            </a:r>
            <a:r>
              <a:rPr lang="en-US" sz="2000" b="1" dirty="0" smtClean="0">
                <a:latin typeface="Book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identification letter </a:t>
            </a:r>
            <a:r>
              <a:rPr lang="en-US" sz="2000" dirty="0" smtClean="0">
                <a:latin typeface="Bookman" pitchFamily="18" charset="0"/>
              </a:rPr>
              <a:t>at the beginning of </a:t>
            </a:r>
            <a:r>
              <a:rPr lang="en-US" sz="2000" b="1" dirty="0" smtClean="0">
                <a:latin typeface="Bookman" pitchFamily="18" charset="0"/>
              </a:rPr>
              <a:t>each word.</a:t>
            </a:r>
          </a:p>
          <a:p>
            <a:pPr marL="457200" indent="-457200">
              <a:lnSpc>
                <a:spcPct val="150000"/>
              </a:lnSpc>
              <a:buAutoNum type="alphaLcPeriod" startAt="2"/>
            </a:pPr>
            <a:endParaRPr lang="en-US" sz="2000" b="1" u="sng" dirty="0" smtClean="0"/>
          </a:p>
          <a:p>
            <a:pPr marL="457200" indent="-457200">
              <a:lnSpc>
                <a:spcPct val="150000"/>
              </a:lnSpc>
              <a:buAutoNum type="alphaLcPeriod" startAt="2"/>
            </a:pPr>
            <a:endParaRPr lang="en-US" sz="2000" b="1" u="sng" dirty="0"/>
          </a:p>
          <a:p>
            <a:pPr marL="457200" indent="-457200">
              <a:lnSpc>
                <a:spcPct val="150000"/>
              </a:lnSpc>
            </a:pPr>
            <a:endParaRPr lang="en-US" sz="2000" b="1" u="sng" dirty="0" smtClean="0"/>
          </a:p>
          <a:p>
            <a:pPr marL="457200" indent="-457200">
              <a:lnSpc>
                <a:spcPct val="150000"/>
              </a:lnSpc>
            </a:pPr>
            <a:endParaRPr lang="en-US" sz="2000" b="1" u="sng" dirty="0"/>
          </a:p>
          <a:p>
            <a:pPr marL="457200" indent="-457200">
              <a:lnSpc>
                <a:spcPct val="150000"/>
              </a:lnSpc>
              <a:buAutoNum type="alphaLcPeriod" startAt="2"/>
            </a:pPr>
            <a:endParaRPr lang="en-US" sz="2000" b="1" u="sng" dirty="0" smtClean="0"/>
          </a:p>
          <a:p>
            <a:pPr marL="457200" indent="-457200">
              <a:lnSpc>
                <a:spcPct val="150000"/>
              </a:lnSpc>
              <a:buAutoNum type="alphaLcPeriod" startAt="2"/>
            </a:pPr>
            <a:endParaRPr lang="en-US" sz="2000" b="1" u="sng" dirty="0"/>
          </a:p>
          <a:p>
            <a:pPr marL="457200" indent="-457200">
              <a:lnSpc>
                <a:spcPct val="150000"/>
              </a:lnSpc>
              <a:buAutoNum type="alphaLcPeriod" startAt="2"/>
            </a:pPr>
            <a:endParaRPr lang="en-US" sz="2000" b="1" u="sng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114801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228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Bookman" pitchFamily="18" charset="0"/>
              </a:rPr>
              <a:t>Cont’d…</a:t>
            </a:r>
            <a:endParaRPr lang="en-US" sz="2800" b="1" dirty="0">
              <a:solidFill>
                <a:srgbClr val="0070C0"/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140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1.4.1: Explanation of Words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Sequence number (N address):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Its used to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identify the block </a:t>
            </a:r>
            <a:r>
              <a:rPr lang="en-US" sz="2000" dirty="0" smtClean="0">
                <a:latin typeface="Bookman" pitchFamily="18" charset="0"/>
              </a:rPr>
              <a:t>and its </a:t>
            </a:r>
            <a:r>
              <a:rPr lang="en-US" sz="2000" b="1" dirty="0" smtClean="0">
                <a:latin typeface="Bookman" pitchFamily="18" charset="0"/>
              </a:rPr>
              <a:t>always</a:t>
            </a:r>
            <a:r>
              <a:rPr lang="en-US" sz="2000" dirty="0" smtClean="0">
                <a:latin typeface="Bookman" pitchFamily="18" charset="0"/>
              </a:rPr>
              <a:t> placed at the </a:t>
            </a:r>
            <a:r>
              <a:rPr lang="en-US" sz="2000" b="1" dirty="0" smtClean="0">
                <a:latin typeface="Bookman" pitchFamily="18" charset="0"/>
              </a:rPr>
              <a:t>beginning</a:t>
            </a:r>
            <a:r>
              <a:rPr lang="en-US" sz="2000" dirty="0" smtClean="0">
                <a:latin typeface="Bookman" pitchFamily="18" charset="0"/>
              </a:rPr>
              <a:t> of the block.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The sequence number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need not </a:t>
            </a:r>
            <a:r>
              <a:rPr lang="en-US" sz="2000" dirty="0" smtClean="0">
                <a:latin typeface="Bookman" pitchFamily="18" charset="0"/>
              </a:rPr>
              <a:t>to be </a:t>
            </a:r>
            <a:r>
              <a:rPr lang="en-US" sz="2000" b="1" dirty="0" smtClean="0">
                <a:latin typeface="Bookman" pitchFamily="18" charset="0"/>
              </a:rPr>
              <a:t>consecutive.</a:t>
            </a:r>
          </a:p>
          <a:p>
            <a:pPr marL="914400" lvl="1" indent="-457200" algn="just">
              <a:buFont typeface="Wingdings" pitchFamily="2" charset="2"/>
              <a:buChar char="v"/>
            </a:pPr>
            <a:endParaRPr lang="en-US" sz="2000" dirty="0" smtClean="0">
              <a:latin typeface="Bookman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 startAt="2"/>
            </a:pP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Coordinate word (X/Y/Z Address)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It specifies the </a:t>
            </a:r>
            <a:r>
              <a:rPr lang="en-US" sz="2000" b="1" dirty="0" smtClean="0">
                <a:latin typeface="Bookman" pitchFamily="18" charset="0"/>
              </a:rPr>
              <a:t>target point </a:t>
            </a:r>
            <a:r>
              <a:rPr lang="en-US" sz="2000" dirty="0" smtClean="0">
                <a:latin typeface="Bookman" pitchFamily="18" charset="0"/>
              </a:rPr>
              <a:t>of the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tool movement </a:t>
            </a:r>
            <a:r>
              <a:rPr lang="en-US" sz="2000" dirty="0" smtClean="0">
                <a:latin typeface="Bookman" pitchFamily="18" charset="0"/>
              </a:rPr>
              <a:t>(</a:t>
            </a:r>
            <a:r>
              <a:rPr lang="en-US" sz="2000" b="1" dirty="0" smtClean="0">
                <a:latin typeface="Bookman" pitchFamily="18" charset="0"/>
              </a:rPr>
              <a:t>absolute dimension system</a:t>
            </a:r>
            <a:r>
              <a:rPr lang="en-US" sz="2000" dirty="0" smtClean="0">
                <a:latin typeface="Bookman" pitchFamily="18" charset="0"/>
              </a:rPr>
              <a:t>) or </a:t>
            </a:r>
            <a:r>
              <a:rPr lang="en-US" sz="2000" b="1" dirty="0" smtClean="0">
                <a:latin typeface="Bookman" pitchFamily="18" charset="0"/>
              </a:rPr>
              <a:t>the distance to be moved (incremental dimension)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The word is composed of the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address </a:t>
            </a:r>
            <a:r>
              <a:rPr lang="en-US" sz="2000" b="1" dirty="0" smtClean="0">
                <a:latin typeface="Bookman" pitchFamily="18" charset="0"/>
              </a:rPr>
              <a:t>of the axis </a:t>
            </a:r>
            <a:r>
              <a:rPr lang="en-US" sz="2000" dirty="0" smtClean="0">
                <a:latin typeface="Bookman" pitchFamily="18" charset="0"/>
              </a:rPr>
              <a:t>to be moved and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the value </a:t>
            </a:r>
            <a:r>
              <a:rPr lang="en-US" sz="2000" dirty="0" smtClean="0">
                <a:latin typeface="Bookman" pitchFamily="18" charset="0"/>
              </a:rPr>
              <a:t>and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direction </a:t>
            </a:r>
            <a:r>
              <a:rPr lang="en-US" sz="2000" dirty="0" smtClean="0">
                <a:latin typeface="Bookman" pitchFamily="18" charset="0"/>
              </a:rPr>
              <a:t>of the movement.</a:t>
            </a:r>
            <a:endParaRPr lang="en-US" sz="2000" dirty="0">
              <a:latin typeface="Bookman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 startAt="3"/>
            </a:pP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Parameter for circular interpolation (I/J/K address)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It specify the </a:t>
            </a:r>
            <a:r>
              <a:rPr lang="en-US" sz="2000" b="1" dirty="0" smtClean="0">
                <a:latin typeface="Bookman" pitchFamily="18" charset="0"/>
              </a:rPr>
              <a:t>distance </a:t>
            </a:r>
            <a:r>
              <a:rPr lang="en-US" sz="2000" dirty="0" smtClean="0">
                <a:latin typeface="Bookman" pitchFamily="18" charset="0"/>
              </a:rPr>
              <a:t>measured from the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start point of the arc to the centre.</a:t>
            </a:r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 smtClean="0"/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 smtClean="0"/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 smtClean="0"/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 smtClean="0"/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 smtClean="0"/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 smtClean="0"/>
          </a:p>
          <a:p>
            <a:pPr marL="457200" indent="-457200"/>
            <a:endParaRPr lang="en-US" sz="2000" b="1" dirty="0"/>
          </a:p>
          <a:p>
            <a:pPr marL="457200" indent="-457200"/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286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4. 	 Preparatory function (G address)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It determines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how the tool is to move </a:t>
            </a:r>
            <a:r>
              <a:rPr lang="en-US" sz="2000" dirty="0" smtClean="0">
                <a:latin typeface="Bookman" pitchFamily="18" charset="0"/>
              </a:rPr>
              <a:t>to the </a:t>
            </a:r>
            <a:r>
              <a:rPr lang="en-US" sz="2000" b="1" dirty="0" smtClean="0">
                <a:latin typeface="Bookman" pitchFamily="18" charset="0"/>
              </a:rPr>
              <a:t>programmed target</a:t>
            </a:r>
            <a:r>
              <a:rPr lang="en-US" sz="2000" dirty="0" smtClean="0">
                <a:latin typeface="Bookman" pitchFamily="18" charset="0"/>
              </a:rPr>
              <a:t>. The most common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G codes </a:t>
            </a:r>
            <a:r>
              <a:rPr lang="en-US" sz="2000" dirty="0" smtClean="0">
                <a:latin typeface="Bookman" pitchFamily="18" charset="0"/>
              </a:rPr>
              <a:t>are listed below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5. Spindle function (S Address)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man" pitchFamily="18" charset="0"/>
              </a:rPr>
              <a:t>  The spindle speed is commanded under an </a:t>
            </a:r>
            <a:r>
              <a:rPr lang="en-US" b="1" dirty="0" smtClean="0">
                <a:solidFill>
                  <a:srgbClr val="0070C0"/>
                </a:solidFill>
                <a:latin typeface="Bookman" pitchFamily="18" charset="0"/>
              </a:rPr>
              <a:t>S address </a:t>
            </a:r>
            <a:r>
              <a:rPr lang="en-US" dirty="0" smtClean="0">
                <a:latin typeface="Bookman" pitchFamily="18" charset="0"/>
              </a:rPr>
              <a:t>and is always in </a:t>
            </a:r>
            <a:r>
              <a:rPr lang="en-US" b="1" dirty="0" smtClean="0">
                <a:solidFill>
                  <a:srgbClr val="0070C0"/>
                </a:solidFill>
                <a:latin typeface="Bookman" pitchFamily="18" charset="0"/>
              </a:rPr>
              <a:t>revolution per minute.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man" pitchFamily="18" charset="0"/>
              </a:rPr>
              <a:t> The following table gives the </a:t>
            </a:r>
            <a:r>
              <a:rPr lang="en-US" b="1" dirty="0" smtClean="0">
                <a:solidFill>
                  <a:srgbClr val="0070C0"/>
                </a:solidFill>
                <a:latin typeface="Bookman" pitchFamily="18" charset="0"/>
              </a:rPr>
              <a:t>surface cutting speeds </a:t>
            </a:r>
            <a:r>
              <a:rPr lang="en-US" dirty="0" smtClean="0">
                <a:latin typeface="Bookman" pitchFamily="18" charset="0"/>
              </a:rPr>
              <a:t>for some </a:t>
            </a:r>
            <a:r>
              <a:rPr lang="en-US" b="1" dirty="0" smtClean="0">
                <a:latin typeface="Bookman" pitchFamily="18" charset="0"/>
              </a:rPr>
              <a:t>common materials</a:t>
            </a:r>
            <a:r>
              <a:rPr lang="en-US" dirty="0" smtClean="0">
                <a:latin typeface="Bookman" pitchFamily="18" charset="0"/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000" dirty="0" smtClean="0">
              <a:latin typeface="Bookman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000" dirty="0" smtClean="0">
              <a:latin typeface="Book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  <a:latin typeface="Bookman" pitchFamily="18" charset="0"/>
              </a:rPr>
              <a:t>6. Feed function (F Address)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man" pitchFamily="18" charset="0"/>
              </a:rPr>
              <a:t>  The unit may be in </a:t>
            </a:r>
            <a:r>
              <a:rPr lang="en-US" b="1" dirty="0" smtClean="0">
                <a:solidFill>
                  <a:srgbClr val="0070C0"/>
                </a:solidFill>
                <a:latin typeface="Bookman" pitchFamily="18" charset="0"/>
              </a:rPr>
              <a:t>mm/min</a:t>
            </a:r>
            <a:r>
              <a:rPr lang="en-US" dirty="0" smtClean="0">
                <a:latin typeface="Bookman" pitchFamily="18" charset="0"/>
              </a:rPr>
              <a:t> (</a:t>
            </a:r>
            <a:r>
              <a:rPr lang="en-US" b="1" dirty="0" smtClean="0">
                <a:latin typeface="Bookman" pitchFamily="18" charset="0"/>
              </a:rPr>
              <a:t>in the case of milling machine) </a:t>
            </a:r>
            <a:r>
              <a:rPr lang="en-US" dirty="0" smtClean="0">
                <a:latin typeface="Bookman" pitchFamily="18" charset="0"/>
              </a:rPr>
              <a:t>or in </a:t>
            </a:r>
            <a:r>
              <a:rPr lang="en-US" b="1" dirty="0" smtClean="0">
                <a:solidFill>
                  <a:srgbClr val="0070C0"/>
                </a:solidFill>
                <a:latin typeface="Bookman" pitchFamily="18" charset="0"/>
              </a:rPr>
              <a:t>mm/rev</a:t>
            </a:r>
            <a:r>
              <a:rPr lang="en-US" dirty="0" smtClean="0">
                <a:latin typeface="Bookman" pitchFamily="18" charset="0"/>
              </a:rPr>
              <a:t> (in the case of </a:t>
            </a:r>
            <a:r>
              <a:rPr lang="en-US" b="1" dirty="0" smtClean="0">
                <a:latin typeface="Bookman" pitchFamily="18" charset="0"/>
              </a:rPr>
              <a:t>turning machine</a:t>
            </a:r>
            <a:r>
              <a:rPr lang="en-US" dirty="0" smtClean="0">
                <a:latin typeface="Bookman" pitchFamily="18" charset="0"/>
              </a:rPr>
              <a:t>).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man" pitchFamily="18" charset="0"/>
              </a:rPr>
              <a:t>  The following table gives the </a:t>
            </a:r>
            <a:r>
              <a:rPr lang="en-US" b="1" dirty="0" smtClean="0">
                <a:solidFill>
                  <a:srgbClr val="0070C0"/>
                </a:solidFill>
                <a:latin typeface="Bookman" pitchFamily="18" charset="0"/>
              </a:rPr>
              <a:t>chip load per tooth </a:t>
            </a:r>
            <a:r>
              <a:rPr lang="en-US" dirty="0" smtClean="0">
                <a:latin typeface="Bookman" pitchFamily="18" charset="0"/>
              </a:rPr>
              <a:t>of </a:t>
            </a:r>
            <a:r>
              <a:rPr lang="en-US" b="1" dirty="0" smtClean="0">
                <a:latin typeface="Bookman" pitchFamily="18" charset="0"/>
              </a:rPr>
              <a:t>milling cutters </a:t>
            </a:r>
            <a:r>
              <a:rPr lang="en-US" dirty="0" smtClean="0">
                <a:latin typeface="Bookman" pitchFamily="18" charset="0"/>
              </a:rPr>
              <a:t>cutting some </a:t>
            </a:r>
            <a:r>
              <a:rPr lang="en-US" b="1" dirty="0" smtClean="0">
                <a:latin typeface="Bookman" pitchFamily="18" charset="0"/>
              </a:rPr>
              <a:t>common materials</a:t>
            </a:r>
            <a:r>
              <a:rPr lang="en-US" dirty="0" smtClean="0">
                <a:latin typeface="Bookman" pitchFamily="18" charset="0"/>
              </a:rPr>
              <a:t>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000" dirty="0" smtClean="0"/>
          </a:p>
          <a:p>
            <a:pPr lvl="1"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752600"/>
            <a:ext cx="5600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029200"/>
            <a:ext cx="487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7.     Tool Function (T Address)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  The </a:t>
            </a:r>
            <a:r>
              <a:rPr lang="en-US" sz="2000" b="1" dirty="0" smtClean="0">
                <a:latin typeface="Bookman" pitchFamily="18" charset="0"/>
              </a:rPr>
              <a:t>selection of tool </a:t>
            </a:r>
            <a:r>
              <a:rPr lang="en-US" sz="2000" dirty="0" smtClean="0">
                <a:latin typeface="Bookman" pitchFamily="18" charset="0"/>
              </a:rPr>
              <a:t>is commanded under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a T address</a:t>
            </a:r>
            <a:r>
              <a:rPr lang="en-US" sz="2000" dirty="0" smtClean="0">
                <a:latin typeface="Book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8.     Miscellaneous functions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 It’s a </a:t>
            </a:r>
            <a:r>
              <a:rPr lang="en-US" sz="2000" b="1" dirty="0" smtClean="0">
                <a:latin typeface="Bookman" pitchFamily="18" charset="0"/>
              </a:rPr>
              <a:t>function programmed </a:t>
            </a:r>
            <a:r>
              <a:rPr lang="en-US" sz="2000" dirty="0" smtClean="0">
                <a:latin typeface="Bookman" pitchFamily="18" charset="0"/>
              </a:rPr>
              <a:t>to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control the machine operation </a:t>
            </a:r>
            <a:r>
              <a:rPr lang="en-US" sz="2000" dirty="0" smtClean="0">
                <a:latin typeface="Bookman" pitchFamily="18" charset="0"/>
              </a:rPr>
              <a:t>other than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coordinate movement.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Bookman" pitchFamily="18" charset="0"/>
              </a:rPr>
              <a:t> The most common </a:t>
            </a:r>
            <a:r>
              <a:rPr lang="en-US" sz="2000" b="1" dirty="0" smtClean="0">
                <a:latin typeface="Bookman" pitchFamily="18" charset="0"/>
              </a:rPr>
              <a:t>M functions </a:t>
            </a:r>
            <a:r>
              <a:rPr lang="en-US" sz="2000" dirty="0" smtClean="0">
                <a:latin typeface="Bookman" pitchFamily="18" charset="0"/>
              </a:rPr>
              <a:t>are as follows:</a:t>
            </a:r>
            <a:endParaRPr lang="en-US" sz="2000" dirty="0">
              <a:latin typeface="Book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76600"/>
            <a:ext cx="5962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Bookman" pitchFamily="18" charset="0"/>
              </a:rPr>
              <a:t>2: Manual Part Programming For NC Lathe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2.1: G codes(preparatory functions)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0070C0"/>
                </a:solidFill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G00 (Positioning)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Bookman" pitchFamily="18" charset="0"/>
              </a:rPr>
              <a:t> </a:t>
            </a:r>
            <a:r>
              <a:rPr lang="en-US" sz="2000" b="1" dirty="0" smtClean="0">
                <a:latin typeface="Bookman" pitchFamily="18" charset="0"/>
              </a:rPr>
              <a:t>Each axes </a:t>
            </a:r>
            <a:r>
              <a:rPr lang="en-US" sz="2000" dirty="0" smtClean="0">
                <a:latin typeface="Bookman" pitchFamily="18" charset="0"/>
              </a:rPr>
              <a:t>moves as much as commanded data in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rapid feed rate.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Bookman" pitchFamily="18" charset="0"/>
              </a:rPr>
              <a:t> </a:t>
            </a:r>
            <a:r>
              <a:rPr lang="en-US" sz="2000" b="1" dirty="0" smtClean="0">
                <a:latin typeface="Book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Command Format: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G00 X(U)</a:t>
            </a: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__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Z(W)</a:t>
            </a: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__</a:t>
            </a:r>
            <a:endParaRPr lang="en-US" sz="2000" b="1" dirty="0" smtClean="0">
              <a:solidFill>
                <a:srgbClr val="0070C0"/>
              </a:solidFill>
              <a:latin typeface="Book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8382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81600" y="3352800"/>
            <a:ext cx="3962400" cy="374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smtClean="0">
                <a:solidFill>
                  <a:srgbClr val="C00000"/>
                </a:solidFill>
                <a:latin typeface="Bookman" pitchFamily="18" charset="0"/>
              </a:rPr>
              <a:t>Absolute programming</a:t>
            </a:r>
          </a:p>
          <a:p>
            <a:pPr algn="ctr">
              <a:lnSpc>
                <a:spcPct val="150000"/>
              </a:lnSpc>
            </a:pPr>
            <a:r>
              <a:rPr lang="pl-PL" sz="2200" b="1" dirty="0" smtClean="0"/>
              <a:t>G00 X150.0 Z100.0</a:t>
            </a: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latin typeface="Bookman" pitchFamily="18" charset="0"/>
              </a:rPr>
              <a:t>         </a:t>
            </a:r>
            <a:r>
              <a:rPr lang="pl-PL" sz="2200" b="1" dirty="0" smtClean="0"/>
              <a:t>X200.0 Z200.0</a:t>
            </a:r>
            <a:endParaRPr lang="en-US" sz="2200" b="1" dirty="0" smtClean="0">
              <a:latin typeface="Book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u="sng" dirty="0" smtClean="0">
                <a:solidFill>
                  <a:srgbClr val="C00000"/>
                </a:solidFill>
                <a:latin typeface="Bookman" pitchFamily="18" charset="0"/>
              </a:rPr>
              <a:t>Incremental programming</a:t>
            </a:r>
          </a:p>
          <a:p>
            <a:pPr algn="ctr">
              <a:lnSpc>
                <a:spcPct val="150000"/>
              </a:lnSpc>
            </a:pPr>
            <a:r>
              <a:rPr lang="pl-PL" sz="2200" b="1" dirty="0" smtClean="0"/>
              <a:t>G00 U150.0 W100.0</a:t>
            </a: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latin typeface="Bookman" pitchFamily="18" charset="0"/>
              </a:rPr>
              <a:t>         </a:t>
            </a:r>
            <a:r>
              <a:rPr lang="pl-PL" sz="2200" b="1" dirty="0" smtClean="0"/>
              <a:t>U50.0   W100.0</a:t>
            </a:r>
            <a:endParaRPr lang="en-US" sz="2200" b="1" dirty="0">
              <a:latin typeface="Book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Bookman" pitchFamily="18" charset="0"/>
              </a:rPr>
              <a:t>Example:</a:t>
            </a:r>
            <a:endParaRPr lang="en-US" sz="2400" b="1" u="sng" dirty="0">
              <a:solidFill>
                <a:srgbClr val="C00000"/>
              </a:solidFill>
              <a:latin typeface="Book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762000"/>
            <a:ext cx="6038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9906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man" pitchFamily="18" charset="0"/>
              </a:rPr>
              <a:t>N100 G00 X25 Z5;</a:t>
            </a:r>
            <a:endParaRPr lang="en-US" sz="2000" b="1" dirty="0">
              <a:latin typeface="Book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0070C0"/>
              </a:solidFill>
              <a:latin typeface="Bookman" pitchFamily="18" charset="0"/>
            </a:endParaRP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en-US" sz="3200" b="1" i="1" dirty="0" smtClean="0">
                <a:solidFill>
                  <a:srgbClr val="0070C0"/>
                </a:solidFill>
                <a:latin typeface="Perpetua" pitchFamily="18" charset="0"/>
              </a:rPr>
              <a:t>Manual NC Part Programming</a:t>
            </a:r>
            <a:endParaRPr lang="en-US" sz="3200" b="1" dirty="0" smtClean="0">
              <a:solidFill>
                <a:srgbClr val="0070C0"/>
              </a:solidFill>
              <a:latin typeface="Perpetua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800" b="1" i="1" dirty="0" smtClean="0">
                <a:solidFill>
                  <a:srgbClr val="C00000"/>
                </a:solidFill>
                <a:latin typeface="Perpetua" pitchFamily="18" charset="0"/>
              </a:rPr>
              <a:t>1.1. Programming fundamentals</a:t>
            </a:r>
            <a:endParaRPr lang="en-US" sz="3200" b="1" i="1" dirty="0" smtClean="0">
              <a:solidFill>
                <a:srgbClr val="C00000"/>
              </a:solidFill>
              <a:latin typeface="Perpetu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Perpetua" pitchFamily="18" charset="0"/>
              </a:rPr>
              <a:t>a.  Coordinates systems and references points</a:t>
            </a:r>
          </a:p>
          <a:p>
            <a:pPr>
              <a:lnSpc>
                <a:spcPct val="150000"/>
              </a:lnSpc>
              <a:buFont typeface="Wingdings 2" pitchFamily="18" charset="2"/>
              <a:buChar char="E"/>
            </a:pPr>
            <a:r>
              <a:rPr lang="en-US" sz="2400" dirty="0" smtClean="0">
                <a:latin typeface="Perpetua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Perpetua" pitchFamily="18" charset="0"/>
              </a:rPr>
              <a:t>Part </a:t>
            </a:r>
            <a:r>
              <a:rPr lang="en-US" sz="2400" b="1" dirty="0">
                <a:solidFill>
                  <a:srgbClr val="C00000"/>
                </a:solidFill>
                <a:latin typeface="Perpetua" pitchFamily="18" charset="0"/>
              </a:rPr>
              <a:t>programming </a:t>
            </a:r>
            <a:r>
              <a:rPr lang="en-US" sz="2400" dirty="0">
                <a:latin typeface="Perpetua" pitchFamily="18" charset="0"/>
              </a:rPr>
              <a:t>requires establishment of some </a:t>
            </a:r>
            <a:r>
              <a:rPr lang="en-US" sz="2400" b="1" dirty="0">
                <a:solidFill>
                  <a:srgbClr val="0070C0"/>
                </a:solidFill>
                <a:latin typeface="Perpetua" pitchFamily="18" charset="0"/>
              </a:rPr>
              <a:t>reference </a:t>
            </a:r>
            <a:r>
              <a:rPr lang="en-US" sz="2400" b="1" dirty="0" smtClean="0">
                <a:solidFill>
                  <a:srgbClr val="0070C0"/>
                </a:solidFill>
                <a:latin typeface="Perpetua" pitchFamily="18" charset="0"/>
              </a:rPr>
              <a:t>points</a:t>
            </a:r>
            <a:r>
              <a:rPr lang="en-US" sz="2400" dirty="0" smtClean="0">
                <a:latin typeface="Perpetua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 2" pitchFamily="18" charset="2"/>
              <a:buChar char="E"/>
            </a:pPr>
            <a:r>
              <a:rPr lang="en-US" sz="2400" b="1" dirty="0" smtClean="0">
                <a:solidFill>
                  <a:srgbClr val="C00000"/>
                </a:solidFill>
                <a:latin typeface="Perpetua" pitchFamily="18" charset="0"/>
              </a:rPr>
              <a:t> Three </a:t>
            </a:r>
            <a:r>
              <a:rPr lang="en-US" sz="2400" b="1" dirty="0">
                <a:solidFill>
                  <a:srgbClr val="C00000"/>
                </a:solidFill>
                <a:latin typeface="Perpetua" pitchFamily="18" charset="0"/>
              </a:rPr>
              <a:t>reference points </a:t>
            </a:r>
            <a:r>
              <a:rPr lang="en-US" sz="2400" dirty="0">
                <a:latin typeface="Perpetua" pitchFamily="18" charset="0"/>
              </a:rPr>
              <a:t>are either set by </a:t>
            </a:r>
            <a:r>
              <a:rPr lang="en-US" sz="2400" b="1" dirty="0">
                <a:latin typeface="Perpetua" pitchFamily="18" charset="0"/>
              </a:rPr>
              <a:t>manufacturer or </a:t>
            </a:r>
            <a:r>
              <a:rPr lang="en-US" sz="2400" b="1" dirty="0" smtClean="0">
                <a:latin typeface="Perpetua" pitchFamily="18" charset="0"/>
              </a:rPr>
              <a:t>user</a:t>
            </a:r>
            <a:r>
              <a:rPr lang="en-US" sz="2400" dirty="0" smtClean="0">
                <a:latin typeface="Perpetua" pitchFamily="18" charset="0"/>
              </a:rPr>
              <a:t>.</a:t>
            </a:r>
            <a:endParaRPr lang="en-US" sz="2400" dirty="0">
              <a:latin typeface="Perpetua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70C0"/>
                </a:solidFill>
                <a:latin typeface="Perpetua" pitchFamily="18" charset="0"/>
              </a:rPr>
              <a:t>i</a:t>
            </a:r>
            <a:r>
              <a:rPr lang="en-US" sz="2400" b="1" dirty="0" smtClean="0">
                <a:solidFill>
                  <a:srgbClr val="0070C0"/>
                </a:solidFill>
                <a:latin typeface="Perpetua" pitchFamily="18" charset="0"/>
              </a:rPr>
              <a:t>. Machine Zero (machine coordinate system)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Perpetua" pitchFamily="18" charset="0"/>
              </a:rPr>
              <a:t>Its is </a:t>
            </a:r>
            <a:r>
              <a:rPr lang="en-US" sz="2400" dirty="0">
                <a:latin typeface="Perpetua" pitchFamily="18" charset="0"/>
              </a:rPr>
              <a:t>a </a:t>
            </a:r>
            <a:r>
              <a:rPr lang="en-US" sz="2400" b="1" dirty="0">
                <a:latin typeface="Perpetua" pitchFamily="18" charset="0"/>
              </a:rPr>
              <a:t>fixed point </a:t>
            </a:r>
            <a:r>
              <a:rPr lang="en-US" sz="2400" dirty="0">
                <a:latin typeface="Perpetua" pitchFamily="18" charset="0"/>
              </a:rPr>
              <a:t>set by the </a:t>
            </a:r>
            <a:r>
              <a:rPr lang="en-US" sz="2400" b="1" dirty="0">
                <a:solidFill>
                  <a:srgbClr val="0070C0"/>
                </a:solidFill>
                <a:latin typeface="Perpetua" pitchFamily="18" charset="0"/>
              </a:rPr>
              <a:t>machine tool builder</a:t>
            </a:r>
            <a:r>
              <a:rPr lang="en-US" sz="2400" b="1" dirty="0" smtClean="0">
                <a:solidFill>
                  <a:srgbClr val="0070C0"/>
                </a:solidFill>
                <a:latin typeface="Perpetua" pitchFamily="18" charset="0"/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latin typeface="Perpetua" pitchFamily="18" charset="0"/>
              </a:rPr>
              <a:t>Usually, it</a:t>
            </a:r>
            <a:r>
              <a:rPr lang="en-US" sz="2400" b="1" dirty="0" smtClean="0">
                <a:latin typeface="Perpetua" pitchFamily="18" charset="0"/>
              </a:rPr>
              <a:t> </a:t>
            </a:r>
            <a:r>
              <a:rPr lang="en-US" sz="2400" b="1" dirty="0">
                <a:latin typeface="Perpetua" pitchFamily="18" charset="0"/>
              </a:rPr>
              <a:t>cannot </a:t>
            </a:r>
            <a:r>
              <a:rPr lang="en-US" sz="2400" dirty="0">
                <a:latin typeface="Perpetua" pitchFamily="18" charset="0"/>
              </a:rPr>
              <a:t>be changed</a:t>
            </a:r>
            <a:r>
              <a:rPr lang="en-US" sz="2400" dirty="0" smtClean="0">
                <a:latin typeface="Perpetua" pitchFamily="18" charset="0"/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Perpetua" pitchFamily="18" charset="0"/>
              </a:rPr>
              <a:t> Any </a:t>
            </a:r>
            <a:r>
              <a:rPr lang="en-US" sz="2400" b="1" dirty="0">
                <a:solidFill>
                  <a:srgbClr val="0070C0"/>
                </a:solidFill>
                <a:latin typeface="Perpetua" pitchFamily="18" charset="0"/>
              </a:rPr>
              <a:t>tool movement </a:t>
            </a:r>
            <a:r>
              <a:rPr lang="en-US" sz="2400" dirty="0">
                <a:latin typeface="Perpetua" pitchFamily="18" charset="0"/>
              </a:rPr>
              <a:t>is measured from </a:t>
            </a:r>
            <a:r>
              <a:rPr lang="en-US" sz="2400" b="1" dirty="0">
                <a:latin typeface="Perpetua" pitchFamily="18" charset="0"/>
              </a:rPr>
              <a:t>this </a:t>
            </a:r>
            <a:r>
              <a:rPr lang="en-US" sz="2400" b="1" dirty="0" smtClean="0">
                <a:latin typeface="Perpetua" pitchFamily="18" charset="0"/>
              </a:rPr>
              <a:t>point </a:t>
            </a:r>
            <a:r>
              <a:rPr lang="en-US" sz="2400" dirty="0" smtClean="0">
                <a:latin typeface="Perpetua" pitchFamily="18" charset="0"/>
              </a:rPr>
              <a:t>and the </a:t>
            </a:r>
            <a:r>
              <a:rPr lang="en-US" sz="2400" dirty="0">
                <a:latin typeface="Perpetua" pitchFamily="18" charset="0"/>
              </a:rPr>
              <a:t>controller always remembers </a:t>
            </a:r>
            <a:r>
              <a:rPr lang="en-US" sz="2400" b="1" dirty="0">
                <a:latin typeface="Perpetua" pitchFamily="18" charset="0"/>
              </a:rPr>
              <a:t>tool distance </a:t>
            </a:r>
            <a:r>
              <a:rPr lang="en-US" sz="2400" dirty="0">
                <a:latin typeface="Perpetua" pitchFamily="18" charset="0"/>
              </a:rPr>
              <a:t>from the </a:t>
            </a:r>
            <a:r>
              <a:rPr lang="en-US" sz="2400" b="1" dirty="0">
                <a:latin typeface="Perpetua" pitchFamily="18" charset="0"/>
              </a:rPr>
              <a:t>machine origin.</a:t>
            </a:r>
            <a:r>
              <a:rPr lang="en-US" sz="2400" b="1" dirty="0" smtClean="0">
                <a:latin typeface="Perpetu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Perpetu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G01 (Linear interpolation)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Bookman" pitchFamily="18" charset="0"/>
              </a:rPr>
              <a:t> Each axes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moves straightly </a:t>
            </a:r>
            <a:r>
              <a:rPr lang="en-US" sz="2000" dirty="0" smtClean="0">
                <a:latin typeface="Bookman" pitchFamily="18" charset="0"/>
              </a:rPr>
              <a:t>as much as commanded data in commanded rate.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u="sng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Command Format</a:t>
            </a:r>
            <a:r>
              <a:rPr lang="en-US" sz="2000" b="1" u="sng" dirty="0" smtClean="0">
                <a:latin typeface="Bookman" pitchFamily="18" charset="0"/>
              </a:rPr>
              <a:t>:</a:t>
            </a:r>
            <a:r>
              <a:rPr lang="en-US" sz="2000" dirty="0" smtClean="0">
                <a:latin typeface="Book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G01 X(U)___ Z(W)___ F___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0"/>
            <a:ext cx="1409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00400"/>
            <a:ext cx="31470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91000" y="2819400"/>
            <a:ext cx="441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70C0"/>
                </a:solidFill>
                <a:latin typeface="Bookman" pitchFamily="18" charset="0"/>
              </a:rPr>
              <a:t>Absolute programming</a:t>
            </a:r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G01  X150.0  Z100.0  F0.2</a:t>
            </a:r>
            <a:r>
              <a:rPr lang="en-US" sz="2400" dirty="0" smtClean="0">
                <a:latin typeface="Bookman" pitchFamily="18" charset="0"/>
              </a:rPr>
              <a:t>;</a:t>
            </a:r>
            <a:endParaRPr lang="pl-PL" sz="2400" dirty="0" smtClean="0"/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X200.0  Z200.0</a:t>
            </a:r>
            <a:r>
              <a:rPr lang="en-US" sz="2400" dirty="0" smtClean="0">
                <a:latin typeface="Bookman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70C0"/>
                </a:solidFill>
                <a:latin typeface="Bookman" pitchFamily="18" charset="0"/>
              </a:rPr>
              <a:t>Incremental programming</a:t>
            </a:r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G01 </a:t>
            </a:r>
            <a:r>
              <a:rPr lang="en-US" sz="2400" dirty="0" smtClean="0">
                <a:latin typeface="Bookman" pitchFamily="18" charset="0"/>
              </a:rPr>
              <a:t> </a:t>
            </a:r>
            <a:r>
              <a:rPr lang="pl-PL" sz="2400" dirty="0" smtClean="0"/>
              <a:t>U150.0  W100.0 F0.2 </a:t>
            </a:r>
            <a:endParaRPr lang="en-US" sz="2400" dirty="0" smtClean="0">
              <a:latin typeface="Book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dirty="0" smtClean="0"/>
              <a:t>U50.0  W100.0</a:t>
            </a:r>
            <a:endParaRPr lang="en-US" sz="2400" dirty="0">
              <a:latin typeface="Book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Bookman" pitchFamily="18" charset="0"/>
              </a:rPr>
              <a:t>Example 1:</a:t>
            </a:r>
            <a:endParaRPr lang="en-US" sz="2400" b="1" u="sng" dirty="0">
              <a:solidFill>
                <a:srgbClr val="C00000"/>
              </a:solidFill>
              <a:latin typeface="Book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60102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914400"/>
            <a:ext cx="3809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</a:rPr>
              <a:t>N1</a:t>
            </a: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00 </a:t>
            </a:r>
            <a:r>
              <a:rPr lang="pl-PL" sz="2400" b="1" dirty="0" smtClean="0">
                <a:solidFill>
                  <a:srgbClr val="0070C0"/>
                </a:solidFill>
              </a:rPr>
              <a:t>G01 X25.</a:t>
            </a:r>
            <a:r>
              <a:rPr lang="en-US" sz="2400" b="1" dirty="0" smtClean="0">
                <a:solidFill>
                  <a:srgbClr val="0070C0"/>
                </a:solidFill>
              </a:rPr>
              <a:t>0</a:t>
            </a:r>
            <a:r>
              <a:rPr lang="pl-PL" sz="2400" b="1" dirty="0" smtClean="0">
                <a:solidFill>
                  <a:srgbClr val="0070C0"/>
                </a:solidFill>
              </a:rPr>
              <a:t> Z-30.</a:t>
            </a:r>
            <a:r>
              <a:rPr lang="en-US" sz="2400" b="1" dirty="0" smtClean="0">
                <a:solidFill>
                  <a:srgbClr val="0070C0"/>
                </a:solidFill>
              </a:rPr>
              <a:t>0</a:t>
            </a:r>
            <a:r>
              <a:rPr lang="pl-PL" sz="2400" b="1" dirty="0" smtClean="0">
                <a:solidFill>
                  <a:srgbClr val="0070C0"/>
                </a:solidFill>
              </a:rPr>
              <a:t> F0.2</a:t>
            </a:r>
            <a:endParaRPr lang="en-US" sz="2400" b="1" dirty="0">
              <a:solidFill>
                <a:srgbClr val="0070C0"/>
              </a:solidFill>
              <a:latin typeface="Book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" pitchFamily="18" charset="0"/>
              </a:rPr>
              <a:t>Example 2: Cutting path from Φ40 to Φ60</a:t>
            </a:r>
            <a:endParaRPr lang="en-US" sz="2000" b="1" dirty="0" smtClean="0">
              <a:solidFill>
                <a:srgbClr val="C00000"/>
              </a:solidFill>
              <a:latin typeface="Bookman" pitchFamily="18" charset="0"/>
            </a:endParaRP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9000" contrast="16000"/>
          </a:blip>
          <a:srcRect/>
          <a:stretch>
            <a:fillRect/>
          </a:stretch>
        </p:blipFill>
        <p:spPr bwMode="auto">
          <a:xfrm>
            <a:off x="304800" y="1143000"/>
            <a:ext cx="487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876800" y="17526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Absolute programming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Bookman" pitchFamily="18" charset="0"/>
              </a:rPr>
              <a:t>G01 X60 Z7 F0.2;</a:t>
            </a:r>
          </a:p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Incremental programming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Bookman" pitchFamily="18" charset="0"/>
              </a:rPr>
              <a:t>G01 U20 W-25F0.2;</a:t>
            </a:r>
          </a:p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Compound programming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Bookman" pitchFamily="18" charset="0"/>
              </a:rPr>
              <a:t>G01 X60 W-25F0.2；</a:t>
            </a:r>
          </a:p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Compound programming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Bookman" pitchFamily="18" charset="0"/>
              </a:rPr>
              <a:t>G01 U20 Z7 F0.2；  </a:t>
            </a:r>
            <a:endParaRPr lang="en-US" sz="2000" dirty="0">
              <a:latin typeface="Book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Bookman" pitchFamily="18" charset="0"/>
              </a:rPr>
              <a:t>Circular interpolation</a:t>
            </a: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: G02 &amp; G03</a:t>
            </a:r>
          </a:p>
          <a:p>
            <a:pPr lvl="1">
              <a:lnSpc>
                <a:spcPct val="150000"/>
              </a:lnSpc>
            </a:pPr>
            <a:r>
              <a:rPr lang="en-US" sz="2000" b="1" u="sng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Command format: </a:t>
            </a:r>
            <a:endParaRPr lang="en-US" sz="2000" b="1" u="sng" dirty="0" smtClean="0">
              <a:latin typeface="Bookman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000" b="1" u="sng" dirty="0" smtClean="0">
              <a:latin typeface="Book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b="1" u="sng" dirty="0" smtClean="0">
              <a:solidFill>
                <a:srgbClr val="0070C0"/>
              </a:solidFill>
              <a:latin typeface="Book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Command function: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 smtClean="0">
                <a:latin typeface="Bookman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G02</a:t>
            </a:r>
            <a:r>
              <a:rPr lang="en-US" sz="2000" dirty="0" smtClean="0">
                <a:latin typeface="Bookman" pitchFamily="18" charset="0"/>
              </a:rPr>
              <a:t> movement path is </a:t>
            </a:r>
            <a:r>
              <a:rPr lang="en-US" sz="2000" b="1" dirty="0" smtClean="0">
                <a:latin typeface="Bookman" pitchFamily="18" charset="0"/>
              </a:rPr>
              <a:t>clockwise</a:t>
            </a:r>
            <a:r>
              <a:rPr lang="en-US" sz="2000" dirty="0" smtClean="0">
                <a:latin typeface="Bookman" pitchFamily="18" charset="0"/>
              </a:rPr>
              <a:t> arc from </a:t>
            </a:r>
            <a:r>
              <a:rPr lang="en-US" sz="2000" b="1" dirty="0" smtClean="0">
                <a:latin typeface="Bookman" pitchFamily="18" charset="0"/>
              </a:rPr>
              <a:t>starting point to end point.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man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G03 </a:t>
            </a:r>
            <a:r>
              <a:rPr lang="en-US" sz="2000" dirty="0" smtClean="0">
                <a:latin typeface="Bookman" pitchFamily="18" charset="0"/>
              </a:rPr>
              <a:t>movement path is </a:t>
            </a:r>
            <a:r>
              <a:rPr lang="en-US" sz="2000" b="1" dirty="0" smtClean="0">
                <a:latin typeface="Bookman" pitchFamily="18" charset="0"/>
              </a:rPr>
              <a:t>counterclockwise</a:t>
            </a:r>
            <a:r>
              <a:rPr lang="en-US" sz="2000" dirty="0" smtClean="0">
                <a:latin typeface="Bookman" pitchFamily="18" charset="0"/>
              </a:rPr>
              <a:t> arc from starting point to end point.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 I </a:t>
            </a:r>
            <a:r>
              <a:rPr lang="en-US" sz="2000" dirty="0" smtClean="0">
                <a:latin typeface="Bookman" pitchFamily="18" charset="0"/>
              </a:rPr>
              <a:t>= </a:t>
            </a:r>
            <a:r>
              <a:rPr lang="en-US" sz="2000" b="1" dirty="0" smtClean="0">
                <a:latin typeface="Bookman" pitchFamily="18" charset="0"/>
              </a:rPr>
              <a:t>Coordinates of center point </a:t>
            </a:r>
            <a:r>
              <a:rPr lang="en-US" sz="2000" dirty="0" smtClean="0">
                <a:latin typeface="Bookman" pitchFamily="18" charset="0"/>
              </a:rPr>
              <a:t>– that of starting point in X direction;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  K = </a:t>
            </a:r>
            <a:r>
              <a:rPr lang="en-US" sz="2000" b="1" dirty="0" smtClean="0">
                <a:latin typeface="Bookman" pitchFamily="18" charset="0"/>
              </a:rPr>
              <a:t>Coordinates of center point </a:t>
            </a:r>
            <a:r>
              <a:rPr lang="en-US" sz="2000" dirty="0" smtClean="0">
                <a:latin typeface="Bookman" pitchFamily="18" charset="0"/>
              </a:rPr>
              <a:t>– that of starting point in Z direction.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2954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228600"/>
            <a:ext cx="3882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b="1" u="sng" dirty="0" smtClean="0">
                <a:solidFill>
                  <a:srgbClr val="C00000"/>
                </a:solidFill>
              </a:rPr>
              <a:t> Command the path</a:t>
            </a:r>
            <a:endParaRPr lang="en-US" sz="3200" b="1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410200"/>
            <a:ext cx="1347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G03 path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5562600"/>
            <a:ext cx="1347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G02 path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" pitchFamily="18" charset="0"/>
              </a:rPr>
              <a:t>Example 1:</a:t>
            </a:r>
            <a:endParaRPr lang="en-US" sz="2800" b="1" dirty="0">
              <a:solidFill>
                <a:srgbClr val="C00000"/>
              </a:solidFill>
              <a:latin typeface="Book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1447800"/>
            <a:ext cx="441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Absolute programming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/>
              <a:t>G0</a:t>
            </a:r>
            <a:r>
              <a:rPr lang="en-US" sz="2000" dirty="0" smtClean="0"/>
              <a:t>3</a:t>
            </a:r>
            <a:r>
              <a:rPr lang="pl-PL" sz="2000" dirty="0" smtClean="0"/>
              <a:t> X63.06 Z-20.0 R19.26 F</a:t>
            </a:r>
            <a:r>
              <a:rPr lang="en-US" sz="2000" dirty="0" smtClean="0"/>
              <a:t>0.2</a:t>
            </a:r>
            <a:r>
              <a:rPr lang="pl-PL" sz="2000" dirty="0" smtClean="0"/>
              <a:t>；</a:t>
            </a:r>
            <a:endParaRPr lang="en-US" sz="2000" dirty="0" smtClean="0">
              <a:latin typeface="Book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Incremental programming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/>
              <a:t> G0</a:t>
            </a:r>
            <a:r>
              <a:rPr lang="en-US" sz="2000" dirty="0" smtClean="0"/>
              <a:t>3</a:t>
            </a:r>
            <a:r>
              <a:rPr lang="pl-PL" sz="2000" dirty="0" smtClean="0"/>
              <a:t> U17.81 W-20.0 R19.26 F</a:t>
            </a:r>
            <a:r>
              <a:rPr lang="en-US" sz="2000" dirty="0" smtClean="0"/>
              <a:t>0.2</a:t>
            </a:r>
            <a:r>
              <a:rPr lang="pl-PL" sz="2000" dirty="0" smtClean="0"/>
              <a:t>； </a:t>
            </a:r>
          </a:p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Absolute programming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/>
              <a:t>G0</a:t>
            </a:r>
            <a:r>
              <a:rPr lang="en-US" sz="2000" dirty="0" smtClean="0"/>
              <a:t>3</a:t>
            </a:r>
            <a:r>
              <a:rPr lang="pl-PL" sz="2000" dirty="0" smtClean="0"/>
              <a:t> X63.06 Z-20.0 I17.68 K-6.37</a:t>
            </a:r>
            <a:r>
              <a:rPr lang="en-US" sz="2000" dirty="0" smtClean="0"/>
              <a:t> F0.2;</a:t>
            </a:r>
            <a:r>
              <a:rPr lang="pl-PL" sz="20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Incremental programming</a:t>
            </a:r>
          </a:p>
          <a:p>
            <a:pPr algn="ctr">
              <a:lnSpc>
                <a:spcPct val="150000"/>
              </a:lnSpc>
            </a:pPr>
            <a:r>
              <a:rPr lang="pl-PL" sz="2000" dirty="0" smtClean="0"/>
              <a:t>G0</a:t>
            </a:r>
            <a:r>
              <a:rPr lang="en-US" sz="2000" dirty="0" smtClean="0"/>
              <a:t>3</a:t>
            </a:r>
            <a:r>
              <a:rPr lang="pl-PL" sz="2000" dirty="0" smtClean="0"/>
              <a:t> U17.81 W-20.0 I17.68 K-6.37 F</a:t>
            </a:r>
            <a:r>
              <a:rPr lang="en-US" sz="2000" dirty="0" smtClean="0"/>
              <a:t>0.2;</a:t>
            </a:r>
            <a:r>
              <a:rPr lang="pl-PL" sz="2000" dirty="0" smtClean="0"/>
              <a:t> </a:t>
            </a:r>
            <a:endParaRPr lang="en-US" sz="2000" dirty="0">
              <a:latin typeface="Book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Example 2: </a:t>
            </a:r>
            <a:r>
              <a:rPr lang="en-US" sz="2400" b="1" dirty="0" smtClean="0">
                <a:solidFill>
                  <a:srgbClr val="0070C0"/>
                </a:solidFill>
              </a:rPr>
              <a:t>Write a manual part program to generate the ff profile.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426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029200" y="1447800"/>
            <a:ext cx="3886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O0001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G21 </a:t>
            </a:r>
            <a:r>
              <a:rPr lang="pl-PL" sz="2000" b="1" dirty="0" smtClean="0">
                <a:solidFill>
                  <a:srgbClr val="002060"/>
                </a:solidFill>
              </a:rPr>
              <a:t>M03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 </a:t>
            </a:r>
            <a:r>
              <a:rPr lang="pl-PL" sz="2000" b="1" dirty="0" smtClean="0">
                <a:solidFill>
                  <a:srgbClr val="002060"/>
                </a:solidFill>
              </a:rPr>
              <a:t>S200 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02060"/>
                </a:solidFill>
              </a:rPr>
              <a:t>G00 X0 Z3.0 M08 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02060"/>
                </a:solidFill>
              </a:rPr>
              <a:t>G01 Z0 F0.2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02060"/>
                </a:solidFill>
              </a:rPr>
              <a:t>G03 X20.0 Z-10.0 R10.0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02060"/>
                </a:solidFill>
              </a:rPr>
              <a:t>G01 Z-50.0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02060"/>
                </a:solidFill>
              </a:rPr>
              <a:t>G02 X100.0 Z-74.385 R45.0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02060"/>
                </a:solidFill>
              </a:rPr>
              <a:t>G01 Z-1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14.385;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02060"/>
                </a:solidFill>
              </a:rPr>
              <a:t>G00 X200.0 Z200.0</a:t>
            </a:r>
            <a:r>
              <a:rPr lang="en-US" sz="2000" b="1" dirty="0" smtClean="0">
                <a:solidFill>
                  <a:srgbClr val="002060"/>
                </a:solidFill>
              </a:rPr>
              <a:t> M05</a:t>
            </a:r>
            <a:r>
              <a:rPr lang="pl-PL" sz="2000" b="1" dirty="0" smtClean="0">
                <a:solidFill>
                  <a:srgbClr val="002060"/>
                </a:solidFill>
              </a:rPr>
              <a:t> M09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rgbClr val="002060"/>
                </a:solidFill>
              </a:rPr>
              <a:t>M30</a:t>
            </a:r>
            <a:r>
              <a:rPr lang="en-US" sz="20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en-US" sz="2000" b="1" dirty="0">
              <a:solidFill>
                <a:srgbClr val="002060"/>
              </a:solidFill>
              <a:latin typeface="Book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4343400" cy="324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Example 3: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381000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953000" y="4572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Process: </a:t>
            </a:r>
            <a:r>
              <a:rPr lang="en-US" sz="2400" dirty="0" smtClean="0"/>
              <a:t>Facing process, turning process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Dimension: </a:t>
            </a:r>
            <a:r>
              <a:rPr lang="en-US" sz="2400" dirty="0" smtClean="0"/>
              <a:t>ø105 x 86L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Material: </a:t>
            </a:r>
            <a:r>
              <a:rPr lang="en-US" sz="2400" dirty="0" smtClean="0"/>
              <a:t>mild steel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4480560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454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Condition of using tool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tool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Process type</a:t>
                      </a:r>
                      <a:endParaRPr lang="en-US" sz="2000" b="1" dirty="0"/>
                    </a:p>
                  </a:txBody>
                  <a:tcPr/>
                </a:tc>
              </a:tr>
              <a:tr h="3454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facing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Stock</a:t>
                      </a:r>
                      <a:r>
                        <a:rPr lang="en-US" sz="2000" baseline="0" dirty="0" smtClean="0"/>
                        <a:t> removal</a:t>
                      </a:r>
                      <a:endParaRPr lang="en-US" sz="2000" dirty="0"/>
                    </a:p>
                  </a:txBody>
                  <a:tcPr/>
                </a:tc>
              </a:tr>
              <a:tr h="3454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finishing</a:t>
                      </a:r>
                      <a:endParaRPr lang="en-US" sz="2000" dirty="0"/>
                    </a:p>
                  </a:txBody>
                  <a:tcPr/>
                </a:tc>
              </a:tr>
              <a:tr h="3454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turning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T03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Stock</a:t>
                      </a:r>
                      <a:r>
                        <a:rPr lang="en-US" sz="2000" baseline="0" dirty="0" smtClean="0"/>
                        <a:t> removal</a:t>
                      </a:r>
                      <a:endParaRPr lang="en-US" sz="2000" dirty="0" smtClean="0"/>
                    </a:p>
                  </a:txBody>
                  <a:tcPr/>
                </a:tc>
              </a:tr>
              <a:tr h="3454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T04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finishing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0" y="2209800"/>
            <a:ext cx="302473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DOC for stock removal</a:t>
            </a:r>
          </a:p>
          <a:p>
            <a:pPr algn="ct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2-3 mm</a:t>
            </a:r>
          </a:p>
          <a:p>
            <a:pPr algn="ctr"/>
            <a:r>
              <a:rPr lang="en-US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DOC for finishing</a:t>
            </a:r>
          </a:p>
          <a:p>
            <a:pPr algn="ct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 1mm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Bookman" pitchFamily="18" charset="0"/>
              </a:rPr>
              <a:t>M06</a:t>
            </a:r>
            <a:r>
              <a:rPr lang="en-US" sz="3600" b="1" i="1" dirty="0" smtClean="0">
                <a:solidFill>
                  <a:srgbClr val="C00000"/>
                </a:solidFill>
                <a:latin typeface="Bookman" pitchFamily="18" charset="0"/>
                <a:sym typeface="Wingdings" pitchFamily="2" charset="2"/>
              </a:rPr>
              <a:t></a:t>
            </a:r>
            <a:r>
              <a:rPr lang="en-US" sz="3600" b="1" i="1" dirty="0" smtClean="0">
                <a:solidFill>
                  <a:srgbClr val="C00000"/>
                </a:solidFill>
                <a:latin typeface="Bookman" pitchFamily="18" charset="0"/>
              </a:rPr>
              <a:t> Tool change</a:t>
            </a:r>
            <a:endParaRPr lang="en-US" sz="3600" i="1" dirty="0">
              <a:solidFill>
                <a:srgbClr val="C00000"/>
              </a:solidFill>
              <a:latin typeface="Book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lgerian" pitchFamily="82" charset="0"/>
              <a:buChar char="&gt;"/>
            </a:pPr>
            <a:r>
              <a:rPr lang="en-US" sz="2400" dirty="0" smtClean="0">
                <a:latin typeface="Bookman" pitchFamily="18" charset="0"/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tool change </a:t>
            </a:r>
            <a:r>
              <a:rPr lang="en-US" sz="2400" dirty="0" smtClean="0">
                <a:latin typeface="Bookman" pitchFamily="18" charset="0"/>
              </a:rPr>
              <a:t>command typically has the </a:t>
            </a: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tool number </a:t>
            </a:r>
            <a:r>
              <a:rPr lang="en-US" sz="2400" dirty="0" smtClean="0">
                <a:latin typeface="Bookman" pitchFamily="18" charset="0"/>
              </a:rPr>
              <a:t>and a </a:t>
            </a: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tool change command.</a:t>
            </a:r>
          </a:p>
          <a:p>
            <a:pPr>
              <a:lnSpc>
                <a:spcPct val="150000"/>
              </a:lnSpc>
              <a:buFont typeface="Algerian" pitchFamily="82" charset="0"/>
              <a:buChar char="&gt;"/>
            </a:pPr>
            <a:r>
              <a:rPr lang="en-US" sz="2400" dirty="0" smtClean="0">
                <a:latin typeface="Bookman" pitchFamily="18" charset="0"/>
              </a:rPr>
              <a:t>When the command is executed, the tool changer causes the </a:t>
            </a:r>
            <a:r>
              <a:rPr lang="en-US" sz="2400" b="1" dirty="0" smtClean="0">
                <a:latin typeface="Bookman" pitchFamily="18" charset="0"/>
              </a:rPr>
              <a:t>commanded tool to come to the spindle</a:t>
            </a:r>
            <a:r>
              <a:rPr lang="en-US" sz="2400" dirty="0" smtClean="0">
                <a:latin typeface="Book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Bookman" pitchFamily="18" charset="0"/>
              </a:rPr>
              <a:t>Format:</a:t>
            </a:r>
          </a:p>
          <a:p>
            <a:pPr>
              <a:buFont typeface="Wingdings 2" pitchFamily="18" charset="2"/>
              <a:buChar char="E"/>
            </a:pPr>
            <a:r>
              <a:rPr lang="en-US" sz="2400" b="1" dirty="0" smtClean="0">
                <a:solidFill>
                  <a:srgbClr val="7030A0"/>
                </a:solidFill>
                <a:latin typeface="Bookman" pitchFamily="18" charset="0"/>
              </a:rPr>
              <a:t>M06Taa</a:t>
            </a:r>
          </a:p>
          <a:p>
            <a:pPr>
              <a:buFont typeface="Wingdings 2" pitchFamily="18" charset="2"/>
              <a:buChar char="E"/>
            </a:pPr>
            <a:r>
              <a:rPr lang="en-US" sz="2400" b="1" dirty="0" err="1" smtClean="0">
                <a:solidFill>
                  <a:srgbClr val="7030A0"/>
                </a:solidFill>
                <a:latin typeface="Bookman" pitchFamily="18" charset="0"/>
              </a:rPr>
              <a:t>aa</a:t>
            </a:r>
            <a:r>
              <a:rPr lang="en-US" sz="2400" b="1" dirty="0" smtClean="0">
                <a:solidFill>
                  <a:srgbClr val="7030A0"/>
                </a:solidFill>
                <a:latin typeface="Bookman" pitchFamily="18" charset="0"/>
              </a:rPr>
              <a:t> is the tool number</a:t>
            </a:r>
          </a:p>
          <a:p>
            <a:pPr>
              <a:buFont typeface="Wingdings 2" pitchFamily="18" charset="2"/>
              <a:buChar char="E"/>
            </a:pPr>
            <a:r>
              <a:rPr lang="en-US" sz="2400" b="1" dirty="0" smtClean="0">
                <a:solidFill>
                  <a:srgbClr val="7030A0"/>
                </a:solidFill>
                <a:latin typeface="Bookman" pitchFamily="18" charset="0"/>
              </a:rPr>
              <a:t>M06 is the tool change command.</a:t>
            </a:r>
            <a:endParaRPr lang="en-US" sz="2400" b="1" dirty="0">
              <a:solidFill>
                <a:srgbClr val="7030A0"/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G04  (Dwell)</a:t>
            </a:r>
            <a:endParaRPr lang="en-US" sz="2000" b="1" i="1" u="sng" dirty="0" smtClean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</a:rPr>
              <a:t>Command format: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smtClean="0"/>
              <a:t>G04 P__ ; or </a:t>
            </a:r>
          </a:p>
          <a:p>
            <a:pPr lvl="2">
              <a:lnSpc>
                <a:spcPct val="150000"/>
              </a:lnSpc>
            </a:pPr>
            <a:r>
              <a:rPr lang="en-US" sz="2000" b="1" dirty="0" smtClean="0"/>
              <a:t>                                        G04 X__ ; or </a:t>
            </a:r>
          </a:p>
          <a:p>
            <a:pPr lvl="2">
              <a:lnSpc>
                <a:spcPct val="150000"/>
              </a:lnSpc>
            </a:pPr>
            <a:r>
              <a:rPr lang="en-US" sz="2000" b="1" dirty="0" smtClean="0"/>
              <a:t>                                        G04 U__ ;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b="1" u="sng" dirty="0" smtClean="0">
                <a:solidFill>
                  <a:srgbClr val="C00000"/>
                </a:solidFill>
              </a:rPr>
              <a:t>Command function: 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each </a:t>
            </a:r>
            <a:r>
              <a:rPr lang="en-US" sz="2000" b="1" dirty="0" smtClean="0">
                <a:solidFill>
                  <a:srgbClr val="0070C0"/>
                </a:solidFill>
              </a:rPr>
              <a:t>axis stops the motion</a:t>
            </a:r>
            <a:r>
              <a:rPr lang="en-US" sz="2000" dirty="0" smtClean="0"/>
              <a:t>, the modal of G commands and the reserved data, </a:t>
            </a:r>
            <a:r>
              <a:rPr lang="en-US" sz="2000" b="1" dirty="0" smtClean="0"/>
              <a:t>state are not changed, </a:t>
            </a:r>
            <a:r>
              <a:rPr lang="en-US" sz="2000" dirty="0" smtClean="0"/>
              <a:t>and </a:t>
            </a:r>
            <a:r>
              <a:rPr lang="en-US" sz="2000" b="1" dirty="0" smtClean="0"/>
              <a:t>execute the next block </a:t>
            </a:r>
            <a:r>
              <a:rPr lang="en-US" sz="2000" dirty="0" smtClean="0"/>
              <a:t>after dwelling the defined time.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G04 is non-modal.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the dwell value is programmed using the address </a:t>
            </a:r>
            <a:r>
              <a:rPr lang="en-US" sz="2000" b="1" dirty="0" smtClean="0">
                <a:solidFill>
                  <a:srgbClr val="C00000"/>
                </a:solidFill>
              </a:rPr>
              <a:t>letters X/U (time in seconds) or P (time in 1/1000 seconds)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 Ex. G04 X1.5; This command is read perform a dwell of 1.5 seconds.</a:t>
            </a:r>
          </a:p>
          <a:p>
            <a:pPr lvl="2"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           G04 P2500; This command is ready to perform a dwell of 2.5 	seconds.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915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ii. Program Origin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  </a:t>
            </a:r>
            <a:r>
              <a:rPr lang="en-US" sz="2000" dirty="0"/>
              <a:t>It is also called </a:t>
            </a:r>
            <a:r>
              <a:rPr lang="en-US" sz="2000" b="1" dirty="0">
                <a:solidFill>
                  <a:srgbClr val="0070C0"/>
                </a:solidFill>
              </a:rPr>
              <a:t>home position </a:t>
            </a:r>
            <a:r>
              <a:rPr lang="en-US" sz="2000" dirty="0"/>
              <a:t>of the tool</a:t>
            </a:r>
            <a:r>
              <a:rPr lang="en-US" sz="2000" dirty="0" smtClean="0"/>
              <a:t>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 It is </a:t>
            </a:r>
            <a:r>
              <a:rPr lang="en-US" sz="2000" dirty="0"/>
              <a:t>point from where the </a:t>
            </a:r>
            <a:r>
              <a:rPr lang="en-US" sz="2000" b="1" dirty="0">
                <a:solidFill>
                  <a:srgbClr val="0070C0"/>
                </a:solidFill>
              </a:rPr>
              <a:t>tool starts for its motion </a:t>
            </a:r>
            <a:r>
              <a:rPr lang="en-US" sz="2000" dirty="0"/>
              <a:t>while executing a program and returns back at the </a:t>
            </a:r>
            <a:r>
              <a:rPr lang="en-US" sz="2000" b="1" dirty="0"/>
              <a:t>end of the cycle</a:t>
            </a:r>
            <a:r>
              <a:rPr lang="en-US" sz="2000" dirty="0" smtClean="0"/>
              <a:t>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</a:t>
            </a:r>
            <a:r>
              <a:rPr lang="en-US" sz="2000" dirty="0"/>
              <a:t>This can be </a:t>
            </a:r>
            <a:r>
              <a:rPr lang="en-US" sz="2000" b="1" dirty="0">
                <a:solidFill>
                  <a:srgbClr val="0070C0"/>
                </a:solidFill>
              </a:rPr>
              <a:t>any point within the workspace </a:t>
            </a:r>
            <a:r>
              <a:rPr lang="en-US" sz="2000" dirty="0"/>
              <a:t>of the tool which is sufficiently away from the part. </a:t>
            </a:r>
            <a:endParaRPr lang="en-US" sz="2000" dirty="0" smtClean="0"/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 In </a:t>
            </a:r>
            <a:r>
              <a:rPr lang="en-US" sz="2000" dirty="0"/>
              <a:t>case of </a:t>
            </a:r>
            <a:r>
              <a:rPr lang="en-US" sz="2000" b="1" dirty="0"/>
              <a:t>CNC </a:t>
            </a:r>
            <a:r>
              <a:rPr lang="en-US" sz="2000" b="1" dirty="0" smtClean="0"/>
              <a:t>lathe</a:t>
            </a:r>
            <a:r>
              <a:rPr lang="en-US" sz="2000" dirty="0" smtClean="0"/>
              <a:t>, it </a:t>
            </a:r>
            <a:r>
              <a:rPr lang="en-US" sz="2000" dirty="0"/>
              <a:t>is a point where </a:t>
            </a:r>
            <a:r>
              <a:rPr lang="en-US" sz="2000" b="1" dirty="0"/>
              <a:t>tool change </a:t>
            </a:r>
            <a:r>
              <a:rPr lang="en-US" sz="2000" dirty="0"/>
              <a:t>is carried out</a:t>
            </a:r>
            <a:r>
              <a:rPr lang="en-US" sz="2000" dirty="0" smtClean="0"/>
              <a:t>.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28600" y="3886200"/>
            <a:ext cx="8686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iii. Part Origin (work piece coordinating systems)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It can </a:t>
            </a:r>
            <a:r>
              <a:rPr lang="en-US" sz="2000" dirty="0"/>
              <a:t>be set at </a:t>
            </a:r>
            <a:r>
              <a:rPr lang="en-US" sz="2000" b="1" dirty="0"/>
              <a:t>any point </a:t>
            </a:r>
            <a:r>
              <a:rPr lang="en-US" sz="2000" dirty="0"/>
              <a:t>inside the </a:t>
            </a:r>
            <a:r>
              <a:rPr lang="en-US" sz="2000" b="1" dirty="0">
                <a:solidFill>
                  <a:srgbClr val="0070C0"/>
                </a:solidFill>
              </a:rPr>
              <a:t>machine's electronic grid </a:t>
            </a:r>
            <a:r>
              <a:rPr lang="en-US" sz="2000" b="1" dirty="0" smtClean="0">
                <a:solidFill>
                  <a:srgbClr val="0070C0"/>
                </a:solidFill>
              </a:rPr>
              <a:t>system</a:t>
            </a:r>
            <a:r>
              <a:rPr lang="en-US" sz="2000" dirty="0" smtClean="0"/>
              <a:t>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 Establishing </a:t>
            </a:r>
            <a:r>
              <a:rPr lang="en-US" sz="2000" dirty="0"/>
              <a:t>the part origin is also known as </a:t>
            </a:r>
            <a:r>
              <a:rPr lang="en-US" sz="2000" b="1" dirty="0">
                <a:solidFill>
                  <a:srgbClr val="0070C0"/>
                </a:solidFill>
              </a:rPr>
              <a:t>zero shift, work shift, floating zero or datum.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 Usually </a:t>
            </a:r>
            <a:r>
              <a:rPr lang="en-US" sz="2000" dirty="0"/>
              <a:t>part origin needs to be defined for </a:t>
            </a:r>
            <a:r>
              <a:rPr lang="en-US" sz="2000" b="1" dirty="0">
                <a:solidFill>
                  <a:srgbClr val="0070C0"/>
                </a:solidFill>
              </a:rPr>
              <a:t>each new setup.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04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rgbClr val="0070C0"/>
                </a:solidFill>
              </a:rPr>
              <a:t>Cont’d…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G20/G21 (imperial/metric data input</a:t>
            </a:r>
            <a:r>
              <a:rPr lang="en-US" sz="2400" i="1" dirty="0" smtClean="0">
                <a:solidFill>
                  <a:srgbClr val="C00000"/>
                </a:solidFill>
              </a:rPr>
              <a:t>) </a:t>
            </a:r>
            <a:endParaRPr lang="en-US" sz="2000" i="1" dirty="0" smtClean="0">
              <a:solidFill>
                <a:srgbClr val="C00000"/>
              </a:solidFill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 The machine controller can be programmed in either </a:t>
            </a:r>
            <a:r>
              <a:rPr lang="en-US" sz="2000" b="1" dirty="0" smtClean="0">
                <a:solidFill>
                  <a:srgbClr val="0070C0"/>
                </a:solidFill>
              </a:rPr>
              <a:t>Imperial (inch) unit input (G20) </a:t>
            </a:r>
            <a:r>
              <a:rPr lang="en-US" sz="2000" dirty="0" smtClean="0"/>
              <a:t>or </a:t>
            </a:r>
            <a:r>
              <a:rPr lang="en-US" sz="2000" b="1" dirty="0" smtClean="0">
                <a:solidFill>
                  <a:srgbClr val="0070C0"/>
                </a:solidFill>
              </a:rPr>
              <a:t>Metric (millimeter) unit input (G21).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i="1" u="sng" dirty="0" smtClean="0"/>
              <a:t> 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G28 (Reference automatic return)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u="sng" dirty="0" smtClean="0"/>
              <a:t> </a:t>
            </a:r>
            <a:r>
              <a:rPr lang="en-US" sz="2000" b="1" u="sng" dirty="0" smtClean="0">
                <a:solidFill>
                  <a:srgbClr val="0070C0"/>
                </a:solidFill>
              </a:rPr>
              <a:t>Command format</a:t>
            </a:r>
            <a:r>
              <a:rPr lang="en-US" sz="2000" b="1" dirty="0" smtClean="0"/>
              <a:t>:</a:t>
            </a:r>
            <a:r>
              <a:rPr lang="en-US" sz="2000" dirty="0" smtClean="0"/>
              <a:t> G28 X(u) Z(w)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 By command, commanded axis automatically </a:t>
            </a:r>
            <a:r>
              <a:rPr lang="en-US" sz="2000" b="1" dirty="0" smtClean="0">
                <a:solidFill>
                  <a:srgbClr val="0070C0"/>
                </a:solidFill>
              </a:rPr>
              <a:t>returns to the reference.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895600"/>
            <a:ext cx="8763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G32 (Thread cycle)</a:t>
            </a:r>
            <a:endParaRPr lang="en-US" sz="2000" b="1" i="1" u="sng" dirty="0" smtClean="0">
              <a:solidFill>
                <a:srgbClr val="C00000"/>
              </a:solidFill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/>
              <a:t>  </a:t>
            </a:r>
            <a:r>
              <a:rPr lang="en-US" sz="2000" b="1" u="sng" dirty="0" smtClean="0"/>
              <a:t>Command format</a:t>
            </a:r>
            <a:r>
              <a:rPr lang="en-US" sz="2000" b="1" dirty="0" smtClean="0"/>
              <a:t>: 	G32 Z(w) F ; or</a:t>
            </a:r>
          </a:p>
          <a:p>
            <a:pPr lvl="2">
              <a:lnSpc>
                <a:spcPct val="150000"/>
              </a:lnSpc>
            </a:pPr>
            <a:r>
              <a:rPr lang="en-US" sz="2000" b="1" dirty="0" smtClean="0"/>
              <a:t>                                                 X(u) Z(w) F ;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 G32 is applied to </a:t>
            </a:r>
            <a:r>
              <a:rPr lang="en-US" sz="2000" b="1" dirty="0" smtClean="0">
                <a:solidFill>
                  <a:srgbClr val="0070C0"/>
                </a:solidFill>
              </a:rPr>
              <a:t>only single block </a:t>
            </a:r>
            <a:r>
              <a:rPr lang="en-US" sz="2000" dirty="0" smtClean="0"/>
              <a:t>and its modal.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 Values of over travel δ1 and δ2 can be calculated as: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/>
              <a:t> </a:t>
            </a:r>
          </a:p>
          <a:p>
            <a:pPr lvl="2">
              <a:lnSpc>
                <a:spcPct val="150000"/>
              </a:lnSpc>
            </a:pPr>
            <a:endParaRPr lang="en-US" sz="2000" dirty="0" smtClean="0"/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 </a:t>
            </a:r>
            <a:endParaRPr lang="en-US" sz="2000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5562600"/>
          <a:ext cx="2743200" cy="1066800"/>
        </p:xfrm>
        <a:graphic>
          <a:graphicData uri="http://schemas.openxmlformats.org/presentationml/2006/ole">
            <p:oleObj spid="_x0000_s179202" name="Equation" r:id="rId3" imgW="1244520" imgH="60948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4495800" y="5380672"/>
            <a:ext cx="381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/>
              <a:t>where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 = Lead of thread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 = rev/min of spindle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37957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0" y="685800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Bookman" pitchFamily="18" charset="0"/>
              </a:rPr>
              <a:t>Lead of screw : 3mm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Bookman" pitchFamily="18" charset="0"/>
              </a:rPr>
              <a:t>δ1 : 5mm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Bookman" pitchFamily="18" charset="0"/>
              </a:rPr>
              <a:t>δ2 : 1.5mm</a:t>
            </a:r>
          </a:p>
          <a:p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Bookman" pitchFamily="18" charset="0"/>
              </a:rPr>
              <a:t>Depth of cut : 1mm(2cut two times)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latin typeface="Book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514600"/>
            <a:ext cx="426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u="sng" dirty="0" smtClean="0">
                <a:solidFill>
                  <a:srgbClr val="002060"/>
                </a:solidFill>
              </a:rPr>
              <a:t>(ABSOLUTE)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N0005 </a:t>
            </a:r>
            <a:r>
              <a:rPr lang="pl-PL" sz="2000" b="1" dirty="0" smtClean="0">
                <a:solidFill>
                  <a:srgbClr val="002060"/>
                </a:solidFill>
              </a:rPr>
              <a:t>G9</a:t>
            </a:r>
            <a:r>
              <a:rPr lang="en-US" sz="2000" b="1" dirty="0" smtClean="0">
                <a:solidFill>
                  <a:srgbClr val="002060"/>
                </a:solidFill>
              </a:rPr>
              <a:t>0 G21</a:t>
            </a:r>
            <a:r>
              <a:rPr lang="pl-PL" sz="2000" b="1" dirty="0" smtClean="0">
                <a:solidFill>
                  <a:srgbClr val="002060"/>
                </a:solidFill>
              </a:rPr>
              <a:t> S</a:t>
            </a:r>
            <a:r>
              <a:rPr lang="en-US" sz="2000" b="1" dirty="0" smtClean="0">
                <a:solidFill>
                  <a:srgbClr val="002060"/>
                </a:solidFill>
              </a:rPr>
              <a:t>9</a:t>
            </a:r>
            <a:r>
              <a:rPr lang="pl-PL" sz="2000" b="1" dirty="0" smtClean="0">
                <a:solidFill>
                  <a:srgbClr val="002060"/>
                </a:solidFill>
              </a:rPr>
              <a:t>00 M03 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N0010 </a:t>
            </a:r>
            <a:r>
              <a:rPr lang="pl-PL" sz="2000" b="1" dirty="0" smtClean="0">
                <a:solidFill>
                  <a:srgbClr val="002060"/>
                </a:solidFill>
              </a:rPr>
              <a:t>G00 X90.0 Z5.0 M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r>
              <a:rPr lang="pl-PL" sz="2000" b="1" dirty="0" smtClean="0">
                <a:solidFill>
                  <a:srgbClr val="002060"/>
                </a:solidFill>
              </a:rPr>
              <a:t>8 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N0015  </a:t>
            </a:r>
            <a:r>
              <a:rPr lang="pl-PL" sz="2000" b="1" dirty="0" smtClean="0">
                <a:solidFill>
                  <a:srgbClr val="002060"/>
                </a:solidFill>
              </a:rPr>
              <a:t>X48.0 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N0020  </a:t>
            </a:r>
            <a:r>
              <a:rPr lang="pl-PL" sz="2000" b="1" dirty="0" smtClean="0">
                <a:solidFill>
                  <a:srgbClr val="C00000"/>
                </a:solidFill>
              </a:rPr>
              <a:t>G32 Z-71.5 F</a:t>
            </a:r>
            <a:r>
              <a:rPr lang="en-US" sz="2000" b="1" dirty="0" smtClean="0">
                <a:solidFill>
                  <a:srgbClr val="C00000"/>
                </a:solidFill>
              </a:rPr>
              <a:t>0.3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;</a:t>
            </a:r>
            <a:endParaRPr lang="pl-PL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N0025  </a:t>
            </a:r>
            <a:r>
              <a:rPr lang="pl-PL" sz="2000" b="1" dirty="0" smtClean="0">
                <a:solidFill>
                  <a:srgbClr val="002060"/>
                </a:solidFill>
              </a:rPr>
              <a:t>G00 X90.0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N0030  </a:t>
            </a:r>
            <a:r>
              <a:rPr lang="pl-PL" sz="2000" b="1" dirty="0" smtClean="0">
                <a:solidFill>
                  <a:srgbClr val="002060"/>
                </a:solidFill>
              </a:rPr>
              <a:t>Z5.0 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N0035  </a:t>
            </a:r>
            <a:r>
              <a:rPr lang="pl-PL" sz="2000" b="1" dirty="0" smtClean="0">
                <a:solidFill>
                  <a:srgbClr val="002060"/>
                </a:solidFill>
              </a:rPr>
              <a:t>X46.0 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N0040  </a:t>
            </a:r>
            <a:r>
              <a:rPr lang="pl-PL" sz="2000" b="1" dirty="0" smtClean="0">
                <a:solidFill>
                  <a:srgbClr val="C00000"/>
                </a:solidFill>
              </a:rPr>
              <a:t>G32 Z-71.5 </a:t>
            </a:r>
            <a:r>
              <a:rPr lang="en-US" sz="2000" b="1" dirty="0" smtClean="0">
                <a:solidFill>
                  <a:srgbClr val="C00000"/>
                </a:solidFill>
              </a:rPr>
              <a:t>;</a:t>
            </a:r>
            <a:endParaRPr lang="pl-PL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N0045  </a:t>
            </a:r>
            <a:r>
              <a:rPr lang="pl-PL" sz="2000" b="1" dirty="0" smtClean="0">
                <a:solidFill>
                  <a:srgbClr val="002060"/>
                </a:solidFill>
              </a:rPr>
              <a:t>G00 X90.0 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N0050  </a:t>
            </a:r>
            <a:r>
              <a:rPr lang="pl-PL" sz="2000" b="1" dirty="0" smtClean="0">
                <a:solidFill>
                  <a:srgbClr val="002060"/>
                </a:solidFill>
              </a:rPr>
              <a:t>Z5.0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N0055  </a:t>
            </a:r>
            <a:r>
              <a:rPr lang="pl-PL" sz="2000" b="1" dirty="0" smtClean="0">
                <a:solidFill>
                  <a:srgbClr val="002060"/>
                </a:solidFill>
              </a:rPr>
              <a:t>X150.0 Z150.0 T0100 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N0060  </a:t>
            </a:r>
            <a:r>
              <a:rPr lang="pl-PL" sz="2000" b="1" dirty="0" smtClean="0">
                <a:solidFill>
                  <a:srgbClr val="002060"/>
                </a:solidFill>
              </a:rPr>
              <a:t>M30 </a:t>
            </a:r>
            <a:r>
              <a:rPr lang="en-US" sz="2000" b="1" dirty="0" smtClean="0">
                <a:solidFill>
                  <a:srgbClr val="002060"/>
                </a:solidFill>
              </a:rPr>
              <a:t>;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Example 1: Straight lead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Example 2</a:t>
            </a: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3810000" cy="277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4114800"/>
            <a:ext cx="449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Lead of screw: 3mm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δ1: 5mm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δ2: 1.5mm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Depth of cut: 1mm(2cut two times)</a:t>
            </a:r>
            <a:endParaRPr lang="en-US" sz="2000" b="1" dirty="0">
              <a:solidFill>
                <a:srgbClr val="C00000"/>
              </a:solidFill>
              <a:latin typeface="Book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609600"/>
            <a:ext cx="4953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i="1" u="sng" dirty="0" smtClean="0">
                <a:solidFill>
                  <a:schemeClr val="accent6">
                    <a:lumMod val="50000"/>
                  </a:schemeClr>
                </a:solidFill>
              </a:rPr>
              <a:t>ABSOLUTE</a:t>
            </a:r>
            <a:endParaRPr lang="en-US" sz="3200" b="1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2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N0005 </a:t>
            </a:r>
            <a:r>
              <a:rPr lang="pl-PL" sz="2200" b="1" dirty="0" smtClean="0">
                <a:solidFill>
                  <a:srgbClr val="002060"/>
                </a:solidFill>
              </a:rPr>
              <a:t>G9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0 G21</a:t>
            </a:r>
            <a:r>
              <a:rPr lang="pl-PL" sz="2200" b="1" dirty="0" smtClean="0">
                <a:solidFill>
                  <a:srgbClr val="002060"/>
                </a:solidFill>
              </a:rPr>
              <a:t> S</a:t>
            </a:r>
            <a:r>
              <a:rPr lang="en-US" sz="2200" b="1" dirty="0" smtClean="0">
                <a:solidFill>
                  <a:srgbClr val="002060"/>
                </a:solidFill>
              </a:rPr>
              <a:t>9</a:t>
            </a:r>
            <a:r>
              <a:rPr lang="pl-PL" sz="2200" b="1" dirty="0" smtClean="0">
                <a:solidFill>
                  <a:srgbClr val="002060"/>
                </a:solidFill>
              </a:rPr>
              <a:t>00 M03 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N0010 </a:t>
            </a:r>
            <a:r>
              <a:rPr lang="pl-PL" sz="2200" b="1" dirty="0" smtClean="0">
                <a:solidFill>
                  <a:srgbClr val="002060"/>
                </a:solidFill>
              </a:rPr>
              <a:t>G00 X90.0 Z5.0 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 ;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N0015 </a:t>
            </a:r>
            <a:r>
              <a:rPr lang="pl-PL" sz="2200" b="1" dirty="0" smtClean="0">
                <a:solidFill>
                  <a:srgbClr val="002060"/>
                </a:solidFill>
              </a:rPr>
              <a:t>X2</a:t>
            </a:r>
            <a:r>
              <a:rPr lang="en-US" sz="2200" b="1" dirty="0" smtClean="0">
                <a:solidFill>
                  <a:srgbClr val="002060"/>
                </a:solidFill>
              </a:rPr>
              <a:t>3</a:t>
            </a:r>
            <a:r>
              <a:rPr lang="pl-PL" sz="2200" b="1" dirty="0" smtClean="0">
                <a:solidFill>
                  <a:srgbClr val="002060"/>
                </a:solidFill>
              </a:rPr>
              <a:t>.0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  <a:latin typeface="Bookman" pitchFamily="18" charset="0"/>
              </a:rPr>
              <a:t>N0020 </a:t>
            </a:r>
            <a:r>
              <a:rPr lang="pl-PL" sz="2200" b="1" dirty="0" smtClean="0">
                <a:solidFill>
                  <a:srgbClr val="C00000"/>
                </a:solidFill>
              </a:rPr>
              <a:t>G32 X4</a:t>
            </a:r>
            <a:r>
              <a:rPr lang="en-US" sz="2200" b="1" dirty="0" smtClean="0">
                <a:solidFill>
                  <a:srgbClr val="C00000"/>
                </a:solidFill>
              </a:rPr>
              <a:t>8.0</a:t>
            </a:r>
            <a:r>
              <a:rPr lang="pl-PL" sz="2200" b="1" dirty="0" smtClean="0">
                <a:solidFill>
                  <a:srgbClr val="C00000"/>
                </a:solidFill>
              </a:rPr>
              <a:t> Z-71.5 F3.0 </a:t>
            </a:r>
            <a:r>
              <a:rPr lang="en-US" sz="2200" b="1" dirty="0" smtClean="0">
                <a:solidFill>
                  <a:srgbClr val="C0000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N0025 </a:t>
            </a:r>
            <a:r>
              <a:rPr lang="pl-PL" sz="2200" b="1" dirty="0" smtClean="0">
                <a:solidFill>
                  <a:srgbClr val="002060"/>
                </a:solidFill>
              </a:rPr>
              <a:t>G00 X90.0 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N0030 </a:t>
            </a:r>
            <a:r>
              <a:rPr lang="pl-PL" sz="2200" b="1" dirty="0" smtClean="0">
                <a:solidFill>
                  <a:srgbClr val="002060"/>
                </a:solidFill>
              </a:rPr>
              <a:t>Z5.0 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N0035 </a:t>
            </a:r>
            <a:r>
              <a:rPr lang="pl-PL" sz="2200" b="1" dirty="0" smtClean="0">
                <a:solidFill>
                  <a:srgbClr val="002060"/>
                </a:solidFill>
              </a:rPr>
              <a:t>X21.0 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  <a:latin typeface="Bookman" pitchFamily="18" charset="0"/>
              </a:rPr>
              <a:t>N0040 </a:t>
            </a:r>
            <a:r>
              <a:rPr lang="pl-PL" sz="2200" b="1" dirty="0" smtClean="0">
                <a:solidFill>
                  <a:srgbClr val="C00000"/>
                </a:solidFill>
              </a:rPr>
              <a:t>G32 X4</a:t>
            </a:r>
            <a:r>
              <a:rPr lang="en-US" sz="2200" b="1" dirty="0" smtClean="0">
                <a:solidFill>
                  <a:srgbClr val="C00000"/>
                </a:solidFill>
              </a:rPr>
              <a:t>6.0</a:t>
            </a:r>
            <a:r>
              <a:rPr lang="pl-PL" sz="2200" b="1" dirty="0" smtClean="0">
                <a:solidFill>
                  <a:srgbClr val="C00000"/>
                </a:solidFill>
              </a:rPr>
              <a:t> Z-71.5 </a:t>
            </a:r>
            <a:r>
              <a:rPr lang="en-US" sz="2200" b="1" dirty="0" smtClean="0">
                <a:solidFill>
                  <a:srgbClr val="C0000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N0045 </a:t>
            </a:r>
            <a:r>
              <a:rPr lang="pl-PL" sz="2200" b="1" dirty="0" smtClean="0">
                <a:solidFill>
                  <a:srgbClr val="002060"/>
                </a:solidFill>
              </a:rPr>
              <a:t>G00 X90.0 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N0050 </a:t>
            </a:r>
            <a:r>
              <a:rPr lang="pl-PL" sz="2200" b="1" dirty="0" smtClean="0">
                <a:solidFill>
                  <a:srgbClr val="002060"/>
                </a:solidFill>
              </a:rPr>
              <a:t>Z5.0 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N0055 </a:t>
            </a:r>
            <a:r>
              <a:rPr lang="pl-PL" sz="2200" b="1" dirty="0" smtClean="0">
                <a:solidFill>
                  <a:srgbClr val="002060"/>
                </a:solidFill>
              </a:rPr>
              <a:t>X150.0 Z150.0</a:t>
            </a:r>
            <a:r>
              <a:rPr lang="en-US" sz="2200" b="1" dirty="0" smtClean="0">
                <a:solidFill>
                  <a:srgbClr val="002060"/>
                </a:solidFill>
              </a:rPr>
              <a:t> Mo5Mo9</a:t>
            </a:r>
            <a:r>
              <a:rPr lang="pl-PL" sz="2200" b="1" dirty="0" smtClean="0">
                <a:solidFill>
                  <a:srgbClr val="002060"/>
                </a:solidFill>
              </a:rPr>
              <a:t>T0100 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pl-PL" sz="2200" b="1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N0060 </a:t>
            </a:r>
            <a:r>
              <a:rPr lang="pl-PL" sz="2200" b="1" dirty="0" smtClean="0">
                <a:solidFill>
                  <a:srgbClr val="002060"/>
                </a:solidFill>
              </a:rPr>
              <a:t>M30 </a:t>
            </a:r>
            <a:r>
              <a:rPr lang="en-US" sz="2200" b="1" dirty="0" smtClean="0">
                <a:solidFill>
                  <a:srgbClr val="002060"/>
                </a:solidFill>
                <a:latin typeface="Bookman" pitchFamily="18" charset="0"/>
              </a:rPr>
              <a:t>;</a:t>
            </a:r>
            <a:endParaRPr lang="en-US" sz="2200" b="1" dirty="0">
              <a:solidFill>
                <a:srgbClr val="002060"/>
              </a:solidFill>
              <a:latin typeface="Book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0"/>
            <a:ext cx="5181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INCREMENTAL</a:t>
            </a:r>
            <a:endParaRPr lang="en-US" sz="2800" b="1" i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pl-PL" sz="2000" b="1" u="sng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N0005  </a:t>
            </a:r>
            <a:r>
              <a:rPr lang="pl-PL" sz="2000" b="1" dirty="0" smtClean="0"/>
              <a:t>G9</a:t>
            </a:r>
            <a:r>
              <a:rPr lang="en-US" sz="2000" b="1" dirty="0" smtClean="0"/>
              <a:t>0 G21</a:t>
            </a:r>
            <a:r>
              <a:rPr lang="pl-PL" sz="2000" b="1" dirty="0" smtClean="0"/>
              <a:t> S800 M03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N0010  </a:t>
            </a:r>
            <a:r>
              <a:rPr lang="pl-PL" sz="2000" b="1" dirty="0" smtClean="0"/>
              <a:t>G00 X90.0 Z5.0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N0015  </a:t>
            </a:r>
            <a:r>
              <a:rPr lang="pl-PL" sz="2000" b="1" dirty="0" smtClean="0"/>
              <a:t>U-67.974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N0020  </a:t>
            </a:r>
            <a:r>
              <a:rPr lang="pl-PL" sz="2000" b="1" dirty="0" smtClean="0">
                <a:solidFill>
                  <a:srgbClr val="C00000"/>
                </a:solidFill>
              </a:rPr>
              <a:t>G32 U27.321 W-76.5 F3.0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N0025  </a:t>
            </a:r>
            <a:r>
              <a:rPr lang="pl-PL" sz="2000" b="1" dirty="0" smtClean="0"/>
              <a:t>G00 U40.438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N0030  </a:t>
            </a:r>
            <a:r>
              <a:rPr lang="pl-PL" sz="2000" b="1" dirty="0" smtClean="0"/>
              <a:t>W76.5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N0035  </a:t>
            </a:r>
            <a:r>
              <a:rPr lang="pl-PL" sz="2000" b="1" dirty="0" smtClean="0"/>
              <a:t>U-68.948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N0040  </a:t>
            </a:r>
            <a:r>
              <a:rPr lang="pl-PL" sz="2000" b="1" dirty="0" smtClean="0">
                <a:solidFill>
                  <a:srgbClr val="C00000"/>
                </a:solidFill>
              </a:rPr>
              <a:t>G32 U27.321 W-76.5 </a:t>
            </a:r>
            <a:r>
              <a:rPr lang="en-US" sz="2000" b="1" dirty="0" smtClean="0">
                <a:solidFill>
                  <a:srgbClr val="C00000"/>
                </a:solidFill>
              </a:rPr>
              <a:t>;</a:t>
            </a:r>
            <a:endParaRPr lang="pl-PL" sz="20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N0045  </a:t>
            </a:r>
            <a:r>
              <a:rPr lang="pl-PL" sz="2000" b="1" dirty="0" smtClean="0"/>
              <a:t>G00 X90.0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N0050  </a:t>
            </a:r>
            <a:r>
              <a:rPr lang="pl-PL" sz="2000" b="1" dirty="0" smtClean="0"/>
              <a:t>W76.5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N0055  </a:t>
            </a:r>
            <a:r>
              <a:rPr lang="pl-PL" sz="2000" b="1" dirty="0" smtClean="0"/>
              <a:t>X150.0 Z150.0 T0100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N0060  </a:t>
            </a:r>
            <a:r>
              <a:rPr lang="pl-PL" sz="2000" b="1" dirty="0" smtClean="0"/>
              <a:t>M30 </a:t>
            </a:r>
            <a:r>
              <a:rPr lang="en-US" sz="2000" b="1" dirty="0" smtClean="0"/>
              <a:t>;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915400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C00000"/>
                </a:solidFill>
              </a:rPr>
              <a:t>2.2.1.1: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Fixed cycle command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ookman" pitchFamily="18" charset="0"/>
              </a:rPr>
              <a:t>To </a:t>
            </a:r>
            <a:r>
              <a:rPr lang="en-US" b="1" dirty="0" smtClean="0">
                <a:latin typeface="Bookman" pitchFamily="18" charset="0"/>
              </a:rPr>
              <a:t>simplify programming</a:t>
            </a:r>
            <a:r>
              <a:rPr lang="en-US" dirty="0" smtClean="0">
                <a:latin typeface="Bookman" pitchFamily="18" charset="0"/>
              </a:rPr>
              <a:t>, the system defines G command of </a:t>
            </a:r>
            <a:r>
              <a:rPr lang="en-US" b="1" dirty="0" smtClean="0">
                <a:solidFill>
                  <a:srgbClr val="0070C0"/>
                </a:solidFill>
                <a:latin typeface="Bookman" pitchFamily="18" charset="0"/>
              </a:rPr>
              <a:t>single machining cycle</a:t>
            </a:r>
            <a:r>
              <a:rPr lang="en-US" dirty="0" smtClean="0">
                <a:latin typeface="Bookman" pitchFamily="18" charset="0"/>
              </a:rPr>
              <a:t> with </a:t>
            </a:r>
            <a:r>
              <a:rPr lang="en-US" b="1" dirty="0" smtClean="0">
                <a:latin typeface="Bookman" pitchFamily="18" charset="0"/>
              </a:rPr>
              <a:t>one block to </a:t>
            </a:r>
            <a:r>
              <a:rPr lang="en-US" dirty="0" smtClean="0">
                <a:latin typeface="Bookman" pitchFamily="18" charset="0"/>
              </a:rPr>
              <a:t>complete the </a:t>
            </a:r>
            <a:r>
              <a:rPr lang="en-US" b="1" dirty="0" smtClean="0">
                <a:solidFill>
                  <a:srgbClr val="0070C0"/>
                </a:solidFill>
                <a:latin typeface="Bookman" pitchFamily="18" charset="0"/>
              </a:rPr>
              <a:t>rapid traverse to position, linear/thread cutting and rapid traverse to return to the starting point</a:t>
            </a:r>
            <a:r>
              <a:rPr lang="en-US" dirty="0" smtClean="0">
                <a:latin typeface="Bookman" pitchFamily="18" charset="0"/>
              </a:rPr>
              <a:t>: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 smtClean="0">
                <a:latin typeface="Bookman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Bookman" pitchFamily="18" charset="0"/>
              </a:rPr>
              <a:t>G90 (Axial cutting cycle)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u="sng" dirty="0" smtClean="0">
                <a:latin typeface="Bookman" pitchFamily="18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latin typeface="Bookman" pitchFamily="18" charset="0"/>
              </a:rPr>
              <a:t>Command format</a:t>
            </a:r>
            <a:r>
              <a:rPr lang="en-US" b="1" u="sng" dirty="0" smtClean="0">
                <a:latin typeface="Bookman" pitchFamily="18" charset="0"/>
              </a:rPr>
              <a:t>:</a:t>
            </a:r>
            <a:r>
              <a:rPr lang="en-US" dirty="0" smtClean="0">
                <a:latin typeface="Bookman" pitchFamily="18" charset="0"/>
              </a:rPr>
              <a:t>    </a:t>
            </a:r>
            <a:r>
              <a:rPr lang="pl-PL" b="1" dirty="0" smtClean="0"/>
              <a:t>G90 X(U) __ Z(W) __ F__; (cylinder cutting) 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latin typeface="Bookman" pitchFamily="18" charset="0"/>
              </a:rPr>
              <a:t>                                   </a:t>
            </a:r>
            <a:r>
              <a:rPr lang="pl-PL" b="1" dirty="0" smtClean="0"/>
              <a:t>G90 X(U) __ Z(W) __ R__ F__; (taper cutting)</a:t>
            </a:r>
            <a:endParaRPr lang="en-US" b="1" dirty="0" smtClean="0">
              <a:latin typeface="Book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" pitchFamily="18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latin typeface="Bookman" pitchFamily="18" charset="0"/>
              </a:rPr>
              <a:t>Command function:</a:t>
            </a:r>
            <a:r>
              <a:rPr lang="en-US" dirty="0" smtClean="0">
                <a:solidFill>
                  <a:srgbClr val="0070C0"/>
                </a:solidFill>
                <a:latin typeface="Bookman" pitchFamily="18" charset="0"/>
              </a:rPr>
              <a:t> </a:t>
            </a:r>
            <a:r>
              <a:rPr lang="en-US" dirty="0" smtClean="0">
                <a:latin typeface="Bookman" pitchFamily="18" charset="0"/>
              </a:rPr>
              <a:t>From </a:t>
            </a:r>
            <a:r>
              <a:rPr lang="en-US" b="1" dirty="0" smtClean="0">
                <a:latin typeface="Bookman" pitchFamily="18" charset="0"/>
              </a:rPr>
              <a:t>starting point</a:t>
            </a:r>
            <a:r>
              <a:rPr lang="en-US" dirty="0" smtClean="0">
                <a:latin typeface="Bookman" pitchFamily="18" charset="0"/>
              </a:rPr>
              <a:t>, the </a:t>
            </a:r>
            <a:r>
              <a:rPr lang="en-US" b="1" dirty="0" smtClean="0">
                <a:latin typeface="Bookman" pitchFamily="18" charset="0"/>
              </a:rPr>
              <a:t>cutting cycle </a:t>
            </a:r>
            <a:r>
              <a:rPr lang="en-US" dirty="0" smtClean="0">
                <a:latin typeface="Bookman" pitchFamily="18" charset="0"/>
              </a:rPr>
              <a:t>of cylindrical surface or taper surface is completed by </a:t>
            </a:r>
            <a:r>
              <a:rPr lang="en-US" b="1" dirty="0" smtClean="0">
                <a:solidFill>
                  <a:srgbClr val="C00000"/>
                </a:solidFill>
                <a:latin typeface="Bookman" pitchFamily="18" charset="0"/>
              </a:rPr>
              <a:t>radial feeding(X) </a:t>
            </a:r>
            <a:r>
              <a:rPr lang="en-US" dirty="0" smtClean="0">
                <a:latin typeface="Bookman" pitchFamily="18" charset="0"/>
              </a:rPr>
              <a:t>and </a:t>
            </a:r>
            <a:r>
              <a:rPr lang="en-US" b="1" dirty="0" smtClean="0">
                <a:solidFill>
                  <a:srgbClr val="C00000"/>
                </a:solidFill>
                <a:latin typeface="Bookman" pitchFamily="18" charset="0"/>
              </a:rPr>
              <a:t>axial (Z or X and Z) cutting</a:t>
            </a:r>
            <a:r>
              <a:rPr lang="en-US" dirty="0" smtClean="0">
                <a:latin typeface="Bookman" pitchFamily="18" charset="0"/>
              </a:rPr>
              <a:t>. where X(U): X coordinate at the end point of Z.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latin typeface="Bookman" pitchFamily="18" charset="0"/>
              </a:rPr>
              <a:t>                     Z(W)  : End point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latin typeface="Bookman" pitchFamily="18" charset="0"/>
              </a:rPr>
              <a:t>                      R- : When cutting from the start point to X+ direction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latin typeface="Bookman" pitchFamily="18" charset="0"/>
              </a:rPr>
              <a:t>                     R+ : When cutting from the start point to X- direction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latin typeface="Bookman" pitchFamily="18" charset="0"/>
              </a:rPr>
              <a:t>                     R   : Inclination(Designate the radius value)</a:t>
            </a:r>
            <a:endParaRPr lang="en-US" b="1" dirty="0">
              <a:latin typeface="Book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620000" cy="63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39403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58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00600" y="1295400"/>
            <a:ext cx="4572000" cy="467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O0013</a:t>
            </a:r>
          </a:p>
          <a:p>
            <a:r>
              <a:rPr lang="en-US" sz="2400" b="1" dirty="0" smtClean="0"/>
              <a:t>N010 G21 G90;</a:t>
            </a:r>
          </a:p>
          <a:p>
            <a:r>
              <a:rPr lang="en-US" sz="2400" b="1" dirty="0" smtClean="0"/>
              <a:t>N015 MO3 S300 </a:t>
            </a:r>
            <a:r>
              <a:rPr lang="pl-PL" sz="2400" b="1" dirty="0" smtClean="0"/>
              <a:t>T0101</a:t>
            </a:r>
            <a:r>
              <a:rPr lang="en-US" sz="2400" b="1" dirty="0" smtClean="0"/>
              <a:t> ;</a:t>
            </a:r>
          </a:p>
          <a:p>
            <a:r>
              <a:rPr lang="en-US" sz="2400" b="1" dirty="0" smtClean="0"/>
              <a:t>N020 </a:t>
            </a:r>
            <a:r>
              <a:rPr lang="pl-PL" sz="2400" b="1" dirty="0" smtClean="0"/>
              <a:t>G00 X56.0 Z2.0 M08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N025 </a:t>
            </a:r>
            <a:r>
              <a:rPr lang="pl-PL" sz="2400" b="1" dirty="0" smtClean="0"/>
              <a:t>G90 X51.0 W-32.0 F0.25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X46.0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X41.0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X36.0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X31.0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X30.0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N030  </a:t>
            </a:r>
            <a:r>
              <a:rPr lang="pl-PL" sz="2400" b="1" dirty="0" smtClean="0"/>
              <a:t>G</a:t>
            </a:r>
            <a:r>
              <a:rPr lang="en-US" sz="2400" b="1" dirty="0" smtClean="0"/>
              <a:t>28</a:t>
            </a:r>
            <a:r>
              <a:rPr lang="pl-PL" sz="2400" b="1" dirty="0" smtClean="0"/>
              <a:t> U0 W0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N035  </a:t>
            </a:r>
            <a:r>
              <a:rPr lang="pl-PL" sz="2400" b="1" dirty="0" smtClean="0"/>
              <a:t>M30 </a:t>
            </a:r>
            <a:r>
              <a:rPr lang="en-US" sz="2400" b="1" dirty="0" smtClean="0"/>
              <a:t>;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" pitchFamily="18" charset="0"/>
              </a:rPr>
              <a:t>Example 1: Cylindrical cycle</a:t>
            </a:r>
            <a:endParaRPr lang="en-US" sz="2400" b="1" dirty="0">
              <a:solidFill>
                <a:srgbClr val="C00000"/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914400"/>
            <a:ext cx="441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O0012</a:t>
            </a:r>
          </a:p>
          <a:p>
            <a:r>
              <a:rPr lang="en-US" sz="2400" b="1" dirty="0" smtClean="0"/>
              <a:t>N010 G21 G90;</a:t>
            </a:r>
          </a:p>
          <a:p>
            <a:r>
              <a:rPr lang="en-US" sz="2400" b="1" dirty="0" smtClean="0"/>
              <a:t>N015 MO3 S300 </a:t>
            </a:r>
            <a:r>
              <a:rPr lang="pl-PL" sz="2400" b="1" dirty="0" smtClean="0"/>
              <a:t>T0101</a:t>
            </a:r>
            <a:r>
              <a:rPr lang="en-US" sz="2400" b="1" dirty="0" smtClean="0"/>
              <a:t> ;</a:t>
            </a:r>
          </a:p>
          <a:p>
            <a:r>
              <a:rPr lang="en-US" sz="2400" b="1" dirty="0" smtClean="0"/>
              <a:t>N020 </a:t>
            </a:r>
            <a:r>
              <a:rPr lang="pl-PL" sz="2400" b="1" dirty="0" smtClean="0"/>
              <a:t>G00 X61.0 Z2.0 M</a:t>
            </a:r>
            <a:r>
              <a:rPr lang="en-US" sz="2400" b="1" dirty="0" smtClean="0"/>
              <a:t>0</a:t>
            </a:r>
            <a:r>
              <a:rPr lang="pl-PL" sz="2400" b="1" dirty="0" smtClean="0"/>
              <a:t>8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N025 </a:t>
            </a:r>
            <a:r>
              <a:rPr lang="pl-PL" sz="2400" b="1" dirty="0" smtClean="0"/>
              <a:t>G90 X55.0 </a:t>
            </a:r>
            <a:r>
              <a:rPr lang="en-US" sz="2400" b="1" dirty="0" smtClean="0"/>
              <a:t>W</a:t>
            </a:r>
            <a:r>
              <a:rPr lang="pl-PL" sz="2400" b="1" dirty="0" smtClean="0"/>
              <a:t>–4</a:t>
            </a:r>
            <a:r>
              <a:rPr lang="en-US" sz="2400" b="1" dirty="0" smtClean="0"/>
              <a:t>2</a:t>
            </a:r>
            <a:r>
              <a:rPr lang="pl-PL" sz="2400" b="1" dirty="0" smtClean="0"/>
              <a:t>.0  F0.25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pl-PL" sz="2400" b="1" dirty="0" smtClean="0"/>
              <a:t>     X50.0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pl-PL" sz="2400" b="1" dirty="0" smtClean="0"/>
              <a:t>     X45.0 </a:t>
            </a:r>
            <a:r>
              <a:rPr lang="en-US" sz="2400" b="1" dirty="0" smtClean="0"/>
              <a:t>;</a:t>
            </a:r>
            <a:r>
              <a:rPr lang="pl-PL" sz="2400" b="1" dirty="0" smtClean="0"/>
              <a:t>     </a:t>
            </a:r>
          </a:p>
          <a:p>
            <a:r>
              <a:rPr lang="pl-PL" sz="2400" b="1" dirty="0" smtClean="0"/>
              <a:t>     X40.0 </a:t>
            </a:r>
            <a:r>
              <a:rPr lang="en-US" sz="2400" b="1" dirty="0" smtClean="0"/>
              <a:t>;</a:t>
            </a:r>
            <a:r>
              <a:rPr lang="pl-PL" sz="2400" b="1" dirty="0" smtClean="0"/>
              <a:t>   </a:t>
            </a:r>
          </a:p>
          <a:p>
            <a:r>
              <a:rPr lang="pl-PL" sz="2400" b="1" dirty="0" smtClean="0"/>
              <a:t>     Z-12.0 R-1.5 </a:t>
            </a:r>
            <a:r>
              <a:rPr lang="en-US" sz="2400" b="1" dirty="0" smtClean="0"/>
              <a:t>;</a:t>
            </a:r>
            <a:r>
              <a:rPr lang="pl-PL" sz="2400" b="1" dirty="0" smtClean="0"/>
              <a:t>     </a:t>
            </a:r>
          </a:p>
          <a:p>
            <a:r>
              <a:rPr lang="pl-PL" sz="2400" b="1" dirty="0" smtClean="0"/>
              <a:t>     Z-26.0 R-3.</a:t>
            </a:r>
            <a:r>
              <a:rPr lang="en-US" sz="2400" b="1" dirty="0" smtClean="0"/>
              <a:t>2</a:t>
            </a:r>
            <a:r>
              <a:rPr lang="pl-PL" sz="2400" b="1" dirty="0" smtClean="0"/>
              <a:t>5 </a:t>
            </a:r>
            <a:r>
              <a:rPr lang="en-US" sz="2400" b="1" dirty="0" smtClean="0"/>
              <a:t>;</a:t>
            </a:r>
            <a:r>
              <a:rPr lang="pl-PL" sz="2400" b="1" dirty="0" smtClean="0"/>
              <a:t>    </a:t>
            </a:r>
          </a:p>
          <a:p>
            <a:r>
              <a:rPr lang="pl-PL" sz="2400" b="1" dirty="0" smtClean="0"/>
              <a:t>     Z-40 R-5 </a:t>
            </a:r>
            <a:r>
              <a:rPr lang="en-US" sz="2400" b="1" dirty="0" smtClean="0"/>
              <a:t>;</a:t>
            </a:r>
            <a:r>
              <a:rPr lang="pl-PL" sz="2400" b="1" dirty="0" smtClean="0"/>
              <a:t>     </a:t>
            </a:r>
          </a:p>
          <a:p>
            <a:r>
              <a:rPr lang="en-US" sz="2400" b="1" dirty="0" smtClean="0"/>
              <a:t>N030 </a:t>
            </a:r>
            <a:r>
              <a:rPr lang="pl-PL" sz="2400" b="1" dirty="0" smtClean="0"/>
              <a:t>G</a:t>
            </a:r>
            <a:r>
              <a:rPr lang="en-US" sz="2400" b="1" dirty="0" smtClean="0"/>
              <a:t>28</a:t>
            </a:r>
            <a:r>
              <a:rPr lang="pl-PL" sz="2400" b="1" dirty="0" smtClean="0"/>
              <a:t> </a:t>
            </a:r>
            <a:r>
              <a:rPr lang="en-US" sz="2400" b="1" dirty="0" smtClean="0"/>
              <a:t>U</a:t>
            </a:r>
            <a:r>
              <a:rPr lang="pl-PL" sz="2400" b="1" dirty="0" smtClean="0"/>
              <a:t>0 W0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N035 </a:t>
            </a:r>
            <a:r>
              <a:rPr lang="pl-PL" sz="2400" b="1" dirty="0" smtClean="0"/>
              <a:t>M30 </a:t>
            </a:r>
            <a:r>
              <a:rPr lang="en-US" sz="2400" b="1" dirty="0" smtClean="0"/>
              <a:t>;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41148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228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Example 2: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200" b="1" u="sng" dirty="0" smtClean="0">
                <a:solidFill>
                  <a:srgbClr val="C00000"/>
                </a:solidFill>
                <a:latin typeface="Bookman" pitchFamily="18" charset="0"/>
              </a:rPr>
              <a:t>(G94) Radial cutting cycle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u="sng" dirty="0" smtClean="0">
                <a:latin typeface="Bookman" pitchFamily="18" charset="0"/>
              </a:rPr>
              <a:t> </a:t>
            </a:r>
            <a:r>
              <a:rPr lang="en-US" sz="2200" b="1" u="sng" dirty="0" smtClean="0">
                <a:solidFill>
                  <a:srgbClr val="0070C0"/>
                </a:solidFill>
                <a:latin typeface="Bookman" pitchFamily="18" charset="0"/>
              </a:rPr>
              <a:t>Command format:</a:t>
            </a: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   </a:t>
            </a:r>
            <a:r>
              <a:rPr lang="pl-PL" sz="2200" dirty="0" smtClean="0">
                <a:solidFill>
                  <a:srgbClr val="002060"/>
                </a:solidFill>
              </a:rPr>
              <a:t>G94 X(U) __ Z(W) __ F__; (face cutting)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Bookman" pitchFamily="18" charset="0"/>
              </a:rPr>
              <a:t>                                     </a:t>
            </a:r>
            <a:r>
              <a:rPr lang="pl-PL" sz="2200" dirty="0" smtClean="0">
                <a:solidFill>
                  <a:srgbClr val="002060"/>
                </a:solidFill>
              </a:rPr>
              <a:t>G94 X(U) __ Z(W) __ R__ F__; (taper face </a:t>
            </a:r>
            <a:r>
              <a:rPr lang="pl-PL" sz="2200" dirty="0" smtClean="0"/>
              <a:t>cutting)</a:t>
            </a:r>
            <a:endParaRPr lang="en-US" sz="2200" dirty="0" smtClean="0">
              <a:latin typeface="Book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Bookman" pitchFamily="18" charset="0"/>
              </a:rPr>
              <a:t> </a:t>
            </a:r>
            <a:r>
              <a:rPr lang="en-US" sz="2200" b="1" u="sng" dirty="0" smtClean="0">
                <a:solidFill>
                  <a:srgbClr val="0070C0"/>
                </a:solidFill>
                <a:latin typeface="Bookman" pitchFamily="18" charset="0"/>
              </a:rPr>
              <a:t>Command function: </a:t>
            </a:r>
            <a:r>
              <a:rPr lang="en-US" sz="2200" dirty="0" smtClean="0">
                <a:latin typeface="Bookman" pitchFamily="18" charset="0"/>
              </a:rPr>
              <a:t>From starting point, the cutting cycle of cylindrical surface or taper surface is completed by </a:t>
            </a: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radial feeding </a:t>
            </a:r>
            <a:r>
              <a:rPr lang="en-US" sz="2200" dirty="0" smtClean="0">
                <a:latin typeface="Bookman" pitchFamily="18" charset="0"/>
              </a:rPr>
              <a:t>(X) and </a:t>
            </a: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axial</a:t>
            </a:r>
            <a:r>
              <a:rPr lang="en-US" sz="2200" dirty="0" smtClean="0">
                <a:latin typeface="Bookman" pitchFamily="18" charset="0"/>
              </a:rPr>
              <a:t> (Z or X and Z) </a:t>
            </a:r>
            <a:r>
              <a:rPr lang="en-US" sz="2200" b="1" dirty="0" smtClean="0">
                <a:solidFill>
                  <a:srgbClr val="0070C0"/>
                </a:solidFill>
                <a:latin typeface="Bookman" pitchFamily="18" charset="0"/>
              </a:rPr>
              <a:t>cutting</a:t>
            </a:r>
            <a:r>
              <a:rPr lang="en-US" sz="2200" dirty="0" smtClean="0">
                <a:latin typeface="Bookman" pitchFamily="18" charset="0"/>
              </a:rPr>
              <a:t>.</a:t>
            </a:r>
            <a:endParaRPr lang="en-US" sz="2200" dirty="0">
              <a:latin typeface="Book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862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  </a:t>
            </a:r>
            <a:r>
              <a:rPr lang="en-US" sz="2000" dirty="0" smtClean="0">
                <a:latin typeface="Bookman" pitchFamily="18" charset="0"/>
              </a:rPr>
              <a:t>Generally,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Z axis </a:t>
            </a:r>
            <a:r>
              <a:rPr lang="en-US" sz="2000" dirty="0" smtClean="0">
                <a:latin typeface="Bookman" pitchFamily="18" charset="0"/>
              </a:rPr>
              <a:t>of the workpiece coordinate system coincides with the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spindle axis.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Bookman" pitchFamily="18" charset="0"/>
              </a:rPr>
              <a:t> </a:t>
            </a:r>
            <a:r>
              <a:rPr lang="en-US" sz="2000" dirty="0" smtClean="0">
                <a:latin typeface="Bookman" pitchFamily="18" charset="0"/>
              </a:rPr>
              <a:t> The programmer use </a:t>
            </a:r>
            <a:r>
              <a:rPr lang="en-US" sz="2000" b="1" dirty="0" smtClean="0">
                <a:latin typeface="Bookman" pitchFamily="18" charset="0"/>
              </a:rPr>
              <a:t>this point as a base </a:t>
            </a:r>
            <a:r>
              <a:rPr lang="en-US" sz="2000" dirty="0" smtClean="0">
                <a:latin typeface="Bookman" pitchFamily="18" charset="0"/>
              </a:rPr>
              <a:t>to write the intended </a:t>
            </a:r>
            <a:r>
              <a:rPr lang="en-US" sz="2000" b="1" dirty="0" smtClean="0">
                <a:latin typeface="Bookman" pitchFamily="18" charset="0"/>
              </a:rPr>
              <a:t>movement of the tooling.</a:t>
            </a:r>
            <a:endParaRPr lang="en-US" sz="2000" b="1" dirty="0">
              <a:latin typeface="Book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533400" y="2590800"/>
            <a:ext cx="426350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90800"/>
            <a:ext cx="4038600" cy="2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410200"/>
            <a:ext cx="3305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0070C0"/>
                </a:solidFill>
                <a:latin typeface="Bookman" pitchFamily="18" charset="0"/>
              </a:rPr>
              <a:t>Cont’d…</a:t>
            </a:r>
            <a:endParaRPr lang="en-US" sz="2800" b="1" i="1" dirty="0">
              <a:solidFill>
                <a:srgbClr val="0070C0"/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83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 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Cycle process: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Bookman" pitchFamily="18" charset="0"/>
              </a:rPr>
              <a:t>① Z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rapidly traverses </a:t>
            </a:r>
            <a:r>
              <a:rPr lang="en-US" sz="2000" dirty="0" smtClean="0">
                <a:latin typeface="Bookman" pitchFamily="18" charset="0"/>
              </a:rPr>
              <a:t>from </a:t>
            </a:r>
            <a:r>
              <a:rPr lang="en-US" sz="2000" b="1" dirty="0" smtClean="0">
                <a:latin typeface="Bookman" pitchFamily="18" charset="0"/>
              </a:rPr>
              <a:t>starting point </a:t>
            </a:r>
            <a:r>
              <a:rPr lang="en-US" sz="2000" dirty="0" smtClean="0">
                <a:latin typeface="Bookman" pitchFamily="18" charset="0"/>
              </a:rPr>
              <a:t>to cutting </a:t>
            </a:r>
            <a:r>
              <a:rPr lang="en-US" sz="2000" b="1" dirty="0" smtClean="0">
                <a:latin typeface="Bookman" pitchFamily="18" charset="0"/>
              </a:rPr>
              <a:t>starting point;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Bookman" pitchFamily="18" charset="0"/>
              </a:rPr>
              <a:t>②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Cutting feed </a:t>
            </a:r>
            <a:r>
              <a:rPr lang="en-US" sz="2000" dirty="0" smtClean="0">
                <a:latin typeface="Bookman" pitchFamily="18" charset="0"/>
              </a:rPr>
              <a:t>(linear interpolation) from the </a:t>
            </a:r>
            <a:r>
              <a:rPr lang="en-US" sz="2000" b="1" dirty="0" smtClean="0">
                <a:latin typeface="Bookman" pitchFamily="18" charset="0"/>
              </a:rPr>
              <a:t>cutting starting point</a:t>
            </a:r>
            <a:r>
              <a:rPr lang="en-US" sz="2000" dirty="0" smtClean="0">
                <a:latin typeface="Bookman" pitchFamily="18" charset="0"/>
              </a:rPr>
              <a:t> to </a:t>
            </a:r>
            <a:r>
              <a:rPr lang="en-US" sz="2000" b="1" dirty="0" smtClean="0">
                <a:latin typeface="Bookman" pitchFamily="18" charset="0"/>
              </a:rPr>
              <a:t>cutting end point;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Bookman" pitchFamily="18" charset="0"/>
              </a:rPr>
              <a:t>③ Z executes the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tool retraction </a:t>
            </a:r>
            <a:r>
              <a:rPr lang="en-US" sz="2000" dirty="0" smtClean="0">
                <a:latin typeface="Bookman" pitchFamily="18" charset="0"/>
              </a:rPr>
              <a:t>at the cutting feed rate  (opposite direction to the above-mentioned ①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Bookman" pitchFamily="18" charset="0"/>
              </a:rPr>
              <a:t>④ The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tool rapidly traverses </a:t>
            </a:r>
            <a:r>
              <a:rPr lang="en-US" sz="2000" dirty="0" smtClean="0">
                <a:latin typeface="Bookman" pitchFamily="18" charset="0"/>
              </a:rPr>
              <a:t>to return to the starting point and the cycle is </a:t>
            </a:r>
            <a:r>
              <a:rPr lang="en-US" sz="2000" b="1" dirty="0" smtClean="0">
                <a:latin typeface="Bookman" pitchFamily="18" charset="0"/>
              </a:rPr>
              <a:t>completed.</a:t>
            </a:r>
            <a:endParaRPr lang="en-US" sz="2000" b="1" dirty="0">
              <a:latin typeface="Bookman" pitchFamily="18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91000"/>
            <a:ext cx="678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Example 1: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4800"/>
            <a:ext cx="3886200" cy="28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2667000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O0014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N010 G21 G90 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N015 MO3 S300 </a:t>
            </a:r>
            <a:r>
              <a:rPr lang="pl-PL" sz="2000" b="1" dirty="0" smtClean="0"/>
              <a:t>T0101</a:t>
            </a:r>
            <a:r>
              <a:rPr lang="en-US" sz="2000" b="1" dirty="0" smtClean="0"/>
              <a:t> 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N020 </a:t>
            </a:r>
            <a:r>
              <a:rPr lang="pl-PL" sz="2000" b="1" dirty="0" smtClean="0"/>
              <a:t>G00 X85.0 Z2.0 M08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N025 </a:t>
            </a:r>
            <a:r>
              <a:rPr lang="pl-PL" sz="2000" b="1" dirty="0" smtClean="0"/>
              <a:t>G94 X40.0 Z–2.0 F0.2</a:t>
            </a:r>
            <a:r>
              <a:rPr lang="en-US" sz="2000" b="1" dirty="0" smtClean="0"/>
              <a:t> 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     Z–4.0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     Z–6.0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     Z–8.0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     Z–10.0 </a:t>
            </a:r>
            <a:r>
              <a:rPr lang="en-US" sz="2000" b="1" dirty="0" smtClean="0"/>
              <a:t>;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dirty="0" smtClean="0"/>
              <a:t>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3200400"/>
            <a:ext cx="4572000" cy="34624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     </a:t>
            </a:r>
            <a:r>
              <a:rPr lang="pl-PL" b="1" dirty="0" smtClean="0"/>
              <a:t>Z–12.0 </a:t>
            </a:r>
            <a:r>
              <a:rPr lang="en-US" b="1" dirty="0" smtClean="0"/>
              <a:t>;</a:t>
            </a: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     Z–14.0 </a:t>
            </a:r>
            <a:r>
              <a:rPr lang="en-US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    </a:t>
            </a:r>
            <a:r>
              <a:rPr lang="pl-PL" b="1" dirty="0" smtClean="0"/>
              <a:t> Z–16.0 </a:t>
            </a:r>
            <a:r>
              <a:rPr lang="en-US" b="1" dirty="0" smtClean="0"/>
              <a:t>;</a:t>
            </a: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     Z–18.0 </a:t>
            </a:r>
            <a:r>
              <a:rPr lang="en-US" b="1" dirty="0" smtClean="0"/>
              <a:t>;</a:t>
            </a: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     Z-19.7 </a:t>
            </a:r>
            <a:r>
              <a:rPr lang="en-US" b="1" dirty="0" smtClean="0"/>
              <a:t>;</a:t>
            </a: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b="1" dirty="0" smtClean="0"/>
              <a:t>     Z–20.0 </a:t>
            </a:r>
            <a:r>
              <a:rPr lang="en-US" b="1" dirty="0" smtClean="0"/>
              <a:t>;</a:t>
            </a: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N030 </a:t>
            </a:r>
            <a:r>
              <a:rPr lang="pl-PL" b="1" dirty="0" smtClean="0"/>
              <a:t>G</a:t>
            </a:r>
            <a:r>
              <a:rPr lang="en-US" b="1" dirty="0" smtClean="0"/>
              <a:t>28</a:t>
            </a:r>
            <a:r>
              <a:rPr lang="pl-PL" b="1" dirty="0" smtClean="0"/>
              <a:t> U0 W0 </a:t>
            </a:r>
            <a:r>
              <a:rPr lang="en-US" b="1" dirty="0" smtClean="0"/>
              <a:t>;</a:t>
            </a: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N035 </a:t>
            </a:r>
            <a:r>
              <a:rPr lang="pl-PL" b="1" dirty="0" smtClean="0"/>
              <a:t>M30 </a:t>
            </a:r>
            <a:r>
              <a:rPr lang="en-US" b="1" dirty="0" smtClean="0"/>
              <a:t>;</a:t>
            </a:r>
            <a:endParaRPr lang="en-US" b="1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1524000" y="3581400"/>
            <a:ext cx="3657600" cy="30480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Example 2: G94 Stock removal cycle in facing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800600" y="6858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O0015</a:t>
            </a:r>
          </a:p>
          <a:p>
            <a:r>
              <a:rPr lang="en-US" sz="2400" b="1" dirty="0" smtClean="0"/>
              <a:t>N010 G21 G90 M08 ;</a:t>
            </a:r>
          </a:p>
          <a:p>
            <a:r>
              <a:rPr lang="en-US" sz="2400" b="1" dirty="0" smtClean="0"/>
              <a:t>N015 MO3 S300 </a:t>
            </a:r>
            <a:r>
              <a:rPr lang="pl-PL" sz="2400" b="1" dirty="0" smtClean="0"/>
              <a:t>T0303</a:t>
            </a:r>
            <a:r>
              <a:rPr lang="en-US" sz="2400" b="1" dirty="0" smtClean="0"/>
              <a:t> ;</a:t>
            </a:r>
          </a:p>
          <a:p>
            <a:r>
              <a:rPr lang="en-US" sz="2400" b="1" dirty="0" smtClean="0"/>
              <a:t>N020 </a:t>
            </a:r>
            <a:r>
              <a:rPr lang="pl-PL" sz="2400" b="1" dirty="0" smtClean="0"/>
              <a:t>G0</a:t>
            </a:r>
            <a:r>
              <a:rPr lang="en-US" sz="2400" b="1" dirty="0" smtClean="0"/>
              <a:t>0</a:t>
            </a:r>
            <a:r>
              <a:rPr lang="pl-PL" sz="2400" b="1" dirty="0" smtClean="0"/>
              <a:t> X85.0 Z2.0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N025 </a:t>
            </a:r>
            <a:r>
              <a:rPr lang="pl-PL" sz="2400" b="1" dirty="0" smtClean="0"/>
              <a:t>G94 X12.0 Z-2.0 F0.2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Z-4.0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Z-6.0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Z-7.0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X 40.0 Z-9.0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Z-11.0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Z-13.0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Z-15.0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                   </a:t>
            </a:r>
            <a:r>
              <a:rPr lang="pl-PL" sz="2400" b="1" dirty="0" smtClean="0"/>
              <a:t>Z-17.0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N030 </a:t>
            </a:r>
            <a:r>
              <a:rPr lang="pl-PL" sz="2400" b="1" dirty="0" smtClean="0"/>
              <a:t>G0 X200.0 Z200.0 T0300 </a:t>
            </a:r>
            <a:r>
              <a:rPr lang="en-US" sz="2400" b="1" dirty="0" smtClean="0"/>
              <a:t>;</a:t>
            </a:r>
            <a:endParaRPr lang="pl-PL" sz="2400" b="1" dirty="0" smtClean="0"/>
          </a:p>
          <a:p>
            <a:r>
              <a:rPr lang="en-US" sz="2400" b="1" dirty="0" smtClean="0"/>
              <a:t>N035 </a:t>
            </a:r>
            <a:r>
              <a:rPr lang="pl-PL" sz="2400" b="1" dirty="0" smtClean="0"/>
              <a:t>M30 </a:t>
            </a:r>
            <a:r>
              <a:rPr lang="en-US" sz="2400" b="1" dirty="0" smtClean="0"/>
              <a:t>;</a:t>
            </a:r>
            <a:endParaRPr 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914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00000"/>
                </a:solidFill>
                <a:latin typeface="Arial Narrow" pitchFamily="34" charset="0"/>
              </a:rPr>
              <a:t>CNC Drilling </a:t>
            </a:r>
            <a:endParaRPr lang="en-US" sz="4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Picture 11" descr="cnc_milling_mach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609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6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Bookman" pitchFamily="18" charset="0"/>
              </a:rPr>
              <a:t>Ex. 1 CNC Drilling</a:t>
            </a:r>
          </a:p>
          <a:p>
            <a:pPr>
              <a:buBlip>
                <a:blip r:embed="rId2"/>
              </a:buBlip>
            </a:pPr>
            <a:r>
              <a:rPr lang="en-US" sz="2000" b="1" i="1" dirty="0" smtClean="0">
                <a:solidFill>
                  <a:srgbClr val="0070C0"/>
                </a:solidFill>
                <a:latin typeface="Bookman" pitchFamily="18" charset="0"/>
              </a:rPr>
              <a:t> Four holes of 15mm in diameter</a:t>
            </a:r>
          </a:p>
          <a:p>
            <a:pPr>
              <a:buBlip>
                <a:blip r:embed="rId2"/>
              </a:buBlip>
            </a:pPr>
            <a:r>
              <a:rPr lang="en-US" sz="2000" b="1" i="1" dirty="0" smtClean="0">
                <a:solidFill>
                  <a:srgbClr val="0070C0"/>
                </a:solidFill>
                <a:latin typeface="Bookman" pitchFamily="18" charset="0"/>
              </a:rPr>
              <a:t> A drill of 15mm </a:t>
            </a:r>
            <a:r>
              <a:rPr lang="en-US" sz="2000" b="1" i="1" dirty="0" err="1" smtClean="0">
                <a:solidFill>
                  <a:srgbClr val="0070C0"/>
                </a:solidFill>
                <a:latin typeface="Bookman" pitchFamily="18" charset="0"/>
              </a:rPr>
              <a:t>dia</a:t>
            </a:r>
            <a:r>
              <a:rPr lang="en-US" sz="2000" b="1" i="1" dirty="0" smtClean="0">
                <a:solidFill>
                  <a:srgbClr val="0070C0"/>
                </a:solidFill>
                <a:latin typeface="Bookman" pitchFamily="18" charset="0"/>
              </a:rPr>
              <a:t> available</a:t>
            </a:r>
          </a:p>
          <a:p>
            <a:pPr>
              <a:buBlip>
                <a:blip r:embed="rId2"/>
              </a:buBlip>
            </a:pPr>
            <a:r>
              <a:rPr lang="en-US" sz="2000" b="1" i="1" dirty="0" smtClean="0">
                <a:solidFill>
                  <a:srgbClr val="0070C0"/>
                </a:solidFill>
                <a:latin typeface="Bookman" pitchFamily="18" charset="0"/>
              </a:rPr>
              <a:t> All part dimensions are given in mm.</a:t>
            </a:r>
            <a:endParaRPr lang="en-US" sz="2000" b="1" i="1" dirty="0">
              <a:solidFill>
                <a:srgbClr val="0070C0"/>
              </a:solidFill>
              <a:latin typeface="Bookman" pitchFamily="18" charset="0"/>
            </a:endParaRPr>
          </a:p>
        </p:txBody>
      </p:sp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828800"/>
            <a:ext cx="7010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622425" y="1228725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6172200" y="106363"/>
            <a:ext cx="2135188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Tool At Start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335463" y="969963"/>
            <a:ext cx="3037627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4340225" y="1546225"/>
            <a:ext cx="3020251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4316413" y="2120900"/>
            <a:ext cx="2217211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4314825" y="2695575"/>
            <a:ext cx="2260813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4243388" y="3270250"/>
            <a:ext cx="1708674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4243388" y="3844925"/>
            <a:ext cx="4214812" cy="1536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Move Out Of </a:t>
            </a:r>
            <a:r>
              <a:rPr lang="en-US" sz="2400" b="1" dirty="0" smtClean="0">
                <a:solidFill>
                  <a:srgbClr val="0000FF"/>
                </a:solidFill>
              </a:rPr>
              <a:t>Hole</a:t>
            </a:r>
          </a:p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endParaRPr lang="en-US" sz="3200" b="1" dirty="0" smtClean="0">
              <a:solidFill>
                <a:srgbClr val="0000FF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4159" name="Rectangle 15"/>
          <p:cNvSpPr>
            <a:spLocks noChangeArrowheads="1"/>
          </p:cNvSpPr>
          <p:nvPr/>
        </p:nvSpPr>
        <p:spPr bwMode="auto">
          <a:xfrm>
            <a:off x="4495800" y="5257800"/>
            <a:ext cx="1688092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Move Away</a:t>
            </a:r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4343400" y="5638800"/>
            <a:ext cx="2247668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4267200" y="6096000"/>
            <a:ext cx="2429833" cy="508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Turn Off Cool</a:t>
            </a:r>
            <a:r>
              <a:rPr lang="en-US" sz="3200" b="1" dirty="0">
                <a:solidFill>
                  <a:srgbClr val="0000FF"/>
                </a:solidFill>
              </a:rPr>
              <a:t>ant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34163" name="Rectangle 19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4" name="Rectangle 20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5" name="Rectangle 21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6" name="Rectangle 22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7" name="Rectangle 23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8" name="Rectangle 24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9" name="Freeform 25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70" name="Rectangle 26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48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Bookman" pitchFamily="18" charset="0"/>
              </a:rPr>
              <a:t>CNC Drilling: </a:t>
            </a:r>
            <a:endParaRPr lang="en-US" sz="3200" b="1" i="1" dirty="0">
              <a:solidFill>
                <a:srgbClr val="C00000"/>
              </a:solidFill>
              <a:latin typeface="Book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600" y="381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man" pitchFamily="18" charset="0"/>
              </a:rPr>
              <a:t>Algorithm</a:t>
            </a:r>
            <a:endParaRPr lang="en-US" sz="2800" b="1" dirty="0">
              <a:solidFill>
                <a:srgbClr val="C00000"/>
              </a:solidFill>
              <a:latin typeface="Book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2400" y="4343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622425" y="1228725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4335463" y="969963"/>
            <a:ext cx="3997314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Move To Hole Position</a:t>
            </a: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4340225" y="1546225"/>
            <a:ext cx="45085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316413" y="2120900"/>
            <a:ext cx="33369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4314825" y="2695575"/>
            <a:ext cx="33813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4243388" y="3270250"/>
            <a:ext cx="2525712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4243388" y="3844925"/>
            <a:ext cx="35845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Out Of Hole</a:t>
            </a: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4419600" y="5105400"/>
            <a:ext cx="23907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Move Away</a:t>
            </a: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4267200" y="5638800"/>
            <a:ext cx="335915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4267200" y="6172200"/>
            <a:ext cx="34036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Coolant</a:t>
            </a:r>
          </a:p>
        </p:txBody>
      </p:sp>
      <p:sp>
        <p:nvSpPr>
          <p:cNvPr id="136208" name="Oval 16"/>
          <p:cNvSpPr>
            <a:spLocks noChangeArrowheads="1"/>
          </p:cNvSpPr>
          <p:nvPr/>
        </p:nvSpPr>
        <p:spPr bwMode="auto">
          <a:xfrm>
            <a:off x="2203450" y="2397125"/>
            <a:ext cx="514350" cy="512763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 rot="20280000">
            <a:off x="2749550" y="2243138"/>
            <a:ext cx="1487488" cy="80962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10" name="Freeform 18"/>
          <p:cNvSpPr>
            <a:spLocks/>
          </p:cNvSpPr>
          <p:nvPr/>
        </p:nvSpPr>
        <p:spPr bwMode="auto">
          <a:xfrm>
            <a:off x="2419350" y="2336800"/>
            <a:ext cx="625475" cy="352425"/>
          </a:xfrm>
          <a:custGeom>
            <a:avLst/>
            <a:gdLst/>
            <a:ahLst/>
            <a:cxnLst>
              <a:cxn ang="0">
                <a:pos x="0" y="221"/>
              </a:cxn>
              <a:cxn ang="0">
                <a:pos x="325" y="0"/>
              </a:cxn>
              <a:cxn ang="0">
                <a:pos x="393" y="202"/>
              </a:cxn>
              <a:cxn ang="0">
                <a:pos x="0" y="221"/>
              </a:cxn>
            </a:cxnLst>
            <a:rect l="0" t="0" r="r" b="b"/>
            <a:pathLst>
              <a:path w="394" h="222">
                <a:moveTo>
                  <a:pt x="0" y="221"/>
                </a:moveTo>
                <a:lnTo>
                  <a:pt x="325" y="0"/>
                </a:lnTo>
                <a:lnTo>
                  <a:pt x="393" y="202"/>
                </a:lnTo>
                <a:lnTo>
                  <a:pt x="0" y="221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36212" name="Rectangle 20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3" name="Rectangle 21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4" name="Rectangle 22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5" name="Rectangle 23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6" name="Rectangle 24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7" name="Rectangle 25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18" name="Freeform 26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19" name="Rectangle 27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62400" y="4343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172200" y="106363"/>
            <a:ext cx="2135188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Tool At Start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1622425" y="1228725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4335463" y="969963"/>
            <a:ext cx="453072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4340225" y="1546225"/>
            <a:ext cx="3968844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Move Just Above Hole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4316413" y="2120900"/>
            <a:ext cx="33369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4314825" y="2695575"/>
            <a:ext cx="33813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4243388" y="3270250"/>
            <a:ext cx="2525712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4243388" y="3844925"/>
            <a:ext cx="35845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Out Of Hole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4419600" y="5181600"/>
            <a:ext cx="23907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Move Away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4267200" y="5715000"/>
            <a:ext cx="335915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4267200" y="6354763"/>
            <a:ext cx="34036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Coolant</a:t>
            </a:r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2203450" y="2397125"/>
            <a:ext cx="514350" cy="512763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16150" y="4038600"/>
            <a:ext cx="527050" cy="766763"/>
            <a:chOff x="1396" y="2260"/>
            <a:chExt cx="332" cy="723"/>
          </a:xfrm>
        </p:grpSpPr>
        <p:sp>
          <p:nvSpPr>
            <p:cNvPr id="138258" name="Freeform 18"/>
            <p:cNvSpPr>
              <a:spLocks/>
            </p:cNvSpPr>
            <p:nvPr/>
          </p:nvSpPr>
          <p:spPr bwMode="auto">
            <a:xfrm>
              <a:off x="1396" y="2260"/>
              <a:ext cx="332" cy="723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166" y="722"/>
                </a:cxn>
                <a:cxn ang="0">
                  <a:pos x="331" y="580"/>
                </a:cxn>
                <a:cxn ang="0">
                  <a:pos x="331" y="59"/>
                </a:cxn>
                <a:cxn ang="0">
                  <a:pos x="225" y="130"/>
                </a:cxn>
                <a:cxn ang="0">
                  <a:pos x="142" y="24"/>
                </a:cxn>
                <a:cxn ang="0">
                  <a:pos x="95" y="107"/>
                </a:cxn>
                <a:cxn ang="0">
                  <a:pos x="0" y="0"/>
                </a:cxn>
                <a:cxn ang="0">
                  <a:pos x="0" y="592"/>
                </a:cxn>
              </a:cxnLst>
              <a:rect l="0" t="0" r="r" b="b"/>
              <a:pathLst>
                <a:path w="332" h="723">
                  <a:moveTo>
                    <a:pt x="0" y="592"/>
                  </a:moveTo>
                  <a:lnTo>
                    <a:pt x="166" y="722"/>
                  </a:lnTo>
                  <a:lnTo>
                    <a:pt x="331" y="580"/>
                  </a:lnTo>
                  <a:lnTo>
                    <a:pt x="331" y="59"/>
                  </a:lnTo>
                  <a:lnTo>
                    <a:pt x="225" y="130"/>
                  </a:lnTo>
                  <a:lnTo>
                    <a:pt x="142" y="24"/>
                  </a:lnTo>
                  <a:lnTo>
                    <a:pt x="95" y="107"/>
                  </a:lnTo>
                  <a:lnTo>
                    <a:pt x="0" y="0"/>
                  </a:lnTo>
                  <a:lnTo>
                    <a:pt x="0" y="592"/>
                  </a:lnTo>
                </a:path>
              </a:pathLst>
            </a:custGeom>
            <a:solidFill>
              <a:srgbClr val="D4D4D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259" name="Line 19"/>
            <p:cNvSpPr>
              <a:spLocks noChangeShapeType="1"/>
            </p:cNvSpPr>
            <p:nvPr/>
          </p:nvSpPr>
          <p:spPr bwMode="auto">
            <a:xfrm>
              <a:off x="1400" y="2852"/>
              <a:ext cx="3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973388" y="3689350"/>
            <a:ext cx="61912" cy="83185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Freeform 21"/>
          <p:cNvSpPr>
            <a:spLocks/>
          </p:cNvSpPr>
          <p:nvPr/>
        </p:nvSpPr>
        <p:spPr bwMode="auto">
          <a:xfrm>
            <a:off x="2873375" y="4452938"/>
            <a:ext cx="282575" cy="339725"/>
          </a:xfrm>
          <a:custGeom>
            <a:avLst/>
            <a:gdLst/>
            <a:ahLst/>
            <a:cxnLst>
              <a:cxn ang="0">
                <a:pos x="83" y="213"/>
              </a:cxn>
              <a:cxn ang="0">
                <a:pos x="177" y="0"/>
              </a:cxn>
              <a:cxn ang="0">
                <a:pos x="0" y="0"/>
              </a:cxn>
              <a:cxn ang="0">
                <a:pos x="83" y="213"/>
              </a:cxn>
            </a:cxnLst>
            <a:rect l="0" t="0" r="r" b="b"/>
            <a:pathLst>
              <a:path w="178" h="214">
                <a:moveTo>
                  <a:pt x="83" y="213"/>
                </a:moveTo>
                <a:lnTo>
                  <a:pt x="177" y="0"/>
                </a:lnTo>
                <a:lnTo>
                  <a:pt x="0" y="0"/>
                </a:lnTo>
                <a:lnTo>
                  <a:pt x="83" y="213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38263" name="Rectangle 23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4" name="Rectangle 24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5" name="Rectangle 25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6" name="Rectangle 26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7" name="Rectangle 27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8" name="Rectangle 28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9" name="Freeform 29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70" name="Rectangle 30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62400" y="4343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622425" y="1228725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4335463" y="969963"/>
            <a:ext cx="453072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4340225" y="1546225"/>
            <a:ext cx="45085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4316413" y="2120900"/>
            <a:ext cx="2894832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Turn On Spindle</a:t>
            </a: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4314825" y="2695575"/>
            <a:ext cx="33813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4243388" y="3270250"/>
            <a:ext cx="2525712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4243388" y="3844925"/>
            <a:ext cx="35845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Out Of Hole</a:t>
            </a:r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4419600" y="5257800"/>
            <a:ext cx="23907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Move Away</a:t>
            </a: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4114800" y="5791200"/>
            <a:ext cx="335915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4191000" y="6354763"/>
            <a:ext cx="34036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Coolant</a:t>
            </a: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2203450" y="2397125"/>
            <a:ext cx="514350" cy="512763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16150" y="4027488"/>
            <a:ext cx="527050" cy="773112"/>
            <a:chOff x="1396" y="2260"/>
            <a:chExt cx="332" cy="723"/>
          </a:xfrm>
        </p:grpSpPr>
        <p:sp>
          <p:nvSpPr>
            <p:cNvPr id="140306" name="Freeform 18"/>
            <p:cNvSpPr>
              <a:spLocks/>
            </p:cNvSpPr>
            <p:nvPr/>
          </p:nvSpPr>
          <p:spPr bwMode="auto">
            <a:xfrm>
              <a:off x="1396" y="2260"/>
              <a:ext cx="332" cy="723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166" y="722"/>
                </a:cxn>
                <a:cxn ang="0">
                  <a:pos x="331" y="580"/>
                </a:cxn>
                <a:cxn ang="0">
                  <a:pos x="331" y="59"/>
                </a:cxn>
                <a:cxn ang="0">
                  <a:pos x="225" y="130"/>
                </a:cxn>
                <a:cxn ang="0">
                  <a:pos x="142" y="24"/>
                </a:cxn>
                <a:cxn ang="0">
                  <a:pos x="95" y="107"/>
                </a:cxn>
                <a:cxn ang="0">
                  <a:pos x="0" y="0"/>
                </a:cxn>
                <a:cxn ang="0">
                  <a:pos x="0" y="592"/>
                </a:cxn>
              </a:cxnLst>
              <a:rect l="0" t="0" r="r" b="b"/>
              <a:pathLst>
                <a:path w="332" h="723">
                  <a:moveTo>
                    <a:pt x="0" y="592"/>
                  </a:moveTo>
                  <a:lnTo>
                    <a:pt x="166" y="722"/>
                  </a:lnTo>
                  <a:lnTo>
                    <a:pt x="331" y="580"/>
                  </a:lnTo>
                  <a:lnTo>
                    <a:pt x="331" y="59"/>
                  </a:lnTo>
                  <a:lnTo>
                    <a:pt x="225" y="130"/>
                  </a:lnTo>
                  <a:lnTo>
                    <a:pt x="142" y="24"/>
                  </a:lnTo>
                  <a:lnTo>
                    <a:pt x="95" y="107"/>
                  </a:lnTo>
                  <a:lnTo>
                    <a:pt x="0" y="0"/>
                  </a:lnTo>
                  <a:lnTo>
                    <a:pt x="0" y="592"/>
                  </a:lnTo>
                </a:path>
              </a:pathLst>
            </a:custGeom>
            <a:solidFill>
              <a:srgbClr val="D4D4D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307" name="Line 19"/>
            <p:cNvSpPr>
              <a:spLocks noChangeShapeType="1"/>
            </p:cNvSpPr>
            <p:nvPr/>
          </p:nvSpPr>
          <p:spPr bwMode="auto">
            <a:xfrm>
              <a:off x="1400" y="2852"/>
              <a:ext cx="3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08" name="Oval 20"/>
          <p:cNvSpPr>
            <a:spLocks noChangeArrowheads="1"/>
          </p:cNvSpPr>
          <p:nvPr/>
        </p:nvSpPr>
        <p:spPr bwMode="auto">
          <a:xfrm>
            <a:off x="1809750" y="3876675"/>
            <a:ext cx="1238250" cy="4762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Freeform 22"/>
          <p:cNvSpPr>
            <a:spLocks/>
          </p:cNvSpPr>
          <p:nvPr/>
        </p:nvSpPr>
        <p:spPr bwMode="auto">
          <a:xfrm>
            <a:off x="1803400" y="4095750"/>
            <a:ext cx="171450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" y="71"/>
              </a:cxn>
              <a:cxn ang="0">
                <a:pos x="12" y="106"/>
              </a:cxn>
              <a:cxn ang="0">
                <a:pos x="0" y="0"/>
              </a:cxn>
            </a:cxnLst>
            <a:rect l="0" t="0" r="r" b="b"/>
            <a:pathLst>
              <a:path w="108" h="107">
                <a:moveTo>
                  <a:pt x="0" y="0"/>
                </a:moveTo>
                <a:lnTo>
                  <a:pt x="107" y="71"/>
                </a:lnTo>
                <a:lnTo>
                  <a:pt x="12" y="106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11" name="Freeform 23"/>
          <p:cNvSpPr>
            <a:spLocks/>
          </p:cNvSpPr>
          <p:nvPr/>
        </p:nvSpPr>
        <p:spPr bwMode="auto">
          <a:xfrm>
            <a:off x="2930525" y="3908425"/>
            <a:ext cx="188913" cy="188913"/>
          </a:xfrm>
          <a:custGeom>
            <a:avLst/>
            <a:gdLst/>
            <a:ahLst/>
            <a:cxnLst>
              <a:cxn ang="0">
                <a:pos x="118" y="118"/>
              </a:cxn>
              <a:cxn ang="0">
                <a:pos x="70" y="0"/>
              </a:cxn>
              <a:cxn ang="0">
                <a:pos x="0" y="82"/>
              </a:cxn>
              <a:cxn ang="0">
                <a:pos x="118" y="118"/>
              </a:cxn>
            </a:cxnLst>
            <a:rect l="0" t="0" r="r" b="b"/>
            <a:pathLst>
              <a:path w="119" h="119">
                <a:moveTo>
                  <a:pt x="118" y="118"/>
                </a:moveTo>
                <a:lnTo>
                  <a:pt x="70" y="0"/>
                </a:lnTo>
                <a:lnTo>
                  <a:pt x="0" y="82"/>
                </a:lnTo>
                <a:lnTo>
                  <a:pt x="118" y="118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40313" name="Rectangle 25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4" name="Rectangle 26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5" name="Rectangle 27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6" name="Rectangle 28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7" name="Rectangle 29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8" name="Rectangle 30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9" name="Freeform 31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962400" y="4343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622425" y="1228725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4335463" y="969963"/>
            <a:ext cx="453072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4340225" y="1546225"/>
            <a:ext cx="45085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4316413" y="2120900"/>
            <a:ext cx="33369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4314825" y="2695575"/>
            <a:ext cx="2955169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Turn On Coolant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4243388" y="3270250"/>
            <a:ext cx="2525712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4243388" y="3844925"/>
            <a:ext cx="35845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Out Of Hole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4419600" y="5105400"/>
            <a:ext cx="23907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Move Away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4343400" y="5638800"/>
            <a:ext cx="335915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4191000" y="6354763"/>
            <a:ext cx="34036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Coolant</a:t>
            </a:r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2203450" y="2397125"/>
            <a:ext cx="514350" cy="512763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16150" y="4027488"/>
            <a:ext cx="527050" cy="773112"/>
            <a:chOff x="1396" y="2260"/>
            <a:chExt cx="332" cy="723"/>
          </a:xfrm>
        </p:grpSpPr>
        <p:sp>
          <p:nvSpPr>
            <p:cNvPr id="142354" name="Freeform 18"/>
            <p:cNvSpPr>
              <a:spLocks/>
            </p:cNvSpPr>
            <p:nvPr/>
          </p:nvSpPr>
          <p:spPr bwMode="auto">
            <a:xfrm>
              <a:off x="1396" y="2260"/>
              <a:ext cx="332" cy="723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166" y="722"/>
                </a:cxn>
                <a:cxn ang="0">
                  <a:pos x="331" y="580"/>
                </a:cxn>
                <a:cxn ang="0">
                  <a:pos x="331" y="59"/>
                </a:cxn>
                <a:cxn ang="0">
                  <a:pos x="225" y="130"/>
                </a:cxn>
                <a:cxn ang="0">
                  <a:pos x="142" y="24"/>
                </a:cxn>
                <a:cxn ang="0">
                  <a:pos x="95" y="107"/>
                </a:cxn>
                <a:cxn ang="0">
                  <a:pos x="0" y="0"/>
                </a:cxn>
                <a:cxn ang="0">
                  <a:pos x="0" y="592"/>
                </a:cxn>
              </a:cxnLst>
              <a:rect l="0" t="0" r="r" b="b"/>
              <a:pathLst>
                <a:path w="332" h="723">
                  <a:moveTo>
                    <a:pt x="0" y="592"/>
                  </a:moveTo>
                  <a:lnTo>
                    <a:pt x="166" y="722"/>
                  </a:lnTo>
                  <a:lnTo>
                    <a:pt x="331" y="580"/>
                  </a:lnTo>
                  <a:lnTo>
                    <a:pt x="331" y="59"/>
                  </a:lnTo>
                  <a:lnTo>
                    <a:pt x="225" y="130"/>
                  </a:lnTo>
                  <a:lnTo>
                    <a:pt x="142" y="24"/>
                  </a:lnTo>
                  <a:lnTo>
                    <a:pt x="95" y="107"/>
                  </a:lnTo>
                  <a:lnTo>
                    <a:pt x="0" y="0"/>
                  </a:lnTo>
                  <a:lnTo>
                    <a:pt x="0" y="592"/>
                  </a:lnTo>
                </a:path>
              </a:pathLst>
            </a:custGeom>
            <a:solidFill>
              <a:srgbClr val="D4D4D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355" name="Line 19"/>
            <p:cNvSpPr>
              <a:spLocks noChangeShapeType="1"/>
            </p:cNvSpPr>
            <p:nvPr/>
          </p:nvSpPr>
          <p:spPr bwMode="auto">
            <a:xfrm>
              <a:off x="1400" y="2852"/>
              <a:ext cx="3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42357" name="Rectangle 21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58" name="Rectangle 22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59" name="Rectangle 23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60" name="Rectangle 24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61" name="Rectangle 25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62" name="Rectangle 26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63" name="Freeform 27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364" name="Rectangle 28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14800" y="228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ookman" pitchFamily="18" charset="0"/>
              </a:rPr>
              <a:t>Algorithm</a:t>
            </a:r>
            <a:endParaRPr lang="en-US" sz="4000" b="1" dirty="0">
              <a:solidFill>
                <a:srgbClr val="C00000"/>
              </a:solidFill>
              <a:latin typeface="Book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0" y="4343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1905000" y="4038600"/>
            <a:ext cx="1238250" cy="4762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495800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Bookman" pitchFamily="18" charset="0"/>
              </a:rPr>
              <a:t>1.2: Positioning</a:t>
            </a:r>
          </a:p>
          <a:p>
            <a:pPr>
              <a:lnSpc>
                <a:spcPct val="150000"/>
              </a:lnSpc>
              <a:buFont typeface="Wingdings 2" pitchFamily="18" charset="2"/>
              <a:buChar char="E"/>
            </a:pPr>
            <a:r>
              <a:rPr lang="en-US" sz="2100" dirty="0" smtClean="0">
                <a:latin typeface="Bookman" pitchFamily="18" charset="0"/>
              </a:rPr>
              <a:t>The way of </a:t>
            </a:r>
            <a:r>
              <a:rPr lang="en-US" sz="2100" b="1" dirty="0" smtClean="0">
                <a:latin typeface="Bookman" pitchFamily="18" charset="0"/>
              </a:rPr>
              <a:t>specifying coordinate values of path’s end point </a:t>
            </a:r>
            <a:r>
              <a:rPr lang="en-US" sz="2100" dirty="0" smtClean="0">
                <a:latin typeface="Bookman" pitchFamily="18" charset="0"/>
              </a:rPr>
              <a:t>or </a:t>
            </a:r>
            <a:r>
              <a:rPr lang="en-US" sz="2100" b="1" dirty="0" smtClean="0">
                <a:latin typeface="Bookman" pitchFamily="18" charset="0"/>
              </a:rPr>
              <a:t>target position </a:t>
            </a:r>
            <a:r>
              <a:rPr lang="en-US" sz="2100" dirty="0" smtClean="0">
                <a:latin typeface="Bookman" pitchFamily="18" charset="0"/>
              </a:rPr>
              <a:t>in programming are </a:t>
            </a:r>
            <a:r>
              <a:rPr lang="en-US" sz="2100" b="1" dirty="0" smtClean="0">
                <a:solidFill>
                  <a:srgbClr val="0070C0"/>
                </a:solidFill>
                <a:latin typeface="Bookman" pitchFamily="18" charset="0"/>
              </a:rPr>
              <a:t>3 in kinds:</a:t>
            </a:r>
          </a:p>
          <a:p>
            <a:pPr>
              <a:lnSpc>
                <a:spcPct val="150000"/>
              </a:lnSpc>
            </a:pPr>
            <a:endParaRPr lang="en-US" sz="2100" dirty="0" smtClean="0">
              <a:latin typeface="Book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a. Absolute programming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>
                <a:latin typeface="Bookman" pitchFamily="18" charset="0"/>
              </a:rPr>
              <a:t> </a:t>
            </a:r>
            <a:r>
              <a:rPr lang="en-US" sz="2100" dirty="0" smtClean="0">
                <a:latin typeface="Bookman" pitchFamily="18" charset="0"/>
              </a:rPr>
              <a:t>All </a:t>
            </a:r>
            <a:r>
              <a:rPr lang="en-US" sz="2100" b="1" dirty="0" smtClean="0">
                <a:latin typeface="Bookman" pitchFamily="18" charset="0"/>
              </a:rPr>
              <a:t>references</a:t>
            </a:r>
            <a:r>
              <a:rPr lang="en-US" sz="2100" dirty="0" smtClean="0">
                <a:latin typeface="Bookman" pitchFamily="18" charset="0"/>
              </a:rPr>
              <a:t> are made to the </a:t>
            </a:r>
            <a:r>
              <a:rPr lang="en-US" sz="2100" b="1" dirty="0" smtClean="0">
                <a:solidFill>
                  <a:srgbClr val="0070C0"/>
                </a:solidFill>
                <a:latin typeface="Bookman" pitchFamily="18" charset="0"/>
              </a:rPr>
              <a:t>origin</a:t>
            </a:r>
            <a:r>
              <a:rPr lang="en-US" sz="2100" dirty="0" smtClean="0">
                <a:latin typeface="Bookman" pitchFamily="18" charset="0"/>
              </a:rPr>
              <a:t> of the coordinate system.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100" dirty="0">
                <a:latin typeface="Bookman" pitchFamily="18" charset="0"/>
              </a:rPr>
              <a:t> </a:t>
            </a:r>
            <a:r>
              <a:rPr lang="en-US" sz="2100" dirty="0" smtClean="0">
                <a:latin typeface="Bookman" pitchFamily="18" charset="0"/>
              </a:rPr>
              <a:t>X/Z axis absolute coordinate values are presented by </a:t>
            </a:r>
            <a:r>
              <a:rPr lang="en-US" sz="2100" b="1" dirty="0" smtClean="0">
                <a:solidFill>
                  <a:srgbClr val="0070C0"/>
                </a:solidFill>
                <a:latin typeface="Bookman" pitchFamily="18" charset="0"/>
              </a:rPr>
              <a:t>X--, Z—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14400"/>
            <a:ext cx="457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00139" y="228600"/>
            <a:ext cx="1771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0070C0"/>
                </a:solidFill>
                <a:latin typeface="Bookman" pitchFamily="18" charset="0"/>
              </a:rPr>
              <a:t>Cont’d…</a:t>
            </a:r>
            <a:endParaRPr lang="en-US" sz="2800" b="1" i="1" dirty="0">
              <a:solidFill>
                <a:srgbClr val="0070C0"/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1622425" y="1228725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335463" y="969963"/>
            <a:ext cx="453072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4340225" y="1546225"/>
            <a:ext cx="45085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4316413" y="2120900"/>
            <a:ext cx="33369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4314825" y="2695575"/>
            <a:ext cx="33813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4243388" y="3270250"/>
            <a:ext cx="2218942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Plunge Hole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4243388" y="3844925"/>
            <a:ext cx="35845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Out Of Hole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4267200" y="5181600"/>
            <a:ext cx="23907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Move Away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4114800" y="5715000"/>
            <a:ext cx="335915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4191000" y="6354763"/>
            <a:ext cx="34036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Coolant</a:t>
            </a:r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>
            <a:off x="2203450" y="2397125"/>
            <a:ext cx="514350" cy="512763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44402" name="Rectangle 18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3" name="Rectangle 19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4" name="Rectangle 20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5" name="Rectangle 21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6" name="Rectangle 22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7" name="Rectangle 23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8" name="Freeform 24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216150" y="4419600"/>
            <a:ext cx="527050" cy="882650"/>
            <a:chOff x="1396" y="2905"/>
            <a:chExt cx="332" cy="723"/>
          </a:xfrm>
        </p:grpSpPr>
        <p:sp>
          <p:nvSpPr>
            <p:cNvPr id="144410" name="Freeform 26"/>
            <p:cNvSpPr>
              <a:spLocks/>
            </p:cNvSpPr>
            <p:nvPr/>
          </p:nvSpPr>
          <p:spPr bwMode="auto">
            <a:xfrm>
              <a:off x="1396" y="2905"/>
              <a:ext cx="332" cy="723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166" y="722"/>
                </a:cxn>
                <a:cxn ang="0">
                  <a:pos x="331" y="580"/>
                </a:cxn>
                <a:cxn ang="0">
                  <a:pos x="331" y="59"/>
                </a:cxn>
                <a:cxn ang="0">
                  <a:pos x="225" y="130"/>
                </a:cxn>
                <a:cxn ang="0">
                  <a:pos x="142" y="24"/>
                </a:cxn>
                <a:cxn ang="0">
                  <a:pos x="95" y="107"/>
                </a:cxn>
                <a:cxn ang="0">
                  <a:pos x="0" y="0"/>
                </a:cxn>
                <a:cxn ang="0">
                  <a:pos x="0" y="592"/>
                </a:cxn>
              </a:cxnLst>
              <a:rect l="0" t="0" r="r" b="b"/>
              <a:pathLst>
                <a:path w="332" h="723">
                  <a:moveTo>
                    <a:pt x="0" y="592"/>
                  </a:moveTo>
                  <a:lnTo>
                    <a:pt x="166" y="722"/>
                  </a:lnTo>
                  <a:lnTo>
                    <a:pt x="331" y="580"/>
                  </a:lnTo>
                  <a:lnTo>
                    <a:pt x="331" y="59"/>
                  </a:lnTo>
                  <a:lnTo>
                    <a:pt x="225" y="130"/>
                  </a:lnTo>
                  <a:lnTo>
                    <a:pt x="142" y="24"/>
                  </a:lnTo>
                  <a:lnTo>
                    <a:pt x="95" y="107"/>
                  </a:lnTo>
                  <a:lnTo>
                    <a:pt x="0" y="0"/>
                  </a:lnTo>
                  <a:lnTo>
                    <a:pt x="0" y="592"/>
                  </a:lnTo>
                </a:path>
              </a:pathLst>
            </a:custGeom>
            <a:solidFill>
              <a:srgbClr val="D4D4D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411" name="Line 27"/>
            <p:cNvSpPr>
              <a:spLocks noChangeShapeType="1"/>
            </p:cNvSpPr>
            <p:nvPr/>
          </p:nvSpPr>
          <p:spPr bwMode="auto">
            <a:xfrm>
              <a:off x="1400" y="3497"/>
              <a:ext cx="3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412" name="Rectangle 28"/>
          <p:cNvSpPr>
            <a:spLocks noChangeArrowheads="1"/>
          </p:cNvSpPr>
          <p:nvPr/>
        </p:nvSpPr>
        <p:spPr bwMode="auto">
          <a:xfrm>
            <a:off x="2895600" y="4038600"/>
            <a:ext cx="103188" cy="5588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Freeform 29"/>
          <p:cNvSpPr>
            <a:spLocks/>
          </p:cNvSpPr>
          <p:nvPr/>
        </p:nvSpPr>
        <p:spPr bwMode="auto">
          <a:xfrm>
            <a:off x="2835275" y="4527550"/>
            <a:ext cx="284163" cy="273050"/>
          </a:xfrm>
          <a:custGeom>
            <a:avLst/>
            <a:gdLst/>
            <a:ahLst/>
            <a:cxnLst>
              <a:cxn ang="0">
                <a:pos x="83" y="213"/>
              </a:cxn>
              <a:cxn ang="0">
                <a:pos x="178" y="0"/>
              </a:cxn>
              <a:cxn ang="0">
                <a:pos x="0" y="0"/>
              </a:cxn>
              <a:cxn ang="0">
                <a:pos x="83" y="213"/>
              </a:cxn>
            </a:cxnLst>
            <a:rect l="0" t="0" r="r" b="b"/>
            <a:pathLst>
              <a:path w="179" h="214">
                <a:moveTo>
                  <a:pt x="83" y="213"/>
                </a:moveTo>
                <a:lnTo>
                  <a:pt x="178" y="0"/>
                </a:lnTo>
                <a:lnTo>
                  <a:pt x="0" y="0"/>
                </a:lnTo>
                <a:lnTo>
                  <a:pt x="83" y="213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15" name="Rectangle 31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62400" y="4343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72" name="Rectangle 40"/>
          <p:cNvSpPr>
            <a:spLocks noChangeArrowheads="1"/>
          </p:cNvSpPr>
          <p:nvPr/>
        </p:nvSpPr>
        <p:spPr bwMode="auto">
          <a:xfrm>
            <a:off x="2222500" y="4872038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1622425" y="1228725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335463" y="969963"/>
            <a:ext cx="453072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340225" y="1546225"/>
            <a:ext cx="45085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316413" y="2120900"/>
            <a:ext cx="33369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4314825" y="2695575"/>
            <a:ext cx="33813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4243388" y="3270250"/>
            <a:ext cx="2525712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4243388" y="3844925"/>
            <a:ext cx="3273141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Move Out Of Hole</a:t>
            </a: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4419600" y="5105400"/>
            <a:ext cx="23907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Move Away</a:t>
            </a: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4343400" y="5715000"/>
            <a:ext cx="335915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4191000" y="6354763"/>
            <a:ext cx="34036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Coolant</a:t>
            </a:r>
          </a:p>
        </p:txBody>
      </p:sp>
      <p:sp>
        <p:nvSpPr>
          <p:cNvPr id="146448" name="Oval 16"/>
          <p:cNvSpPr>
            <a:spLocks noChangeArrowheads="1"/>
          </p:cNvSpPr>
          <p:nvPr/>
        </p:nvSpPr>
        <p:spPr bwMode="auto">
          <a:xfrm>
            <a:off x="2203450" y="2397125"/>
            <a:ext cx="514350" cy="512763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73375" y="4038600"/>
            <a:ext cx="282575" cy="735013"/>
            <a:chOff x="1810" y="2308"/>
            <a:chExt cx="178" cy="699"/>
          </a:xfrm>
        </p:grpSpPr>
        <p:sp>
          <p:nvSpPr>
            <p:cNvPr id="146450" name="Freeform 18"/>
            <p:cNvSpPr>
              <a:spLocks/>
            </p:cNvSpPr>
            <p:nvPr/>
          </p:nvSpPr>
          <p:spPr bwMode="auto">
            <a:xfrm>
              <a:off x="1869" y="2474"/>
              <a:ext cx="48" cy="5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2"/>
                </a:cxn>
                <a:cxn ang="0">
                  <a:pos x="47" y="532"/>
                </a:cxn>
                <a:cxn ang="0">
                  <a:pos x="47" y="0"/>
                </a:cxn>
                <a:cxn ang="0">
                  <a:pos x="0" y="0"/>
                </a:cxn>
              </a:cxnLst>
              <a:rect l="0" t="0" r="r" b="b"/>
              <a:pathLst>
                <a:path w="48" h="533">
                  <a:moveTo>
                    <a:pt x="0" y="0"/>
                  </a:moveTo>
                  <a:lnTo>
                    <a:pt x="0" y="532"/>
                  </a:lnTo>
                  <a:lnTo>
                    <a:pt x="47" y="532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51" name="Freeform 19"/>
            <p:cNvSpPr>
              <a:spLocks/>
            </p:cNvSpPr>
            <p:nvPr/>
          </p:nvSpPr>
          <p:spPr bwMode="auto">
            <a:xfrm>
              <a:off x="1810" y="2308"/>
              <a:ext cx="178" cy="214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77" y="213"/>
                </a:cxn>
                <a:cxn ang="0">
                  <a:pos x="0" y="213"/>
                </a:cxn>
                <a:cxn ang="0">
                  <a:pos x="83" y="0"/>
                </a:cxn>
              </a:cxnLst>
              <a:rect l="0" t="0" r="r" b="b"/>
              <a:pathLst>
                <a:path w="178" h="214">
                  <a:moveTo>
                    <a:pt x="83" y="0"/>
                  </a:moveTo>
                  <a:lnTo>
                    <a:pt x="177" y="213"/>
                  </a:lnTo>
                  <a:lnTo>
                    <a:pt x="0" y="213"/>
                  </a:lnTo>
                  <a:lnTo>
                    <a:pt x="83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46453" name="Rectangle 21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4" name="Rectangle 22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5" name="Rectangle 23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6" name="Rectangle 24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7" name="Rectangle 25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8" name="Rectangle 26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9" name="Freeform 27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16150" y="3962400"/>
            <a:ext cx="527050" cy="773113"/>
            <a:chOff x="1396" y="2260"/>
            <a:chExt cx="332" cy="723"/>
          </a:xfrm>
        </p:grpSpPr>
        <p:sp>
          <p:nvSpPr>
            <p:cNvPr id="146461" name="Freeform 29"/>
            <p:cNvSpPr>
              <a:spLocks/>
            </p:cNvSpPr>
            <p:nvPr/>
          </p:nvSpPr>
          <p:spPr bwMode="auto">
            <a:xfrm>
              <a:off x="1396" y="2260"/>
              <a:ext cx="332" cy="723"/>
            </a:xfrm>
            <a:custGeom>
              <a:avLst/>
              <a:gdLst/>
              <a:ahLst/>
              <a:cxnLst>
                <a:cxn ang="0">
                  <a:pos x="0" y="592"/>
                </a:cxn>
                <a:cxn ang="0">
                  <a:pos x="166" y="722"/>
                </a:cxn>
                <a:cxn ang="0">
                  <a:pos x="331" y="580"/>
                </a:cxn>
                <a:cxn ang="0">
                  <a:pos x="331" y="59"/>
                </a:cxn>
                <a:cxn ang="0">
                  <a:pos x="225" y="130"/>
                </a:cxn>
                <a:cxn ang="0">
                  <a:pos x="142" y="24"/>
                </a:cxn>
                <a:cxn ang="0">
                  <a:pos x="95" y="106"/>
                </a:cxn>
                <a:cxn ang="0">
                  <a:pos x="0" y="0"/>
                </a:cxn>
                <a:cxn ang="0">
                  <a:pos x="0" y="592"/>
                </a:cxn>
              </a:cxnLst>
              <a:rect l="0" t="0" r="r" b="b"/>
              <a:pathLst>
                <a:path w="332" h="723">
                  <a:moveTo>
                    <a:pt x="0" y="592"/>
                  </a:moveTo>
                  <a:lnTo>
                    <a:pt x="166" y="722"/>
                  </a:lnTo>
                  <a:lnTo>
                    <a:pt x="331" y="580"/>
                  </a:lnTo>
                  <a:lnTo>
                    <a:pt x="331" y="59"/>
                  </a:lnTo>
                  <a:lnTo>
                    <a:pt x="225" y="130"/>
                  </a:lnTo>
                  <a:lnTo>
                    <a:pt x="142" y="24"/>
                  </a:lnTo>
                  <a:lnTo>
                    <a:pt x="95" y="106"/>
                  </a:lnTo>
                  <a:lnTo>
                    <a:pt x="0" y="0"/>
                  </a:lnTo>
                  <a:lnTo>
                    <a:pt x="0" y="592"/>
                  </a:lnTo>
                </a:path>
              </a:pathLst>
            </a:custGeom>
            <a:solidFill>
              <a:srgbClr val="D4D4D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462" name="Line 30"/>
            <p:cNvSpPr>
              <a:spLocks noChangeShapeType="1"/>
            </p:cNvSpPr>
            <p:nvPr/>
          </p:nvSpPr>
          <p:spPr bwMode="auto">
            <a:xfrm>
              <a:off x="1400" y="2852"/>
              <a:ext cx="3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71" name="Rectangle 39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62400" y="4343401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335463" y="969963"/>
            <a:ext cx="453072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340225" y="1546225"/>
            <a:ext cx="45085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316413" y="2120900"/>
            <a:ext cx="33369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314825" y="2695575"/>
            <a:ext cx="33813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4243388" y="3270250"/>
            <a:ext cx="2525712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4243388" y="3844925"/>
            <a:ext cx="35845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Out Of Hole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4191000" y="5257800"/>
            <a:ext cx="2190472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Move Away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4191000" y="5867400"/>
            <a:ext cx="3273425" cy="508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4191000" y="6354763"/>
            <a:ext cx="34036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Coolant</a:t>
            </a: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8226425" y="254000"/>
            <a:ext cx="514350" cy="514350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222500" y="4872038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1752600" y="1219200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1905000" y="25146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1333417">
            <a:off x="2612991" y="2639043"/>
            <a:ext cx="708418" cy="256481"/>
            <a:chOff x="1733" y="1073"/>
            <a:chExt cx="825" cy="241"/>
          </a:xfrm>
        </p:grpSpPr>
        <p:sp>
          <p:nvSpPr>
            <p:cNvPr id="148500" name="Rectangle 20"/>
            <p:cNvSpPr>
              <a:spLocks noChangeArrowheads="1"/>
            </p:cNvSpPr>
            <p:nvPr/>
          </p:nvSpPr>
          <p:spPr bwMode="auto">
            <a:xfrm rot="20340000">
              <a:off x="1733" y="1223"/>
              <a:ext cx="725" cy="6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1" name="Freeform 21"/>
            <p:cNvSpPr>
              <a:spLocks/>
            </p:cNvSpPr>
            <p:nvPr/>
          </p:nvSpPr>
          <p:spPr bwMode="auto">
            <a:xfrm>
              <a:off x="2188" y="1073"/>
              <a:ext cx="370" cy="241"/>
            </a:xfrm>
            <a:custGeom>
              <a:avLst/>
              <a:gdLst/>
              <a:ahLst/>
              <a:cxnLst>
                <a:cxn ang="0">
                  <a:pos x="369" y="0"/>
                </a:cxn>
                <a:cxn ang="0">
                  <a:pos x="0" y="31"/>
                </a:cxn>
                <a:cxn ang="0">
                  <a:pos x="82" y="240"/>
                </a:cxn>
                <a:cxn ang="0">
                  <a:pos x="369" y="0"/>
                </a:cxn>
              </a:cxnLst>
              <a:rect l="0" t="0" r="r" b="b"/>
              <a:pathLst>
                <a:path w="370" h="241">
                  <a:moveTo>
                    <a:pt x="369" y="0"/>
                  </a:moveTo>
                  <a:lnTo>
                    <a:pt x="0" y="31"/>
                  </a:lnTo>
                  <a:lnTo>
                    <a:pt x="82" y="240"/>
                  </a:lnTo>
                  <a:lnTo>
                    <a:pt x="36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48503" name="Rectangle 23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4" name="Rectangle 24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5" name="Rectangle 25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6" name="Rectangle 26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7" name="Rectangle 27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8" name="Rectangle 28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9" name="Freeform 29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62400" y="4343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REPEAT THE ABOVE INSTRNS FOR THE REMAINING 3 HOLES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3429000" y="25146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3352800" y="14478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1981200" y="14478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19"/>
          <p:cNvGrpSpPr>
            <a:grpSpLocks/>
          </p:cNvGrpSpPr>
          <p:nvPr/>
        </p:nvGrpSpPr>
        <p:grpSpPr bwMode="auto">
          <a:xfrm rot="17400152">
            <a:off x="3365598" y="2109452"/>
            <a:ext cx="612217" cy="252883"/>
            <a:chOff x="1733" y="1073"/>
            <a:chExt cx="825" cy="241"/>
          </a:xfrm>
        </p:grpSpPr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 rot="20340000">
              <a:off x="1733" y="1223"/>
              <a:ext cx="725" cy="6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2188" y="1073"/>
              <a:ext cx="370" cy="241"/>
            </a:xfrm>
            <a:custGeom>
              <a:avLst/>
              <a:gdLst/>
              <a:ahLst/>
              <a:cxnLst>
                <a:cxn ang="0">
                  <a:pos x="369" y="0"/>
                </a:cxn>
                <a:cxn ang="0">
                  <a:pos x="0" y="31"/>
                </a:cxn>
                <a:cxn ang="0">
                  <a:pos x="82" y="240"/>
                </a:cxn>
                <a:cxn ang="0">
                  <a:pos x="369" y="0"/>
                </a:cxn>
              </a:cxnLst>
              <a:rect l="0" t="0" r="r" b="b"/>
              <a:pathLst>
                <a:path w="370" h="241">
                  <a:moveTo>
                    <a:pt x="369" y="0"/>
                  </a:moveTo>
                  <a:lnTo>
                    <a:pt x="0" y="31"/>
                  </a:lnTo>
                  <a:lnTo>
                    <a:pt x="82" y="240"/>
                  </a:lnTo>
                  <a:lnTo>
                    <a:pt x="36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19"/>
          <p:cNvGrpSpPr>
            <a:grpSpLocks/>
          </p:cNvGrpSpPr>
          <p:nvPr/>
        </p:nvGrpSpPr>
        <p:grpSpPr bwMode="auto">
          <a:xfrm rot="11769508">
            <a:off x="2541622" y="1686723"/>
            <a:ext cx="658707" cy="259917"/>
            <a:chOff x="1733" y="1073"/>
            <a:chExt cx="825" cy="241"/>
          </a:xfrm>
        </p:grpSpPr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 rot="20340000">
              <a:off x="1733" y="1223"/>
              <a:ext cx="725" cy="6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2188" y="1073"/>
              <a:ext cx="370" cy="241"/>
            </a:xfrm>
            <a:custGeom>
              <a:avLst/>
              <a:gdLst/>
              <a:ahLst/>
              <a:cxnLst>
                <a:cxn ang="0">
                  <a:pos x="369" y="0"/>
                </a:cxn>
                <a:cxn ang="0">
                  <a:pos x="0" y="31"/>
                </a:cxn>
                <a:cxn ang="0">
                  <a:pos x="82" y="240"/>
                </a:cxn>
                <a:cxn ang="0">
                  <a:pos x="369" y="0"/>
                </a:cxn>
              </a:cxnLst>
              <a:rect l="0" t="0" r="r" b="b"/>
              <a:pathLst>
                <a:path w="370" h="241">
                  <a:moveTo>
                    <a:pt x="369" y="0"/>
                  </a:moveTo>
                  <a:lnTo>
                    <a:pt x="0" y="31"/>
                  </a:lnTo>
                  <a:lnTo>
                    <a:pt x="82" y="240"/>
                  </a:lnTo>
                  <a:lnTo>
                    <a:pt x="36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335463" y="969963"/>
            <a:ext cx="453072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340225" y="1546225"/>
            <a:ext cx="45085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316413" y="2120900"/>
            <a:ext cx="33369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314825" y="2695575"/>
            <a:ext cx="33813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4243388" y="3270250"/>
            <a:ext cx="2525712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4243388" y="3844925"/>
            <a:ext cx="35845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Out Of Hole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4191000" y="5257800"/>
            <a:ext cx="2190472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Move Away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4191000" y="5867400"/>
            <a:ext cx="3273425" cy="508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4191000" y="6354763"/>
            <a:ext cx="34036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Coolant</a:t>
            </a: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8226425" y="254000"/>
            <a:ext cx="514350" cy="514350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222500" y="4872038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1676400" y="1219200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1905000" y="25146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48503" name="Rectangle 23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4" name="Rectangle 24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5" name="Rectangle 25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6" name="Rectangle 26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7" name="Rectangle 27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8" name="Rectangle 28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9" name="Freeform 29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62400" y="4343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3429000" y="25146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3352800" y="14478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1981200" y="14478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2514600" y="1143000"/>
            <a:ext cx="1309687" cy="382587"/>
            <a:chOff x="1733" y="1073"/>
            <a:chExt cx="825" cy="241"/>
          </a:xfrm>
        </p:grpSpPr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 rot="20340000">
              <a:off x="1733" y="1223"/>
              <a:ext cx="725" cy="6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2188" y="1073"/>
              <a:ext cx="370" cy="241"/>
            </a:xfrm>
            <a:custGeom>
              <a:avLst/>
              <a:gdLst/>
              <a:ahLst/>
              <a:cxnLst>
                <a:cxn ang="0">
                  <a:pos x="369" y="0"/>
                </a:cxn>
                <a:cxn ang="0">
                  <a:pos x="0" y="31"/>
                </a:cxn>
                <a:cxn ang="0">
                  <a:pos x="82" y="240"/>
                </a:cxn>
                <a:cxn ang="0">
                  <a:pos x="369" y="0"/>
                </a:cxn>
              </a:cxnLst>
              <a:rect l="0" t="0" r="r" b="b"/>
              <a:pathLst>
                <a:path w="370" h="241">
                  <a:moveTo>
                    <a:pt x="369" y="0"/>
                  </a:moveTo>
                  <a:lnTo>
                    <a:pt x="0" y="31"/>
                  </a:lnTo>
                  <a:lnTo>
                    <a:pt x="82" y="240"/>
                  </a:lnTo>
                  <a:lnTo>
                    <a:pt x="36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335463" y="969963"/>
            <a:ext cx="453072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340225" y="1546225"/>
            <a:ext cx="45085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316413" y="2120900"/>
            <a:ext cx="33369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314825" y="2695575"/>
            <a:ext cx="33813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4243388" y="3270250"/>
            <a:ext cx="2525712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4243388" y="3844925"/>
            <a:ext cx="35845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Out Of Hole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4191000" y="5257800"/>
            <a:ext cx="2190472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Move Away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4191000" y="5867400"/>
            <a:ext cx="3273425" cy="508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Turn Off Spindle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4191000" y="6354763"/>
            <a:ext cx="34036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Coolant</a:t>
            </a: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8226425" y="254000"/>
            <a:ext cx="514350" cy="514350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222500" y="4872038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1752600" y="1219200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1905000" y="25146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48503" name="Rectangle 23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4" name="Rectangle 24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5" name="Rectangle 25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6" name="Rectangle 26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7" name="Rectangle 27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8" name="Rectangle 28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9" name="Freeform 29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62400" y="4343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3429000" y="25146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3352800" y="14478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1981200" y="14478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627188" y="4872038"/>
            <a:ext cx="2552700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335463" y="969963"/>
            <a:ext cx="453072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To Hole Position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340225" y="1546225"/>
            <a:ext cx="45085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Just Above Hole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316413" y="2120900"/>
            <a:ext cx="333692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Spindle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314825" y="2695575"/>
            <a:ext cx="33813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Turn On Coolant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4243388" y="3270250"/>
            <a:ext cx="2525712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Plunge Hole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4243388" y="3844925"/>
            <a:ext cx="3584575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FF"/>
                </a:solidFill>
              </a:rPr>
              <a:t>Move Out Of Hole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4191000" y="5257800"/>
            <a:ext cx="2190472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Move Away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4191000" y="5867400"/>
            <a:ext cx="3273425" cy="508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Turn Off Spindle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4191000" y="6354763"/>
            <a:ext cx="2995245" cy="51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Turn Off Coolant</a:t>
            </a:r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8226425" y="254000"/>
            <a:ext cx="514350" cy="514350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222500" y="4872038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1752600" y="1219200"/>
            <a:ext cx="25400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1905000" y="25146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1333417">
            <a:off x="2562158" y="2510291"/>
            <a:ext cx="622754" cy="198721"/>
            <a:chOff x="1733" y="1073"/>
            <a:chExt cx="825" cy="241"/>
          </a:xfrm>
        </p:grpSpPr>
        <p:sp>
          <p:nvSpPr>
            <p:cNvPr id="148500" name="Rectangle 20"/>
            <p:cNvSpPr>
              <a:spLocks noChangeArrowheads="1"/>
            </p:cNvSpPr>
            <p:nvPr/>
          </p:nvSpPr>
          <p:spPr bwMode="auto">
            <a:xfrm rot="20340000">
              <a:off x="1733" y="1223"/>
              <a:ext cx="725" cy="6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1" name="Freeform 21"/>
            <p:cNvSpPr>
              <a:spLocks/>
            </p:cNvSpPr>
            <p:nvPr/>
          </p:nvSpPr>
          <p:spPr bwMode="auto">
            <a:xfrm>
              <a:off x="2188" y="1073"/>
              <a:ext cx="370" cy="241"/>
            </a:xfrm>
            <a:custGeom>
              <a:avLst/>
              <a:gdLst/>
              <a:ahLst/>
              <a:cxnLst>
                <a:cxn ang="0">
                  <a:pos x="369" y="0"/>
                </a:cxn>
                <a:cxn ang="0">
                  <a:pos x="0" y="31"/>
                </a:cxn>
                <a:cxn ang="0">
                  <a:pos x="82" y="240"/>
                </a:cxn>
                <a:cxn ang="0">
                  <a:pos x="369" y="0"/>
                </a:cxn>
              </a:cxnLst>
              <a:rect l="0" t="0" r="r" b="b"/>
              <a:pathLst>
                <a:path w="370" h="241">
                  <a:moveTo>
                    <a:pt x="369" y="0"/>
                  </a:moveTo>
                  <a:lnTo>
                    <a:pt x="0" y="31"/>
                  </a:lnTo>
                  <a:lnTo>
                    <a:pt x="82" y="240"/>
                  </a:lnTo>
                  <a:lnTo>
                    <a:pt x="36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771650" y="569913"/>
            <a:ext cx="2225675" cy="5849937"/>
            <a:chOff x="1116" y="359"/>
            <a:chExt cx="1402" cy="3685"/>
          </a:xfrm>
        </p:grpSpPr>
        <p:sp>
          <p:nvSpPr>
            <p:cNvPr id="148503" name="Rectangle 23"/>
            <p:cNvSpPr>
              <a:spLocks noChangeArrowheads="1"/>
            </p:cNvSpPr>
            <p:nvPr/>
          </p:nvSpPr>
          <p:spPr bwMode="auto">
            <a:xfrm>
              <a:off x="1116" y="619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4" name="Rectangle 24"/>
            <p:cNvSpPr>
              <a:spLocks noChangeArrowheads="1"/>
            </p:cNvSpPr>
            <p:nvPr/>
          </p:nvSpPr>
          <p:spPr bwMode="auto">
            <a:xfrm>
              <a:off x="1131" y="2042"/>
              <a:ext cx="1387" cy="146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5" name="Rectangle 25"/>
            <p:cNvSpPr>
              <a:spLocks noChangeArrowheads="1"/>
            </p:cNvSpPr>
            <p:nvPr/>
          </p:nvSpPr>
          <p:spPr bwMode="auto">
            <a:xfrm>
              <a:off x="1188" y="359"/>
              <a:ext cx="1244" cy="252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6" name="Rectangle 26"/>
            <p:cNvSpPr>
              <a:spLocks noChangeArrowheads="1"/>
            </p:cNvSpPr>
            <p:nvPr/>
          </p:nvSpPr>
          <p:spPr bwMode="auto">
            <a:xfrm>
              <a:off x="1116" y="3176"/>
              <a:ext cx="1387" cy="465"/>
            </a:xfrm>
            <a:prstGeom prst="rect">
              <a:avLst/>
            </a:prstGeom>
            <a:solidFill>
              <a:srgbClr val="AAAAA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7" name="Rectangle 27"/>
            <p:cNvSpPr>
              <a:spLocks noChangeArrowheads="1"/>
            </p:cNvSpPr>
            <p:nvPr/>
          </p:nvSpPr>
          <p:spPr bwMode="auto">
            <a:xfrm>
              <a:off x="1188" y="3211"/>
              <a:ext cx="1244" cy="833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8" name="Rectangle 28"/>
            <p:cNvSpPr>
              <a:spLocks noChangeArrowheads="1"/>
            </p:cNvSpPr>
            <p:nvPr/>
          </p:nvSpPr>
          <p:spPr bwMode="auto">
            <a:xfrm>
              <a:off x="1188" y="2189"/>
              <a:ext cx="1244" cy="1"/>
            </a:xfrm>
            <a:prstGeom prst="rect">
              <a:avLst/>
            </a:prstGeom>
            <a:solidFill>
              <a:srgbClr val="008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9" name="Freeform 29"/>
            <p:cNvSpPr>
              <a:spLocks/>
            </p:cNvSpPr>
            <p:nvPr/>
          </p:nvSpPr>
          <p:spPr bwMode="auto">
            <a:xfrm>
              <a:off x="1184" y="2190"/>
              <a:ext cx="1253" cy="1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2" y="0"/>
                </a:cxn>
                <a:cxn ang="0">
                  <a:pos x="1252" y="177"/>
                </a:cxn>
                <a:cxn ang="0">
                  <a:pos x="1182" y="106"/>
                </a:cxn>
                <a:cxn ang="0">
                  <a:pos x="922" y="130"/>
                </a:cxn>
                <a:cxn ang="0">
                  <a:pos x="602" y="59"/>
                </a:cxn>
                <a:cxn ang="0">
                  <a:pos x="354" y="142"/>
                </a:cxn>
                <a:cxn ang="0">
                  <a:pos x="141" y="70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1253" h="178">
                  <a:moveTo>
                    <a:pt x="0" y="0"/>
                  </a:moveTo>
                  <a:lnTo>
                    <a:pt x="1252" y="0"/>
                  </a:lnTo>
                  <a:lnTo>
                    <a:pt x="1252" y="177"/>
                  </a:lnTo>
                  <a:lnTo>
                    <a:pt x="1182" y="106"/>
                  </a:lnTo>
                  <a:lnTo>
                    <a:pt x="922" y="130"/>
                  </a:lnTo>
                  <a:lnTo>
                    <a:pt x="602" y="59"/>
                  </a:lnTo>
                  <a:lnTo>
                    <a:pt x="354" y="142"/>
                  </a:lnTo>
                  <a:lnTo>
                    <a:pt x="141" y="70"/>
                  </a:ln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solidFill>
              <a:srgbClr val="0080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63725" y="3473450"/>
            <a:ext cx="2057400" cy="4572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62400" y="43434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REPEAT THE ABOVE INSTRNS FOR THE REMAINING 3 HOLES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3429000" y="25146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3352800" y="14478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1981200" y="1447800"/>
            <a:ext cx="514350" cy="512763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 rot="17189293">
            <a:off x="3517179" y="2163281"/>
            <a:ext cx="522093" cy="217364"/>
            <a:chOff x="1733" y="1073"/>
            <a:chExt cx="825" cy="241"/>
          </a:xfrm>
        </p:grpSpPr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 rot="20340000">
              <a:off x="1733" y="1223"/>
              <a:ext cx="725" cy="6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2188" y="1073"/>
              <a:ext cx="370" cy="241"/>
            </a:xfrm>
            <a:custGeom>
              <a:avLst/>
              <a:gdLst/>
              <a:ahLst/>
              <a:cxnLst>
                <a:cxn ang="0">
                  <a:pos x="369" y="0"/>
                </a:cxn>
                <a:cxn ang="0">
                  <a:pos x="0" y="31"/>
                </a:cxn>
                <a:cxn ang="0">
                  <a:pos x="82" y="240"/>
                </a:cxn>
                <a:cxn ang="0">
                  <a:pos x="369" y="0"/>
                </a:cxn>
              </a:cxnLst>
              <a:rect l="0" t="0" r="r" b="b"/>
              <a:pathLst>
                <a:path w="370" h="241">
                  <a:moveTo>
                    <a:pt x="369" y="0"/>
                  </a:moveTo>
                  <a:lnTo>
                    <a:pt x="0" y="31"/>
                  </a:lnTo>
                  <a:lnTo>
                    <a:pt x="82" y="240"/>
                  </a:lnTo>
                  <a:lnTo>
                    <a:pt x="36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 rot="12510847">
            <a:off x="2534304" y="1665936"/>
            <a:ext cx="784928" cy="298409"/>
            <a:chOff x="1733" y="1073"/>
            <a:chExt cx="825" cy="241"/>
          </a:xfrm>
        </p:grpSpPr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 rot="20340000">
              <a:off x="1733" y="1223"/>
              <a:ext cx="725" cy="63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2188" y="1073"/>
              <a:ext cx="370" cy="241"/>
            </a:xfrm>
            <a:custGeom>
              <a:avLst/>
              <a:gdLst/>
              <a:ahLst/>
              <a:cxnLst>
                <a:cxn ang="0">
                  <a:pos x="369" y="0"/>
                </a:cxn>
                <a:cxn ang="0">
                  <a:pos x="0" y="31"/>
                </a:cxn>
                <a:cxn ang="0">
                  <a:pos x="82" y="240"/>
                </a:cxn>
                <a:cxn ang="0">
                  <a:pos x="369" y="0"/>
                </a:cxn>
              </a:cxnLst>
              <a:rect l="0" t="0" r="r" b="b"/>
              <a:pathLst>
                <a:path w="370" h="241">
                  <a:moveTo>
                    <a:pt x="369" y="0"/>
                  </a:moveTo>
                  <a:lnTo>
                    <a:pt x="0" y="31"/>
                  </a:lnTo>
                  <a:lnTo>
                    <a:pt x="82" y="240"/>
                  </a:lnTo>
                  <a:lnTo>
                    <a:pt x="369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5691188" y="106363"/>
            <a:ext cx="26162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00"/>
                </a:solidFill>
              </a:rPr>
              <a:t>Tool At Start</a:t>
            </a:r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61913" y="76200"/>
            <a:ext cx="55753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 b="1"/>
              <a:t>CNC Program for Drilling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5691188" y="106363"/>
            <a:ext cx="26162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>
                <a:solidFill>
                  <a:srgbClr val="000000"/>
                </a:solidFill>
              </a:rPr>
              <a:t>Tool At Start</a:t>
            </a: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>
            <a:off x="1600200" y="324485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 flipV="1">
            <a:off x="1617663" y="1981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2895600" y="32004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</a:t>
            </a: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1143000" y="15240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156694" name="Line 22"/>
          <p:cNvSpPr>
            <a:spLocks noChangeShapeType="1"/>
          </p:cNvSpPr>
          <p:nvPr/>
        </p:nvSpPr>
        <p:spPr bwMode="auto">
          <a:xfrm flipH="1" flipV="1">
            <a:off x="1600200" y="4114800"/>
            <a:ext cx="17463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1524000" y="39624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z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691188" y="106363"/>
            <a:ext cx="26162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00"/>
                </a:solidFill>
              </a:rPr>
              <a:t>Tool At Start</a:t>
            </a:r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1600200" y="324485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 flipV="1">
            <a:off x="1617663" y="1981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2895600" y="32004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1143000" y="15240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177166" name="Line 14"/>
          <p:cNvSpPr>
            <a:spLocks noChangeShapeType="1"/>
          </p:cNvSpPr>
          <p:nvPr/>
        </p:nvSpPr>
        <p:spPr bwMode="auto">
          <a:xfrm flipH="1" flipV="1">
            <a:off x="1600200" y="4114800"/>
            <a:ext cx="17463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1524000" y="39624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z</a:t>
            </a:r>
          </a:p>
        </p:txBody>
      </p:sp>
      <p:sp>
        <p:nvSpPr>
          <p:cNvPr id="18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N01 G90 G71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Oval 5"/>
          <p:cNvSpPr>
            <a:spLocks noChangeArrowheads="1"/>
          </p:cNvSpPr>
          <p:nvPr/>
        </p:nvSpPr>
        <p:spPr bwMode="auto">
          <a:xfrm>
            <a:off x="2054225" y="2301875"/>
            <a:ext cx="512763" cy="514350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54263" y="2247900"/>
            <a:ext cx="969962" cy="300038"/>
            <a:chOff x="1483" y="1416"/>
            <a:chExt cx="611" cy="189"/>
          </a:xfrm>
        </p:grpSpPr>
        <p:sp>
          <p:nvSpPr>
            <p:cNvPr id="160783" name="Rectangle 15"/>
            <p:cNvSpPr>
              <a:spLocks noChangeArrowheads="1"/>
            </p:cNvSpPr>
            <p:nvPr/>
          </p:nvSpPr>
          <p:spPr bwMode="auto">
            <a:xfrm rot="20160000">
              <a:off x="1606" y="1416"/>
              <a:ext cx="488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4" name="Freeform 16"/>
            <p:cNvSpPr>
              <a:spLocks/>
            </p:cNvSpPr>
            <p:nvPr/>
          </p:nvSpPr>
          <p:spPr bwMode="auto">
            <a:xfrm>
              <a:off x="1483" y="1426"/>
              <a:ext cx="282" cy="179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217" y="0"/>
                </a:cxn>
                <a:cxn ang="0">
                  <a:pos x="281" y="140"/>
                </a:cxn>
                <a:cxn ang="0">
                  <a:pos x="0" y="178"/>
                </a:cxn>
              </a:cxnLst>
              <a:rect l="0" t="0" r="r" b="b"/>
              <a:pathLst>
                <a:path w="282" h="179">
                  <a:moveTo>
                    <a:pt x="0" y="178"/>
                  </a:moveTo>
                  <a:lnTo>
                    <a:pt x="217" y="0"/>
                  </a:lnTo>
                  <a:lnTo>
                    <a:pt x="281" y="140"/>
                  </a:lnTo>
                  <a:lnTo>
                    <a:pt x="0" y="178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691188" y="106363"/>
            <a:ext cx="2616200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200" b="1" dirty="0">
                <a:solidFill>
                  <a:srgbClr val="000000"/>
                </a:solidFill>
              </a:rPr>
              <a:t>Tool At Start</a:t>
            </a: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M07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2. </a:t>
            </a:r>
            <a:r>
              <a:rPr lang="en-US" sz="2400" b="1" dirty="0" smtClean="0">
                <a:solidFill>
                  <a:srgbClr val="C00000"/>
                </a:solidFill>
                <a:latin typeface="Bookman" pitchFamily="18" charset="0"/>
              </a:rPr>
              <a:t>Incremental programming</a:t>
            </a:r>
            <a:endParaRPr lang="en-US" sz="2000" b="1" dirty="0" smtClean="0">
              <a:solidFill>
                <a:srgbClr val="C00000"/>
              </a:solidFill>
              <a:latin typeface="Book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Bookman" pitchFamily="18" charset="0"/>
              </a:rPr>
              <a:t>  </a:t>
            </a:r>
            <a:r>
              <a:rPr lang="en-US" sz="2000" dirty="0" smtClean="0">
                <a:latin typeface="Bookman" pitchFamily="18" charset="0"/>
              </a:rPr>
              <a:t>It uses the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preceding point </a:t>
            </a:r>
            <a:r>
              <a:rPr lang="en-US" sz="2000" dirty="0" smtClean="0">
                <a:latin typeface="Bookman" pitchFamily="18" charset="0"/>
              </a:rPr>
              <a:t>in a </a:t>
            </a:r>
            <a:r>
              <a:rPr lang="en-US" sz="2000" b="1" dirty="0" smtClean="0">
                <a:latin typeface="Bookman" pitchFamily="18" charset="0"/>
              </a:rPr>
              <a:t>sequence of points </a:t>
            </a:r>
            <a:r>
              <a:rPr lang="en-US" sz="2000" dirty="0" smtClean="0">
                <a:latin typeface="Bookman" pitchFamily="18" charset="0"/>
              </a:rPr>
              <a:t>as a </a:t>
            </a:r>
            <a:r>
              <a:rPr lang="en-US" sz="2000" b="1" dirty="0" smtClean="0">
                <a:latin typeface="Bookman" pitchFamily="18" charset="0"/>
              </a:rPr>
              <a:t>reference.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070C0"/>
                </a:solidFill>
                <a:latin typeface="Book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X/Z </a:t>
            </a:r>
            <a:r>
              <a:rPr lang="en-US" sz="2000" dirty="0" smtClean="0">
                <a:latin typeface="Bookman" pitchFamily="18" charset="0"/>
              </a:rPr>
              <a:t>axis incremental coordinate values are presented by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U--, W–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057400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48768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3. Compound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aseline="0" dirty="0" smtClean="0">
                <a:latin typeface="Bookman" pitchFamily="18" charset="0"/>
              </a:rPr>
              <a:t>  Uses the </a:t>
            </a:r>
            <a:r>
              <a:rPr lang="en-US" sz="2000" b="1" baseline="0" dirty="0" smtClean="0">
                <a:solidFill>
                  <a:srgbClr val="0070C0"/>
                </a:solidFill>
                <a:latin typeface="Bookman" pitchFamily="18" charset="0"/>
              </a:rPr>
              <a:t>absolute programming </a:t>
            </a:r>
            <a:r>
              <a:rPr lang="en-US" sz="2000" baseline="0" dirty="0" smtClean="0">
                <a:latin typeface="Bookman" pitchFamily="18" charset="0"/>
              </a:rPr>
              <a:t>and </a:t>
            </a:r>
            <a:r>
              <a:rPr lang="en-US" sz="2000" b="1" baseline="0" dirty="0" smtClean="0">
                <a:solidFill>
                  <a:srgbClr val="0070C0"/>
                </a:solidFill>
                <a:latin typeface="Bookman" pitchFamily="18" charset="0"/>
              </a:rPr>
              <a:t>incremental program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 </a:t>
            </a:r>
            <a:r>
              <a:rPr lang="en-US" sz="2000" dirty="0" smtClean="0">
                <a:latin typeface="Bookman" pitchFamily="18" charset="0"/>
              </a:rPr>
              <a:t>together.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aseline="0" dirty="0" smtClean="0">
                <a:latin typeface="Bookman" pitchFamily="18" charset="0"/>
              </a:rPr>
              <a:t> Specified</a:t>
            </a:r>
            <a:r>
              <a:rPr lang="en-US" sz="2000" dirty="0" smtClean="0">
                <a:latin typeface="Bookman" pitchFamily="18" charset="0"/>
              </a:rPr>
              <a:t> by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X--,W-- or U--, Z--</a:t>
            </a:r>
            <a:r>
              <a:rPr lang="en-US" sz="2000" b="1" baseline="0" dirty="0" smtClean="0">
                <a:solidFill>
                  <a:srgbClr val="0070C0"/>
                </a:solidFill>
                <a:latin typeface="Bookman" pitchFamily="18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Book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2054225" y="2301875"/>
            <a:ext cx="512763" cy="514350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2830" name="Freeform 14"/>
          <p:cNvSpPr>
            <a:spLocks/>
          </p:cNvSpPr>
          <p:nvPr/>
        </p:nvSpPr>
        <p:spPr bwMode="auto">
          <a:xfrm>
            <a:off x="2047875" y="3306763"/>
            <a:ext cx="527050" cy="1485900"/>
          </a:xfrm>
          <a:custGeom>
            <a:avLst/>
            <a:gdLst/>
            <a:ahLst/>
            <a:cxnLst>
              <a:cxn ang="0">
                <a:pos x="0" y="817"/>
              </a:cxn>
              <a:cxn ang="0">
                <a:pos x="165" y="935"/>
              </a:cxn>
              <a:cxn ang="0">
                <a:pos x="331" y="817"/>
              </a:cxn>
              <a:cxn ang="0">
                <a:pos x="331" y="83"/>
              </a:cxn>
              <a:cxn ang="0">
                <a:pos x="272" y="189"/>
              </a:cxn>
              <a:cxn ang="0">
                <a:pos x="224" y="35"/>
              </a:cxn>
              <a:cxn ang="0">
                <a:pos x="142" y="189"/>
              </a:cxn>
              <a:cxn ang="0">
                <a:pos x="0" y="0"/>
              </a:cxn>
              <a:cxn ang="0">
                <a:pos x="0" y="817"/>
              </a:cxn>
            </a:cxnLst>
            <a:rect l="0" t="0" r="r" b="b"/>
            <a:pathLst>
              <a:path w="332" h="936">
                <a:moveTo>
                  <a:pt x="0" y="817"/>
                </a:moveTo>
                <a:lnTo>
                  <a:pt x="165" y="935"/>
                </a:lnTo>
                <a:lnTo>
                  <a:pt x="331" y="817"/>
                </a:lnTo>
                <a:lnTo>
                  <a:pt x="331" y="83"/>
                </a:lnTo>
                <a:lnTo>
                  <a:pt x="272" y="189"/>
                </a:lnTo>
                <a:lnTo>
                  <a:pt x="224" y="35"/>
                </a:lnTo>
                <a:lnTo>
                  <a:pt x="142" y="189"/>
                </a:lnTo>
                <a:lnTo>
                  <a:pt x="0" y="0"/>
                </a:lnTo>
                <a:lnTo>
                  <a:pt x="0" y="817"/>
                </a:lnTo>
              </a:path>
            </a:pathLst>
          </a:custGeom>
          <a:solidFill>
            <a:srgbClr val="D4D4D4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705100" y="3482975"/>
            <a:ext cx="263525" cy="1122363"/>
            <a:chOff x="1704" y="2194"/>
            <a:chExt cx="166" cy="707"/>
          </a:xfrm>
        </p:grpSpPr>
        <p:sp>
          <p:nvSpPr>
            <p:cNvPr id="162832" name="Rectangle 16"/>
            <p:cNvSpPr>
              <a:spLocks noChangeArrowheads="1"/>
            </p:cNvSpPr>
            <p:nvPr/>
          </p:nvSpPr>
          <p:spPr bwMode="auto">
            <a:xfrm>
              <a:off x="1755" y="2194"/>
              <a:ext cx="39" cy="595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3" name="Freeform 17"/>
            <p:cNvSpPr>
              <a:spLocks/>
            </p:cNvSpPr>
            <p:nvPr/>
          </p:nvSpPr>
          <p:spPr bwMode="auto">
            <a:xfrm>
              <a:off x="1704" y="2639"/>
              <a:ext cx="166" cy="262"/>
            </a:xfrm>
            <a:custGeom>
              <a:avLst/>
              <a:gdLst/>
              <a:ahLst/>
              <a:cxnLst>
                <a:cxn ang="0">
                  <a:pos x="71" y="261"/>
                </a:cxn>
                <a:cxn ang="0">
                  <a:pos x="165" y="12"/>
                </a:cxn>
                <a:cxn ang="0">
                  <a:pos x="0" y="0"/>
                </a:cxn>
                <a:cxn ang="0">
                  <a:pos x="71" y="261"/>
                </a:cxn>
              </a:cxnLst>
              <a:rect l="0" t="0" r="r" b="b"/>
              <a:pathLst>
                <a:path w="166" h="262">
                  <a:moveTo>
                    <a:pt x="71" y="261"/>
                  </a:moveTo>
                  <a:lnTo>
                    <a:pt x="165" y="12"/>
                  </a:lnTo>
                  <a:lnTo>
                    <a:pt x="0" y="0"/>
                  </a:lnTo>
                  <a:lnTo>
                    <a:pt x="71" y="261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34" name="Line 18"/>
          <p:cNvSpPr>
            <a:spLocks noChangeShapeType="1"/>
          </p:cNvSpPr>
          <p:nvPr/>
        </p:nvSpPr>
        <p:spPr bwMode="auto">
          <a:xfrm>
            <a:off x="2054225" y="4603750"/>
            <a:ext cx="512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691188" y="106363"/>
            <a:ext cx="1754649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Tool At Start</a:t>
            </a:r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2054225" y="2301875"/>
            <a:ext cx="512763" cy="514350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2830" name="Freeform 14"/>
          <p:cNvSpPr>
            <a:spLocks/>
          </p:cNvSpPr>
          <p:nvPr/>
        </p:nvSpPr>
        <p:spPr bwMode="auto">
          <a:xfrm>
            <a:off x="2047875" y="3306763"/>
            <a:ext cx="527050" cy="1485900"/>
          </a:xfrm>
          <a:custGeom>
            <a:avLst/>
            <a:gdLst/>
            <a:ahLst/>
            <a:cxnLst>
              <a:cxn ang="0">
                <a:pos x="0" y="817"/>
              </a:cxn>
              <a:cxn ang="0">
                <a:pos x="165" y="935"/>
              </a:cxn>
              <a:cxn ang="0">
                <a:pos x="331" y="817"/>
              </a:cxn>
              <a:cxn ang="0">
                <a:pos x="331" y="83"/>
              </a:cxn>
              <a:cxn ang="0">
                <a:pos x="272" y="189"/>
              </a:cxn>
              <a:cxn ang="0">
                <a:pos x="224" y="35"/>
              </a:cxn>
              <a:cxn ang="0">
                <a:pos x="142" y="189"/>
              </a:cxn>
              <a:cxn ang="0">
                <a:pos x="0" y="0"/>
              </a:cxn>
              <a:cxn ang="0">
                <a:pos x="0" y="817"/>
              </a:cxn>
            </a:cxnLst>
            <a:rect l="0" t="0" r="r" b="b"/>
            <a:pathLst>
              <a:path w="332" h="936">
                <a:moveTo>
                  <a:pt x="0" y="817"/>
                </a:moveTo>
                <a:lnTo>
                  <a:pt x="165" y="935"/>
                </a:lnTo>
                <a:lnTo>
                  <a:pt x="331" y="817"/>
                </a:lnTo>
                <a:lnTo>
                  <a:pt x="331" y="83"/>
                </a:lnTo>
                <a:lnTo>
                  <a:pt x="272" y="189"/>
                </a:lnTo>
                <a:lnTo>
                  <a:pt x="224" y="35"/>
                </a:lnTo>
                <a:lnTo>
                  <a:pt x="142" y="189"/>
                </a:lnTo>
                <a:lnTo>
                  <a:pt x="0" y="0"/>
                </a:lnTo>
                <a:lnTo>
                  <a:pt x="0" y="817"/>
                </a:lnTo>
              </a:path>
            </a:pathLst>
          </a:custGeom>
          <a:solidFill>
            <a:srgbClr val="D4D4D4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34" name="Line 18"/>
          <p:cNvSpPr>
            <a:spLocks noChangeShapeType="1"/>
          </p:cNvSpPr>
          <p:nvPr/>
        </p:nvSpPr>
        <p:spPr bwMode="auto">
          <a:xfrm>
            <a:off x="2054225" y="4603750"/>
            <a:ext cx="512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1676400" y="3657600"/>
            <a:ext cx="1238250" cy="47625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1676400" y="3886200"/>
            <a:ext cx="171450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" y="71"/>
              </a:cxn>
              <a:cxn ang="0">
                <a:pos x="12" y="106"/>
              </a:cxn>
              <a:cxn ang="0">
                <a:pos x="0" y="0"/>
              </a:cxn>
            </a:cxnLst>
            <a:rect l="0" t="0" r="r" b="b"/>
            <a:pathLst>
              <a:path w="108" h="107">
                <a:moveTo>
                  <a:pt x="0" y="0"/>
                </a:moveTo>
                <a:lnTo>
                  <a:pt x="107" y="71"/>
                </a:lnTo>
                <a:lnTo>
                  <a:pt x="12" y="106"/>
                </a:lnTo>
                <a:lnTo>
                  <a:pt x="0" y="0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Freeform 23"/>
          <p:cNvSpPr>
            <a:spLocks/>
          </p:cNvSpPr>
          <p:nvPr/>
        </p:nvSpPr>
        <p:spPr bwMode="auto">
          <a:xfrm>
            <a:off x="2743200" y="3886200"/>
            <a:ext cx="188913" cy="188913"/>
          </a:xfrm>
          <a:custGeom>
            <a:avLst/>
            <a:gdLst/>
            <a:ahLst/>
            <a:cxnLst>
              <a:cxn ang="0">
                <a:pos x="118" y="118"/>
              </a:cxn>
              <a:cxn ang="0">
                <a:pos x="70" y="0"/>
              </a:cxn>
              <a:cxn ang="0">
                <a:pos x="0" y="82"/>
              </a:cxn>
              <a:cxn ang="0">
                <a:pos x="118" y="118"/>
              </a:cxn>
            </a:cxnLst>
            <a:rect l="0" t="0" r="r" b="b"/>
            <a:pathLst>
              <a:path w="119" h="119">
                <a:moveTo>
                  <a:pt x="118" y="118"/>
                </a:moveTo>
                <a:lnTo>
                  <a:pt x="70" y="0"/>
                </a:lnTo>
                <a:lnTo>
                  <a:pt x="0" y="82"/>
                </a:lnTo>
                <a:lnTo>
                  <a:pt x="118" y="118"/>
                </a:lnTo>
              </a:path>
            </a:pathLst>
          </a:custGeom>
          <a:solidFill>
            <a:srgbClr val="0000FF"/>
          </a:solidFill>
          <a:ln w="12700" cap="rnd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691188" y="106363"/>
            <a:ext cx="1754649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Tool At Start</a:t>
            </a:r>
          </a:p>
        </p:txBody>
      </p:sp>
      <p:sp>
        <p:nvSpPr>
          <p:cNvPr id="25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C00000"/>
                </a:solidFill>
              </a:rPr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Oval 5"/>
          <p:cNvSpPr>
            <a:spLocks noChangeArrowheads="1"/>
          </p:cNvSpPr>
          <p:nvPr/>
        </p:nvSpPr>
        <p:spPr bwMode="auto">
          <a:xfrm>
            <a:off x="2054225" y="2301875"/>
            <a:ext cx="512763" cy="514350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47875" y="4378325"/>
            <a:ext cx="920750" cy="1484313"/>
            <a:chOff x="1290" y="2758"/>
            <a:chExt cx="580" cy="935"/>
          </a:xfrm>
        </p:grpSpPr>
        <p:sp>
          <p:nvSpPr>
            <p:cNvPr id="164879" name="Freeform 15"/>
            <p:cNvSpPr>
              <a:spLocks/>
            </p:cNvSpPr>
            <p:nvPr/>
          </p:nvSpPr>
          <p:spPr bwMode="auto">
            <a:xfrm>
              <a:off x="1290" y="2758"/>
              <a:ext cx="332" cy="935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165" y="934"/>
                </a:cxn>
                <a:cxn ang="0">
                  <a:pos x="331" y="816"/>
                </a:cxn>
                <a:cxn ang="0">
                  <a:pos x="331" y="82"/>
                </a:cxn>
                <a:cxn ang="0">
                  <a:pos x="272" y="189"/>
                </a:cxn>
                <a:cxn ang="0">
                  <a:pos x="224" y="35"/>
                </a:cxn>
                <a:cxn ang="0">
                  <a:pos x="142" y="189"/>
                </a:cxn>
                <a:cxn ang="0">
                  <a:pos x="0" y="0"/>
                </a:cxn>
                <a:cxn ang="0">
                  <a:pos x="0" y="816"/>
                </a:cxn>
              </a:cxnLst>
              <a:rect l="0" t="0" r="r" b="b"/>
              <a:pathLst>
                <a:path w="332" h="935">
                  <a:moveTo>
                    <a:pt x="0" y="816"/>
                  </a:moveTo>
                  <a:lnTo>
                    <a:pt x="165" y="934"/>
                  </a:lnTo>
                  <a:lnTo>
                    <a:pt x="331" y="816"/>
                  </a:lnTo>
                  <a:lnTo>
                    <a:pt x="331" y="82"/>
                  </a:lnTo>
                  <a:lnTo>
                    <a:pt x="272" y="189"/>
                  </a:lnTo>
                  <a:lnTo>
                    <a:pt x="224" y="35"/>
                  </a:lnTo>
                  <a:lnTo>
                    <a:pt x="142" y="189"/>
                  </a:lnTo>
                  <a:lnTo>
                    <a:pt x="0" y="0"/>
                  </a:lnTo>
                  <a:lnTo>
                    <a:pt x="0" y="816"/>
                  </a:lnTo>
                </a:path>
              </a:pathLst>
            </a:custGeom>
            <a:solidFill>
              <a:srgbClr val="D4D4D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704" y="2868"/>
              <a:ext cx="166" cy="707"/>
              <a:chOff x="1704" y="2868"/>
              <a:chExt cx="166" cy="707"/>
            </a:xfrm>
          </p:grpSpPr>
          <p:sp>
            <p:nvSpPr>
              <p:cNvPr id="164881" name="Rectangle 17"/>
              <p:cNvSpPr>
                <a:spLocks noChangeArrowheads="1"/>
              </p:cNvSpPr>
              <p:nvPr/>
            </p:nvSpPr>
            <p:spPr bwMode="auto">
              <a:xfrm>
                <a:off x="1755" y="2868"/>
                <a:ext cx="39" cy="59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82" name="Freeform 18"/>
              <p:cNvSpPr>
                <a:spLocks/>
              </p:cNvSpPr>
              <p:nvPr/>
            </p:nvSpPr>
            <p:spPr bwMode="auto">
              <a:xfrm>
                <a:off x="1704" y="3314"/>
                <a:ext cx="166" cy="261"/>
              </a:xfrm>
              <a:custGeom>
                <a:avLst/>
                <a:gdLst/>
                <a:ahLst/>
                <a:cxnLst>
                  <a:cxn ang="0">
                    <a:pos x="71" y="260"/>
                  </a:cxn>
                  <a:cxn ang="0">
                    <a:pos x="165" y="12"/>
                  </a:cxn>
                  <a:cxn ang="0">
                    <a:pos x="0" y="0"/>
                  </a:cxn>
                  <a:cxn ang="0">
                    <a:pos x="71" y="260"/>
                  </a:cxn>
                </a:cxnLst>
                <a:rect l="0" t="0" r="r" b="b"/>
                <a:pathLst>
                  <a:path w="166" h="261">
                    <a:moveTo>
                      <a:pt x="71" y="260"/>
                    </a:moveTo>
                    <a:lnTo>
                      <a:pt x="165" y="12"/>
                    </a:lnTo>
                    <a:lnTo>
                      <a:pt x="0" y="0"/>
                    </a:lnTo>
                    <a:lnTo>
                      <a:pt x="71" y="26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>
              <a:off x="1294" y="3574"/>
              <a:ext cx="3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691188" y="106363"/>
            <a:ext cx="1754649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Tool At Start</a:t>
            </a:r>
          </a:p>
        </p:txBody>
      </p:sp>
      <p:sp>
        <p:nvSpPr>
          <p:cNvPr id="18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Oval 5"/>
          <p:cNvSpPr>
            <a:spLocks noChangeArrowheads="1"/>
          </p:cNvSpPr>
          <p:nvPr/>
        </p:nvSpPr>
        <p:spPr bwMode="auto">
          <a:xfrm>
            <a:off x="2054225" y="2301875"/>
            <a:ext cx="512763" cy="514350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6926" name="Freeform 14"/>
          <p:cNvSpPr>
            <a:spLocks/>
          </p:cNvSpPr>
          <p:nvPr/>
        </p:nvSpPr>
        <p:spPr bwMode="auto">
          <a:xfrm>
            <a:off x="2047875" y="3287713"/>
            <a:ext cx="527050" cy="1485900"/>
          </a:xfrm>
          <a:custGeom>
            <a:avLst/>
            <a:gdLst/>
            <a:ahLst/>
            <a:cxnLst>
              <a:cxn ang="0">
                <a:pos x="0" y="817"/>
              </a:cxn>
              <a:cxn ang="0">
                <a:pos x="165" y="935"/>
              </a:cxn>
              <a:cxn ang="0">
                <a:pos x="331" y="817"/>
              </a:cxn>
              <a:cxn ang="0">
                <a:pos x="331" y="83"/>
              </a:cxn>
              <a:cxn ang="0">
                <a:pos x="272" y="189"/>
              </a:cxn>
              <a:cxn ang="0">
                <a:pos x="224" y="35"/>
              </a:cxn>
              <a:cxn ang="0">
                <a:pos x="142" y="189"/>
              </a:cxn>
              <a:cxn ang="0">
                <a:pos x="0" y="0"/>
              </a:cxn>
              <a:cxn ang="0">
                <a:pos x="0" y="817"/>
              </a:cxn>
            </a:cxnLst>
            <a:rect l="0" t="0" r="r" b="b"/>
            <a:pathLst>
              <a:path w="332" h="936">
                <a:moveTo>
                  <a:pt x="0" y="817"/>
                </a:moveTo>
                <a:lnTo>
                  <a:pt x="165" y="935"/>
                </a:lnTo>
                <a:lnTo>
                  <a:pt x="331" y="817"/>
                </a:lnTo>
                <a:lnTo>
                  <a:pt x="331" y="83"/>
                </a:lnTo>
                <a:lnTo>
                  <a:pt x="272" y="189"/>
                </a:lnTo>
                <a:lnTo>
                  <a:pt x="224" y="35"/>
                </a:lnTo>
                <a:lnTo>
                  <a:pt x="142" y="189"/>
                </a:lnTo>
                <a:lnTo>
                  <a:pt x="0" y="0"/>
                </a:lnTo>
                <a:lnTo>
                  <a:pt x="0" y="817"/>
                </a:lnTo>
              </a:path>
            </a:pathLst>
          </a:custGeom>
          <a:solidFill>
            <a:srgbClr val="D4D4D4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705100" y="3457575"/>
            <a:ext cx="263525" cy="1128713"/>
            <a:chOff x="1704" y="2178"/>
            <a:chExt cx="166" cy="711"/>
          </a:xfrm>
        </p:grpSpPr>
        <p:sp>
          <p:nvSpPr>
            <p:cNvPr id="166928" name="Freeform 16"/>
            <p:cNvSpPr>
              <a:spLocks/>
            </p:cNvSpPr>
            <p:nvPr/>
          </p:nvSpPr>
          <p:spPr bwMode="auto">
            <a:xfrm>
              <a:off x="1751" y="2284"/>
              <a:ext cx="48" cy="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4"/>
                </a:cxn>
                <a:cxn ang="0">
                  <a:pos x="47" y="604"/>
                </a:cxn>
                <a:cxn ang="0">
                  <a:pos x="47" y="0"/>
                </a:cxn>
                <a:cxn ang="0">
                  <a:pos x="0" y="0"/>
                </a:cxn>
              </a:cxnLst>
              <a:rect l="0" t="0" r="r" b="b"/>
              <a:pathLst>
                <a:path w="48" h="605">
                  <a:moveTo>
                    <a:pt x="0" y="0"/>
                  </a:moveTo>
                  <a:lnTo>
                    <a:pt x="0" y="604"/>
                  </a:lnTo>
                  <a:lnTo>
                    <a:pt x="47" y="604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929" name="Freeform 17"/>
            <p:cNvSpPr>
              <a:spLocks/>
            </p:cNvSpPr>
            <p:nvPr/>
          </p:nvSpPr>
          <p:spPr bwMode="auto">
            <a:xfrm>
              <a:off x="1704" y="2178"/>
              <a:ext cx="166" cy="261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65" y="248"/>
                </a:cxn>
                <a:cxn ang="0">
                  <a:pos x="0" y="260"/>
                </a:cxn>
                <a:cxn ang="0">
                  <a:pos x="71" y="0"/>
                </a:cxn>
              </a:cxnLst>
              <a:rect l="0" t="0" r="r" b="b"/>
              <a:pathLst>
                <a:path w="166" h="261">
                  <a:moveTo>
                    <a:pt x="71" y="0"/>
                  </a:moveTo>
                  <a:lnTo>
                    <a:pt x="165" y="248"/>
                  </a:lnTo>
                  <a:lnTo>
                    <a:pt x="0" y="260"/>
                  </a:lnTo>
                  <a:lnTo>
                    <a:pt x="71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2054225" y="4584700"/>
            <a:ext cx="512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auto">
          <a:xfrm>
            <a:off x="2054225" y="4872038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691188" y="106363"/>
            <a:ext cx="1754649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Tool At Start</a:t>
            </a:r>
          </a:p>
        </p:txBody>
      </p:sp>
      <p:sp>
        <p:nvSpPr>
          <p:cNvPr id="18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Oval 5"/>
          <p:cNvSpPr>
            <a:spLocks noChangeArrowheads="1"/>
          </p:cNvSpPr>
          <p:nvPr/>
        </p:nvSpPr>
        <p:spPr bwMode="auto">
          <a:xfrm>
            <a:off x="1752600" y="23622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2054225" y="4872038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128531">
            <a:off x="2366193" y="2566694"/>
            <a:ext cx="601614" cy="124411"/>
            <a:chOff x="4470" y="315"/>
            <a:chExt cx="934" cy="214"/>
          </a:xfrm>
        </p:grpSpPr>
        <p:sp>
          <p:nvSpPr>
            <p:cNvPr id="168978" name="Rectangle 18"/>
            <p:cNvSpPr>
              <a:spLocks noChangeArrowheads="1"/>
            </p:cNvSpPr>
            <p:nvPr/>
          </p:nvSpPr>
          <p:spPr bwMode="auto">
            <a:xfrm rot="20520000">
              <a:off x="4470" y="478"/>
              <a:ext cx="807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9" name="Freeform 19"/>
            <p:cNvSpPr>
              <a:spLocks/>
            </p:cNvSpPr>
            <p:nvPr/>
          </p:nvSpPr>
          <p:spPr bwMode="auto">
            <a:xfrm>
              <a:off x="5115" y="315"/>
              <a:ext cx="289" cy="169"/>
            </a:xfrm>
            <a:custGeom>
              <a:avLst/>
              <a:gdLst/>
              <a:ahLst/>
              <a:cxnLst>
                <a:cxn ang="0">
                  <a:pos x="288" y="1"/>
                </a:cxn>
                <a:cxn ang="0">
                  <a:pos x="0" y="0"/>
                </a:cxn>
                <a:cxn ang="0">
                  <a:pos x="57" y="168"/>
                </a:cxn>
                <a:cxn ang="0">
                  <a:pos x="288" y="1"/>
                </a:cxn>
              </a:cxnLst>
              <a:rect l="0" t="0" r="r" b="b"/>
              <a:pathLst>
                <a:path w="289" h="169">
                  <a:moveTo>
                    <a:pt x="288" y="1"/>
                  </a:moveTo>
                  <a:lnTo>
                    <a:pt x="0" y="0"/>
                  </a:lnTo>
                  <a:lnTo>
                    <a:pt x="57" y="168"/>
                  </a:lnTo>
                  <a:lnTo>
                    <a:pt x="288" y="1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048000" y="23622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8432800" y="1381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91188" y="106363"/>
            <a:ext cx="1754649" cy="406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Tool At Start</a:t>
            </a:r>
          </a:p>
        </p:txBody>
      </p:sp>
      <p:sp>
        <p:nvSpPr>
          <p:cNvPr id="19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139700" y="635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18288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2895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2743200" y="4343400"/>
            <a:ext cx="920750" cy="1484313"/>
            <a:chOff x="1290" y="2758"/>
            <a:chExt cx="580" cy="935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290" y="2758"/>
              <a:ext cx="332" cy="935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165" y="934"/>
                </a:cxn>
                <a:cxn ang="0">
                  <a:pos x="331" y="816"/>
                </a:cxn>
                <a:cxn ang="0">
                  <a:pos x="331" y="82"/>
                </a:cxn>
                <a:cxn ang="0">
                  <a:pos x="272" y="189"/>
                </a:cxn>
                <a:cxn ang="0">
                  <a:pos x="224" y="35"/>
                </a:cxn>
                <a:cxn ang="0">
                  <a:pos x="142" y="189"/>
                </a:cxn>
                <a:cxn ang="0">
                  <a:pos x="0" y="0"/>
                </a:cxn>
                <a:cxn ang="0">
                  <a:pos x="0" y="816"/>
                </a:cxn>
              </a:cxnLst>
              <a:rect l="0" t="0" r="r" b="b"/>
              <a:pathLst>
                <a:path w="332" h="935">
                  <a:moveTo>
                    <a:pt x="0" y="816"/>
                  </a:moveTo>
                  <a:lnTo>
                    <a:pt x="165" y="934"/>
                  </a:lnTo>
                  <a:lnTo>
                    <a:pt x="331" y="816"/>
                  </a:lnTo>
                  <a:lnTo>
                    <a:pt x="331" y="82"/>
                  </a:lnTo>
                  <a:lnTo>
                    <a:pt x="272" y="189"/>
                  </a:lnTo>
                  <a:lnTo>
                    <a:pt x="224" y="35"/>
                  </a:lnTo>
                  <a:lnTo>
                    <a:pt x="142" y="189"/>
                  </a:lnTo>
                  <a:lnTo>
                    <a:pt x="0" y="0"/>
                  </a:lnTo>
                  <a:lnTo>
                    <a:pt x="0" y="816"/>
                  </a:lnTo>
                </a:path>
              </a:pathLst>
            </a:custGeom>
            <a:solidFill>
              <a:srgbClr val="D4D4D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1704" y="2868"/>
              <a:ext cx="166" cy="707"/>
              <a:chOff x="1704" y="2868"/>
              <a:chExt cx="166" cy="707"/>
            </a:xfrm>
          </p:grpSpPr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1755" y="2868"/>
                <a:ext cx="39" cy="59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704" y="3314"/>
                <a:ext cx="166" cy="261"/>
              </a:xfrm>
              <a:custGeom>
                <a:avLst/>
                <a:gdLst/>
                <a:ahLst/>
                <a:cxnLst>
                  <a:cxn ang="0">
                    <a:pos x="71" y="260"/>
                  </a:cxn>
                  <a:cxn ang="0">
                    <a:pos x="165" y="12"/>
                  </a:cxn>
                  <a:cxn ang="0">
                    <a:pos x="0" y="0"/>
                  </a:cxn>
                  <a:cxn ang="0">
                    <a:pos x="71" y="260"/>
                  </a:cxn>
                </a:cxnLst>
                <a:rect l="0" t="0" r="r" b="b"/>
                <a:pathLst>
                  <a:path w="166" h="261">
                    <a:moveTo>
                      <a:pt x="71" y="260"/>
                    </a:moveTo>
                    <a:lnTo>
                      <a:pt x="165" y="12"/>
                    </a:lnTo>
                    <a:lnTo>
                      <a:pt x="0" y="0"/>
                    </a:lnTo>
                    <a:lnTo>
                      <a:pt x="71" y="26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294" y="3574"/>
              <a:ext cx="3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2895600" y="3276600"/>
            <a:ext cx="527050" cy="1485900"/>
          </a:xfrm>
          <a:custGeom>
            <a:avLst/>
            <a:gdLst/>
            <a:ahLst/>
            <a:cxnLst>
              <a:cxn ang="0">
                <a:pos x="0" y="817"/>
              </a:cxn>
              <a:cxn ang="0">
                <a:pos x="165" y="935"/>
              </a:cxn>
              <a:cxn ang="0">
                <a:pos x="331" y="817"/>
              </a:cxn>
              <a:cxn ang="0">
                <a:pos x="331" y="83"/>
              </a:cxn>
              <a:cxn ang="0">
                <a:pos x="272" y="189"/>
              </a:cxn>
              <a:cxn ang="0">
                <a:pos x="224" y="35"/>
              </a:cxn>
              <a:cxn ang="0">
                <a:pos x="142" y="189"/>
              </a:cxn>
              <a:cxn ang="0">
                <a:pos x="0" y="0"/>
              </a:cxn>
              <a:cxn ang="0">
                <a:pos x="0" y="817"/>
              </a:cxn>
            </a:cxnLst>
            <a:rect l="0" t="0" r="r" b="b"/>
            <a:pathLst>
              <a:path w="332" h="936">
                <a:moveTo>
                  <a:pt x="0" y="817"/>
                </a:moveTo>
                <a:lnTo>
                  <a:pt x="165" y="935"/>
                </a:lnTo>
                <a:lnTo>
                  <a:pt x="331" y="817"/>
                </a:lnTo>
                <a:lnTo>
                  <a:pt x="331" y="83"/>
                </a:lnTo>
                <a:lnTo>
                  <a:pt x="272" y="189"/>
                </a:lnTo>
                <a:lnTo>
                  <a:pt x="224" y="35"/>
                </a:lnTo>
                <a:lnTo>
                  <a:pt x="142" y="189"/>
                </a:lnTo>
                <a:lnTo>
                  <a:pt x="0" y="0"/>
                </a:lnTo>
                <a:lnTo>
                  <a:pt x="0" y="817"/>
                </a:lnTo>
              </a:path>
            </a:pathLst>
          </a:custGeom>
          <a:solidFill>
            <a:srgbClr val="D4D4D4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352800" y="3657600"/>
            <a:ext cx="263525" cy="1128713"/>
            <a:chOff x="1704" y="2178"/>
            <a:chExt cx="166" cy="711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751" y="2284"/>
              <a:ext cx="48" cy="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4"/>
                </a:cxn>
                <a:cxn ang="0">
                  <a:pos x="47" y="604"/>
                </a:cxn>
                <a:cxn ang="0">
                  <a:pos x="47" y="0"/>
                </a:cxn>
                <a:cxn ang="0">
                  <a:pos x="0" y="0"/>
                </a:cxn>
              </a:cxnLst>
              <a:rect l="0" t="0" r="r" b="b"/>
              <a:pathLst>
                <a:path w="48" h="605">
                  <a:moveTo>
                    <a:pt x="0" y="0"/>
                  </a:moveTo>
                  <a:lnTo>
                    <a:pt x="0" y="604"/>
                  </a:lnTo>
                  <a:lnTo>
                    <a:pt x="47" y="604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704" y="2178"/>
              <a:ext cx="166" cy="261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65" y="248"/>
                </a:cxn>
                <a:cxn ang="0">
                  <a:pos x="0" y="260"/>
                </a:cxn>
                <a:cxn ang="0">
                  <a:pos x="71" y="0"/>
                </a:cxn>
              </a:cxnLst>
              <a:rect l="0" t="0" r="r" b="b"/>
              <a:pathLst>
                <a:path w="166" h="261">
                  <a:moveTo>
                    <a:pt x="71" y="0"/>
                  </a:moveTo>
                  <a:lnTo>
                    <a:pt x="165" y="248"/>
                  </a:lnTo>
                  <a:lnTo>
                    <a:pt x="0" y="260"/>
                  </a:lnTo>
                  <a:lnTo>
                    <a:pt x="71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718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00200" y="1219200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30480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3048000" y="13716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3200400" y="1905000"/>
            <a:ext cx="228600" cy="533400"/>
            <a:chOff x="1704" y="2178"/>
            <a:chExt cx="166" cy="711"/>
          </a:xfrm>
        </p:grpSpPr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751" y="2284"/>
              <a:ext cx="48" cy="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4"/>
                </a:cxn>
                <a:cxn ang="0">
                  <a:pos x="47" y="604"/>
                </a:cxn>
                <a:cxn ang="0">
                  <a:pos x="47" y="0"/>
                </a:cxn>
                <a:cxn ang="0">
                  <a:pos x="0" y="0"/>
                </a:cxn>
              </a:cxnLst>
              <a:rect l="0" t="0" r="r" b="b"/>
              <a:pathLst>
                <a:path w="48" h="605">
                  <a:moveTo>
                    <a:pt x="0" y="0"/>
                  </a:moveTo>
                  <a:lnTo>
                    <a:pt x="0" y="604"/>
                  </a:lnTo>
                  <a:lnTo>
                    <a:pt x="47" y="604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1704" y="2178"/>
              <a:ext cx="166" cy="261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65" y="248"/>
                </a:cxn>
                <a:cxn ang="0">
                  <a:pos x="0" y="260"/>
                </a:cxn>
                <a:cxn ang="0">
                  <a:pos x="71" y="0"/>
                </a:cxn>
              </a:cxnLst>
              <a:rect l="0" t="0" r="r" b="b"/>
              <a:pathLst>
                <a:path w="166" h="261">
                  <a:moveTo>
                    <a:pt x="71" y="0"/>
                  </a:moveTo>
                  <a:lnTo>
                    <a:pt x="165" y="248"/>
                  </a:lnTo>
                  <a:lnTo>
                    <a:pt x="0" y="260"/>
                  </a:lnTo>
                  <a:lnTo>
                    <a:pt x="71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718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2895600" y="4419600"/>
            <a:ext cx="920750" cy="1484313"/>
            <a:chOff x="1290" y="2758"/>
            <a:chExt cx="580" cy="935"/>
          </a:xfrm>
        </p:grpSpPr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290" y="2758"/>
              <a:ext cx="332" cy="935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165" y="934"/>
                </a:cxn>
                <a:cxn ang="0">
                  <a:pos x="331" y="816"/>
                </a:cxn>
                <a:cxn ang="0">
                  <a:pos x="331" y="82"/>
                </a:cxn>
                <a:cxn ang="0">
                  <a:pos x="272" y="189"/>
                </a:cxn>
                <a:cxn ang="0">
                  <a:pos x="224" y="35"/>
                </a:cxn>
                <a:cxn ang="0">
                  <a:pos x="142" y="189"/>
                </a:cxn>
                <a:cxn ang="0">
                  <a:pos x="0" y="0"/>
                </a:cxn>
                <a:cxn ang="0">
                  <a:pos x="0" y="816"/>
                </a:cxn>
              </a:cxnLst>
              <a:rect l="0" t="0" r="r" b="b"/>
              <a:pathLst>
                <a:path w="332" h="935">
                  <a:moveTo>
                    <a:pt x="0" y="816"/>
                  </a:moveTo>
                  <a:lnTo>
                    <a:pt x="165" y="934"/>
                  </a:lnTo>
                  <a:lnTo>
                    <a:pt x="331" y="816"/>
                  </a:lnTo>
                  <a:lnTo>
                    <a:pt x="331" y="82"/>
                  </a:lnTo>
                  <a:lnTo>
                    <a:pt x="272" y="189"/>
                  </a:lnTo>
                  <a:lnTo>
                    <a:pt x="224" y="35"/>
                  </a:lnTo>
                  <a:lnTo>
                    <a:pt x="142" y="189"/>
                  </a:lnTo>
                  <a:lnTo>
                    <a:pt x="0" y="0"/>
                  </a:lnTo>
                  <a:lnTo>
                    <a:pt x="0" y="816"/>
                  </a:lnTo>
                </a:path>
              </a:pathLst>
            </a:custGeom>
            <a:solidFill>
              <a:srgbClr val="D4D4D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16"/>
            <p:cNvGrpSpPr>
              <a:grpSpLocks/>
            </p:cNvGrpSpPr>
            <p:nvPr/>
          </p:nvGrpSpPr>
          <p:grpSpPr bwMode="auto">
            <a:xfrm>
              <a:off x="1704" y="2868"/>
              <a:ext cx="166" cy="707"/>
              <a:chOff x="1704" y="2868"/>
              <a:chExt cx="166" cy="707"/>
            </a:xfrm>
          </p:grpSpPr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1755" y="2868"/>
                <a:ext cx="39" cy="59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1704" y="3314"/>
                <a:ext cx="166" cy="261"/>
              </a:xfrm>
              <a:custGeom>
                <a:avLst/>
                <a:gdLst/>
                <a:ahLst/>
                <a:cxnLst>
                  <a:cxn ang="0">
                    <a:pos x="71" y="260"/>
                  </a:cxn>
                  <a:cxn ang="0">
                    <a:pos x="165" y="12"/>
                  </a:cxn>
                  <a:cxn ang="0">
                    <a:pos x="0" y="0"/>
                  </a:cxn>
                  <a:cxn ang="0">
                    <a:pos x="71" y="260"/>
                  </a:cxn>
                </a:cxnLst>
                <a:rect l="0" t="0" r="r" b="b"/>
                <a:pathLst>
                  <a:path w="166" h="261">
                    <a:moveTo>
                      <a:pt x="71" y="260"/>
                    </a:moveTo>
                    <a:lnTo>
                      <a:pt x="165" y="12"/>
                    </a:lnTo>
                    <a:lnTo>
                      <a:pt x="0" y="0"/>
                    </a:lnTo>
                    <a:lnTo>
                      <a:pt x="71" y="26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294" y="3574"/>
              <a:ext cx="3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29718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2895600" y="3276600"/>
            <a:ext cx="527050" cy="1485900"/>
          </a:xfrm>
          <a:custGeom>
            <a:avLst/>
            <a:gdLst/>
            <a:ahLst/>
            <a:cxnLst>
              <a:cxn ang="0">
                <a:pos x="0" y="817"/>
              </a:cxn>
              <a:cxn ang="0">
                <a:pos x="165" y="935"/>
              </a:cxn>
              <a:cxn ang="0">
                <a:pos x="331" y="817"/>
              </a:cxn>
              <a:cxn ang="0">
                <a:pos x="331" y="83"/>
              </a:cxn>
              <a:cxn ang="0">
                <a:pos x="272" y="189"/>
              </a:cxn>
              <a:cxn ang="0">
                <a:pos x="224" y="35"/>
              </a:cxn>
              <a:cxn ang="0">
                <a:pos x="142" y="189"/>
              </a:cxn>
              <a:cxn ang="0">
                <a:pos x="0" y="0"/>
              </a:cxn>
              <a:cxn ang="0">
                <a:pos x="0" y="817"/>
              </a:cxn>
            </a:cxnLst>
            <a:rect l="0" t="0" r="r" b="b"/>
            <a:pathLst>
              <a:path w="332" h="936">
                <a:moveTo>
                  <a:pt x="0" y="817"/>
                </a:moveTo>
                <a:lnTo>
                  <a:pt x="165" y="935"/>
                </a:lnTo>
                <a:lnTo>
                  <a:pt x="331" y="817"/>
                </a:lnTo>
                <a:lnTo>
                  <a:pt x="331" y="83"/>
                </a:lnTo>
                <a:lnTo>
                  <a:pt x="272" y="189"/>
                </a:lnTo>
                <a:lnTo>
                  <a:pt x="224" y="35"/>
                </a:lnTo>
                <a:lnTo>
                  <a:pt x="142" y="189"/>
                </a:lnTo>
                <a:lnTo>
                  <a:pt x="0" y="0"/>
                </a:lnTo>
                <a:lnTo>
                  <a:pt x="0" y="817"/>
                </a:lnTo>
              </a:path>
            </a:pathLst>
          </a:custGeom>
          <a:solidFill>
            <a:srgbClr val="D4D4D4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352800" y="3657600"/>
            <a:ext cx="263525" cy="1128713"/>
            <a:chOff x="1704" y="2178"/>
            <a:chExt cx="166" cy="711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751" y="2284"/>
              <a:ext cx="48" cy="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4"/>
                </a:cxn>
                <a:cxn ang="0">
                  <a:pos x="47" y="604"/>
                </a:cxn>
                <a:cxn ang="0">
                  <a:pos x="47" y="0"/>
                </a:cxn>
                <a:cxn ang="0">
                  <a:pos x="0" y="0"/>
                </a:cxn>
              </a:cxnLst>
              <a:rect l="0" t="0" r="r" b="b"/>
              <a:pathLst>
                <a:path w="48" h="605">
                  <a:moveTo>
                    <a:pt x="0" y="0"/>
                  </a:moveTo>
                  <a:lnTo>
                    <a:pt x="0" y="604"/>
                  </a:lnTo>
                  <a:lnTo>
                    <a:pt x="47" y="604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704" y="2178"/>
              <a:ext cx="166" cy="261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65" y="248"/>
                </a:cxn>
                <a:cxn ang="0">
                  <a:pos x="0" y="260"/>
                </a:cxn>
                <a:cxn ang="0">
                  <a:pos x="71" y="0"/>
                </a:cxn>
              </a:cxnLst>
              <a:rect l="0" t="0" r="r" b="b"/>
              <a:pathLst>
                <a:path w="166" h="261">
                  <a:moveTo>
                    <a:pt x="71" y="0"/>
                  </a:moveTo>
                  <a:lnTo>
                    <a:pt x="165" y="248"/>
                  </a:lnTo>
                  <a:lnTo>
                    <a:pt x="0" y="260"/>
                  </a:lnTo>
                  <a:lnTo>
                    <a:pt x="71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718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29718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lum bright="-52000" contrast="32000"/>
          </a:blip>
          <a:srcRect/>
          <a:stretch>
            <a:fillRect/>
          </a:stretch>
        </p:blipFill>
        <p:spPr bwMode="auto">
          <a:xfrm>
            <a:off x="457200" y="1600200"/>
            <a:ext cx="7848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Bookman" pitchFamily="18" charset="0"/>
              </a:rPr>
              <a:t>Ex. 1: </a:t>
            </a:r>
            <a:r>
              <a:rPr lang="en-US" sz="2400" b="1" i="1" dirty="0" smtClean="0">
                <a:solidFill>
                  <a:srgbClr val="0070C0"/>
                </a:solidFill>
                <a:latin typeface="Bookman" pitchFamily="18" charset="0"/>
              </a:rPr>
              <a:t>Define the coordinates of points p0-p6 both in absolute &amp; incremental mode. </a:t>
            </a:r>
            <a:endParaRPr lang="en-US" sz="2400" b="1" i="1" dirty="0">
              <a:solidFill>
                <a:srgbClr val="0070C0"/>
              </a:solidFill>
              <a:latin typeface="Book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00200" y="1143000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718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28956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752600" y="13716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7"/>
          <p:cNvGrpSpPr>
            <a:grpSpLocks/>
          </p:cNvGrpSpPr>
          <p:nvPr/>
        </p:nvGrpSpPr>
        <p:grpSpPr bwMode="auto">
          <a:xfrm rot="11569342">
            <a:off x="2256582" y="1593220"/>
            <a:ext cx="645447" cy="192584"/>
            <a:chOff x="4470" y="315"/>
            <a:chExt cx="934" cy="214"/>
          </a:xfrm>
        </p:grpSpPr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 rot="20520000">
              <a:off x="4470" y="478"/>
              <a:ext cx="807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5115" y="315"/>
              <a:ext cx="289" cy="169"/>
            </a:xfrm>
            <a:custGeom>
              <a:avLst/>
              <a:gdLst/>
              <a:ahLst/>
              <a:cxnLst>
                <a:cxn ang="0">
                  <a:pos x="288" y="1"/>
                </a:cxn>
                <a:cxn ang="0">
                  <a:pos x="0" y="0"/>
                </a:cxn>
                <a:cxn ang="0">
                  <a:pos x="57" y="168"/>
                </a:cxn>
                <a:cxn ang="0">
                  <a:pos x="288" y="1"/>
                </a:cxn>
              </a:cxnLst>
              <a:rect l="0" t="0" r="r" b="b"/>
              <a:pathLst>
                <a:path w="289" h="169">
                  <a:moveTo>
                    <a:pt x="288" y="1"/>
                  </a:moveTo>
                  <a:lnTo>
                    <a:pt x="0" y="0"/>
                  </a:lnTo>
                  <a:lnTo>
                    <a:pt x="57" y="168"/>
                  </a:lnTo>
                  <a:lnTo>
                    <a:pt x="288" y="1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9"/>
          <p:cNvSpPr txBox="1">
            <a:spLocks noChangeArrowheads="1"/>
          </p:cNvSpPr>
          <p:nvPr/>
        </p:nvSpPr>
        <p:spPr>
          <a:xfrm>
            <a:off x="5105400" y="609600"/>
            <a:ext cx="40386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00200" y="1143000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718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28956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752600" y="13716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rot="11569342">
            <a:off x="2256582" y="1593220"/>
            <a:ext cx="645447" cy="192584"/>
            <a:chOff x="4470" y="315"/>
            <a:chExt cx="934" cy="214"/>
          </a:xfrm>
        </p:grpSpPr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 rot="20520000">
              <a:off x="4470" y="478"/>
              <a:ext cx="807" cy="51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5115" y="315"/>
              <a:ext cx="289" cy="169"/>
            </a:xfrm>
            <a:custGeom>
              <a:avLst/>
              <a:gdLst/>
              <a:ahLst/>
              <a:cxnLst>
                <a:cxn ang="0">
                  <a:pos x="288" y="1"/>
                </a:cxn>
                <a:cxn ang="0">
                  <a:pos x="0" y="0"/>
                </a:cxn>
                <a:cxn ang="0">
                  <a:pos x="57" y="168"/>
                </a:cxn>
                <a:cxn ang="0">
                  <a:pos x="288" y="1"/>
                </a:cxn>
              </a:cxnLst>
              <a:rect l="0" t="0" r="r" b="b"/>
              <a:pathLst>
                <a:path w="289" h="169">
                  <a:moveTo>
                    <a:pt x="288" y="1"/>
                  </a:moveTo>
                  <a:lnTo>
                    <a:pt x="0" y="0"/>
                  </a:lnTo>
                  <a:lnTo>
                    <a:pt x="57" y="168"/>
                  </a:lnTo>
                  <a:lnTo>
                    <a:pt x="288" y="1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752600" y="4343400"/>
            <a:ext cx="920750" cy="1484313"/>
            <a:chOff x="1290" y="2758"/>
            <a:chExt cx="580" cy="935"/>
          </a:xfrm>
        </p:grpSpPr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1290" y="2758"/>
              <a:ext cx="332" cy="935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165" y="934"/>
                </a:cxn>
                <a:cxn ang="0">
                  <a:pos x="331" y="816"/>
                </a:cxn>
                <a:cxn ang="0">
                  <a:pos x="331" y="82"/>
                </a:cxn>
                <a:cxn ang="0">
                  <a:pos x="272" y="189"/>
                </a:cxn>
                <a:cxn ang="0">
                  <a:pos x="224" y="35"/>
                </a:cxn>
                <a:cxn ang="0">
                  <a:pos x="142" y="189"/>
                </a:cxn>
                <a:cxn ang="0">
                  <a:pos x="0" y="0"/>
                </a:cxn>
                <a:cxn ang="0">
                  <a:pos x="0" y="816"/>
                </a:cxn>
              </a:cxnLst>
              <a:rect l="0" t="0" r="r" b="b"/>
              <a:pathLst>
                <a:path w="332" h="935">
                  <a:moveTo>
                    <a:pt x="0" y="816"/>
                  </a:moveTo>
                  <a:lnTo>
                    <a:pt x="165" y="934"/>
                  </a:lnTo>
                  <a:lnTo>
                    <a:pt x="331" y="816"/>
                  </a:lnTo>
                  <a:lnTo>
                    <a:pt x="331" y="82"/>
                  </a:lnTo>
                  <a:lnTo>
                    <a:pt x="272" y="189"/>
                  </a:lnTo>
                  <a:lnTo>
                    <a:pt x="224" y="35"/>
                  </a:lnTo>
                  <a:lnTo>
                    <a:pt x="142" y="189"/>
                  </a:lnTo>
                  <a:lnTo>
                    <a:pt x="0" y="0"/>
                  </a:lnTo>
                  <a:lnTo>
                    <a:pt x="0" y="816"/>
                  </a:lnTo>
                </a:path>
              </a:pathLst>
            </a:custGeom>
            <a:solidFill>
              <a:srgbClr val="D4D4D4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704" y="2868"/>
              <a:ext cx="166" cy="707"/>
              <a:chOff x="1704" y="2868"/>
              <a:chExt cx="166" cy="707"/>
            </a:xfrm>
          </p:grpSpPr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1755" y="2868"/>
                <a:ext cx="39" cy="59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1704" y="3314"/>
                <a:ext cx="166" cy="261"/>
              </a:xfrm>
              <a:custGeom>
                <a:avLst/>
                <a:gdLst/>
                <a:ahLst/>
                <a:cxnLst>
                  <a:cxn ang="0">
                    <a:pos x="71" y="260"/>
                  </a:cxn>
                  <a:cxn ang="0">
                    <a:pos x="165" y="12"/>
                  </a:cxn>
                  <a:cxn ang="0">
                    <a:pos x="0" y="0"/>
                  </a:cxn>
                  <a:cxn ang="0">
                    <a:pos x="71" y="260"/>
                  </a:cxn>
                </a:cxnLst>
                <a:rect l="0" t="0" r="r" b="b"/>
                <a:pathLst>
                  <a:path w="166" h="261">
                    <a:moveTo>
                      <a:pt x="71" y="260"/>
                    </a:moveTo>
                    <a:lnTo>
                      <a:pt x="165" y="12"/>
                    </a:lnTo>
                    <a:lnTo>
                      <a:pt x="0" y="0"/>
                    </a:lnTo>
                    <a:lnTo>
                      <a:pt x="71" y="26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1294" y="3574"/>
              <a:ext cx="3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ectangle 9"/>
          <p:cNvSpPr txBox="1">
            <a:spLocks noChangeArrowheads="1"/>
          </p:cNvSpPr>
          <p:nvPr/>
        </p:nvSpPr>
        <p:spPr>
          <a:xfrm>
            <a:off x="4876800" y="609600"/>
            <a:ext cx="42672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718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29718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18288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1752600" y="3200400"/>
            <a:ext cx="527050" cy="1485900"/>
          </a:xfrm>
          <a:custGeom>
            <a:avLst/>
            <a:gdLst/>
            <a:ahLst/>
            <a:cxnLst>
              <a:cxn ang="0">
                <a:pos x="0" y="817"/>
              </a:cxn>
              <a:cxn ang="0">
                <a:pos x="165" y="935"/>
              </a:cxn>
              <a:cxn ang="0">
                <a:pos x="331" y="817"/>
              </a:cxn>
              <a:cxn ang="0">
                <a:pos x="331" y="83"/>
              </a:cxn>
              <a:cxn ang="0">
                <a:pos x="272" y="189"/>
              </a:cxn>
              <a:cxn ang="0">
                <a:pos x="224" y="35"/>
              </a:cxn>
              <a:cxn ang="0">
                <a:pos x="142" y="189"/>
              </a:cxn>
              <a:cxn ang="0">
                <a:pos x="0" y="0"/>
              </a:cxn>
              <a:cxn ang="0">
                <a:pos x="0" y="817"/>
              </a:cxn>
            </a:cxnLst>
            <a:rect l="0" t="0" r="r" b="b"/>
            <a:pathLst>
              <a:path w="332" h="936">
                <a:moveTo>
                  <a:pt x="0" y="817"/>
                </a:moveTo>
                <a:lnTo>
                  <a:pt x="165" y="935"/>
                </a:lnTo>
                <a:lnTo>
                  <a:pt x="331" y="817"/>
                </a:lnTo>
                <a:lnTo>
                  <a:pt x="331" y="83"/>
                </a:lnTo>
                <a:lnTo>
                  <a:pt x="272" y="189"/>
                </a:lnTo>
                <a:lnTo>
                  <a:pt x="224" y="35"/>
                </a:lnTo>
                <a:lnTo>
                  <a:pt x="142" y="189"/>
                </a:lnTo>
                <a:lnTo>
                  <a:pt x="0" y="0"/>
                </a:lnTo>
                <a:lnTo>
                  <a:pt x="0" y="817"/>
                </a:lnTo>
              </a:path>
            </a:pathLst>
          </a:custGeom>
          <a:solidFill>
            <a:srgbClr val="D4D4D4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2362200" y="3352800"/>
            <a:ext cx="263525" cy="1128713"/>
            <a:chOff x="1704" y="2178"/>
            <a:chExt cx="166" cy="711"/>
          </a:xfrm>
        </p:grpSpPr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751" y="2284"/>
              <a:ext cx="48" cy="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4"/>
                </a:cxn>
                <a:cxn ang="0">
                  <a:pos x="47" y="604"/>
                </a:cxn>
                <a:cxn ang="0">
                  <a:pos x="47" y="0"/>
                </a:cxn>
                <a:cxn ang="0">
                  <a:pos x="0" y="0"/>
                </a:cxn>
              </a:cxnLst>
              <a:rect l="0" t="0" r="r" b="b"/>
              <a:pathLst>
                <a:path w="48" h="605">
                  <a:moveTo>
                    <a:pt x="0" y="0"/>
                  </a:moveTo>
                  <a:lnTo>
                    <a:pt x="0" y="604"/>
                  </a:lnTo>
                  <a:lnTo>
                    <a:pt x="47" y="604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704" y="2178"/>
              <a:ext cx="166" cy="261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65" y="248"/>
                </a:cxn>
                <a:cxn ang="0">
                  <a:pos x="0" y="260"/>
                </a:cxn>
                <a:cxn ang="0">
                  <a:pos x="71" y="0"/>
                </a:cxn>
              </a:cxnLst>
              <a:rect l="0" t="0" r="r" b="b"/>
              <a:pathLst>
                <a:path w="166" h="261">
                  <a:moveTo>
                    <a:pt x="71" y="0"/>
                  </a:moveTo>
                  <a:lnTo>
                    <a:pt x="165" y="248"/>
                  </a:lnTo>
                  <a:lnTo>
                    <a:pt x="0" y="260"/>
                  </a:lnTo>
                  <a:lnTo>
                    <a:pt x="71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9"/>
          <p:cNvSpPr txBox="1">
            <a:spLocks noChangeArrowheads="1"/>
          </p:cNvSpPr>
          <p:nvPr/>
        </p:nvSpPr>
        <p:spPr>
          <a:xfrm>
            <a:off x="4953000" y="609600"/>
            <a:ext cx="41910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 rot="3603270">
            <a:off x="7555995" y="388049"/>
            <a:ext cx="533400" cy="1038653"/>
            <a:chOff x="1704" y="2178"/>
            <a:chExt cx="166" cy="711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751" y="2284"/>
              <a:ext cx="48" cy="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04"/>
                </a:cxn>
                <a:cxn ang="0">
                  <a:pos x="47" y="604"/>
                </a:cxn>
                <a:cxn ang="0">
                  <a:pos x="47" y="0"/>
                </a:cxn>
                <a:cxn ang="0">
                  <a:pos x="0" y="0"/>
                </a:cxn>
              </a:cxnLst>
              <a:rect l="0" t="0" r="r" b="b"/>
              <a:pathLst>
                <a:path w="48" h="605">
                  <a:moveTo>
                    <a:pt x="0" y="0"/>
                  </a:moveTo>
                  <a:lnTo>
                    <a:pt x="0" y="604"/>
                  </a:lnTo>
                  <a:lnTo>
                    <a:pt x="47" y="604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704" y="2178"/>
              <a:ext cx="166" cy="261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65" y="248"/>
                </a:cxn>
                <a:cxn ang="0">
                  <a:pos x="0" y="260"/>
                </a:cxn>
                <a:cxn ang="0">
                  <a:pos x="71" y="0"/>
                </a:cxn>
              </a:cxnLst>
              <a:rect l="0" t="0" r="r" b="b"/>
              <a:pathLst>
                <a:path w="166" h="261">
                  <a:moveTo>
                    <a:pt x="71" y="0"/>
                  </a:moveTo>
                  <a:lnTo>
                    <a:pt x="165" y="248"/>
                  </a:lnTo>
                  <a:lnTo>
                    <a:pt x="0" y="260"/>
                  </a:lnTo>
                  <a:lnTo>
                    <a:pt x="71" y="0"/>
                  </a:lnTo>
                </a:path>
              </a:pathLst>
            </a:custGeom>
            <a:solidFill>
              <a:srgbClr val="0000FF"/>
            </a:solidFill>
            <a:ln w="12700" cap="rnd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718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29718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7526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>
                <a:solidFill>
                  <a:srgbClr val="C00000"/>
                </a:solidFill>
              </a:rPr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718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2971800" y="15240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7526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80987" y="0"/>
            <a:ext cx="8863013" cy="68453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1622425" y="1228725"/>
            <a:ext cx="2146300" cy="1997075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27188" y="4872038"/>
            <a:ext cx="2103437" cy="762000"/>
          </a:xfrm>
          <a:prstGeom prst="rect">
            <a:avLst/>
          </a:prstGeom>
          <a:solidFill>
            <a:srgbClr val="7F7F7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17526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8286750" y="277813"/>
            <a:ext cx="514350" cy="512762"/>
          </a:xfrm>
          <a:prstGeom prst="ellipse">
            <a:avLst/>
          </a:prstGeom>
          <a:solidFill>
            <a:srgbClr val="D4D4D4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306388" y="1736725"/>
            <a:ext cx="1195387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Top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79375" y="4649788"/>
            <a:ext cx="1439863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30000"/>
              </a:spcBef>
            </a:pPr>
            <a:r>
              <a:rPr lang="en-US" sz="3500" b="1">
                <a:solidFill>
                  <a:srgbClr val="000000"/>
                </a:solidFill>
              </a:rPr>
              <a:t>Front </a:t>
            </a:r>
            <a:br>
              <a:rPr lang="en-US" sz="3500" b="1">
                <a:solidFill>
                  <a:srgbClr val="000000"/>
                </a:solidFill>
              </a:rPr>
            </a:br>
            <a:r>
              <a:rPr lang="en-US" sz="3500" b="1">
                <a:solidFill>
                  <a:srgbClr val="000000"/>
                </a:solidFill>
              </a:rPr>
              <a:t>View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752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95600" y="4876800"/>
            <a:ext cx="512763" cy="758825"/>
          </a:xfrm>
          <a:prstGeom prst="rect">
            <a:avLst/>
          </a:prstGeom>
          <a:solidFill>
            <a:srgbClr val="AAAAAA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971800" y="24384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2971800" y="15240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752600" y="1447800"/>
            <a:ext cx="512763" cy="514350"/>
          </a:xfrm>
          <a:prstGeom prst="ellipse">
            <a:avLst/>
          </a:prstGeom>
          <a:solidFill>
            <a:srgbClr val="AAAAAA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>
          <a:xfrm>
            <a:off x="4267200" y="609600"/>
            <a:ext cx="4876800" cy="6248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N01 G90 G21 G95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N02G00 X25.0 Y25.0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N03 G00 Z0.1 M08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dirty="0" smtClean="0"/>
              <a:t>N04 M03 S600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N05 G01 Z-20.0 F0.5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N06 G00 Z0.1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N07 G00 X75.0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No8 G01 -20.0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N09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N10 G00 X75.0Y75.0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N11 G01Z-20.0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N12 G00 Z0.1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N13 G00X25.0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N14 G01 Z-20.0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N15 G00 Z0.1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N16 </a:t>
            </a:r>
            <a:r>
              <a:rPr lang="en-US" b="1" dirty="0" smtClean="0"/>
              <a:t>G00 X250.0 Y250.0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N17 M05 M09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N18 M02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u="sng" dirty="0" smtClean="0">
                <a:solidFill>
                  <a:srgbClr val="C00000"/>
                </a:solidFill>
              </a:rPr>
              <a:t>2.3: Manual Part Programming For NC Milling</a:t>
            </a:r>
          </a:p>
          <a:p>
            <a:pPr>
              <a:lnSpc>
                <a:spcPct val="150000"/>
              </a:lnSpc>
            </a:pPr>
            <a:endParaRPr lang="en-US" sz="2400" b="1" u="sng" dirty="0" smtClean="0"/>
          </a:p>
          <a:p>
            <a:pPr>
              <a:lnSpc>
                <a:spcPct val="150000"/>
              </a:lnSpc>
            </a:pPr>
            <a:endParaRPr lang="en-US" sz="2400" b="1" u="sng" dirty="0" smtClean="0"/>
          </a:p>
          <a:p>
            <a:pPr>
              <a:lnSpc>
                <a:spcPct val="150000"/>
              </a:lnSpc>
            </a:pPr>
            <a:endParaRPr lang="en-US" sz="2400" b="1" u="sng" dirty="0" smtClean="0"/>
          </a:p>
          <a:p>
            <a:pPr>
              <a:lnSpc>
                <a:spcPct val="150000"/>
              </a:lnSpc>
            </a:pPr>
            <a:endParaRPr lang="en-US" sz="2400" b="1" u="sng" dirty="0" smtClean="0"/>
          </a:p>
          <a:p>
            <a:pPr>
              <a:lnSpc>
                <a:spcPct val="150000"/>
              </a:lnSpc>
            </a:pPr>
            <a:endParaRPr lang="en-US" sz="2400" b="1" u="sng" dirty="0" smtClean="0"/>
          </a:p>
          <a:p>
            <a:pPr>
              <a:lnSpc>
                <a:spcPct val="150000"/>
              </a:lnSpc>
            </a:pPr>
            <a:endParaRPr lang="en-US" sz="2800" b="1" u="sng" dirty="0" smtClean="0"/>
          </a:p>
        </p:txBody>
      </p:sp>
      <p:pic>
        <p:nvPicPr>
          <p:cNvPr id="4" name="Picture 3" descr="vertical-m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3441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orizontal-mi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10000"/>
            <a:ext cx="408367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0" y="1524000"/>
            <a:ext cx="2734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Vertical milling machine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4724400"/>
            <a:ext cx="3028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Horizontal milling machine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2.3.1: G codes(preparatory functions)</a:t>
            </a:r>
          </a:p>
          <a:p>
            <a:endParaRPr lang="en-US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990600"/>
            <a:ext cx="8610600" cy="556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u="sng" dirty="0" smtClean="0">
                <a:solidFill>
                  <a:srgbClr val="0070C0"/>
                </a:solidFill>
                <a:latin typeface="Bookman" pitchFamily="18" charset="0"/>
              </a:rPr>
              <a:t>Basic </a:t>
            </a:r>
            <a:r>
              <a:rPr kumimoji="0" lang="en-US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" pitchFamily="18" charset="0"/>
              </a:rPr>
              <a:t>Preparatory NC Codes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" pitchFamily="18" charset="0"/>
            </a:endParaRPr>
          </a:p>
          <a:p>
            <a:pPr>
              <a:lnSpc>
                <a:spcPct val="150000"/>
              </a:lnSpc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G00	Linear Movement (rapid)              </a:t>
            </a:r>
            <a:r>
              <a:rPr lang="en-US" sz="1900" b="1" dirty="0" smtClean="0">
                <a:latin typeface="Bookman" pitchFamily="18" charset="0"/>
              </a:rPr>
              <a:t>G95        Feed in mm/rev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G01	Linear Movement (feed)               </a:t>
            </a:r>
            <a:r>
              <a:rPr lang="en-US" sz="1900" b="1" dirty="0" smtClean="0">
                <a:latin typeface="Bookman" pitchFamily="18" charset="0"/>
              </a:rPr>
              <a:t>G96        Speed m/min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G02	Circular Movement (cw)               </a:t>
            </a:r>
            <a:r>
              <a:rPr lang="en-US" sz="1900" b="1" dirty="0" smtClean="0">
                <a:latin typeface="Bookman" pitchFamily="18" charset="0"/>
              </a:rPr>
              <a:t>G97        Speed in RPM</a:t>
            </a: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G03	Circular Movement (ccw)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G20	Inch units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G21	Metric units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G90	Absolute dimensions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G91	incremental dimensions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" pitchFamily="18" charset="0"/>
              </a:rPr>
              <a:t>G94	Feed in mm/min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228600"/>
            <a:ext cx="8763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Bookman" pitchFamily="18" charset="0"/>
              </a:rPr>
              <a:t>Plane selection G17～G19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Command format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： </a:t>
            </a:r>
            <a:r>
              <a:rPr lang="en-US" sz="2000" b="1" dirty="0" smtClean="0">
                <a:latin typeface="Bookman" pitchFamily="18" charset="0"/>
              </a:rPr>
              <a:t>G17……XY plane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Bookman" pitchFamily="18" charset="0"/>
              </a:rPr>
              <a:t>                                        G18……ZX plane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Bookman" pitchFamily="18" charset="0"/>
              </a:rPr>
              <a:t>                                        G19……YZ plane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Command function: </a:t>
            </a:r>
            <a:r>
              <a:rPr lang="en-US" sz="2000" b="1" dirty="0" smtClean="0">
                <a:latin typeface="Bookman" pitchFamily="18" charset="0"/>
              </a:rPr>
              <a:t>use G commands to select the plane of the arc interpolation.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Command explanation: </a:t>
            </a:r>
            <a:r>
              <a:rPr lang="en-US" sz="2000" b="1" dirty="0" smtClean="0">
                <a:latin typeface="Bookman" pitchFamily="18" charset="0"/>
              </a:rPr>
              <a:t>G17, G18, G19 are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modal, </a:t>
            </a:r>
            <a:r>
              <a:rPr lang="en-US" sz="2000" b="1" dirty="0" smtClean="0">
                <a:latin typeface="Bookman" pitchFamily="18" charset="0"/>
              </a:rPr>
              <a:t>and the plane does not change in the block without the command.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267200"/>
            <a:ext cx="613185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458200" cy="1143000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Bookman" pitchFamily="18" charset="0"/>
              </a:rPr>
              <a:t>CNC </a:t>
            </a:r>
            <a:r>
              <a:rPr lang="en-US" sz="2400" b="1" i="1" dirty="0" smtClean="0">
                <a:solidFill>
                  <a:srgbClr val="0070C0"/>
                </a:solidFill>
                <a:latin typeface="Bookman" pitchFamily="18" charset="0"/>
              </a:rPr>
              <a:t> Milling  </a:t>
            </a:r>
            <a:br>
              <a:rPr lang="en-US" sz="2400" b="1" i="1" dirty="0" smtClean="0">
                <a:solidFill>
                  <a:srgbClr val="0070C0"/>
                </a:solidFill>
                <a:latin typeface="Bookman" pitchFamily="18" charset="0"/>
              </a:rPr>
            </a:br>
            <a:r>
              <a:rPr lang="en-US" sz="2400" b="1" i="1" dirty="0" smtClean="0">
                <a:solidFill>
                  <a:srgbClr val="0070C0"/>
                </a:solidFill>
                <a:latin typeface="Bookman" pitchFamily="18" charset="0"/>
              </a:rPr>
              <a:t>2D - Surface Machining </a:t>
            </a:r>
            <a:br>
              <a:rPr lang="en-US" sz="2400" b="1" i="1" dirty="0" smtClean="0">
                <a:solidFill>
                  <a:srgbClr val="0070C0"/>
                </a:solidFill>
                <a:latin typeface="Bookman" pitchFamily="18" charset="0"/>
              </a:rPr>
            </a:br>
            <a:endParaRPr lang="en-US" sz="3600" i="1" dirty="0">
              <a:solidFill>
                <a:srgbClr val="0070C0"/>
              </a:solidFill>
              <a:latin typeface="Bookman" pitchFamily="18" charset="0"/>
            </a:endParaRP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>
            <a:off x="1889125" y="5384800"/>
            <a:ext cx="5797550" cy="1588"/>
          </a:xfrm>
          <a:prstGeom prst="line">
            <a:avLst/>
          </a:prstGeom>
          <a:noFill/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4445000" y="1584325"/>
            <a:ext cx="1588" cy="3952875"/>
          </a:xfrm>
          <a:prstGeom prst="line">
            <a:avLst/>
          </a:prstGeom>
          <a:noFill/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4406900" y="53467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6453188" y="53467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49" name="Oval 9"/>
          <p:cNvSpPr>
            <a:spLocks noChangeArrowheads="1"/>
          </p:cNvSpPr>
          <p:nvPr/>
        </p:nvSpPr>
        <p:spPr bwMode="auto">
          <a:xfrm>
            <a:off x="6453188" y="45847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0" name="Oval 10"/>
          <p:cNvSpPr>
            <a:spLocks noChangeArrowheads="1"/>
          </p:cNvSpPr>
          <p:nvPr/>
        </p:nvSpPr>
        <p:spPr bwMode="auto">
          <a:xfrm>
            <a:off x="5435600" y="3567113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3402013" y="3567113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2398713" y="45974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3" name="Oval 13"/>
          <p:cNvSpPr>
            <a:spLocks noChangeArrowheads="1"/>
          </p:cNvSpPr>
          <p:nvPr/>
        </p:nvSpPr>
        <p:spPr bwMode="auto">
          <a:xfrm>
            <a:off x="2398713" y="53467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4" name="Freeform 14"/>
          <p:cNvSpPr>
            <a:spLocks/>
          </p:cNvSpPr>
          <p:nvPr/>
        </p:nvSpPr>
        <p:spPr bwMode="auto">
          <a:xfrm>
            <a:off x="3440113" y="2589213"/>
            <a:ext cx="2033587" cy="10160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80" y="0"/>
              </a:cxn>
              <a:cxn ang="0">
                <a:pos x="160" y="80"/>
              </a:cxn>
            </a:cxnLst>
            <a:rect l="0" t="0" r="r" b="b"/>
            <a:pathLst>
              <a:path w="160" h="80">
                <a:moveTo>
                  <a:pt x="0" y="80"/>
                </a:moveTo>
                <a:cubicBezTo>
                  <a:pt x="0" y="36"/>
                  <a:pt x="36" y="0"/>
                  <a:pt x="80" y="0"/>
                </a:cubicBezTo>
                <a:cubicBezTo>
                  <a:pt x="124" y="0"/>
                  <a:pt x="160" y="36"/>
                  <a:pt x="160" y="80"/>
                </a:cubicBezTo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5" name="Freeform 15"/>
          <p:cNvSpPr>
            <a:spLocks/>
          </p:cNvSpPr>
          <p:nvPr/>
        </p:nvSpPr>
        <p:spPr bwMode="auto">
          <a:xfrm>
            <a:off x="5473700" y="3605213"/>
            <a:ext cx="1017588" cy="1017587"/>
          </a:xfrm>
          <a:custGeom>
            <a:avLst/>
            <a:gdLst/>
            <a:ahLst/>
            <a:cxnLst>
              <a:cxn ang="0">
                <a:pos x="80" y="80"/>
              </a:cxn>
              <a:cxn ang="0">
                <a:pos x="0" y="0"/>
              </a:cxn>
            </a:cxnLst>
            <a:rect l="0" t="0" r="r" b="b"/>
            <a:pathLst>
              <a:path w="80" h="80">
                <a:moveTo>
                  <a:pt x="80" y="80"/>
                </a:moveTo>
                <a:cubicBezTo>
                  <a:pt x="36" y="80"/>
                  <a:pt x="0" y="44"/>
                  <a:pt x="0" y="0"/>
                </a:cubicBezTo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6" name="Freeform 16"/>
          <p:cNvSpPr>
            <a:spLocks/>
          </p:cNvSpPr>
          <p:nvPr/>
        </p:nvSpPr>
        <p:spPr bwMode="auto">
          <a:xfrm>
            <a:off x="2424113" y="3605213"/>
            <a:ext cx="1016000" cy="1017587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80"/>
              </a:cxn>
            </a:cxnLst>
            <a:rect l="0" t="0" r="r" b="b"/>
            <a:pathLst>
              <a:path w="80" h="80">
                <a:moveTo>
                  <a:pt x="80" y="0"/>
                </a:moveTo>
                <a:cubicBezTo>
                  <a:pt x="80" y="44"/>
                  <a:pt x="44" y="80"/>
                  <a:pt x="0" y="80"/>
                </a:cubicBezTo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7" name="Line 17"/>
          <p:cNvSpPr>
            <a:spLocks noChangeShapeType="1"/>
          </p:cNvSpPr>
          <p:nvPr/>
        </p:nvSpPr>
        <p:spPr bwMode="auto">
          <a:xfrm>
            <a:off x="2424113" y="4622800"/>
            <a:ext cx="1587" cy="749300"/>
          </a:xfrm>
          <a:prstGeom prst="line">
            <a:avLst/>
          </a:prstGeom>
          <a:noFill/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>
            <a:off x="6478588" y="4622800"/>
            <a:ext cx="1587" cy="749300"/>
          </a:xfrm>
          <a:prstGeom prst="line">
            <a:avLst/>
          </a:prstGeom>
          <a:noFill/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5691188" y="5359400"/>
            <a:ext cx="101600" cy="38100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0" name="Rectangle 20"/>
          <p:cNvSpPr>
            <a:spLocks noChangeArrowheads="1"/>
          </p:cNvSpPr>
          <p:nvPr/>
        </p:nvSpPr>
        <p:spPr bwMode="auto">
          <a:xfrm>
            <a:off x="6465888" y="4965700"/>
            <a:ext cx="25400" cy="101600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1" name="Freeform 21"/>
          <p:cNvSpPr>
            <a:spLocks/>
          </p:cNvSpPr>
          <p:nvPr/>
        </p:nvSpPr>
        <p:spPr bwMode="auto">
          <a:xfrm>
            <a:off x="5754688" y="4303713"/>
            <a:ext cx="88900" cy="889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8" y="56"/>
              </a:cxn>
              <a:cxn ang="0">
                <a:pos x="56" y="48"/>
              </a:cxn>
              <a:cxn ang="0">
                <a:pos x="16" y="0"/>
              </a:cxn>
              <a:cxn ang="0">
                <a:pos x="0" y="16"/>
              </a:cxn>
            </a:cxnLst>
            <a:rect l="0" t="0" r="r" b="b"/>
            <a:pathLst>
              <a:path w="56" h="56">
                <a:moveTo>
                  <a:pt x="0" y="16"/>
                </a:moveTo>
                <a:lnTo>
                  <a:pt x="48" y="56"/>
                </a:lnTo>
                <a:lnTo>
                  <a:pt x="56" y="48"/>
                </a:lnTo>
                <a:lnTo>
                  <a:pt x="16" y="0"/>
                </a:lnTo>
                <a:lnTo>
                  <a:pt x="0" y="16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2" name="Freeform 22"/>
          <p:cNvSpPr>
            <a:spLocks/>
          </p:cNvSpPr>
          <p:nvPr/>
        </p:nvSpPr>
        <p:spPr bwMode="auto">
          <a:xfrm>
            <a:off x="5143500" y="2868613"/>
            <a:ext cx="88900" cy="1016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8" y="64"/>
              </a:cxn>
              <a:cxn ang="0">
                <a:pos x="56" y="48"/>
              </a:cxn>
              <a:cxn ang="0">
                <a:pos x="16" y="0"/>
              </a:cxn>
              <a:cxn ang="0">
                <a:pos x="0" y="16"/>
              </a:cxn>
            </a:cxnLst>
            <a:rect l="0" t="0" r="r" b="b"/>
            <a:pathLst>
              <a:path w="56" h="64">
                <a:moveTo>
                  <a:pt x="0" y="16"/>
                </a:moveTo>
                <a:lnTo>
                  <a:pt x="48" y="64"/>
                </a:lnTo>
                <a:lnTo>
                  <a:pt x="56" y="48"/>
                </a:lnTo>
                <a:lnTo>
                  <a:pt x="16" y="0"/>
                </a:lnTo>
                <a:lnTo>
                  <a:pt x="0" y="16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3" name="Freeform 23"/>
          <p:cNvSpPr>
            <a:spLocks/>
          </p:cNvSpPr>
          <p:nvPr/>
        </p:nvSpPr>
        <p:spPr bwMode="auto">
          <a:xfrm>
            <a:off x="3681413" y="2868613"/>
            <a:ext cx="88900" cy="88900"/>
          </a:xfrm>
          <a:custGeom>
            <a:avLst/>
            <a:gdLst/>
            <a:ahLst/>
            <a:cxnLst>
              <a:cxn ang="0">
                <a:pos x="16" y="56"/>
              </a:cxn>
              <a:cxn ang="0">
                <a:pos x="56" y="8"/>
              </a:cxn>
              <a:cxn ang="0">
                <a:pos x="48" y="0"/>
              </a:cxn>
              <a:cxn ang="0">
                <a:pos x="0" y="40"/>
              </a:cxn>
              <a:cxn ang="0">
                <a:pos x="16" y="56"/>
              </a:cxn>
            </a:cxnLst>
            <a:rect l="0" t="0" r="r" b="b"/>
            <a:pathLst>
              <a:path w="56" h="56">
                <a:moveTo>
                  <a:pt x="16" y="56"/>
                </a:moveTo>
                <a:lnTo>
                  <a:pt x="56" y="8"/>
                </a:lnTo>
                <a:lnTo>
                  <a:pt x="48" y="0"/>
                </a:lnTo>
                <a:lnTo>
                  <a:pt x="0" y="40"/>
                </a:lnTo>
                <a:lnTo>
                  <a:pt x="16" y="56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4" name="Freeform 24"/>
          <p:cNvSpPr>
            <a:spLocks/>
          </p:cNvSpPr>
          <p:nvPr/>
        </p:nvSpPr>
        <p:spPr bwMode="auto">
          <a:xfrm>
            <a:off x="3148013" y="4214813"/>
            <a:ext cx="88900" cy="88900"/>
          </a:xfrm>
          <a:custGeom>
            <a:avLst/>
            <a:gdLst/>
            <a:ahLst/>
            <a:cxnLst>
              <a:cxn ang="0">
                <a:pos x="16" y="56"/>
              </a:cxn>
              <a:cxn ang="0">
                <a:pos x="56" y="16"/>
              </a:cxn>
              <a:cxn ang="0">
                <a:pos x="48" y="0"/>
              </a:cxn>
              <a:cxn ang="0">
                <a:pos x="0" y="40"/>
              </a:cxn>
              <a:cxn ang="0">
                <a:pos x="16" y="56"/>
              </a:cxn>
            </a:cxnLst>
            <a:rect l="0" t="0" r="r" b="b"/>
            <a:pathLst>
              <a:path w="56" h="56">
                <a:moveTo>
                  <a:pt x="16" y="56"/>
                </a:moveTo>
                <a:lnTo>
                  <a:pt x="56" y="16"/>
                </a:lnTo>
                <a:lnTo>
                  <a:pt x="48" y="0"/>
                </a:lnTo>
                <a:lnTo>
                  <a:pt x="0" y="40"/>
                </a:lnTo>
                <a:lnTo>
                  <a:pt x="16" y="56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5" name="Rectangle 25"/>
          <p:cNvSpPr>
            <a:spLocks noChangeArrowheads="1"/>
          </p:cNvSpPr>
          <p:nvPr/>
        </p:nvSpPr>
        <p:spPr bwMode="auto">
          <a:xfrm>
            <a:off x="2411413" y="4889500"/>
            <a:ext cx="25400" cy="101600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6" name="Rectangle 26"/>
          <p:cNvSpPr>
            <a:spLocks noChangeArrowheads="1"/>
          </p:cNvSpPr>
          <p:nvPr/>
        </p:nvSpPr>
        <p:spPr bwMode="auto">
          <a:xfrm>
            <a:off x="3262313" y="5372100"/>
            <a:ext cx="101600" cy="25400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7" name="Freeform 27"/>
          <p:cNvSpPr>
            <a:spLocks/>
          </p:cNvSpPr>
          <p:nvPr/>
        </p:nvSpPr>
        <p:spPr bwMode="auto">
          <a:xfrm>
            <a:off x="4229100" y="5461000"/>
            <a:ext cx="177800" cy="266700"/>
          </a:xfrm>
          <a:custGeom>
            <a:avLst/>
            <a:gdLst/>
            <a:ahLst/>
            <a:cxnLst>
              <a:cxn ang="0">
                <a:pos x="7" y="21"/>
              </a:cxn>
              <a:cxn ang="0">
                <a:pos x="3" y="20"/>
              </a:cxn>
              <a:cxn ang="0">
                <a:pos x="0" y="19"/>
              </a:cxn>
              <a:cxn ang="0">
                <a:pos x="0" y="16"/>
              </a:cxn>
              <a:cxn ang="0">
                <a:pos x="0" y="16"/>
              </a:cxn>
              <a:cxn ang="0">
                <a:pos x="3" y="18"/>
              </a:cxn>
              <a:cxn ang="0">
                <a:pos x="7" y="18"/>
              </a:cxn>
              <a:cxn ang="0">
                <a:pos x="10" y="18"/>
              </a:cxn>
              <a:cxn ang="0">
                <a:pos x="11" y="15"/>
              </a:cxn>
              <a:cxn ang="0">
                <a:pos x="10" y="13"/>
              </a:cxn>
              <a:cxn ang="0">
                <a:pos x="9" y="12"/>
              </a:cxn>
              <a:cxn ang="0">
                <a:pos x="7" y="12"/>
              </a:cxn>
              <a:cxn ang="0">
                <a:pos x="5" y="11"/>
              </a:cxn>
              <a:cxn ang="0">
                <a:pos x="3" y="11"/>
              </a:cxn>
              <a:cxn ang="0">
                <a:pos x="2" y="10"/>
              </a:cxn>
              <a:cxn ang="0">
                <a:pos x="1" y="8"/>
              </a:cxn>
              <a:cxn ang="0">
                <a:pos x="0" y="6"/>
              </a:cxn>
              <a:cxn ang="0">
                <a:pos x="2" y="2"/>
              </a:cxn>
              <a:cxn ang="0">
                <a:pos x="7" y="0"/>
              </a:cxn>
              <a:cxn ang="0">
                <a:pos x="10" y="1"/>
              </a:cxn>
              <a:cxn ang="0">
                <a:pos x="13" y="2"/>
              </a:cxn>
              <a:cxn ang="0">
                <a:pos x="13" y="5"/>
              </a:cxn>
              <a:cxn ang="0">
                <a:pos x="13" y="5"/>
              </a:cxn>
              <a:cxn ang="0">
                <a:pos x="10" y="3"/>
              </a:cxn>
              <a:cxn ang="0">
                <a:pos x="7" y="3"/>
              </a:cxn>
              <a:cxn ang="0">
                <a:pos x="4" y="3"/>
              </a:cxn>
              <a:cxn ang="0">
                <a:pos x="3" y="6"/>
              </a:cxn>
              <a:cxn ang="0">
                <a:pos x="4" y="8"/>
              </a:cxn>
              <a:cxn ang="0">
                <a:pos x="6" y="9"/>
              </a:cxn>
              <a:cxn ang="0">
                <a:pos x="8" y="9"/>
              </a:cxn>
              <a:cxn ang="0">
                <a:pos x="10" y="10"/>
              </a:cxn>
              <a:cxn ang="0">
                <a:pos x="13" y="12"/>
              </a:cxn>
              <a:cxn ang="0">
                <a:pos x="14" y="15"/>
              </a:cxn>
              <a:cxn ang="0">
                <a:pos x="13" y="17"/>
              </a:cxn>
              <a:cxn ang="0">
                <a:pos x="12" y="19"/>
              </a:cxn>
              <a:cxn ang="0">
                <a:pos x="10" y="20"/>
              </a:cxn>
              <a:cxn ang="0">
                <a:pos x="7" y="21"/>
              </a:cxn>
            </a:cxnLst>
            <a:rect l="0" t="0" r="r" b="b"/>
            <a:pathLst>
              <a:path w="14" h="21">
                <a:moveTo>
                  <a:pt x="7" y="21"/>
                </a:moveTo>
                <a:cubicBezTo>
                  <a:pt x="5" y="21"/>
                  <a:pt x="4" y="21"/>
                  <a:pt x="3" y="20"/>
                </a:cubicBezTo>
                <a:cubicBezTo>
                  <a:pt x="2" y="20"/>
                  <a:pt x="1" y="20"/>
                  <a:pt x="0" y="19"/>
                </a:cubicBezTo>
                <a:lnTo>
                  <a:pt x="0" y="16"/>
                </a:lnTo>
                <a:lnTo>
                  <a:pt x="0" y="16"/>
                </a:lnTo>
                <a:cubicBezTo>
                  <a:pt x="1" y="17"/>
                  <a:pt x="2" y="17"/>
                  <a:pt x="3" y="18"/>
                </a:cubicBezTo>
                <a:cubicBezTo>
                  <a:pt x="5" y="18"/>
                  <a:pt x="6" y="18"/>
                  <a:pt x="7" y="18"/>
                </a:cubicBezTo>
                <a:cubicBezTo>
                  <a:pt x="8" y="18"/>
                  <a:pt x="9" y="18"/>
                  <a:pt x="10" y="18"/>
                </a:cubicBezTo>
                <a:cubicBezTo>
                  <a:pt x="11" y="17"/>
                  <a:pt x="11" y="16"/>
                  <a:pt x="11" y="15"/>
                </a:cubicBezTo>
                <a:cubicBezTo>
                  <a:pt x="11" y="14"/>
                  <a:pt x="11" y="14"/>
                  <a:pt x="10" y="13"/>
                </a:cubicBezTo>
                <a:cubicBezTo>
                  <a:pt x="10" y="13"/>
                  <a:pt x="9" y="12"/>
                  <a:pt x="9" y="12"/>
                </a:cubicBezTo>
                <a:cubicBezTo>
                  <a:pt x="8" y="12"/>
                  <a:pt x="7" y="12"/>
                  <a:pt x="7" y="12"/>
                </a:cubicBezTo>
                <a:cubicBezTo>
                  <a:pt x="6" y="12"/>
                  <a:pt x="6" y="11"/>
                  <a:pt x="5" y="11"/>
                </a:cubicBezTo>
                <a:cubicBezTo>
                  <a:pt x="4" y="11"/>
                  <a:pt x="4" y="11"/>
                  <a:pt x="3" y="11"/>
                </a:cubicBezTo>
                <a:cubicBezTo>
                  <a:pt x="3" y="10"/>
                  <a:pt x="2" y="10"/>
                  <a:pt x="2" y="10"/>
                </a:cubicBezTo>
                <a:cubicBezTo>
                  <a:pt x="1" y="9"/>
                  <a:pt x="1" y="9"/>
                  <a:pt x="1" y="8"/>
                </a:cubicBezTo>
                <a:cubicBezTo>
                  <a:pt x="1" y="7"/>
                  <a:pt x="0" y="7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9" y="0"/>
                  <a:pt x="10" y="1"/>
                </a:cubicBezTo>
                <a:cubicBezTo>
                  <a:pt x="11" y="1"/>
                  <a:pt x="12" y="1"/>
                  <a:pt x="13" y="2"/>
                </a:cubicBezTo>
                <a:lnTo>
                  <a:pt x="13" y="5"/>
                </a:lnTo>
                <a:lnTo>
                  <a:pt x="13" y="5"/>
                </a:lnTo>
                <a:cubicBezTo>
                  <a:pt x="12" y="4"/>
                  <a:pt x="11" y="4"/>
                  <a:pt x="10" y="3"/>
                </a:cubicBezTo>
                <a:cubicBezTo>
                  <a:pt x="9" y="3"/>
                  <a:pt x="8" y="3"/>
                  <a:pt x="7" y="3"/>
                </a:cubicBezTo>
                <a:cubicBezTo>
                  <a:pt x="6" y="3"/>
                  <a:pt x="5" y="3"/>
                  <a:pt x="4" y="3"/>
                </a:cubicBezTo>
                <a:cubicBezTo>
                  <a:pt x="4" y="4"/>
                  <a:pt x="3" y="5"/>
                  <a:pt x="3" y="6"/>
                </a:cubicBezTo>
                <a:cubicBezTo>
                  <a:pt x="3" y="7"/>
                  <a:pt x="3" y="7"/>
                  <a:pt x="4" y="8"/>
                </a:cubicBezTo>
                <a:cubicBezTo>
                  <a:pt x="4" y="8"/>
                  <a:pt x="5" y="9"/>
                  <a:pt x="6" y="9"/>
                </a:cubicBezTo>
                <a:cubicBezTo>
                  <a:pt x="6" y="9"/>
                  <a:pt x="7" y="9"/>
                  <a:pt x="8" y="9"/>
                </a:cubicBezTo>
                <a:cubicBezTo>
                  <a:pt x="9" y="9"/>
                  <a:pt x="9" y="10"/>
                  <a:pt x="10" y="10"/>
                </a:cubicBezTo>
                <a:cubicBezTo>
                  <a:pt x="11" y="10"/>
                  <a:pt x="12" y="11"/>
                  <a:pt x="13" y="12"/>
                </a:cubicBezTo>
                <a:cubicBezTo>
                  <a:pt x="13" y="13"/>
                  <a:pt x="14" y="14"/>
                  <a:pt x="14" y="15"/>
                </a:cubicBezTo>
                <a:cubicBezTo>
                  <a:pt x="14" y="16"/>
                  <a:pt x="14" y="16"/>
                  <a:pt x="13" y="17"/>
                </a:cubicBezTo>
                <a:cubicBezTo>
                  <a:pt x="13" y="18"/>
                  <a:pt x="12" y="18"/>
                  <a:pt x="12" y="19"/>
                </a:cubicBezTo>
                <a:cubicBezTo>
                  <a:pt x="11" y="20"/>
                  <a:pt x="11" y="20"/>
                  <a:pt x="10" y="20"/>
                </a:cubicBezTo>
                <a:cubicBezTo>
                  <a:pt x="9" y="21"/>
                  <a:pt x="8" y="21"/>
                  <a:pt x="7" y="21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8" name="Freeform 28"/>
          <p:cNvSpPr>
            <a:spLocks noEditPoints="1"/>
          </p:cNvSpPr>
          <p:nvPr/>
        </p:nvSpPr>
        <p:spPr bwMode="auto">
          <a:xfrm>
            <a:off x="5397500" y="5499100"/>
            <a:ext cx="573088" cy="266700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" y="15"/>
              </a:cxn>
              <a:cxn ang="0">
                <a:pos x="1" y="6"/>
              </a:cxn>
              <a:cxn ang="0">
                <a:pos x="6" y="1"/>
              </a:cxn>
              <a:cxn ang="0">
                <a:pos x="11" y="1"/>
              </a:cxn>
              <a:cxn ang="0">
                <a:pos x="15" y="2"/>
              </a:cxn>
              <a:cxn ang="0">
                <a:pos x="16" y="5"/>
              </a:cxn>
              <a:cxn ang="0">
                <a:pos x="15" y="4"/>
              </a:cxn>
              <a:cxn ang="0">
                <a:pos x="11" y="3"/>
              </a:cxn>
              <a:cxn ang="0">
                <a:pos x="5" y="5"/>
              </a:cxn>
              <a:cxn ang="0">
                <a:pos x="3" y="14"/>
              </a:cxn>
              <a:cxn ang="0">
                <a:pos x="7" y="18"/>
              </a:cxn>
              <a:cxn ang="0">
                <a:pos x="12" y="18"/>
              </a:cxn>
              <a:cxn ang="0">
                <a:pos x="13" y="13"/>
              </a:cxn>
              <a:cxn ang="0">
                <a:pos x="9" y="11"/>
              </a:cxn>
              <a:cxn ang="0">
                <a:pos x="16" y="19"/>
              </a:cxn>
              <a:cxn ang="0">
                <a:pos x="13" y="20"/>
              </a:cxn>
              <a:cxn ang="0">
                <a:pos x="9" y="21"/>
              </a:cxn>
              <a:cxn ang="0">
                <a:pos x="29" y="18"/>
              </a:cxn>
              <a:cxn ang="0">
                <a:pos x="20" y="18"/>
              </a:cxn>
              <a:cxn ang="0">
                <a:pos x="20" y="3"/>
              </a:cxn>
              <a:cxn ang="0">
                <a:pos x="29" y="3"/>
              </a:cxn>
              <a:cxn ang="0">
                <a:pos x="28" y="17"/>
              </a:cxn>
              <a:cxn ang="0">
                <a:pos x="28" y="11"/>
              </a:cxn>
              <a:cxn ang="0">
                <a:pos x="28" y="5"/>
              </a:cxn>
              <a:cxn ang="0">
                <a:pos x="25" y="3"/>
              </a:cxn>
              <a:cxn ang="0">
                <a:pos x="22" y="5"/>
              </a:cxn>
              <a:cxn ang="0">
                <a:pos x="21" y="11"/>
              </a:cxn>
              <a:cxn ang="0">
                <a:pos x="22" y="17"/>
              </a:cxn>
              <a:cxn ang="0">
                <a:pos x="25" y="19"/>
              </a:cxn>
              <a:cxn ang="0">
                <a:pos x="28" y="17"/>
              </a:cxn>
              <a:cxn ang="0">
                <a:pos x="35" y="20"/>
              </a:cxn>
              <a:cxn ang="0">
                <a:pos x="39" y="18"/>
              </a:cxn>
              <a:cxn ang="0">
                <a:pos x="35" y="5"/>
              </a:cxn>
              <a:cxn ang="0">
                <a:pos x="38" y="3"/>
              </a:cxn>
              <a:cxn ang="0">
                <a:pos x="41" y="1"/>
              </a:cxn>
              <a:cxn ang="0">
                <a:pos x="45" y="18"/>
              </a:cxn>
            </a:cxnLst>
            <a:rect l="0" t="0" r="r" b="b"/>
            <a:pathLst>
              <a:path w="45" h="21">
                <a:moveTo>
                  <a:pt x="9" y="21"/>
                </a:moveTo>
                <a:cubicBezTo>
                  <a:pt x="8" y="21"/>
                  <a:pt x="7" y="21"/>
                  <a:pt x="6" y="20"/>
                </a:cubicBezTo>
                <a:cubicBezTo>
                  <a:pt x="4" y="20"/>
                  <a:pt x="4" y="19"/>
                  <a:pt x="3" y="18"/>
                </a:cubicBezTo>
                <a:cubicBezTo>
                  <a:pt x="2" y="17"/>
                  <a:pt x="1" y="16"/>
                  <a:pt x="1" y="15"/>
                </a:cubicBezTo>
                <a:cubicBezTo>
                  <a:pt x="0" y="14"/>
                  <a:pt x="0" y="12"/>
                  <a:pt x="0" y="11"/>
                </a:cubicBezTo>
                <a:cubicBezTo>
                  <a:pt x="0" y="9"/>
                  <a:pt x="0" y="8"/>
                  <a:pt x="1" y="6"/>
                </a:cubicBezTo>
                <a:cubicBezTo>
                  <a:pt x="1" y="5"/>
                  <a:pt x="2" y="4"/>
                  <a:pt x="3" y="3"/>
                </a:cubicBezTo>
                <a:cubicBezTo>
                  <a:pt x="3" y="2"/>
                  <a:pt x="4" y="2"/>
                  <a:pt x="6" y="1"/>
                </a:cubicBezTo>
                <a:cubicBezTo>
                  <a:pt x="7" y="1"/>
                  <a:pt x="8" y="0"/>
                  <a:pt x="9" y="0"/>
                </a:cubicBezTo>
                <a:cubicBezTo>
                  <a:pt x="10" y="0"/>
                  <a:pt x="11" y="1"/>
                  <a:pt x="11" y="1"/>
                </a:cubicBezTo>
                <a:cubicBezTo>
                  <a:pt x="12" y="1"/>
                  <a:pt x="13" y="1"/>
                  <a:pt x="13" y="1"/>
                </a:cubicBezTo>
                <a:cubicBezTo>
                  <a:pt x="14" y="1"/>
                  <a:pt x="14" y="1"/>
                  <a:pt x="15" y="2"/>
                </a:cubicBezTo>
                <a:cubicBezTo>
                  <a:pt x="15" y="2"/>
                  <a:pt x="16" y="2"/>
                  <a:pt x="16" y="2"/>
                </a:cubicBezTo>
                <a:lnTo>
                  <a:pt x="16" y="5"/>
                </a:lnTo>
                <a:lnTo>
                  <a:pt x="16" y="5"/>
                </a:lnTo>
                <a:cubicBezTo>
                  <a:pt x="15" y="5"/>
                  <a:pt x="15" y="5"/>
                  <a:pt x="15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1" y="3"/>
                  <a:pt x="10" y="3"/>
                  <a:pt x="9" y="3"/>
                </a:cubicBezTo>
                <a:cubicBezTo>
                  <a:pt x="7" y="3"/>
                  <a:pt x="6" y="3"/>
                  <a:pt x="5" y="5"/>
                </a:cubicBezTo>
                <a:cubicBezTo>
                  <a:pt x="3" y="6"/>
                  <a:pt x="3" y="8"/>
                  <a:pt x="3" y="11"/>
                </a:cubicBezTo>
                <a:cubicBezTo>
                  <a:pt x="3" y="12"/>
                  <a:pt x="3" y="13"/>
                  <a:pt x="3" y="14"/>
                </a:cubicBezTo>
                <a:cubicBezTo>
                  <a:pt x="4" y="15"/>
                  <a:pt x="4" y="16"/>
                  <a:pt x="5" y="17"/>
                </a:cubicBezTo>
                <a:cubicBezTo>
                  <a:pt x="5" y="17"/>
                  <a:pt x="6" y="18"/>
                  <a:pt x="7" y="18"/>
                </a:cubicBezTo>
                <a:cubicBezTo>
                  <a:pt x="7" y="18"/>
                  <a:pt x="8" y="19"/>
                  <a:pt x="9" y="19"/>
                </a:cubicBezTo>
                <a:cubicBezTo>
                  <a:pt x="10" y="19"/>
                  <a:pt x="11" y="19"/>
                  <a:pt x="12" y="18"/>
                </a:cubicBezTo>
                <a:cubicBezTo>
                  <a:pt x="12" y="18"/>
                  <a:pt x="13" y="18"/>
                  <a:pt x="13" y="18"/>
                </a:cubicBezTo>
                <a:lnTo>
                  <a:pt x="13" y="13"/>
                </a:lnTo>
                <a:lnTo>
                  <a:pt x="9" y="13"/>
                </a:lnTo>
                <a:lnTo>
                  <a:pt x="9" y="11"/>
                </a:lnTo>
                <a:lnTo>
                  <a:pt x="16" y="11"/>
                </a:lnTo>
                <a:lnTo>
                  <a:pt x="16" y="19"/>
                </a:lnTo>
                <a:cubicBezTo>
                  <a:pt x="16" y="19"/>
                  <a:pt x="15" y="20"/>
                  <a:pt x="15" y="20"/>
                </a:cubicBezTo>
                <a:cubicBezTo>
                  <a:pt x="14" y="20"/>
                  <a:pt x="14" y="20"/>
                  <a:pt x="13" y="20"/>
                </a:cubicBezTo>
                <a:cubicBezTo>
                  <a:pt x="12" y="20"/>
                  <a:pt x="12" y="21"/>
                  <a:pt x="11" y="21"/>
                </a:cubicBezTo>
                <a:cubicBezTo>
                  <a:pt x="11" y="21"/>
                  <a:pt x="10" y="21"/>
                  <a:pt x="9" y="21"/>
                </a:cubicBezTo>
                <a:close/>
                <a:moveTo>
                  <a:pt x="31" y="11"/>
                </a:moveTo>
                <a:cubicBezTo>
                  <a:pt x="31" y="14"/>
                  <a:pt x="30" y="17"/>
                  <a:pt x="29" y="18"/>
                </a:cubicBezTo>
                <a:cubicBezTo>
                  <a:pt x="28" y="20"/>
                  <a:pt x="27" y="21"/>
                  <a:pt x="25" y="21"/>
                </a:cubicBezTo>
                <a:cubicBezTo>
                  <a:pt x="23" y="21"/>
                  <a:pt x="21" y="20"/>
                  <a:pt x="20" y="18"/>
                </a:cubicBezTo>
                <a:cubicBezTo>
                  <a:pt x="19" y="17"/>
                  <a:pt x="18" y="14"/>
                  <a:pt x="18" y="11"/>
                </a:cubicBezTo>
                <a:cubicBezTo>
                  <a:pt x="18" y="7"/>
                  <a:pt x="19" y="5"/>
                  <a:pt x="20" y="3"/>
                </a:cubicBezTo>
                <a:cubicBezTo>
                  <a:pt x="21" y="1"/>
                  <a:pt x="23" y="0"/>
                  <a:pt x="25" y="0"/>
                </a:cubicBezTo>
                <a:cubicBezTo>
                  <a:pt x="27" y="0"/>
                  <a:pt x="28" y="1"/>
                  <a:pt x="29" y="3"/>
                </a:cubicBezTo>
                <a:cubicBezTo>
                  <a:pt x="30" y="5"/>
                  <a:pt x="31" y="7"/>
                  <a:pt x="31" y="11"/>
                </a:cubicBezTo>
                <a:close/>
                <a:moveTo>
                  <a:pt x="28" y="17"/>
                </a:moveTo>
                <a:cubicBezTo>
                  <a:pt x="28" y="16"/>
                  <a:pt x="28" y="15"/>
                  <a:pt x="28" y="14"/>
                </a:cubicBezTo>
                <a:cubicBezTo>
                  <a:pt x="28" y="13"/>
                  <a:pt x="28" y="12"/>
                  <a:pt x="28" y="11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8" y="5"/>
                  <a:pt x="28" y="5"/>
                </a:cubicBezTo>
                <a:cubicBezTo>
                  <a:pt x="27" y="4"/>
                  <a:pt x="27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2" y="3"/>
                  <a:pt x="22" y="4"/>
                  <a:pt x="22" y="5"/>
                </a:cubicBezTo>
                <a:cubicBezTo>
                  <a:pt x="22" y="5"/>
                  <a:pt x="21" y="6"/>
                  <a:pt x="21" y="7"/>
                </a:cubicBezTo>
                <a:cubicBezTo>
                  <a:pt x="21" y="8"/>
                  <a:pt x="21" y="9"/>
                  <a:pt x="21" y="11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6"/>
                  <a:pt x="22" y="17"/>
                </a:cubicBezTo>
                <a:cubicBezTo>
                  <a:pt x="22" y="17"/>
                  <a:pt x="22" y="18"/>
                  <a:pt x="23" y="18"/>
                </a:cubicBezTo>
                <a:cubicBezTo>
                  <a:pt x="23" y="19"/>
                  <a:pt x="24" y="19"/>
                  <a:pt x="25" y="19"/>
                </a:cubicBezTo>
                <a:cubicBezTo>
                  <a:pt x="25" y="19"/>
                  <a:pt x="26" y="19"/>
                  <a:pt x="26" y="18"/>
                </a:cubicBezTo>
                <a:cubicBezTo>
                  <a:pt x="27" y="18"/>
                  <a:pt x="27" y="17"/>
                  <a:pt x="28" y="17"/>
                </a:cubicBezTo>
                <a:close/>
                <a:moveTo>
                  <a:pt x="45" y="20"/>
                </a:moveTo>
                <a:lnTo>
                  <a:pt x="35" y="20"/>
                </a:lnTo>
                <a:lnTo>
                  <a:pt x="35" y="18"/>
                </a:lnTo>
                <a:lnTo>
                  <a:pt x="39" y="18"/>
                </a:lnTo>
                <a:lnTo>
                  <a:pt x="39" y="5"/>
                </a:lnTo>
                <a:lnTo>
                  <a:pt x="35" y="5"/>
                </a:lnTo>
                <a:lnTo>
                  <a:pt x="35" y="3"/>
                </a:lnTo>
                <a:cubicBezTo>
                  <a:pt x="36" y="3"/>
                  <a:pt x="37" y="3"/>
                  <a:pt x="38" y="3"/>
                </a:cubicBezTo>
                <a:cubicBezTo>
                  <a:pt x="39" y="3"/>
                  <a:pt x="39" y="2"/>
                  <a:pt x="39" y="1"/>
                </a:cubicBezTo>
                <a:lnTo>
                  <a:pt x="41" y="1"/>
                </a:lnTo>
                <a:lnTo>
                  <a:pt x="41" y="18"/>
                </a:lnTo>
                <a:lnTo>
                  <a:pt x="45" y="18"/>
                </a:lnTo>
                <a:lnTo>
                  <a:pt x="45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69" name="Freeform 29"/>
          <p:cNvSpPr>
            <a:spLocks noEditPoints="1"/>
          </p:cNvSpPr>
          <p:nvPr/>
        </p:nvSpPr>
        <p:spPr bwMode="auto">
          <a:xfrm>
            <a:off x="6592888" y="4851400"/>
            <a:ext cx="558800" cy="254000"/>
          </a:xfrm>
          <a:custGeom>
            <a:avLst/>
            <a:gdLst/>
            <a:ahLst/>
            <a:cxnLst>
              <a:cxn ang="0">
                <a:pos x="5" y="20"/>
              </a:cxn>
              <a:cxn ang="0">
                <a:pos x="0" y="15"/>
              </a:cxn>
              <a:cxn ang="0">
                <a:pos x="0" y="6"/>
              </a:cxn>
              <a:cxn ang="0">
                <a:pos x="5" y="1"/>
              </a:cxn>
              <a:cxn ang="0">
                <a:pos x="11" y="0"/>
              </a:cxn>
              <a:cxn ang="0">
                <a:pos x="14" y="1"/>
              </a:cxn>
              <a:cxn ang="0">
                <a:pos x="15" y="5"/>
              </a:cxn>
              <a:cxn ang="0">
                <a:pos x="14" y="4"/>
              </a:cxn>
              <a:cxn ang="0">
                <a:pos x="11" y="3"/>
              </a:cxn>
              <a:cxn ang="0">
                <a:pos x="4" y="4"/>
              </a:cxn>
              <a:cxn ang="0">
                <a:pos x="3" y="14"/>
              </a:cxn>
              <a:cxn ang="0">
                <a:pos x="6" y="18"/>
              </a:cxn>
              <a:cxn ang="0">
                <a:pos x="11" y="18"/>
              </a:cxn>
              <a:cxn ang="0">
                <a:pos x="13" y="12"/>
              </a:cxn>
              <a:cxn ang="0">
                <a:pos x="8" y="10"/>
              </a:cxn>
              <a:cxn ang="0">
                <a:pos x="16" y="19"/>
              </a:cxn>
              <a:cxn ang="0">
                <a:pos x="13" y="20"/>
              </a:cxn>
              <a:cxn ang="0">
                <a:pos x="9" y="20"/>
              </a:cxn>
              <a:cxn ang="0">
                <a:pos x="29" y="18"/>
              </a:cxn>
              <a:cxn ang="0">
                <a:pos x="19" y="18"/>
              </a:cxn>
              <a:cxn ang="0">
                <a:pos x="19" y="2"/>
              </a:cxn>
              <a:cxn ang="0">
                <a:pos x="29" y="3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4" y="2"/>
              </a:cxn>
              <a:cxn ang="0">
                <a:pos x="21" y="4"/>
              </a:cxn>
              <a:cxn ang="0">
                <a:pos x="21" y="10"/>
              </a:cxn>
              <a:cxn ang="0">
                <a:pos x="21" y="16"/>
              </a:cxn>
              <a:cxn ang="0">
                <a:pos x="24" y="18"/>
              </a:cxn>
              <a:cxn ang="0">
                <a:pos x="27" y="16"/>
              </a:cxn>
              <a:cxn ang="0">
                <a:pos x="35" y="20"/>
              </a:cxn>
              <a:cxn ang="0">
                <a:pos x="38" y="18"/>
              </a:cxn>
              <a:cxn ang="0">
                <a:pos x="35" y="5"/>
              </a:cxn>
              <a:cxn ang="0">
                <a:pos x="38" y="3"/>
              </a:cxn>
              <a:cxn ang="0">
                <a:pos x="41" y="0"/>
              </a:cxn>
              <a:cxn ang="0">
                <a:pos x="44" y="18"/>
              </a:cxn>
            </a:cxnLst>
            <a:rect l="0" t="0" r="r" b="b"/>
            <a:pathLst>
              <a:path w="44" h="20">
                <a:moveTo>
                  <a:pt x="9" y="20"/>
                </a:moveTo>
                <a:cubicBezTo>
                  <a:pt x="8" y="20"/>
                  <a:pt x="6" y="20"/>
                  <a:pt x="5" y="20"/>
                </a:cubicBezTo>
                <a:cubicBezTo>
                  <a:pt x="4" y="19"/>
                  <a:pt x="3" y="19"/>
                  <a:pt x="2" y="18"/>
                </a:cubicBezTo>
                <a:cubicBezTo>
                  <a:pt x="1" y="17"/>
                  <a:pt x="1" y="16"/>
                  <a:pt x="0" y="15"/>
                </a:cubicBezTo>
                <a:cubicBezTo>
                  <a:pt x="0" y="13"/>
                  <a:pt x="0" y="12"/>
                  <a:pt x="0" y="10"/>
                </a:cubicBezTo>
                <a:cubicBezTo>
                  <a:pt x="0" y="9"/>
                  <a:pt x="0" y="7"/>
                  <a:pt x="0" y="6"/>
                </a:cubicBezTo>
                <a:cubicBezTo>
                  <a:pt x="1" y="5"/>
                  <a:pt x="1" y="4"/>
                  <a:pt x="2" y="3"/>
                </a:cubicBezTo>
                <a:cubicBezTo>
                  <a:pt x="3" y="2"/>
                  <a:pt x="4" y="1"/>
                  <a:pt x="5" y="1"/>
                </a:cubicBezTo>
                <a:cubicBezTo>
                  <a:pt x="6" y="0"/>
                  <a:pt x="8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2" y="0"/>
                  <a:pt x="12" y="0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5" y="1"/>
                  <a:pt x="15" y="2"/>
                  <a:pt x="15" y="2"/>
                </a:cubicBezTo>
                <a:lnTo>
                  <a:pt x="15" y="5"/>
                </a:lnTo>
                <a:lnTo>
                  <a:pt x="15" y="5"/>
                </a:lnTo>
                <a:cubicBezTo>
                  <a:pt x="15" y="5"/>
                  <a:pt x="15" y="4"/>
                  <a:pt x="14" y="4"/>
                </a:cubicBezTo>
                <a:cubicBezTo>
                  <a:pt x="14" y="4"/>
                  <a:pt x="13" y="4"/>
                  <a:pt x="13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0" y="2"/>
                  <a:pt x="9" y="2"/>
                  <a:pt x="9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6"/>
                  <a:pt x="2" y="8"/>
                  <a:pt x="2" y="10"/>
                </a:cubicBezTo>
                <a:cubicBezTo>
                  <a:pt x="2" y="11"/>
                  <a:pt x="3" y="13"/>
                  <a:pt x="3" y="14"/>
                </a:cubicBezTo>
                <a:cubicBezTo>
                  <a:pt x="3" y="15"/>
                  <a:pt x="4" y="15"/>
                  <a:pt x="4" y="16"/>
                </a:cubicBezTo>
                <a:cubicBezTo>
                  <a:pt x="5" y="17"/>
                  <a:pt x="5" y="17"/>
                  <a:pt x="6" y="18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0" y="18"/>
                  <a:pt x="11" y="18"/>
                </a:cubicBezTo>
                <a:cubicBezTo>
                  <a:pt x="12" y="18"/>
                  <a:pt x="12" y="18"/>
                  <a:pt x="13" y="18"/>
                </a:cubicBezTo>
                <a:lnTo>
                  <a:pt x="13" y="12"/>
                </a:lnTo>
                <a:lnTo>
                  <a:pt x="8" y="12"/>
                </a:lnTo>
                <a:lnTo>
                  <a:pt x="8" y="10"/>
                </a:lnTo>
                <a:lnTo>
                  <a:pt x="16" y="10"/>
                </a:lnTo>
                <a:lnTo>
                  <a:pt x="16" y="19"/>
                </a:lnTo>
                <a:cubicBezTo>
                  <a:pt x="15" y="19"/>
                  <a:pt x="15" y="19"/>
                  <a:pt x="14" y="19"/>
                </a:cubicBezTo>
                <a:cubicBezTo>
                  <a:pt x="14" y="20"/>
                  <a:pt x="13" y="20"/>
                  <a:pt x="13" y="20"/>
                </a:cubicBezTo>
                <a:cubicBezTo>
                  <a:pt x="12" y="20"/>
                  <a:pt x="11" y="20"/>
                  <a:pt x="11" y="20"/>
                </a:cubicBezTo>
                <a:cubicBezTo>
                  <a:pt x="10" y="20"/>
                  <a:pt x="10" y="20"/>
                  <a:pt x="9" y="20"/>
                </a:cubicBezTo>
                <a:close/>
                <a:moveTo>
                  <a:pt x="30" y="10"/>
                </a:moveTo>
                <a:cubicBezTo>
                  <a:pt x="30" y="14"/>
                  <a:pt x="30" y="16"/>
                  <a:pt x="29" y="18"/>
                </a:cubicBezTo>
                <a:cubicBezTo>
                  <a:pt x="28" y="20"/>
                  <a:pt x="26" y="20"/>
                  <a:pt x="24" y="20"/>
                </a:cubicBezTo>
                <a:cubicBezTo>
                  <a:pt x="22" y="20"/>
                  <a:pt x="20" y="20"/>
                  <a:pt x="19" y="18"/>
                </a:cubicBezTo>
                <a:cubicBezTo>
                  <a:pt x="18" y="16"/>
                  <a:pt x="18" y="14"/>
                  <a:pt x="18" y="10"/>
                </a:cubicBezTo>
                <a:cubicBezTo>
                  <a:pt x="18" y="7"/>
                  <a:pt x="18" y="4"/>
                  <a:pt x="19" y="2"/>
                </a:cubicBezTo>
                <a:cubicBezTo>
                  <a:pt x="20" y="1"/>
                  <a:pt x="22" y="0"/>
                  <a:pt x="24" y="0"/>
                </a:cubicBezTo>
                <a:cubicBezTo>
                  <a:pt x="26" y="0"/>
                  <a:pt x="28" y="1"/>
                  <a:pt x="29" y="3"/>
                </a:cubicBezTo>
                <a:cubicBezTo>
                  <a:pt x="30" y="4"/>
                  <a:pt x="30" y="7"/>
                  <a:pt x="30" y="10"/>
                </a:cubicBezTo>
                <a:close/>
                <a:moveTo>
                  <a:pt x="27" y="16"/>
                </a:moveTo>
                <a:cubicBezTo>
                  <a:pt x="27" y="16"/>
                  <a:pt x="28" y="15"/>
                  <a:pt x="28" y="14"/>
                </a:cubicBezTo>
                <a:cubicBezTo>
                  <a:pt x="28" y="13"/>
                  <a:pt x="28" y="12"/>
                  <a:pt x="28" y="10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7" y="5"/>
                  <a:pt x="27" y="4"/>
                </a:cubicBezTo>
                <a:cubicBezTo>
                  <a:pt x="27" y="4"/>
                  <a:pt x="26" y="3"/>
                  <a:pt x="26" y="3"/>
                </a:cubicBezTo>
                <a:cubicBezTo>
                  <a:pt x="26" y="2"/>
                  <a:pt x="25" y="2"/>
                  <a:pt x="24" y="2"/>
                </a:cubicBezTo>
                <a:cubicBezTo>
                  <a:pt x="23" y="2"/>
                  <a:pt x="23" y="2"/>
                  <a:pt x="22" y="3"/>
                </a:cubicBezTo>
                <a:cubicBezTo>
                  <a:pt x="22" y="3"/>
                  <a:pt x="22" y="4"/>
                  <a:pt x="21" y="4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8"/>
                  <a:pt x="21" y="9"/>
                  <a:pt x="21" y="10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7"/>
                  <a:pt x="27" y="17"/>
                  <a:pt x="27" y="16"/>
                </a:cubicBezTo>
                <a:close/>
                <a:moveTo>
                  <a:pt x="44" y="20"/>
                </a:moveTo>
                <a:lnTo>
                  <a:pt x="35" y="20"/>
                </a:lnTo>
                <a:lnTo>
                  <a:pt x="35" y="18"/>
                </a:lnTo>
                <a:lnTo>
                  <a:pt x="38" y="18"/>
                </a:lnTo>
                <a:lnTo>
                  <a:pt x="38" y="5"/>
                </a:lnTo>
                <a:lnTo>
                  <a:pt x="35" y="5"/>
                </a:lnTo>
                <a:lnTo>
                  <a:pt x="35" y="3"/>
                </a:lnTo>
                <a:cubicBezTo>
                  <a:pt x="36" y="3"/>
                  <a:pt x="37" y="3"/>
                  <a:pt x="38" y="3"/>
                </a:cubicBezTo>
                <a:cubicBezTo>
                  <a:pt x="38" y="2"/>
                  <a:pt x="39" y="1"/>
                  <a:pt x="39" y="0"/>
                </a:cubicBezTo>
                <a:lnTo>
                  <a:pt x="41" y="0"/>
                </a:lnTo>
                <a:lnTo>
                  <a:pt x="41" y="18"/>
                </a:lnTo>
                <a:lnTo>
                  <a:pt x="44" y="18"/>
                </a:lnTo>
                <a:lnTo>
                  <a:pt x="44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0" name="Freeform 30"/>
          <p:cNvSpPr>
            <a:spLocks noEditPoints="1"/>
          </p:cNvSpPr>
          <p:nvPr/>
        </p:nvSpPr>
        <p:spPr bwMode="auto">
          <a:xfrm>
            <a:off x="5818188" y="3986213"/>
            <a:ext cx="571500" cy="266700"/>
          </a:xfrm>
          <a:custGeom>
            <a:avLst/>
            <a:gdLst/>
            <a:ahLst/>
            <a:cxnLst>
              <a:cxn ang="0">
                <a:pos x="5" y="20"/>
              </a:cxn>
              <a:cxn ang="0">
                <a:pos x="1" y="15"/>
              </a:cxn>
              <a:cxn ang="0">
                <a:pos x="1" y="6"/>
              </a:cxn>
              <a:cxn ang="0">
                <a:pos x="5" y="1"/>
              </a:cxn>
              <a:cxn ang="0">
                <a:pos x="11" y="0"/>
              </a:cxn>
              <a:cxn ang="0">
                <a:pos x="14" y="1"/>
              </a:cxn>
              <a:cxn ang="0">
                <a:pos x="16" y="5"/>
              </a:cxn>
              <a:cxn ang="0">
                <a:pos x="14" y="4"/>
              </a:cxn>
              <a:cxn ang="0">
                <a:pos x="11" y="3"/>
              </a:cxn>
              <a:cxn ang="0">
                <a:pos x="4" y="5"/>
              </a:cxn>
              <a:cxn ang="0">
                <a:pos x="3" y="14"/>
              </a:cxn>
              <a:cxn ang="0">
                <a:pos x="6" y="18"/>
              </a:cxn>
              <a:cxn ang="0">
                <a:pos x="11" y="18"/>
              </a:cxn>
              <a:cxn ang="0">
                <a:pos x="13" y="13"/>
              </a:cxn>
              <a:cxn ang="0">
                <a:pos x="9" y="10"/>
              </a:cxn>
              <a:cxn ang="0">
                <a:pos x="16" y="19"/>
              </a:cxn>
              <a:cxn ang="0">
                <a:pos x="13" y="20"/>
              </a:cxn>
              <a:cxn ang="0">
                <a:pos x="9" y="21"/>
              </a:cxn>
              <a:cxn ang="0">
                <a:pos x="29" y="18"/>
              </a:cxn>
              <a:cxn ang="0">
                <a:pos x="20" y="18"/>
              </a:cxn>
              <a:cxn ang="0">
                <a:pos x="20" y="3"/>
              </a:cxn>
              <a:cxn ang="0">
                <a:pos x="29" y="3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4" y="2"/>
              </a:cxn>
              <a:cxn ang="0">
                <a:pos x="22" y="5"/>
              </a:cxn>
              <a:cxn ang="0">
                <a:pos x="21" y="11"/>
              </a:cxn>
              <a:cxn ang="0">
                <a:pos x="21" y="16"/>
              </a:cxn>
              <a:cxn ang="0">
                <a:pos x="24" y="19"/>
              </a:cxn>
              <a:cxn ang="0">
                <a:pos x="27" y="16"/>
              </a:cxn>
              <a:cxn ang="0">
                <a:pos x="33" y="20"/>
              </a:cxn>
              <a:cxn ang="0">
                <a:pos x="36" y="15"/>
              </a:cxn>
              <a:cxn ang="0">
                <a:pos x="41" y="9"/>
              </a:cxn>
              <a:cxn ang="0">
                <a:pos x="42" y="4"/>
              </a:cxn>
              <a:cxn ang="0">
                <a:pos x="40" y="3"/>
              </a:cxn>
              <a:cxn ang="0">
                <a:pos x="37" y="3"/>
              </a:cxn>
              <a:cxn ang="0">
                <a:pos x="35" y="4"/>
              </a:cxn>
              <a:cxn ang="0">
                <a:pos x="34" y="4"/>
              </a:cxn>
              <a:cxn ang="0">
                <a:pos x="36" y="1"/>
              </a:cxn>
              <a:cxn ang="0">
                <a:pos x="43" y="2"/>
              </a:cxn>
              <a:cxn ang="0">
                <a:pos x="44" y="8"/>
              </a:cxn>
              <a:cxn ang="0">
                <a:pos x="42" y="11"/>
              </a:cxn>
              <a:cxn ang="0">
                <a:pos x="38" y="16"/>
              </a:cxn>
              <a:cxn ang="0">
                <a:pos x="45" y="18"/>
              </a:cxn>
            </a:cxnLst>
            <a:rect l="0" t="0" r="r" b="b"/>
            <a:pathLst>
              <a:path w="45" h="21">
                <a:moveTo>
                  <a:pt x="9" y="21"/>
                </a:moveTo>
                <a:cubicBezTo>
                  <a:pt x="8" y="21"/>
                  <a:pt x="7" y="21"/>
                  <a:pt x="5" y="20"/>
                </a:cubicBezTo>
                <a:cubicBezTo>
                  <a:pt x="4" y="20"/>
                  <a:pt x="3" y="19"/>
                  <a:pt x="2" y="18"/>
                </a:cubicBezTo>
                <a:cubicBezTo>
                  <a:pt x="2" y="17"/>
                  <a:pt x="1" y="16"/>
                  <a:pt x="1" y="15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9"/>
                  <a:pt x="0" y="7"/>
                  <a:pt x="1" y="6"/>
                </a:cubicBezTo>
                <a:cubicBezTo>
                  <a:pt x="1" y="5"/>
                  <a:pt x="2" y="4"/>
                  <a:pt x="2" y="3"/>
                </a:cubicBezTo>
                <a:cubicBezTo>
                  <a:pt x="3" y="2"/>
                  <a:pt x="4" y="1"/>
                  <a:pt x="5" y="1"/>
                </a:cubicBezTo>
                <a:cubicBezTo>
                  <a:pt x="7" y="1"/>
                  <a:pt x="8" y="0"/>
                  <a:pt x="9" y="0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1"/>
                  <a:pt x="12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5" y="2"/>
                  <a:pt x="15" y="2"/>
                  <a:pt x="16" y="2"/>
                </a:cubicBezTo>
                <a:lnTo>
                  <a:pt x="16" y="5"/>
                </a:lnTo>
                <a:lnTo>
                  <a:pt x="15" y="5"/>
                </a:ln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4"/>
                  <a:pt x="13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0" y="3"/>
                  <a:pt x="10" y="3"/>
                  <a:pt x="9" y="3"/>
                </a:cubicBezTo>
                <a:cubicBezTo>
                  <a:pt x="7" y="3"/>
                  <a:pt x="5" y="3"/>
                  <a:pt x="4" y="5"/>
                </a:cubicBezTo>
                <a:cubicBezTo>
                  <a:pt x="3" y="6"/>
                  <a:pt x="3" y="8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3" y="15"/>
                  <a:pt x="4" y="16"/>
                  <a:pt x="4" y="16"/>
                </a:cubicBezTo>
                <a:cubicBezTo>
                  <a:pt x="5" y="17"/>
                  <a:pt x="6" y="18"/>
                  <a:pt x="6" y="18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8"/>
                  <a:pt x="13" y="18"/>
                  <a:pt x="13" y="18"/>
                </a:cubicBezTo>
                <a:lnTo>
                  <a:pt x="13" y="13"/>
                </a:lnTo>
                <a:lnTo>
                  <a:pt x="9" y="13"/>
                </a:lnTo>
                <a:lnTo>
                  <a:pt x="9" y="10"/>
                </a:lnTo>
                <a:lnTo>
                  <a:pt x="16" y="10"/>
                </a:lnTo>
                <a:lnTo>
                  <a:pt x="16" y="19"/>
                </a:lnTo>
                <a:cubicBezTo>
                  <a:pt x="15" y="19"/>
                  <a:pt x="15" y="19"/>
                  <a:pt x="14" y="20"/>
                </a:cubicBezTo>
                <a:cubicBezTo>
                  <a:pt x="14" y="20"/>
                  <a:pt x="13" y="20"/>
                  <a:pt x="13" y="20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0" y="21"/>
                  <a:pt x="9" y="21"/>
                </a:cubicBezTo>
                <a:close/>
                <a:moveTo>
                  <a:pt x="31" y="10"/>
                </a:moveTo>
                <a:cubicBezTo>
                  <a:pt x="31" y="14"/>
                  <a:pt x="30" y="17"/>
                  <a:pt x="29" y="18"/>
                </a:cubicBezTo>
                <a:cubicBezTo>
                  <a:pt x="28" y="20"/>
                  <a:pt x="27" y="21"/>
                  <a:pt x="24" y="21"/>
                </a:cubicBezTo>
                <a:cubicBezTo>
                  <a:pt x="22" y="21"/>
                  <a:pt x="21" y="20"/>
                  <a:pt x="20" y="18"/>
                </a:cubicBezTo>
                <a:cubicBezTo>
                  <a:pt x="19" y="17"/>
                  <a:pt x="18" y="14"/>
                  <a:pt x="18" y="11"/>
                </a:cubicBezTo>
                <a:cubicBezTo>
                  <a:pt x="18" y="7"/>
                  <a:pt x="19" y="4"/>
                  <a:pt x="20" y="3"/>
                </a:cubicBezTo>
                <a:cubicBezTo>
                  <a:pt x="21" y="1"/>
                  <a:pt x="22" y="0"/>
                  <a:pt x="24" y="0"/>
                </a:cubicBezTo>
                <a:cubicBezTo>
                  <a:pt x="27" y="0"/>
                  <a:pt x="28" y="1"/>
                  <a:pt x="29" y="3"/>
                </a:cubicBezTo>
                <a:cubicBezTo>
                  <a:pt x="30" y="5"/>
                  <a:pt x="31" y="7"/>
                  <a:pt x="31" y="10"/>
                </a:cubicBezTo>
                <a:close/>
                <a:moveTo>
                  <a:pt x="27" y="16"/>
                </a:moveTo>
                <a:cubicBezTo>
                  <a:pt x="28" y="16"/>
                  <a:pt x="28" y="15"/>
                  <a:pt x="28" y="14"/>
                </a:cubicBezTo>
                <a:cubicBezTo>
                  <a:pt x="28" y="13"/>
                  <a:pt x="28" y="12"/>
                  <a:pt x="28" y="10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8" y="5"/>
                  <a:pt x="27" y="4"/>
                </a:cubicBezTo>
                <a:cubicBezTo>
                  <a:pt x="27" y="4"/>
                  <a:pt x="27" y="3"/>
                  <a:pt x="26" y="3"/>
                </a:cubicBezTo>
                <a:cubicBezTo>
                  <a:pt x="26" y="3"/>
                  <a:pt x="25" y="2"/>
                  <a:pt x="24" y="2"/>
                </a:cubicBezTo>
                <a:cubicBezTo>
                  <a:pt x="24" y="2"/>
                  <a:pt x="23" y="3"/>
                  <a:pt x="23" y="3"/>
                </a:cubicBezTo>
                <a:cubicBezTo>
                  <a:pt x="22" y="3"/>
                  <a:pt x="22" y="4"/>
                  <a:pt x="22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8"/>
                  <a:pt x="21" y="9"/>
                  <a:pt x="21" y="11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6"/>
                  <a:pt x="21" y="16"/>
                </a:cubicBezTo>
                <a:cubicBezTo>
                  <a:pt x="22" y="17"/>
                  <a:pt x="22" y="18"/>
                  <a:pt x="23" y="18"/>
                </a:cubicBezTo>
                <a:cubicBezTo>
                  <a:pt x="23" y="18"/>
                  <a:pt x="24" y="19"/>
                  <a:pt x="24" y="19"/>
                </a:cubicBezTo>
                <a:cubicBezTo>
                  <a:pt x="25" y="19"/>
                  <a:pt x="26" y="18"/>
                  <a:pt x="26" y="18"/>
                </a:cubicBezTo>
                <a:cubicBezTo>
                  <a:pt x="27" y="18"/>
                  <a:pt x="27" y="17"/>
                  <a:pt x="27" y="16"/>
                </a:cubicBezTo>
                <a:close/>
                <a:moveTo>
                  <a:pt x="45" y="20"/>
                </a:moveTo>
                <a:lnTo>
                  <a:pt x="33" y="20"/>
                </a:lnTo>
                <a:lnTo>
                  <a:pt x="33" y="18"/>
                </a:lnTo>
                <a:cubicBezTo>
                  <a:pt x="34" y="17"/>
                  <a:pt x="35" y="16"/>
                  <a:pt x="36" y="15"/>
                </a:cubicBezTo>
                <a:cubicBezTo>
                  <a:pt x="36" y="14"/>
                  <a:pt x="37" y="14"/>
                  <a:pt x="38" y="13"/>
                </a:cubicBezTo>
                <a:cubicBezTo>
                  <a:pt x="39" y="11"/>
                  <a:pt x="41" y="10"/>
                  <a:pt x="41" y="9"/>
                </a:cubicBezTo>
                <a:cubicBezTo>
                  <a:pt x="42" y="8"/>
                  <a:pt x="42" y="7"/>
                  <a:pt x="42" y="6"/>
                </a:cubicBezTo>
                <a:cubicBezTo>
                  <a:pt x="42" y="5"/>
                  <a:pt x="42" y="5"/>
                  <a:pt x="42" y="4"/>
                </a:cubicBezTo>
                <a:cubicBezTo>
                  <a:pt x="41" y="4"/>
                  <a:pt x="41" y="4"/>
                  <a:pt x="41" y="3"/>
                </a:cubicBezTo>
                <a:cubicBezTo>
                  <a:pt x="41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8" y="3"/>
                  <a:pt x="38" y="3"/>
                  <a:pt x="37" y="3"/>
                </a:cubicBezTo>
                <a:cubicBezTo>
                  <a:pt x="37" y="3"/>
                  <a:pt x="36" y="3"/>
                  <a:pt x="36" y="3"/>
                </a:cubicBezTo>
                <a:cubicBezTo>
                  <a:pt x="35" y="3"/>
                  <a:pt x="35" y="3"/>
                  <a:pt x="35" y="4"/>
                </a:cubicBezTo>
                <a:cubicBezTo>
                  <a:pt x="34" y="4"/>
                  <a:pt x="34" y="4"/>
                  <a:pt x="34" y="4"/>
                </a:cubicBezTo>
                <a:lnTo>
                  <a:pt x="34" y="4"/>
                </a:lnTo>
                <a:lnTo>
                  <a:pt x="34" y="1"/>
                </a:lnTo>
                <a:cubicBezTo>
                  <a:pt x="34" y="1"/>
                  <a:pt x="35" y="1"/>
                  <a:pt x="36" y="1"/>
                </a:cubicBezTo>
                <a:cubicBezTo>
                  <a:pt x="37" y="0"/>
                  <a:pt x="38" y="0"/>
                  <a:pt x="39" y="0"/>
                </a:cubicBezTo>
                <a:cubicBezTo>
                  <a:pt x="41" y="0"/>
                  <a:pt x="42" y="1"/>
                  <a:pt x="43" y="2"/>
                </a:cubicBezTo>
                <a:cubicBezTo>
                  <a:pt x="44" y="3"/>
                  <a:pt x="45" y="4"/>
                  <a:pt x="45" y="6"/>
                </a:cubicBezTo>
                <a:cubicBezTo>
                  <a:pt x="45" y="6"/>
                  <a:pt x="44" y="7"/>
                  <a:pt x="44" y="8"/>
                </a:cubicBezTo>
                <a:cubicBezTo>
                  <a:pt x="44" y="8"/>
                  <a:pt x="44" y="9"/>
                  <a:pt x="44" y="10"/>
                </a:cubicBezTo>
                <a:cubicBezTo>
                  <a:pt x="43" y="10"/>
                  <a:pt x="43" y="11"/>
                  <a:pt x="42" y="11"/>
                </a:cubicBezTo>
                <a:cubicBezTo>
                  <a:pt x="42" y="12"/>
                  <a:pt x="41" y="12"/>
                  <a:pt x="41" y="13"/>
                </a:cubicBezTo>
                <a:cubicBezTo>
                  <a:pt x="40" y="14"/>
                  <a:pt x="39" y="15"/>
                  <a:pt x="38" y="16"/>
                </a:cubicBezTo>
                <a:cubicBezTo>
                  <a:pt x="37" y="17"/>
                  <a:pt x="36" y="18"/>
                  <a:pt x="36" y="18"/>
                </a:cubicBezTo>
                <a:lnTo>
                  <a:pt x="45" y="18"/>
                </a:lnTo>
                <a:lnTo>
                  <a:pt x="45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1" name="Freeform 31"/>
          <p:cNvSpPr>
            <a:spLocks noEditPoints="1"/>
          </p:cNvSpPr>
          <p:nvPr/>
        </p:nvSpPr>
        <p:spPr bwMode="auto">
          <a:xfrm>
            <a:off x="4165600" y="2282825"/>
            <a:ext cx="571500" cy="255588"/>
          </a:xfrm>
          <a:custGeom>
            <a:avLst/>
            <a:gdLst/>
            <a:ahLst/>
            <a:cxnLst>
              <a:cxn ang="0">
                <a:pos x="5" y="19"/>
              </a:cxn>
              <a:cxn ang="0">
                <a:pos x="0" y="14"/>
              </a:cxn>
              <a:cxn ang="0">
                <a:pos x="0" y="6"/>
              </a:cxn>
              <a:cxn ang="0">
                <a:pos x="5" y="0"/>
              </a:cxn>
              <a:cxn ang="0">
                <a:pos x="11" y="0"/>
              </a:cxn>
              <a:cxn ang="0">
                <a:pos x="14" y="1"/>
              </a:cxn>
              <a:cxn ang="0">
                <a:pos x="16" y="4"/>
              </a:cxn>
              <a:cxn ang="0">
                <a:pos x="14" y="4"/>
              </a:cxn>
              <a:cxn ang="0">
                <a:pos x="11" y="2"/>
              </a:cxn>
              <a:cxn ang="0">
                <a:pos x="4" y="4"/>
              </a:cxn>
              <a:cxn ang="0">
                <a:pos x="3" y="13"/>
              </a:cxn>
              <a:cxn ang="0">
                <a:pos x="6" y="17"/>
              </a:cxn>
              <a:cxn ang="0">
                <a:pos x="11" y="18"/>
              </a:cxn>
              <a:cxn ang="0">
                <a:pos x="13" y="12"/>
              </a:cxn>
              <a:cxn ang="0">
                <a:pos x="8" y="10"/>
              </a:cxn>
              <a:cxn ang="0">
                <a:pos x="16" y="18"/>
              </a:cxn>
              <a:cxn ang="0">
                <a:pos x="13" y="19"/>
              </a:cxn>
              <a:cxn ang="0">
                <a:pos x="9" y="20"/>
              </a:cxn>
              <a:cxn ang="0">
                <a:pos x="29" y="18"/>
              </a:cxn>
              <a:cxn ang="0">
                <a:pos x="20" y="18"/>
              </a:cxn>
              <a:cxn ang="0">
                <a:pos x="20" y="2"/>
              </a:cxn>
              <a:cxn ang="0">
                <a:pos x="29" y="2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4" y="2"/>
              </a:cxn>
              <a:cxn ang="0">
                <a:pos x="21" y="4"/>
              </a:cxn>
              <a:cxn ang="0">
                <a:pos x="21" y="10"/>
              </a:cxn>
              <a:cxn ang="0">
                <a:pos x="21" y="16"/>
              </a:cxn>
              <a:cxn ang="0">
                <a:pos x="24" y="18"/>
              </a:cxn>
              <a:cxn ang="0">
                <a:pos x="27" y="16"/>
              </a:cxn>
              <a:cxn ang="0">
                <a:pos x="37" y="2"/>
              </a:cxn>
              <a:cxn ang="0">
                <a:pos x="34" y="3"/>
              </a:cxn>
              <a:cxn ang="0">
                <a:pos x="33" y="4"/>
              </a:cxn>
              <a:cxn ang="0">
                <a:pos x="36" y="0"/>
              </a:cxn>
              <a:cxn ang="0">
                <a:pos x="41" y="0"/>
              </a:cxn>
              <a:cxn ang="0">
                <a:pos x="44" y="2"/>
              </a:cxn>
              <a:cxn ang="0">
                <a:pos x="43" y="7"/>
              </a:cxn>
              <a:cxn ang="0">
                <a:pos x="41" y="9"/>
              </a:cxn>
              <a:cxn ang="0">
                <a:pos x="44" y="10"/>
              </a:cxn>
              <a:cxn ang="0">
                <a:pos x="45" y="14"/>
              </a:cxn>
              <a:cxn ang="0">
                <a:pos x="43" y="18"/>
              </a:cxn>
              <a:cxn ang="0">
                <a:pos x="38" y="20"/>
              </a:cxn>
              <a:cxn ang="0">
                <a:pos x="33" y="19"/>
              </a:cxn>
              <a:cxn ang="0">
                <a:pos x="33" y="16"/>
              </a:cxn>
              <a:cxn ang="0">
                <a:pos x="38" y="18"/>
              </a:cxn>
              <a:cxn ang="0">
                <a:pos x="41" y="17"/>
              </a:cxn>
              <a:cxn ang="0">
                <a:pos x="42" y="14"/>
              </a:cxn>
              <a:cxn ang="0">
                <a:pos x="41" y="11"/>
              </a:cxn>
              <a:cxn ang="0">
                <a:pos x="38" y="10"/>
              </a:cxn>
              <a:cxn ang="0">
                <a:pos x="37" y="8"/>
              </a:cxn>
              <a:cxn ang="0">
                <a:pos x="41" y="7"/>
              </a:cxn>
              <a:cxn ang="0">
                <a:pos x="42" y="3"/>
              </a:cxn>
              <a:cxn ang="0">
                <a:pos x="40" y="2"/>
              </a:cxn>
            </a:cxnLst>
            <a:rect l="0" t="0" r="r" b="b"/>
            <a:pathLst>
              <a:path w="45" h="20">
                <a:moveTo>
                  <a:pt x="9" y="20"/>
                </a:moveTo>
                <a:cubicBezTo>
                  <a:pt x="8" y="20"/>
                  <a:pt x="6" y="20"/>
                  <a:pt x="5" y="19"/>
                </a:cubicBezTo>
                <a:cubicBezTo>
                  <a:pt x="4" y="19"/>
                  <a:pt x="3" y="18"/>
                  <a:pt x="2" y="17"/>
                </a:cubicBezTo>
                <a:cubicBezTo>
                  <a:pt x="1" y="17"/>
                  <a:pt x="1" y="15"/>
                  <a:pt x="0" y="14"/>
                </a:cubicBezTo>
                <a:cubicBezTo>
                  <a:pt x="0" y="13"/>
                  <a:pt x="0" y="11"/>
                  <a:pt x="0" y="10"/>
                </a:cubicBezTo>
                <a:cubicBezTo>
                  <a:pt x="0" y="8"/>
                  <a:pt x="0" y="7"/>
                  <a:pt x="0" y="6"/>
                </a:cubicBezTo>
                <a:cubicBezTo>
                  <a:pt x="1" y="4"/>
                  <a:pt x="1" y="3"/>
                  <a:pt x="2" y="2"/>
                </a:cubicBezTo>
                <a:cubicBezTo>
                  <a:pt x="3" y="1"/>
                  <a:pt x="4" y="1"/>
                  <a:pt x="5" y="0"/>
                </a:cubicBezTo>
                <a:cubicBezTo>
                  <a:pt x="6" y="0"/>
                  <a:pt x="8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2" y="0"/>
                  <a:pt x="12" y="0"/>
                  <a:pt x="13" y="0"/>
                </a:cubicBezTo>
                <a:cubicBezTo>
                  <a:pt x="13" y="0"/>
                  <a:pt x="14" y="0"/>
                  <a:pt x="14" y="1"/>
                </a:cubicBezTo>
                <a:cubicBezTo>
                  <a:pt x="15" y="1"/>
                  <a:pt x="15" y="1"/>
                  <a:pt x="16" y="1"/>
                </a:cubicBezTo>
                <a:lnTo>
                  <a:pt x="16" y="4"/>
                </a:lnTo>
                <a:lnTo>
                  <a:pt x="15" y="4"/>
                </a:lnTo>
                <a:cubicBezTo>
                  <a:pt x="15" y="4"/>
                  <a:pt x="15" y="4"/>
                  <a:pt x="14" y="4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3"/>
                  <a:pt x="12" y="2"/>
                  <a:pt x="11" y="2"/>
                </a:cubicBezTo>
                <a:cubicBezTo>
                  <a:pt x="10" y="2"/>
                  <a:pt x="10" y="2"/>
                  <a:pt x="9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7"/>
                  <a:pt x="2" y="10"/>
                </a:cubicBezTo>
                <a:cubicBezTo>
                  <a:pt x="2" y="11"/>
                  <a:pt x="3" y="12"/>
                  <a:pt x="3" y="13"/>
                </a:cubicBezTo>
                <a:cubicBezTo>
                  <a:pt x="3" y="14"/>
                  <a:pt x="4" y="15"/>
                  <a:pt x="4" y="16"/>
                </a:cubicBezTo>
                <a:cubicBezTo>
                  <a:pt x="5" y="16"/>
                  <a:pt x="5" y="17"/>
                  <a:pt x="6" y="17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0" y="18"/>
                  <a:pt x="11" y="18"/>
                </a:cubicBezTo>
                <a:cubicBezTo>
                  <a:pt x="12" y="17"/>
                  <a:pt x="13" y="17"/>
                  <a:pt x="13" y="17"/>
                </a:cubicBezTo>
                <a:lnTo>
                  <a:pt x="13" y="12"/>
                </a:lnTo>
                <a:lnTo>
                  <a:pt x="8" y="12"/>
                </a:lnTo>
                <a:lnTo>
                  <a:pt x="8" y="10"/>
                </a:lnTo>
                <a:lnTo>
                  <a:pt x="16" y="10"/>
                </a:lnTo>
                <a:lnTo>
                  <a:pt x="16" y="18"/>
                </a:lnTo>
                <a:cubicBezTo>
                  <a:pt x="15" y="18"/>
                  <a:pt x="15" y="19"/>
                  <a:pt x="14" y="19"/>
                </a:cubicBezTo>
                <a:cubicBezTo>
                  <a:pt x="14" y="19"/>
                  <a:pt x="13" y="19"/>
                  <a:pt x="13" y="19"/>
                </a:cubicBezTo>
                <a:cubicBezTo>
                  <a:pt x="12" y="20"/>
                  <a:pt x="11" y="20"/>
                  <a:pt x="11" y="20"/>
                </a:cubicBezTo>
                <a:cubicBezTo>
                  <a:pt x="10" y="20"/>
                  <a:pt x="10" y="20"/>
                  <a:pt x="9" y="20"/>
                </a:cubicBezTo>
                <a:close/>
                <a:moveTo>
                  <a:pt x="31" y="10"/>
                </a:moveTo>
                <a:cubicBezTo>
                  <a:pt x="31" y="13"/>
                  <a:pt x="30" y="16"/>
                  <a:pt x="29" y="18"/>
                </a:cubicBezTo>
                <a:cubicBezTo>
                  <a:pt x="28" y="19"/>
                  <a:pt x="26" y="20"/>
                  <a:pt x="24" y="20"/>
                </a:cubicBezTo>
                <a:cubicBezTo>
                  <a:pt x="22" y="20"/>
                  <a:pt x="21" y="19"/>
                  <a:pt x="20" y="18"/>
                </a:cubicBezTo>
                <a:cubicBezTo>
                  <a:pt x="18" y="16"/>
                  <a:pt x="18" y="13"/>
                  <a:pt x="18" y="10"/>
                </a:cubicBezTo>
                <a:cubicBezTo>
                  <a:pt x="18" y="6"/>
                  <a:pt x="18" y="4"/>
                  <a:pt x="20" y="2"/>
                </a:cubicBezTo>
                <a:cubicBezTo>
                  <a:pt x="21" y="0"/>
                  <a:pt x="22" y="0"/>
                  <a:pt x="24" y="0"/>
                </a:cubicBezTo>
                <a:cubicBezTo>
                  <a:pt x="26" y="0"/>
                  <a:pt x="28" y="0"/>
                  <a:pt x="29" y="2"/>
                </a:cubicBezTo>
                <a:cubicBezTo>
                  <a:pt x="30" y="4"/>
                  <a:pt x="31" y="6"/>
                  <a:pt x="31" y="10"/>
                </a:cubicBezTo>
                <a:close/>
                <a:moveTo>
                  <a:pt x="27" y="16"/>
                </a:moveTo>
                <a:cubicBezTo>
                  <a:pt x="27" y="15"/>
                  <a:pt x="28" y="14"/>
                  <a:pt x="28" y="13"/>
                </a:cubicBezTo>
                <a:cubicBezTo>
                  <a:pt x="28" y="12"/>
                  <a:pt x="28" y="11"/>
                  <a:pt x="28" y="10"/>
                </a:cubicBezTo>
                <a:cubicBezTo>
                  <a:pt x="28" y="8"/>
                  <a:pt x="28" y="7"/>
                  <a:pt x="28" y="6"/>
                </a:cubicBezTo>
                <a:cubicBezTo>
                  <a:pt x="28" y="5"/>
                  <a:pt x="27" y="4"/>
                  <a:pt x="27" y="4"/>
                </a:cubicBezTo>
                <a:cubicBezTo>
                  <a:pt x="27" y="3"/>
                  <a:pt x="27" y="3"/>
                  <a:pt x="26" y="2"/>
                </a:cubicBezTo>
                <a:cubicBezTo>
                  <a:pt x="26" y="2"/>
                  <a:pt x="25" y="2"/>
                  <a:pt x="24" y="2"/>
                </a:cubicBezTo>
                <a:cubicBezTo>
                  <a:pt x="24" y="2"/>
                  <a:pt x="23" y="2"/>
                  <a:pt x="22" y="2"/>
                </a:cubicBezTo>
                <a:cubicBezTo>
                  <a:pt x="22" y="3"/>
                  <a:pt x="22" y="3"/>
                  <a:pt x="21" y="4"/>
                </a:cubicBezTo>
                <a:cubicBezTo>
                  <a:pt x="21" y="4"/>
                  <a:pt x="21" y="5"/>
                  <a:pt x="21" y="6"/>
                </a:cubicBezTo>
                <a:cubicBezTo>
                  <a:pt x="21" y="7"/>
                  <a:pt x="21" y="9"/>
                  <a:pt x="21" y="10"/>
                </a:cubicBezTo>
                <a:cubicBezTo>
                  <a:pt x="21" y="11"/>
                  <a:pt x="21" y="12"/>
                  <a:pt x="21" y="13"/>
                </a:cubicBezTo>
                <a:cubicBezTo>
                  <a:pt x="21" y="14"/>
                  <a:pt x="21" y="15"/>
                  <a:pt x="21" y="16"/>
                </a:cubicBezTo>
                <a:cubicBezTo>
                  <a:pt x="22" y="16"/>
                  <a:pt x="22" y="17"/>
                  <a:pt x="22" y="17"/>
                </a:cubicBezTo>
                <a:cubicBezTo>
                  <a:pt x="23" y="18"/>
                  <a:pt x="24" y="18"/>
                  <a:pt x="24" y="18"/>
                </a:cubicBezTo>
                <a:cubicBezTo>
                  <a:pt x="25" y="18"/>
                  <a:pt x="26" y="18"/>
                  <a:pt x="26" y="17"/>
                </a:cubicBezTo>
                <a:cubicBezTo>
                  <a:pt x="27" y="17"/>
                  <a:pt x="27" y="16"/>
                  <a:pt x="27" y="16"/>
                </a:cubicBezTo>
                <a:close/>
                <a:moveTo>
                  <a:pt x="38" y="2"/>
                </a:moveTo>
                <a:cubicBezTo>
                  <a:pt x="38" y="2"/>
                  <a:pt x="37" y="2"/>
                  <a:pt x="37" y="2"/>
                </a:cubicBezTo>
                <a:cubicBezTo>
                  <a:pt x="37" y="2"/>
                  <a:pt x="36" y="2"/>
                  <a:pt x="36" y="2"/>
                </a:cubicBezTo>
                <a:cubicBezTo>
                  <a:pt x="35" y="3"/>
                  <a:pt x="35" y="3"/>
                  <a:pt x="34" y="3"/>
                </a:cubicBezTo>
                <a:cubicBezTo>
                  <a:pt x="34" y="3"/>
                  <a:pt x="34" y="3"/>
                  <a:pt x="34" y="4"/>
                </a:cubicBezTo>
                <a:lnTo>
                  <a:pt x="33" y="4"/>
                </a:lnTo>
                <a:lnTo>
                  <a:pt x="33" y="1"/>
                </a:lnTo>
                <a:cubicBezTo>
                  <a:pt x="34" y="0"/>
                  <a:pt x="35" y="0"/>
                  <a:pt x="36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3" y="1"/>
                </a:cubicBezTo>
                <a:cubicBezTo>
                  <a:pt x="43" y="1"/>
                  <a:pt x="44" y="2"/>
                  <a:pt x="44" y="2"/>
                </a:cubicBezTo>
                <a:cubicBezTo>
                  <a:pt x="44" y="3"/>
                  <a:pt x="45" y="3"/>
                  <a:pt x="45" y="4"/>
                </a:cubicBezTo>
                <a:cubicBezTo>
                  <a:pt x="45" y="5"/>
                  <a:pt x="44" y="6"/>
                  <a:pt x="43" y="7"/>
                </a:cubicBezTo>
                <a:cubicBezTo>
                  <a:pt x="43" y="8"/>
                  <a:pt x="42" y="8"/>
                  <a:pt x="41" y="9"/>
                </a:cubicBezTo>
                <a:lnTo>
                  <a:pt x="41" y="9"/>
                </a:lnTo>
                <a:cubicBezTo>
                  <a:pt x="41" y="9"/>
                  <a:pt x="42" y="9"/>
                  <a:pt x="42" y="9"/>
                </a:cubicBezTo>
                <a:cubicBezTo>
                  <a:pt x="43" y="9"/>
                  <a:pt x="43" y="10"/>
                  <a:pt x="44" y="10"/>
                </a:cubicBezTo>
                <a:cubicBezTo>
                  <a:pt x="44" y="11"/>
                  <a:pt x="44" y="11"/>
                  <a:pt x="45" y="12"/>
                </a:cubicBezTo>
                <a:cubicBezTo>
                  <a:pt x="45" y="12"/>
                  <a:pt x="45" y="13"/>
                  <a:pt x="45" y="14"/>
                </a:cubicBezTo>
                <a:cubicBezTo>
                  <a:pt x="45" y="15"/>
                  <a:pt x="45" y="15"/>
                  <a:pt x="44" y="16"/>
                </a:cubicBezTo>
                <a:cubicBezTo>
                  <a:pt x="44" y="17"/>
                  <a:pt x="44" y="18"/>
                  <a:pt x="43" y="18"/>
                </a:cubicBezTo>
                <a:cubicBezTo>
                  <a:pt x="43" y="19"/>
                  <a:pt x="42" y="19"/>
                  <a:pt x="41" y="20"/>
                </a:cubicBezTo>
                <a:cubicBezTo>
                  <a:pt x="40" y="20"/>
                  <a:pt x="39" y="20"/>
                  <a:pt x="38" y="20"/>
                </a:cubicBezTo>
                <a:cubicBezTo>
                  <a:pt x="37" y="20"/>
                  <a:pt x="36" y="20"/>
                  <a:pt x="35" y="20"/>
                </a:cubicBezTo>
                <a:cubicBezTo>
                  <a:pt x="34" y="19"/>
                  <a:pt x="34" y="19"/>
                  <a:pt x="33" y="19"/>
                </a:cubicBezTo>
                <a:lnTo>
                  <a:pt x="33" y="16"/>
                </a:lnTo>
                <a:lnTo>
                  <a:pt x="33" y="16"/>
                </a:lnTo>
                <a:cubicBezTo>
                  <a:pt x="34" y="16"/>
                  <a:pt x="34" y="17"/>
                  <a:pt x="35" y="17"/>
                </a:cubicBezTo>
                <a:cubicBezTo>
                  <a:pt x="36" y="18"/>
                  <a:pt x="37" y="18"/>
                  <a:pt x="38" y="18"/>
                </a:cubicBezTo>
                <a:cubicBezTo>
                  <a:pt x="39" y="18"/>
                  <a:pt x="39" y="18"/>
                  <a:pt x="40" y="17"/>
                </a:cubicBezTo>
                <a:cubicBezTo>
                  <a:pt x="40" y="17"/>
                  <a:pt x="41" y="17"/>
                  <a:pt x="41" y="17"/>
                </a:cubicBezTo>
                <a:cubicBezTo>
                  <a:pt x="41" y="16"/>
                  <a:pt x="42" y="16"/>
                  <a:pt x="42" y="15"/>
                </a:cubicBezTo>
                <a:cubicBezTo>
                  <a:pt x="42" y="15"/>
                  <a:pt x="42" y="14"/>
                  <a:pt x="42" y="14"/>
                </a:cubicBezTo>
                <a:cubicBezTo>
                  <a:pt x="42" y="13"/>
                  <a:pt x="42" y="12"/>
                  <a:pt x="42" y="12"/>
                </a:cubicBezTo>
                <a:cubicBezTo>
                  <a:pt x="42" y="11"/>
                  <a:pt x="41" y="11"/>
                  <a:pt x="41" y="11"/>
                </a:cubicBezTo>
                <a:cubicBezTo>
                  <a:pt x="41" y="10"/>
                  <a:pt x="40" y="10"/>
                  <a:pt x="40" y="10"/>
                </a:cubicBezTo>
                <a:cubicBezTo>
                  <a:pt x="39" y="10"/>
                  <a:pt x="39" y="10"/>
                  <a:pt x="38" y="10"/>
                </a:cubicBezTo>
                <a:lnTo>
                  <a:pt x="37" y="10"/>
                </a:lnTo>
                <a:lnTo>
                  <a:pt x="37" y="8"/>
                </a:lnTo>
                <a:lnTo>
                  <a:pt x="38" y="8"/>
                </a:lnTo>
                <a:cubicBezTo>
                  <a:pt x="39" y="8"/>
                  <a:pt x="40" y="8"/>
                  <a:pt x="41" y="7"/>
                </a:cubicBezTo>
                <a:cubicBezTo>
                  <a:pt x="41" y="6"/>
                  <a:pt x="42" y="6"/>
                  <a:pt x="42" y="5"/>
                </a:cubicBezTo>
                <a:cubicBezTo>
                  <a:pt x="42" y="4"/>
                  <a:pt x="42" y="4"/>
                  <a:pt x="42" y="3"/>
                </a:cubicBezTo>
                <a:cubicBezTo>
                  <a:pt x="41" y="3"/>
                  <a:pt x="41" y="3"/>
                  <a:pt x="41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9" y="2"/>
                  <a:pt x="39" y="2"/>
                  <a:pt x="38" y="2"/>
                </a:cubicBez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2" name="Freeform 32"/>
          <p:cNvSpPr>
            <a:spLocks noEditPoints="1"/>
          </p:cNvSpPr>
          <p:nvPr/>
        </p:nvSpPr>
        <p:spPr bwMode="auto">
          <a:xfrm>
            <a:off x="2551113" y="3935413"/>
            <a:ext cx="584200" cy="254000"/>
          </a:xfrm>
          <a:custGeom>
            <a:avLst/>
            <a:gdLst/>
            <a:ahLst/>
            <a:cxnLst>
              <a:cxn ang="0">
                <a:pos x="6" y="19"/>
              </a:cxn>
              <a:cxn ang="0">
                <a:pos x="1" y="14"/>
              </a:cxn>
              <a:cxn ang="0">
                <a:pos x="1" y="6"/>
              </a:cxn>
              <a:cxn ang="0">
                <a:pos x="6" y="0"/>
              </a:cxn>
              <a:cxn ang="0">
                <a:pos x="12" y="0"/>
              </a:cxn>
              <a:cxn ang="0">
                <a:pos x="15" y="1"/>
              </a:cxn>
              <a:cxn ang="0">
                <a:pos x="16" y="4"/>
              </a:cxn>
              <a:cxn ang="0">
                <a:pos x="15" y="4"/>
              </a:cxn>
              <a:cxn ang="0">
                <a:pos x="12" y="2"/>
              </a:cxn>
              <a:cxn ang="0">
                <a:pos x="5" y="4"/>
              </a:cxn>
              <a:cxn ang="0">
                <a:pos x="4" y="13"/>
              </a:cxn>
              <a:cxn ang="0">
                <a:pos x="7" y="17"/>
              </a:cxn>
              <a:cxn ang="0">
                <a:pos x="12" y="18"/>
              </a:cxn>
              <a:cxn ang="0">
                <a:pos x="14" y="12"/>
              </a:cxn>
              <a:cxn ang="0">
                <a:pos x="9" y="10"/>
              </a:cxn>
              <a:cxn ang="0">
                <a:pos x="16" y="18"/>
              </a:cxn>
              <a:cxn ang="0">
                <a:pos x="13" y="19"/>
              </a:cxn>
              <a:cxn ang="0">
                <a:pos x="10" y="20"/>
              </a:cxn>
              <a:cxn ang="0">
                <a:pos x="30" y="18"/>
              </a:cxn>
              <a:cxn ang="0">
                <a:pos x="20" y="18"/>
              </a:cxn>
              <a:cxn ang="0">
                <a:pos x="20" y="2"/>
              </a:cxn>
              <a:cxn ang="0">
                <a:pos x="30" y="2"/>
              </a:cxn>
              <a:cxn ang="0">
                <a:pos x="28" y="16"/>
              </a:cxn>
              <a:cxn ang="0">
                <a:pos x="29" y="10"/>
              </a:cxn>
              <a:cxn ang="0">
                <a:pos x="28" y="4"/>
              </a:cxn>
              <a:cxn ang="0">
                <a:pos x="25" y="2"/>
              </a:cxn>
              <a:cxn ang="0">
                <a:pos x="22" y="4"/>
              </a:cxn>
              <a:cxn ang="0">
                <a:pos x="21" y="10"/>
              </a:cxn>
              <a:cxn ang="0">
                <a:pos x="22" y="16"/>
              </a:cxn>
              <a:cxn ang="0">
                <a:pos x="25" y="18"/>
              </a:cxn>
              <a:cxn ang="0">
                <a:pos x="28" y="16"/>
              </a:cxn>
              <a:cxn ang="0">
                <a:pos x="34" y="20"/>
              </a:cxn>
              <a:cxn ang="0">
                <a:pos x="36" y="15"/>
              </a:cxn>
              <a:cxn ang="0">
                <a:pos x="42" y="8"/>
              </a:cxn>
              <a:cxn ang="0">
                <a:pos x="42" y="4"/>
              </a:cxn>
              <a:cxn ang="0">
                <a:pos x="40" y="2"/>
              </a:cxn>
              <a:cxn ang="0">
                <a:pos x="38" y="2"/>
              </a:cxn>
              <a:cxn ang="0">
                <a:pos x="35" y="3"/>
              </a:cxn>
              <a:cxn ang="0">
                <a:pos x="34" y="4"/>
              </a:cxn>
              <a:cxn ang="0">
                <a:pos x="37" y="0"/>
              </a:cxn>
              <a:cxn ang="0">
                <a:pos x="44" y="1"/>
              </a:cxn>
              <a:cxn ang="0">
                <a:pos x="45" y="7"/>
              </a:cxn>
              <a:cxn ang="0">
                <a:pos x="43" y="11"/>
              </a:cxn>
              <a:cxn ang="0">
                <a:pos x="39" y="15"/>
              </a:cxn>
              <a:cxn ang="0">
                <a:pos x="46" y="17"/>
              </a:cxn>
            </a:cxnLst>
            <a:rect l="0" t="0" r="r" b="b"/>
            <a:pathLst>
              <a:path w="46" h="20">
                <a:moveTo>
                  <a:pt x="10" y="20"/>
                </a:moveTo>
                <a:cubicBezTo>
                  <a:pt x="8" y="20"/>
                  <a:pt x="7" y="20"/>
                  <a:pt x="6" y="19"/>
                </a:cubicBezTo>
                <a:cubicBezTo>
                  <a:pt x="5" y="19"/>
                  <a:pt x="4" y="18"/>
                  <a:pt x="3" y="17"/>
                </a:cubicBezTo>
                <a:cubicBezTo>
                  <a:pt x="2" y="17"/>
                  <a:pt x="2" y="16"/>
                  <a:pt x="1" y="14"/>
                </a:cubicBezTo>
                <a:cubicBezTo>
                  <a:pt x="1" y="13"/>
                  <a:pt x="0" y="11"/>
                  <a:pt x="0" y="10"/>
                </a:cubicBezTo>
                <a:cubicBezTo>
                  <a:pt x="0" y="8"/>
                  <a:pt x="1" y="7"/>
                  <a:pt x="1" y="6"/>
                </a:cubicBezTo>
                <a:cubicBezTo>
                  <a:pt x="2" y="4"/>
                  <a:pt x="2" y="3"/>
                  <a:pt x="3" y="2"/>
                </a:cubicBezTo>
                <a:cubicBezTo>
                  <a:pt x="4" y="1"/>
                  <a:pt x="5" y="1"/>
                  <a:pt x="6" y="0"/>
                </a:cubicBezTo>
                <a:cubicBezTo>
                  <a:pt x="7" y="0"/>
                  <a:pt x="8" y="0"/>
                  <a:pt x="10" y="0"/>
                </a:cubicBezTo>
                <a:cubicBezTo>
                  <a:pt x="10" y="0"/>
                  <a:pt x="11" y="0"/>
                  <a:pt x="12" y="0"/>
                </a:cubicBezTo>
                <a:cubicBezTo>
                  <a:pt x="12" y="0"/>
                  <a:pt x="13" y="0"/>
                  <a:pt x="13" y="0"/>
                </a:cubicBezTo>
                <a:cubicBezTo>
                  <a:pt x="14" y="0"/>
                  <a:pt x="14" y="0"/>
                  <a:pt x="15" y="1"/>
                </a:cubicBezTo>
                <a:cubicBezTo>
                  <a:pt x="15" y="1"/>
                  <a:pt x="16" y="1"/>
                  <a:pt x="16" y="1"/>
                </a:cubicBezTo>
                <a:lnTo>
                  <a:pt x="16" y="4"/>
                </a:lnTo>
                <a:lnTo>
                  <a:pt x="16" y="4"/>
                </a:lnTo>
                <a:cubicBezTo>
                  <a:pt x="16" y="4"/>
                  <a:pt x="15" y="4"/>
                  <a:pt x="15" y="4"/>
                </a:cubicBezTo>
                <a:cubicBezTo>
                  <a:pt x="15" y="3"/>
                  <a:pt x="14" y="3"/>
                  <a:pt x="14" y="3"/>
                </a:cubicBezTo>
                <a:cubicBezTo>
                  <a:pt x="13" y="3"/>
                  <a:pt x="12" y="2"/>
                  <a:pt x="12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8" y="2"/>
                  <a:pt x="6" y="3"/>
                  <a:pt x="5" y="4"/>
                </a:cubicBezTo>
                <a:cubicBezTo>
                  <a:pt x="4" y="5"/>
                  <a:pt x="3" y="7"/>
                  <a:pt x="3" y="10"/>
                </a:cubicBezTo>
                <a:cubicBezTo>
                  <a:pt x="3" y="11"/>
                  <a:pt x="3" y="12"/>
                  <a:pt x="4" y="13"/>
                </a:cubicBezTo>
                <a:cubicBezTo>
                  <a:pt x="4" y="14"/>
                  <a:pt x="4" y="15"/>
                  <a:pt x="5" y="16"/>
                </a:cubicBezTo>
                <a:cubicBezTo>
                  <a:pt x="6" y="16"/>
                  <a:pt x="6" y="17"/>
                  <a:pt x="7" y="17"/>
                </a:cubicBezTo>
                <a:cubicBezTo>
                  <a:pt x="8" y="18"/>
                  <a:pt x="9" y="18"/>
                  <a:pt x="10" y="18"/>
                </a:cubicBezTo>
                <a:cubicBezTo>
                  <a:pt x="10" y="18"/>
                  <a:pt x="11" y="18"/>
                  <a:pt x="12" y="18"/>
                </a:cubicBezTo>
                <a:cubicBezTo>
                  <a:pt x="13" y="18"/>
                  <a:pt x="13" y="17"/>
                  <a:pt x="14" y="17"/>
                </a:cubicBezTo>
                <a:lnTo>
                  <a:pt x="14" y="12"/>
                </a:lnTo>
                <a:lnTo>
                  <a:pt x="9" y="12"/>
                </a:lnTo>
                <a:lnTo>
                  <a:pt x="9" y="10"/>
                </a:lnTo>
                <a:lnTo>
                  <a:pt x="16" y="10"/>
                </a:lnTo>
                <a:lnTo>
                  <a:pt x="16" y="18"/>
                </a:lnTo>
                <a:cubicBezTo>
                  <a:pt x="16" y="19"/>
                  <a:pt x="16" y="19"/>
                  <a:pt x="15" y="19"/>
                </a:cubicBezTo>
                <a:cubicBezTo>
                  <a:pt x="14" y="19"/>
                  <a:pt x="14" y="19"/>
                  <a:pt x="13" y="19"/>
                </a:cubicBezTo>
                <a:cubicBezTo>
                  <a:pt x="13" y="20"/>
                  <a:pt x="12" y="20"/>
                  <a:pt x="12" y="20"/>
                </a:cubicBezTo>
                <a:cubicBezTo>
                  <a:pt x="11" y="20"/>
                  <a:pt x="11" y="20"/>
                  <a:pt x="10" y="20"/>
                </a:cubicBezTo>
                <a:close/>
                <a:moveTo>
                  <a:pt x="31" y="10"/>
                </a:moveTo>
                <a:cubicBezTo>
                  <a:pt x="31" y="13"/>
                  <a:pt x="31" y="16"/>
                  <a:pt x="30" y="18"/>
                </a:cubicBezTo>
                <a:cubicBezTo>
                  <a:pt x="29" y="19"/>
                  <a:pt x="27" y="20"/>
                  <a:pt x="25" y="20"/>
                </a:cubicBezTo>
                <a:cubicBezTo>
                  <a:pt x="23" y="20"/>
                  <a:pt x="21" y="19"/>
                  <a:pt x="20" y="18"/>
                </a:cubicBezTo>
                <a:cubicBezTo>
                  <a:pt x="19" y="16"/>
                  <a:pt x="19" y="13"/>
                  <a:pt x="19" y="10"/>
                </a:cubicBezTo>
                <a:cubicBezTo>
                  <a:pt x="19" y="6"/>
                  <a:pt x="19" y="4"/>
                  <a:pt x="20" y="2"/>
                </a:cubicBezTo>
                <a:cubicBezTo>
                  <a:pt x="21" y="0"/>
                  <a:pt x="23" y="0"/>
                  <a:pt x="25" y="0"/>
                </a:cubicBezTo>
                <a:cubicBezTo>
                  <a:pt x="27" y="0"/>
                  <a:pt x="29" y="0"/>
                  <a:pt x="30" y="2"/>
                </a:cubicBezTo>
                <a:cubicBezTo>
                  <a:pt x="31" y="4"/>
                  <a:pt x="31" y="6"/>
                  <a:pt x="31" y="10"/>
                </a:cubicBezTo>
                <a:close/>
                <a:moveTo>
                  <a:pt x="28" y="16"/>
                </a:moveTo>
                <a:cubicBezTo>
                  <a:pt x="28" y="15"/>
                  <a:pt x="28" y="14"/>
                  <a:pt x="28" y="13"/>
                </a:cubicBezTo>
                <a:cubicBezTo>
                  <a:pt x="29" y="12"/>
                  <a:pt x="29" y="11"/>
                  <a:pt x="29" y="10"/>
                </a:cubicBezTo>
                <a:cubicBezTo>
                  <a:pt x="29" y="8"/>
                  <a:pt x="29" y="7"/>
                  <a:pt x="28" y="6"/>
                </a:cubicBezTo>
                <a:cubicBezTo>
                  <a:pt x="28" y="5"/>
                  <a:pt x="28" y="4"/>
                  <a:pt x="28" y="4"/>
                </a:cubicBezTo>
                <a:cubicBezTo>
                  <a:pt x="28" y="3"/>
                  <a:pt x="27" y="3"/>
                  <a:pt x="27" y="2"/>
                </a:cubicBezTo>
                <a:cubicBezTo>
                  <a:pt x="26" y="2"/>
                  <a:pt x="26" y="2"/>
                  <a:pt x="25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3"/>
                  <a:pt x="22" y="3"/>
                  <a:pt x="22" y="4"/>
                </a:cubicBezTo>
                <a:cubicBezTo>
                  <a:pt x="22" y="5"/>
                  <a:pt x="22" y="5"/>
                  <a:pt x="22" y="6"/>
                </a:cubicBezTo>
                <a:cubicBezTo>
                  <a:pt x="21" y="7"/>
                  <a:pt x="21" y="9"/>
                  <a:pt x="21" y="10"/>
                </a:cubicBezTo>
                <a:cubicBezTo>
                  <a:pt x="21" y="11"/>
                  <a:pt x="21" y="12"/>
                  <a:pt x="22" y="13"/>
                </a:cubicBezTo>
                <a:cubicBezTo>
                  <a:pt x="22" y="14"/>
                  <a:pt x="22" y="15"/>
                  <a:pt x="22" y="16"/>
                </a:cubicBezTo>
                <a:cubicBezTo>
                  <a:pt x="22" y="16"/>
                  <a:pt x="23" y="17"/>
                  <a:pt x="23" y="17"/>
                </a:cubicBezTo>
                <a:cubicBezTo>
                  <a:pt x="24" y="18"/>
                  <a:pt x="24" y="18"/>
                  <a:pt x="25" y="18"/>
                </a:cubicBezTo>
                <a:cubicBezTo>
                  <a:pt x="26" y="18"/>
                  <a:pt x="26" y="18"/>
                  <a:pt x="27" y="17"/>
                </a:cubicBezTo>
                <a:cubicBezTo>
                  <a:pt x="27" y="17"/>
                  <a:pt x="28" y="17"/>
                  <a:pt x="28" y="16"/>
                </a:cubicBezTo>
                <a:close/>
                <a:moveTo>
                  <a:pt x="46" y="20"/>
                </a:moveTo>
                <a:lnTo>
                  <a:pt x="34" y="20"/>
                </a:lnTo>
                <a:lnTo>
                  <a:pt x="34" y="17"/>
                </a:lnTo>
                <a:cubicBezTo>
                  <a:pt x="35" y="16"/>
                  <a:pt x="36" y="15"/>
                  <a:pt x="36" y="15"/>
                </a:cubicBezTo>
                <a:cubicBezTo>
                  <a:pt x="37" y="14"/>
                  <a:pt x="38" y="13"/>
                  <a:pt x="39" y="12"/>
                </a:cubicBezTo>
                <a:cubicBezTo>
                  <a:pt x="40" y="11"/>
                  <a:pt x="41" y="9"/>
                  <a:pt x="42" y="8"/>
                </a:cubicBezTo>
                <a:cubicBezTo>
                  <a:pt x="42" y="7"/>
                  <a:pt x="42" y="6"/>
                  <a:pt x="42" y="5"/>
                </a:cubicBezTo>
                <a:cubicBezTo>
                  <a:pt x="42" y="5"/>
                  <a:pt x="42" y="4"/>
                  <a:pt x="42" y="4"/>
                </a:cubicBezTo>
                <a:cubicBezTo>
                  <a:pt x="42" y="3"/>
                  <a:pt x="42" y="3"/>
                  <a:pt x="42" y="3"/>
                </a:cubicBezTo>
                <a:cubicBezTo>
                  <a:pt x="41" y="2"/>
                  <a:pt x="41" y="2"/>
                  <a:pt x="40" y="2"/>
                </a:cubicBezTo>
                <a:cubicBezTo>
                  <a:pt x="40" y="2"/>
                  <a:pt x="40" y="2"/>
                  <a:pt x="39" y="2"/>
                </a:cubicBezTo>
                <a:cubicBezTo>
                  <a:pt x="39" y="2"/>
                  <a:pt x="38" y="2"/>
                  <a:pt x="38" y="2"/>
                </a:cubicBezTo>
                <a:cubicBezTo>
                  <a:pt x="37" y="2"/>
                  <a:pt x="37" y="2"/>
                  <a:pt x="36" y="2"/>
                </a:cubicBezTo>
                <a:cubicBezTo>
                  <a:pt x="36" y="3"/>
                  <a:pt x="36" y="3"/>
                  <a:pt x="35" y="3"/>
                </a:cubicBezTo>
                <a:cubicBezTo>
                  <a:pt x="35" y="3"/>
                  <a:pt x="35" y="3"/>
                  <a:pt x="34" y="4"/>
                </a:cubicBezTo>
                <a:lnTo>
                  <a:pt x="34" y="4"/>
                </a:lnTo>
                <a:lnTo>
                  <a:pt x="34" y="1"/>
                </a:lnTo>
                <a:cubicBezTo>
                  <a:pt x="35" y="1"/>
                  <a:pt x="36" y="0"/>
                  <a:pt x="37" y="0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5" y="2"/>
                  <a:pt x="45" y="3"/>
                  <a:pt x="45" y="5"/>
                </a:cubicBezTo>
                <a:cubicBezTo>
                  <a:pt x="45" y="6"/>
                  <a:pt x="45" y="6"/>
                  <a:pt x="45" y="7"/>
                </a:cubicBezTo>
                <a:cubicBezTo>
                  <a:pt x="45" y="8"/>
                  <a:pt x="44" y="8"/>
                  <a:pt x="44" y="9"/>
                </a:cubicBezTo>
                <a:cubicBezTo>
                  <a:pt x="44" y="10"/>
                  <a:pt x="43" y="10"/>
                  <a:pt x="43" y="11"/>
                </a:cubicBezTo>
                <a:cubicBezTo>
                  <a:pt x="43" y="11"/>
                  <a:pt x="42" y="12"/>
                  <a:pt x="42" y="12"/>
                </a:cubicBezTo>
                <a:cubicBezTo>
                  <a:pt x="41" y="13"/>
                  <a:pt x="40" y="14"/>
                  <a:pt x="39" y="15"/>
                </a:cubicBezTo>
                <a:cubicBezTo>
                  <a:pt x="38" y="16"/>
                  <a:pt x="37" y="17"/>
                  <a:pt x="36" y="17"/>
                </a:cubicBezTo>
                <a:lnTo>
                  <a:pt x="46" y="17"/>
                </a:lnTo>
                <a:lnTo>
                  <a:pt x="46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3" name="Freeform 33"/>
          <p:cNvSpPr>
            <a:spLocks noEditPoints="1"/>
          </p:cNvSpPr>
          <p:nvPr/>
        </p:nvSpPr>
        <p:spPr bwMode="auto">
          <a:xfrm>
            <a:off x="1724025" y="4889500"/>
            <a:ext cx="573088" cy="266700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" y="15"/>
              </a:cxn>
              <a:cxn ang="0">
                <a:pos x="1" y="6"/>
              </a:cxn>
              <a:cxn ang="0">
                <a:pos x="6" y="1"/>
              </a:cxn>
              <a:cxn ang="0">
                <a:pos x="11" y="0"/>
              </a:cxn>
              <a:cxn ang="0">
                <a:pos x="14" y="1"/>
              </a:cxn>
              <a:cxn ang="0">
                <a:pos x="16" y="5"/>
              </a:cxn>
              <a:cxn ang="0">
                <a:pos x="15" y="4"/>
              </a:cxn>
              <a:cxn ang="0">
                <a:pos x="11" y="3"/>
              </a:cxn>
              <a:cxn ang="0">
                <a:pos x="4" y="5"/>
              </a:cxn>
              <a:cxn ang="0">
                <a:pos x="3" y="14"/>
              </a:cxn>
              <a:cxn ang="0">
                <a:pos x="7" y="18"/>
              </a:cxn>
              <a:cxn ang="0">
                <a:pos x="11" y="18"/>
              </a:cxn>
              <a:cxn ang="0">
                <a:pos x="13" y="13"/>
              </a:cxn>
              <a:cxn ang="0">
                <a:pos x="9" y="10"/>
              </a:cxn>
              <a:cxn ang="0">
                <a:pos x="16" y="19"/>
              </a:cxn>
              <a:cxn ang="0">
                <a:pos x="13" y="20"/>
              </a:cxn>
              <a:cxn ang="0">
                <a:pos x="9" y="21"/>
              </a:cxn>
              <a:cxn ang="0">
                <a:pos x="29" y="18"/>
              </a:cxn>
              <a:cxn ang="0">
                <a:pos x="20" y="18"/>
              </a:cxn>
              <a:cxn ang="0">
                <a:pos x="20" y="3"/>
              </a:cxn>
              <a:cxn ang="0">
                <a:pos x="29" y="3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5" y="2"/>
              </a:cxn>
              <a:cxn ang="0">
                <a:pos x="22" y="4"/>
              </a:cxn>
              <a:cxn ang="0">
                <a:pos x="21" y="10"/>
              </a:cxn>
              <a:cxn ang="0">
                <a:pos x="22" y="16"/>
              </a:cxn>
              <a:cxn ang="0">
                <a:pos x="25" y="18"/>
              </a:cxn>
              <a:cxn ang="0">
                <a:pos x="27" y="16"/>
              </a:cxn>
              <a:cxn ang="0">
                <a:pos x="35" y="20"/>
              </a:cxn>
              <a:cxn ang="0">
                <a:pos x="38" y="18"/>
              </a:cxn>
              <a:cxn ang="0">
                <a:pos x="35" y="5"/>
              </a:cxn>
              <a:cxn ang="0">
                <a:pos x="38" y="3"/>
              </a:cxn>
              <a:cxn ang="0">
                <a:pos x="41" y="0"/>
              </a:cxn>
              <a:cxn ang="0">
                <a:pos x="45" y="18"/>
              </a:cxn>
            </a:cxnLst>
            <a:rect l="0" t="0" r="r" b="b"/>
            <a:pathLst>
              <a:path w="45" h="21">
                <a:moveTo>
                  <a:pt x="9" y="21"/>
                </a:moveTo>
                <a:cubicBezTo>
                  <a:pt x="8" y="21"/>
                  <a:pt x="7" y="20"/>
                  <a:pt x="6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2" y="17"/>
                  <a:pt x="1" y="16"/>
                  <a:pt x="1" y="15"/>
                </a:cubicBezTo>
                <a:cubicBezTo>
                  <a:pt x="0" y="13"/>
                  <a:pt x="0" y="12"/>
                  <a:pt x="0" y="10"/>
                </a:cubicBezTo>
                <a:cubicBezTo>
                  <a:pt x="0" y="9"/>
                  <a:pt x="0" y="7"/>
                  <a:pt x="1" y="6"/>
                </a:cubicBezTo>
                <a:cubicBezTo>
                  <a:pt x="1" y="5"/>
                  <a:pt x="2" y="4"/>
                  <a:pt x="3" y="3"/>
                </a:cubicBezTo>
                <a:cubicBezTo>
                  <a:pt x="3" y="2"/>
                  <a:pt x="4" y="1"/>
                  <a:pt x="6" y="1"/>
                </a:cubicBezTo>
                <a:cubicBezTo>
                  <a:pt x="7" y="0"/>
                  <a:pt x="8" y="0"/>
                  <a:pt x="9" y="0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0"/>
                  <a:pt x="12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5" y="1"/>
                  <a:pt x="15" y="2"/>
                  <a:pt x="16" y="2"/>
                </a:cubicBezTo>
                <a:lnTo>
                  <a:pt x="16" y="5"/>
                </a:lnTo>
                <a:lnTo>
                  <a:pt x="16" y="5"/>
                </a:lnTo>
                <a:cubicBezTo>
                  <a:pt x="15" y="5"/>
                  <a:pt x="15" y="4"/>
                  <a:pt x="15" y="4"/>
                </a:cubicBezTo>
                <a:cubicBezTo>
                  <a:pt x="14" y="4"/>
                  <a:pt x="14" y="4"/>
                  <a:pt x="13" y="3"/>
                </a:cubicBezTo>
                <a:cubicBezTo>
                  <a:pt x="13" y="3"/>
                  <a:pt x="12" y="3"/>
                  <a:pt x="11" y="3"/>
                </a:cubicBezTo>
                <a:cubicBezTo>
                  <a:pt x="11" y="3"/>
                  <a:pt x="10" y="2"/>
                  <a:pt x="9" y="2"/>
                </a:cubicBezTo>
                <a:cubicBezTo>
                  <a:pt x="7" y="2"/>
                  <a:pt x="6" y="3"/>
                  <a:pt x="4" y="5"/>
                </a:cubicBezTo>
                <a:cubicBezTo>
                  <a:pt x="3" y="6"/>
                  <a:pt x="3" y="8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3" y="15"/>
                  <a:pt x="4" y="16"/>
                  <a:pt x="4" y="16"/>
                </a:cubicBezTo>
                <a:cubicBezTo>
                  <a:pt x="5" y="17"/>
                  <a:pt x="6" y="17"/>
                  <a:pt x="7" y="18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8"/>
                  <a:pt x="13" y="18"/>
                  <a:pt x="13" y="18"/>
                </a:cubicBezTo>
                <a:lnTo>
                  <a:pt x="13" y="13"/>
                </a:lnTo>
                <a:lnTo>
                  <a:pt x="9" y="13"/>
                </a:lnTo>
                <a:lnTo>
                  <a:pt x="9" y="10"/>
                </a:lnTo>
                <a:lnTo>
                  <a:pt x="16" y="10"/>
                </a:lnTo>
                <a:lnTo>
                  <a:pt x="16" y="19"/>
                </a:lnTo>
                <a:cubicBezTo>
                  <a:pt x="16" y="19"/>
                  <a:pt x="15" y="19"/>
                  <a:pt x="15" y="19"/>
                </a:cubicBezTo>
                <a:cubicBezTo>
                  <a:pt x="14" y="20"/>
                  <a:pt x="13" y="20"/>
                  <a:pt x="13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0" y="21"/>
                  <a:pt x="9" y="21"/>
                </a:cubicBezTo>
                <a:close/>
                <a:moveTo>
                  <a:pt x="31" y="10"/>
                </a:moveTo>
                <a:cubicBezTo>
                  <a:pt x="31" y="14"/>
                  <a:pt x="30" y="16"/>
                  <a:pt x="29" y="18"/>
                </a:cubicBezTo>
                <a:cubicBezTo>
                  <a:pt x="28" y="20"/>
                  <a:pt x="27" y="21"/>
                  <a:pt x="25" y="21"/>
                </a:cubicBezTo>
                <a:cubicBezTo>
                  <a:pt x="22" y="21"/>
                  <a:pt x="21" y="20"/>
                  <a:pt x="20" y="18"/>
                </a:cubicBezTo>
                <a:cubicBezTo>
                  <a:pt x="19" y="16"/>
                  <a:pt x="18" y="14"/>
                  <a:pt x="18" y="10"/>
                </a:cubicBezTo>
                <a:cubicBezTo>
                  <a:pt x="18" y="7"/>
                  <a:pt x="19" y="4"/>
                  <a:pt x="20" y="3"/>
                </a:cubicBezTo>
                <a:cubicBezTo>
                  <a:pt x="21" y="1"/>
                  <a:pt x="22" y="0"/>
                  <a:pt x="25" y="0"/>
                </a:cubicBezTo>
                <a:cubicBezTo>
                  <a:pt x="27" y="0"/>
                  <a:pt x="28" y="1"/>
                  <a:pt x="29" y="3"/>
                </a:cubicBezTo>
                <a:cubicBezTo>
                  <a:pt x="30" y="4"/>
                  <a:pt x="31" y="7"/>
                  <a:pt x="31" y="10"/>
                </a:cubicBezTo>
                <a:close/>
                <a:moveTo>
                  <a:pt x="27" y="16"/>
                </a:moveTo>
                <a:cubicBezTo>
                  <a:pt x="28" y="16"/>
                  <a:pt x="28" y="15"/>
                  <a:pt x="28" y="14"/>
                </a:cubicBezTo>
                <a:cubicBezTo>
                  <a:pt x="28" y="13"/>
                  <a:pt x="28" y="12"/>
                  <a:pt x="28" y="10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8" y="5"/>
                  <a:pt x="27" y="4"/>
                </a:cubicBezTo>
                <a:cubicBezTo>
                  <a:pt x="27" y="4"/>
                  <a:pt x="27" y="3"/>
                  <a:pt x="26" y="3"/>
                </a:cubicBezTo>
                <a:cubicBezTo>
                  <a:pt x="26" y="2"/>
                  <a:pt x="25" y="2"/>
                  <a:pt x="25" y="2"/>
                </a:cubicBezTo>
                <a:cubicBezTo>
                  <a:pt x="24" y="2"/>
                  <a:pt x="23" y="2"/>
                  <a:pt x="23" y="3"/>
                </a:cubicBezTo>
                <a:cubicBezTo>
                  <a:pt x="22" y="3"/>
                  <a:pt x="22" y="4"/>
                  <a:pt x="22" y="4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8"/>
                  <a:pt x="21" y="9"/>
                  <a:pt x="21" y="10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6"/>
                  <a:pt x="22" y="16"/>
                </a:cubicBezTo>
                <a:cubicBezTo>
                  <a:pt x="22" y="17"/>
                  <a:pt x="22" y="18"/>
                  <a:pt x="23" y="18"/>
                </a:cubicBezTo>
                <a:cubicBezTo>
                  <a:pt x="23" y="18"/>
                  <a:pt x="24" y="18"/>
                  <a:pt x="25" y="18"/>
                </a:cubicBezTo>
                <a:cubicBezTo>
                  <a:pt x="25" y="18"/>
                  <a:pt x="26" y="18"/>
                  <a:pt x="26" y="18"/>
                </a:cubicBezTo>
                <a:cubicBezTo>
                  <a:pt x="27" y="18"/>
                  <a:pt x="27" y="17"/>
                  <a:pt x="27" y="16"/>
                </a:cubicBezTo>
                <a:close/>
                <a:moveTo>
                  <a:pt x="45" y="20"/>
                </a:moveTo>
                <a:lnTo>
                  <a:pt x="35" y="20"/>
                </a:lnTo>
                <a:lnTo>
                  <a:pt x="35" y="18"/>
                </a:lnTo>
                <a:lnTo>
                  <a:pt x="38" y="18"/>
                </a:lnTo>
                <a:lnTo>
                  <a:pt x="38" y="5"/>
                </a:lnTo>
                <a:lnTo>
                  <a:pt x="35" y="5"/>
                </a:lnTo>
                <a:lnTo>
                  <a:pt x="35" y="3"/>
                </a:lnTo>
                <a:cubicBezTo>
                  <a:pt x="36" y="3"/>
                  <a:pt x="37" y="3"/>
                  <a:pt x="38" y="3"/>
                </a:cubicBezTo>
                <a:cubicBezTo>
                  <a:pt x="39" y="2"/>
                  <a:pt x="39" y="2"/>
                  <a:pt x="39" y="0"/>
                </a:cubicBezTo>
                <a:lnTo>
                  <a:pt x="41" y="0"/>
                </a:lnTo>
                <a:lnTo>
                  <a:pt x="41" y="18"/>
                </a:lnTo>
                <a:lnTo>
                  <a:pt x="45" y="18"/>
                </a:lnTo>
                <a:lnTo>
                  <a:pt x="45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4" name="Freeform 34"/>
          <p:cNvSpPr>
            <a:spLocks noEditPoints="1"/>
          </p:cNvSpPr>
          <p:nvPr/>
        </p:nvSpPr>
        <p:spPr bwMode="auto">
          <a:xfrm>
            <a:off x="3033713" y="5511800"/>
            <a:ext cx="558800" cy="266700"/>
          </a:xfrm>
          <a:custGeom>
            <a:avLst/>
            <a:gdLst/>
            <a:ahLst/>
            <a:cxnLst>
              <a:cxn ang="0">
                <a:pos x="5" y="20"/>
              </a:cxn>
              <a:cxn ang="0">
                <a:pos x="1" y="15"/>
              </a:cxn>
              <a:cxn ang="0">
                <a:pos x="1" y="6"/>
              </a:cxn>
              <a:cxn ang="0">
                <a:pos x="5" y="1"/>
              </a:cxn>
              <a:cxn ang="0">
                <a:pos x="11" y="0"/>
              </a:cxn>
              <a:cxn ang="0">
                <a:pos x="14" y="1"/>
              </a:cxn>
              <a:cxn ang="0">
                <a:pos x="16" y="5"/>
              </a:cxn>
              <a:cxn ang="0">
                <a:pos x="14" y="4"/>
              </a:cxn>
              <a:cxn ang="0">
                <a:pos x="11" y="3"/>
              </a:cxn>
              <a:cxn ang="0">
                <a:pos x="4" y="5"/>
              </a:cxn>
              <a:cxn ang="0">
                <a:pos x="3" y="14"/>
              </a:cxn>
              <a:cxn ang="0">
                <a:pos x="6" y="18"/>
              </a:cxn>
              <a:cxn ang="0">
                <a:pos x="11" y="18"/>
              </a:cxn>
              <a:cxn ang="0">
                <a:pos x="13" y="13"/>
              </a:cxn>
              <a:cxn ang="0">
                <a:pos x="9" y="10"/>
              </a:cxn>
              <a:cxn ang="0">
                <a:pos x="16" y="19"/>
              </a:cxn>
              <a:cxn ang="0">
                <a:pos x="13" y="20"/>
              </a:cxn>
              <a:cxn ang="0">
                <a:pos x="9" y="21"/>
              </a:cxn>
              <a:cxn ang="0">
                <a:pos x="29" y="18"/>
              </a:cxn>
              <a:cxn ang="0">
                <a:pos x="20" y="18"/>
              </a:cxn>
              <a:cxn ang="0">
                <a:pos x="20" y="3"/>
              </a:cxn>
              <a:cxn ang="0">
                <a:pos x="29" y="3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4" y="2"/>
              </a:cxn>
              <a:cxn ang="0">
                <a:pos x="22" y="4"/>
              </a:cxn>
              <a:cxn ang="0">
                <a:pos x="21" y="10"/>
              </a:cxn>
              <a:cxn ang="0">
                <a:pos x="21" y="16"/>
              </a:cxn>
              <a:cxn ang="0">
                <a:pos x="24" y="18"/>
              </a:cxn>
              <a:cxn ang="0">
                <a:pos x="27" y="16"/>
              </a:cxn>
              <a:cxn ang="0">
                <a:pos x="35" y="20"/>
              </a:cxn>
              <a:cxn ang="0">
                <a:pos x="38" y="18"/>
              </a:cxn>
              <a:cxn ang="0">
                <a:pos x="35" y="5"/>
              </a:cxn>
              <a:cxn ang="0">
                <a:pos x="38" y="3"/>
              </a:cxn>
              <a:cxn ang="0">
                <a:pos x="41" y="1"/>
              </a:cxn>
              <a:cxn ang="0">
                <a:pos x="44" y="18"/>
              </a:cxn>
            </a:cxnLst>
            <a:rect l="0" t="0" r="r" b="b"/>
            <a:pathLst>
              <a:path w="44" h="21">
                <a:moveTo>
                  <a:pt x="9" y="21"/>
                </a:moveTo>
                <a:cubicBezTo>
                  <a:pt x="8" y="21"/>
                  <a:pt x="7" y="20"/>
                  <a:pt x="5" y="20"/>
                </a:cubicBezTo>
                <a:cubicBezTo>
                  <a:pt x="4" y="20"/>
                  <a:pt x="3" y="19"/>
                  <a:pt x="2" y="18"/>
                </a:cubicBezTo>
                <a:cubicBezTo>
                  <a:pt x="2" y="17"/>
                  <a:pt x="1" y="16"/>
                  <a:pt x="1" y="15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9"/>
                  <a:pt x="0" y="7"/>
                  <a:pt x="1" y="6"/>
                </a:cubicBezTo>
                <a:cubicBezTo>
                  <a:pt x="1" y="5"/>
                  <a:pt x="2" y="4"/>
                  <a:pt x="2" y="3"/>
                </a:cubicBezTo>
                <a:cubicBezTo>
                  <a:pt x="3" y="2"/>
                  <a:pt x="4" y="1"/>
                  <a:pt x="5" y="1"/>
                </a:cubicBezTo>
                <a:cubicBezTo>
                  <a:pt x="7" y="0"/>
                  <a:pt x="8" y="0"/>
                  <a:pt x="9" y="0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0"/>
                  <a:pt x="12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5" y="2"/>
                  <a:pt x="15" y="2"/>
                  <a:pt x="16" y="2"/>
                </a:cubicBezTo>
                <a:lnTo>
                  <a:pt x="16" y="5"/>
                </a:lnTo>
                <a:lnTo>
                  <a:pt x="15" y="5"/>
                </a:ln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4"/>
                  <a:pt x="13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0" y="3"/>
                  <a:pt x="10" y="2"/>
                  <a:pt x="9" y="2"/>
                </a:cubicBezTo>
                <a:cubicBezTo>
                  <a:pt x="7" y="2"/>
                  <a:pt x="5" y="3"/>
                  <a:pt x="4" y="5"/>
                </a:cubicBezTo>
                <a:cubicBezTo>
                  <a:pt x="3" y="6"/>
                  <a:pt x="3" y="8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3" y="15"/>
                  <a:pt x="4" y="16"/>
                  <a:pt x="4" y="16"/>
                </a:cubicBezTo>
                <a:cubicBezTo>
                  <a:pt x="5" y="17"/>
                  <a:pt x="6" y="17"/>
                  <a:pt x="6" y="18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8"/>
                  <a:pt x="13" y="18"/>
                  <a:pt x="13" y="18"/>
                </a:cubicBezTo>
                <a:lnTo>
                  <a:pt x="13" y="13"/>
                </a:lnTo>
                <a:lnTo>
                  <a:pt x="9" y="13"/>
                </a:lnTo>
                <a:lnTo>
                  <a:pt x="9" y="10"/>
                </a:lnTo>
                <a:lnTo>
                  <a:pt x="16" y="10"/>
                </a:lnTo>
                <a:lnTo>
                  <a:pt x="16" y="19"/>
                </a:lnTo>
                <a:cubicBezTo>
                  <a:pt x="15" y="19"/>
                  <a:pt x="15" y="19"/>
                  <a:pt x="14" y="20"/>
                </a:cubicBezTo>
                <a:cubicBezTo>
                  <a:pt x="14" y="20"/>
                  <a:pt x="13" y="20"/>
                  <a:pt x="13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0" y="21"/>
                  <a:pt x="9" y="21"/>
                </a:cubicBezTo>
                <a:close/>
                <a:moveTo>
                  <a:pt x="31" y="10"/>
                </a:moveTo>
                <a:cubicBezTo>
                  <a:pt x="31" y="14"/>
                  <a:pt x="30" y="17"/>
                  <a:pt x="29" y="18"/>
                </a:cubicBezTo>
                <a:cubicBezTo>
                  <a:pt x="28" y="20"/>
                  <a:pt x="27" y="21"/>
                  <a:pt x="24" y="21"/>
                </a:cubicBezTo>
                <a:cubicBezTo>
                  <a:pt x="22" y="21"/>
                  <a:pt x="21" y="20"/>
                  <a:pt x="20" y="18"/>
                </a:cubicBezTo>
                <a:cubicBezTo>
                  <a:pt x="19" y="16"/>
                  <a:pt x="18" y="14"/>
                  <a:pt x="18" y="10"/>
                </a:cubicBezTo>
                <a:cubicBezTo>
                  <a:pt x="18" y="7"/>
                  <a:pt x="19" y="4"/>
                  <a:pt x="20" y="3"/>
                </a:cubicBezTo>
                <a:cubicBezTo>
                  <a:pt x="21" y="1"/>
                  <a:pt x="22" y="0"/>
                  <a:pt x="24" y="0"/>
                </a:cubicBezTo>
                <a:cubicBezTo>
                  <a:pt x="27" y="0"/>
                  <a:pt x="28" y="1"/>
                  <a:pt x="29" y="3"/>
                </a:cubicBezTo>
                <a:cubicBezTo>
                  <a:pt x="30" y="4"/>
                  <a:pt x="31" y="7"/>
                  <a:pt x="31" y="10"/>
                </a:cubicBezTo>
                <a:close/>
                <a:moveTo>
                  <a:pt x="27" y="16"/>
                </a:moveTo>
                <a:cubicBezTo>
                  <a:pt x="28" y="16"/>
                  <a:pt x="28" y="15"/>
                  <a:pt x="28" y="14"/>
                </a:cubicBezTo>
                <a:cubicBezTo>
                  <a:pt x="28" y="13"/>
                  <a:pt x="28" y="12"/>
                  <a:pt x="28" y="10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8" y="5"/>
                  <a:pt x="27" y="4"/>
                </a:cubicBezTo>
                <a:cubicBezTo>
                  <a:pt x="27" y="4"/>
                  <a:pt x="27" y="3"/>
                  <a:pt x="26" y="3"/>
                </a:cubicBezTo>
                <a:cubicBezTo>
                  <a:pt x="26" y="3"/>
                  <a:pt x="25" y="2"/>
                  <a:pt x="24" y="2"/>
                </a:cubicBezTo>
                <a:cubicBezTo>
                  <a:pt x="24" y="2"/>
                  <a:pt x="23" y="3"/>
                  <a:pt x="23" y="3"/>
                </a:cubicBezTo>
                <a:cubicBezTo>
                  <a:pt x="22" y="3"/>
                  <a:pt x="22" y="4"/>
                  <a:pt x="22" y="4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8"/>
                  <a:pt x="21" y="9"/>
                  <a:pt x="21" y="10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6"/>
                  <a:pt x="21" y="16"/>
                </a:cubicBezTo>
                <a:cubicBezTo>
                  <a:pt x="22" y="17"/>
                  <a:pt x="22" y="18"/>
                  <a:pt x="23" y="18"/>
                </a:cubicBezTo>
                <a:cubicBezTo>
                  <a:pt x="23" y="18"/>
                  <a:pt x="24" y="18"/>
                  <a:pt x="24" y="18"/>
                </a:cubicBezTo>
                <a:cubicBezTo>
                  <a:pt x="25" y="18"/>
                  <a:pt x="26" y="18"/>
                  <a:pt x="26" y="18"/>
                </a:cubicBezTo>
                <a:cubicBezTo>
                  <a:pt x="27" y="18"/>
                  <a:pt x="27" y="17"/>
                  <a:pt x="27" y="16"/>
                </a:cubicBezTo>
                <a:close/>
                <a:moveTo>
                  <a:pt x="44" y="20"/>
                </a:moveTo>
                <a:lnTo>
                  <a:pt x="35" y="20"/>
                </a:lnTo>
                <a:lnTo>
                  <a:pt x="35" y="18"/>
                </a:lnTo>
                <a:lnTo>
                  <a:pt x="38" y="18"/>
                </a:lnTo>
                <a:lnTo>
                  <a:pt x="38" y="5"/>
                </a:lnTo>
                <a:lnTo>
                  <a:pt x="35" y="5"/>
                </a:lnTo>
                <a:lnTo>
                  <a:pt x="35" y="3"/>
                </a:lnTo>
                <a:cubicBezTo>
                  <a:pt x="36" y="3"/>
                  <a:pt x="37" y="3"/>
                  <a:pt x="38" y="3"/>
                </a:cubicBezTo>
                <a:cubicBezTo>
                  <a:pt x="38" y="2"/>
                  <a:pt x="39" y="2"/>
                  <a:pt x="39" y="1"/>
                </a:cubicBezTo>
                <a:lnTo>
                  <a:pt x="41" y="1"/>
                </a:lnTo>
                <a:lnTo>
                  <a:pt x="41" y="18"/>
                </a:lnTo>
                <a:lnTo>
                  <a:pt x="44" y="18"/>
                </a:lnTo>
                <a:lnTo>
                  <a:pt x="44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5" name="Freeform 35"/>
          <p:cNvSpPr>
            <a:spLocks noEditPoints="1"/>
          </p:cNvSpPr>
          <p:nvPr/>
        </p:nvSpPr>
        <p:spPr bwMode="auto">
          <a:xfrm>
            <a:off x="6275388" y="5435600"/>
            <a:ext cx="673100" cy="254000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0" y="10"/>
              </a:cxn>
              <a:cxn ang="0">
                <a:pos x="4" y="0"/>
              </a:cxn>
              <a:cxn ang="0">
                <a:pos x="6" y="0"/>
              </a:cxn>
              <a:cxn ang="0">
                <a:pos x="3" y="4"/>
              </a:cxn>
              <a:cxn ang="0">
                <a:pos x="2" y="10"/>
              </a:cxn>
              <a:cxn ang="0">
                <a:pos x="3" y="16"/>
              </a:cxn>
              <a:cxn ang="0">
                <a:pos x="6" y="20"/>
              </a:cxn>
              <a:cxn ang="0">
                <a:pos x="16" y="13"/>
              </a:cxn>
              <a:cxn ang="0">
                <a:pos x="14" y="15"/>
              </a:cxn>
              <a:cxn ang="0">
                <a:pos x="10" y="16"/>
              </a:cxn>
              <a:cxn ang="0">
                <a:pos x="8" y="13"/>
              </a:cxn>
              <a:cxn ang="0">
                <a:pos x="9" y="13"/>
              </a:cxn>
              <a:cxn ang="0">
                <a:pos x="11" y="14"/>
              </a:cxn>
              <a:cxn ang="0">
                <a:pos x="13" y="14"/>
              </a:cxn>
              <a:cxn ang="0">
                <a:pos x="15" y="12"/>
              </a:cxn>
              <a:cxn ang="0">
                <a:pos x="15" y="10"/>
              </a:cxn>
              <a:cxn ang="0">
                <a:pos x="13" y="8"/>
              </a:cxn>
              <a:cxn ang="0">
                <a:pos x="10" y="8"/>
              </a:cxn>
              <a:cxn ang="0">
                <a:pos x="9" y="1"/>
              </a:cxn>
              <a:cxn ang="0">
                <a:pos x="17" y="3"/>
              </a:cxn>
              <a:cxn ang="0">
                <a:pos x="10" y="6"/>
              </a:cxn>
              <a:cxn ang="0">
                <a:pos x="12" y="6"/>
              </a:cxn>
              <a:cxn ang="0">
                <a:pos x="15" y="7"/>
              </a:cxn>
              <a:cxn ang="0">
                <a:pos x="17" y="11"/>
              </a:cxn>
              <a:cxn ang="0">
                <a:pos x="27" y="14"/>
              </a:cxn>
              <a:cxn ang="0">
                <a:pos x="20" y="14"/>
              </a:cxn>
              <a:cxn ang="0">
                <a:pos x="20" y="2"/>
              </a:cxn>
              <a:cxn ang="0">
                <a:pos x="27" y="2"/>
              </a:cxn>
              <a:cxn ang="0">
                <a:pos x="26" y="13"/>
              </a:cxn>
              <a:cxn ang="0">
                <a:pos x="26" y="8"/>
              </a:cxn>
              <a:cxn ang="0">
                <a:pos x="26" y="4"/>
              </a:cxn>
              <a:cxn ang="0">
                <a:pos x="23" y="2"/>
              </a:cxn>
              <a:cxn ang="0">
                <a:pos x="21" y="4"/>
              </a:cxn>
              <a:cxn ang="0">
                <a:pos x="21" y="8"/>
              </a:cxn>
              <a:cxn ang="0">
                <a:pos x="21" y="13"/>
              </a:cxn>
              <a:cxn ang="0">
                <a:pos x="23" y="14"/>
              </a:cxn>
              <a:cxn ang="0">
                <a:pos x="26" y="13"/>
              </a:cxn>
              <a:cxn ang="0">
                <a:pos x="31" y="19"/>
              </a:cxn>
              <a:cxn ang="0">
                <a:pos x="31" y="13"/>
              </a:cxn>
              <a:cxn ang="0">
                <a:pos x="45" y="8"/>
              </a:cxn>
              <a:cxn ang="0">
                <a:pos x="41" y="16"/>
              </a:cxn>
              <a:cxn ang="0">
                <a:pos x="36" y="8"/>
              </a:cxn>
              <a:cxn ang="0">
                <a:pos x="41" y="1"/>
              </a:cxn>
              <a:cxn ang="0">
                <a:pos x="45" y="8"/>
              </a:cxn>
              <a:cxn ang="0">
                <a:pos x="43" y="11"/>
              </a:cxn>
              <a:cxn ang="0">
                <a:pos x="43" y="6"/>
              </a:cxn>
              <a:cxn ang="0">
                <a:pos x="42" y="3"/>
              </a:cxn>
              <a:cxn ang="0">
                <a:pos x="39" y="3"/>
              </a:cxn>
              <a:cxn ang="0">
                <a:pos x="38" y="6"/>
              </a:cxn>
              <a:cxn ang="0">
                <a:pos x="38" y="11"/>
              </a:cxn>
              <a:cxn ang="0">
                <a:pos x="39" y="14"/>
              </a:cxn>
              <a:cxn ang="0">
                <a:pos x="42" y="14"/>
              </a:cxn>
              <a:cxn ang="0">
                <a:pos x="53" y="10"/>
              </a:cxn>
              <a:cxn ang="0">
                <a:pos x="49" y="20"/>
              </a:cxn>
              <a:cxn ang="0">
                <a:pos x="47" y="20"/>
              </a:cxn>
              <a:cxn ang="0">
                <a:pos x="50" y="16"/>
              </a:cxn>
              <a:cxn ang="0">
                <a:pos x="51" y="10"/>
              </a:cxn>
              <a:cxn ang="0">
                <a:pos x="50" y="4"/>
              </a:cxn>
              <a:cxn ang="0">
                <a:pos x="47" y="0"/>
              </a:cxn>
              <a:cxn ang="0">
                <a:pos x="49" y="0"/>
              </a:cxn>
              <a:cxn ang="0">
                <a:pos x="53" y="10"/>
              </a:cxn>
            </a:cxnLst>
            <a:rect l="0" t="0" r="r" b="b"/>
            <a:pathLst>
              <a:path w="53" h="20">
                <a:moveTo>
                  <a:pt x="6" y="20"/>
                </a:moveTo>
                <a:lnTo>
                  <a:pt x="4" y="20"/>
                </a:lnTo>
                <a:cubicBezTo>
                  <a:pt x="3" y="18"/>
                  <a:pt x="2" y="17"/>
                  <a:pt x="1" y="15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8"/>
                  <a:pt x="0" y="6"/>
                  <a:pt x="1" y="5"/>
                </a:cubicBezTo>
                <a:cubicBezTo>
                  <a:pt x="2" y="3"/>
                  <a:pt x="3" y="2"/>
                  <a:pt x="4" y="0"/>
                </a:cubicBezTo>
                <a:lnTo>
                  <a:pt x="6" y="0"/>
                </a:lnTo>
                <a:lnTo>
                  <a:pt x="6" y="0"/>
                </a:lnTo>
                <a:cubicBezTo>
                  <a:pt x="5" y="1"/>
                  <a:pt x="5" y="1"/>
                  <a:pt x="4" y="2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2" y="6"/>
                  <a:pt x="2" y="7"/>
                </a:cubicBezTo>
                <a:cubicBezTo>
                  <a:pt x="2" y="8"/>
                  <a:pt x="2" y="9"/>
                  <a:pt x="2" y="10"/>
                </a:cubicBezTo>
                <a:cubicBezTo>
                  <a:pt x="2" y="11"/>
                  <a:pt x="2" y="12"/>
                  <a:pt x="2" y="13"/>
                </a:cubicBezTo>
                <a:cubicBezTo>
                  <a:pt x="2" y="14"/>
                  <a:pt x="3" y="15"/>
                  <a:pt x="3" y="16"/>
                </a:cubicBezTo>
                <a:cubicBezTo>
                  <a:pt x="4" y="16"/>
                  <a:pt x="4" y="17"/>
                  <a:pt x="4" y="18"/>
                </a:cubicBezTo>
                <a:cubicBezTo>
                  <a:pt x="5" y="19"/>
                  <a:pt x="6" y="19"/>
                  <a:pt x="6" y="20"/>
                </a:cubicBezTo>
                <a:close/>
                <a:moveTo>
                  <a:pt x="17" y="11"/>
                </a:moveTo>
                <a:cubicBezTo>
                  <a:pt x="17" y="12"/>
                  <a:pt x="17" y="12"/>
                  <a:pt x="16" y="13"/>
                </a:cubicBezTo>
                <a:cubicBezTo>
                  <a:pt x="16" y="13"/>
                  <a:pt x="16" y="14"/>
                  <a:pt x="15" y="14"/>
                </a:cubicBezTo>
                <a:cubicBezTo>
                  <a:pt x="15" y="15"/>
                  <a:pt x="15" y="15"/>
                  <a:pt x="14" y="15"/>
                </a:cubicBezTo>
                <a:cubicBezTo>
                  <a:pt x="13" y="16"/>
                  <a:pt x="13" y="16"/>
                  <a:pt x="12" y="16"/>
                </a:cubicBezTo>
                <a:cubicBezTo>
                  <a:pt x="11" y="16"/>
                  <a:pt x="10" y="16"/>
                  <a:pt x="10" y="16"/>
                </a:cubicBezTo>
                <a:cubicBezTo>
                  <a:pt x="9" y="15"/>
                  <a:pt x="8" y="15"/>
                  <a:pt x="8" y="15"/>
                </a:cubicBezTo>
                <a:lnTo>
                  <a:pt x="8" y="13"/>
                </a:lnTo>
                <a:lnTo>
                  <a:pt x="8" y="13"/>
                </a:lnTo>
                <a:cubicBezTo>
                  <a:pt x="8" y="13"/>
                  <a:pt x="8" y="13"/>
                  <a:pt x="9" y="13"/>
                </a:cubicBez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1" y="14"/>
                </a:cubicBezTo>
                <a:cubicBezTo>
                  <a:pt x="11" y="14"/>
                  <a:pt x="11" y="14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4" y="13"/>
                  <a:pt x="14" y="13"/>
                  <a:pt x="15" y="12"/>
                </a:cubicBezTo>
                <a:cubicBezTo>
                  <a:pt x="15" y="12"/>
                  <a:pt x="15" y="11"/>
                  <a:pt x="15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8"/>
                  <a:pt x="13" y="8"/>
                  <a:pt x="1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lnTo>
                  <a:pt x="9" y="1"/>
                </a:lnTo>
                <a:lnTo>
                  <a:pt x="17" y="1"/>
                </a:lnTo>
                <a:lnTo>
                  <a:pt x="17" y="3"/>
                </a:lnTo>
                <a:lnTo>
                  <a:pt x="10" y="3"/>
                </a:lnTo>
                <a:lnTo>
                  <a:pt x="10" y="6"/>
                </a:ln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2" y="6"/>
                  <a:pt x="12" y="6"/>
                </a:cubicBezTo>
                <a:cubicBezTo>
                  <a:pt x="13" y="6"/>
                  <a:pt x="13" y="6"/>
                  <a:pt x="14" y="7"/>
                </a:cubicBezTo>
                <a:cubicBezTo>
                  <a:pt x="14" y="7"/>
                  <a:pt x="15" y="7"/>
                  <a:pt x="15" y="7"/>
                </a:cubicBezTo>
                <a:cubicBezTo>
                  <a:pt x="16" y="8"/>
                  <a:pt x="16" y="8"/>
                  <a:pt x="16" y="9"/>
                </a:cubicBezTo>
                <a:cubicBezTo>
                  <a:pt x="17" y="9"/>
                  <a:pt x="17" y="10"/>
                  <a:pt x="17" y="11"/>
                </a:cubicBezTo>
                <a:close/>
                <a:moveTo>
                  <a:pt x="28" y="8"/>
                </a:moveTo>
                <a:cubicBezTo>
                  <a:pt x="28" y="11"/>
                  <a:pt x="28" y="13"/>
                  <a:pt x="27" y="14"/>
                </a:cubicBezTo>
                <a:cubicBezTo>
                  <a:pt x="26" y="15"/>
                  <a:pt x="25" y="16"/>
                  <a:pt x="23" y="16"/>
                </a:cubicBezTo>
                <a:cubicBezTo>
                  <a:pt x="22" y="16"/>
                  <a:pt x="21" y="15"/>
                  <a:pt x="20" y="14"/>
                </a:cubicBezTo>
                <a:cubicBezTo>
                  <a:pt x="19" y="13"/>
                  <a:pt x="19" y="11"/>
                  <a:pt x="19" y="8"/>
                </a:cubicBezTo>
                <a:cubicBezTo>
                  <a:pt x="19" y="6"/>
                  <a:pt x="19" y="4"/>
                  <a:pt x="20" y="2"/>
                </a:cubicBezTo>
                <a:cubicBezTo>
                  <a:pt x="21" y="1"/>
                  <a:pt x="22" y="1"/>
                  <a:pt x="23" y="1"/>
                </a:cubicBezTo>
                <a:cubicBezTo>
                  <a:pt x="25" y="1"/>
                  <a:pt x="26" y="1"/>
                  <a:pt x="27" y="2"/>
                </a:cubicBezTo>
                <a:cubicBezTo>
                  <a:pt x="28" y="4"/>
                  <a:pt x="28" y="6"/>
                  <a:pt x="28" y="8"/>
                </a:cubicBezTo>
                <a:close/>
                <a:moveTo>
                  <a:pt x="26" y="13"/>
                </a:moveTo>
                <a:cubicBezTo>
                  <a:pt x="26" y="12"/>
                  <a:pt x="26" y="12"/>
                  <a:pt x="26" y="11"/>
                </a:cubicBezTo>
                <a:cubicBezTo>
                  <a:pt x="26" y="10"/>
                  <a:pt x="26" y="9"/>
                  <a:pt x="26" y="8"/>
                </a:cubicBezTo>
                <a:cubicBezTo>
                  <a:pt x="26" y="7"/>
                  <a:pt x="26" y="6"/>
                  <a:pt x="26" y="6"/>
                </a:cubicBezTo>
                <a:cubicBezTo>
                  <a:pt x="26" y="5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2"/>
                  <a:pt x="22" y="2"/>
                  <a:pt x="22" y="3"/>
                </a:cubicBezTo>
                <a:cubicBezTo>
                  <a:pt x="22" y="3"/>
                  <a:pt x="21" y="3"/>
                  <a:pt x="21" y="4"/>
                </a:cubicBezTo>
                <a:cubicBezTo>
                  <a:pt x="21" y="4"/>
                  <a:pt x="21" y="5"/>
                  <a:pt x="21" y="6"/>
                </a:cubicBezTo>
                <a:cubicBezTo>
                  <a:pt x="21" y="6"/>
                  <a:pt x="21" y="7"/>
                  <a:pt x="21" y="8"/>
                </a:cubicBezTo>
                <a:cubicBezTo>
                  <a:pt x="21" y="9"/>
                  <a:pt x="21" y="10"/>
                  <a:pt x="21" y="11"/>
                </a:cubicBezTo>
                <a:cubicBezTo>
                  <a:pt x="21" y="11"/>
                  <a:pt x="21" y="12"/>
                  <a:pt x="21" y="13"/>
                </a:cubicBezTo>
                <a:cubicBezTo>
                  <a:pt x="21" y="13"/>
                  <a:pt x="22" y="14"/>
                  <a:pt x="22" y="14"/>
                </a:cubicBezTo>
                <a:cubicBezTo>
                  <a:pt x="22" y="14"/>
                  <a:pt x="23" y="14"/>
                  <a:pt x="23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5" y="14"/>
                  <a:pt x="25" y="13"/>
                  <a:pt x="26" y="13"/>
                </a:cubicBezTo>
                <a:close/>
                <a:moveTo>
                  <a:pt x="34" y="13"/>
                </a:moveTo>
                <a:lnTo>
                  <a:pt x="31" y="19"/>
                </a:lnTo>
                <a:lnTo>
                  <a:pt x="30" y="19"/>
                </a:lnTo>
                <a:lnTo>
                  <a:pt x="31" y="13"/>
                </a:lnTo>
                <a:lnTo>
                  <a:pt x="34" y="13"/>
                </a:lnTo>
                <a:close/>
                <a:moveTo>
                  <a:pt x="45" y="8"/>
                </a:moveTo>
                <a:cubicBezTo>
                  <a:pt x="45" y="11"/>
                  <a:pt x="45" y="13"/>
                  <a:pt x="44" y="14"/>
                </a:cubicBezTo>
                <a:cubicBezTo>
                  <a:pt x="43" y="15"/>
                  <a:pt x="42" y="16"/>
                  <a:pt x="41" y="16"/>
                </a:cubicBezTo>
                <a:cubicBezTo>
                  <a:pt x="39" y="16"/>
                  <a:pt x="38" y="15"/>
                  <a:pt x="37" y="14"/>
                </a:cubicBezTo>
                <a:cubicBezTo>
                  <a:pt x="36" y="13"/>
                  <a:pt x="36" y="11"/>
                  <a:pt x="36" y="8"/>
                </a:cubicBezTo>
                <a:cubicBezTo>
                  <a:pt x="36" y="6"/>
                  <a:pt x="36" y="4"/>
                  <a:pt x="37" y="2"/>
                </a:cubicBezTo>
                <a:cubicBezTo>
                  <a:pt x="38" y="1"/>
                  <a:pt x="39" y="1"/>
                  <a:pt x="41" y="1"/>
                </a:cubicBezTo>
                <a:cubicBezTo>
                  <a:pt x="42" y="1"/>
                  <a:pt x="43" y="1"/>
                  <a:pt x="44" y="2"/>
                </a:cubicBezTo>
                <a:cubicBezTo>
                  <a:pt x="45" y="4"/>
                  <a:pt x="45" y="6"/>
                  <a:pt x="45" y="8"/>
                </a:cubicBezTo>
                <a:close/>
                <a:moveTo>
                  <a:pt x="43" y="13"/>
                </a:moveTo>
                <a:cubicBezTo>
                  <a:pt x="43" y="12"/>
                  <a:pt x="43" y="12"/>
                  <a:pt x="43" y="11"/>
                </a:cubicBezTo>
                <a:cubicBezTo>
                  <a:pt x="43" y="10"/>
                  <a:pt x="43" y="9"/>
                  <a:pt x="43" y="8"/>
                </a:cubicBezTo>
                <a:cubicBezTo>
                  <a:pt x="43" y="7"/>
                  <a:pt x="43" y="6"/>
                  <a:pt x="43" y="6"/>
                </a:cubicBezTo>
                <a:cubicBezTo>
                  <a:pt x="43" y="5"/>
                  <a:pt x="43" y="4"/>
                  <a:pt x="43" y="4"/>
                </a:cubicBezTo>
                <a:cubicBezTo>
                  <a:pt x="43" y="3"/>
                  <a:pt x="42" y="3"/>
                  <a:pt x="42" y="3"/>
                </a:cubicBezTo>
                <a:cubicBezTo>
                  <a:pt x="42" y="2"/>
                  <a:pt x="41" y="2"/>
                  <a:pt x="41" y="2"/>
                </a:cubicBezTo>
                <a:cubicBezTo>
                  <a:pt x="40" y="2"/>
                  <a:pt x="40" y="2"/>
                  <a:pt x="39" y="3"/>
                </a:cubicBezTo>
                <a:cubicBezTo>
                  <a:pt x="39" y="3"/>
                  <a:pt x="39" y="3"/>
                  <a:pt x="38" y="4"/>
                </a:cubicBezTo>
                <a:cubicBezTo>
                  <a:pt x="38" y="4"/>
                  <a:pt x="38" y="5"/>
                  <a:pt x="38" y="6"/>
                </a:cubicBezTo>
                <a:cubicBezTo>
                  <a:pt x="38" y="6"/>
                  <a:pt x="38" y="7"/>
                  <a:pt x="38" y="8"/>
                </a:cubicBezTo>
                <a:cubicBezTo>
                  <a:pt x="38" y="9"/>
                  <a:pt x="38" y="10"/>
                  <a:pt x="38" y="11"/>
                </a:cubicBezTo>
                <a:cubicBezTo>
                  <a:pt x="38" y="11"/>
                  <a:pt x="38" y="12"/>
                  <a:pt x="38" y="13"/>
                </a:cubicBezTo>
                <a:cubicBezTo>
                  <a:pt x="39" y="13"/>
                  <a:pt x="39" y="14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2" y="14"/>
                  <a:pt x="42" y="14"/>
                </a:cubicBezTo>
                <a:cubicBezTo>
                  <a:pt x="42" y="14"/>
                  <a:pt x="43" y="13"/>
                  <a:pt x="43" y="13"/>
                </a:cubicBezTo>
                <a:close/>
                <a:moveTo>
                  <a:pt x="53" y="10"/>
                </a:moveTo>
                <a:cubicBezTo>
                  <a:pt x="53" y="12"/>
                  <a:pt x="53" y="14"/>
                  <a:pt x="52" y="15"/>
                </a:cubicBezTo>
                <a:cubicBezTo>
                  <a:pt x="51" y="17"/>
                  <a:pt x="50" y="18"/>
                  <a:pt x="49" y="20"/>
                </a:cubicBezTo>
                <a:lnTo>
                  <a:pt x="47" y="20"/>
                </a:lnTo>
                <a:lnTo>
                  <a:pt x="47" y="20"/>
                </a:lnTo>
                <a:cubicBezTo>
                  <a:pt x="47" y="19"/>
                  <a:pt x="48" y="19"/>
                  <a:pt x="48" y="18"/>
                </a:cubicBezTo>
                <a:cubicBezTo>
                  <a:pt x="49" y="17"/>
                  <a:pt x="49" y="16"/>
                  <a:pt x="50" y="16"/>
                </a:cubicBezTo>
                <a:cubicBezTo>
                  <a:pt x="50" y="15"/>
                  <a:pt x="50" y="14"/>
                  <a:pt x="51" y="13"/>
                </a:cubicBezTo>
                <a:cubicBezTo>
                  <a:pt x="51" y="12"/>
                  <a:pt x="51" y="11"/>
                  <a:pt x="51" y="10"/>
                </a:cubicBezTo>
                <a:cubicBezTo>
                  <a:pt x="51" y="9"/>
                  <a:pt x="51" y="8"/>
                  <a:pt x="51" y="7"/>
                </a:cubicBezTo>
                <a:cubicBezTo>
                  <a:pt x="50" y="6"/>
                  <a:pt x="50" y="5"/>
                  <a:pt x="50" y="4"/>
                </a:cubicBezTo>
                <a:cubicBezTo>
                  <a:pt x="49" y="3"/>
                  <a:pt x="49" y="3"/>
                  <a:pt x="48" y="2"/>
                </a:cubicBezTo>
                <a:cubicBezTo>
                  <a:pt x="48" y="1"/>
                  <a:pt x="47" y="1"/>
                  <a:pt x="47" y="0"/>
                </a:cubicBezTo>
                <a:lnTo>
                  <a:pt x="47" y="0"/>
                </a:lnTo>
                <a:lnTo>
                  <a:pt x="49" y="0"/>
                </a:lnTo>
                <a:cubicBezTo>
                  <a:pt x="50" y="2"/>
                  <a:pt x="51" y="3"/>
                  <a:pt x="52" y="4"/>
                </a:cubicBezTo>
                <a:cubicBezTo>
                  <a:pt x="53" y="6"/>
                  <a:pt x="53" y="8"/>
                  <a:pt x="53" y="10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6" name="Freeform 36"/>
          <p:cNvSpPr>
            <a:spLocks noEditPoints="1"/>
          </p:cNvSpPr>
          <p:nvPr/>
        </p:nvSpPr>
        <p:spPr bwMode="auto">
          <a:xfrm>
            <a:off x="6440488" y="4303713"/>
            <a:ext cx="814387" cy="242887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3" y="0"/>
              </a:cxn>
              <a:cxn ang="0">
                <a:pos x="4" y="1"/>
              </a:cxn>
              <a:cxn ang="0">
                <a:pos x="1" y="9"/>
              </a:cxn>
              <a:cxn ang="0">
                <a:pos x="4" y="17"/>
              </a:cxn>
              <a:cxn ang="0">
                <a:pos x="16" y="12"/>
              </a:cxn>
              <a:cxn ang="0">
                <a:pos x="12" y="15"/>
              </a:cxn>
              <a:cxn ang="0">
                <a:pos x="8" y="12"/>
              </a:cxn>
              <a:cxn ang="0">
                <a:pos x="9" y="13"/>
              </a:cxn>
              <a:cxn ang="0">
                <a:pos x="13" y="13"/>
              </a:cxn>
              <a:cxn ang="0">
                <a:pos x="14" y="10"/>
              </a:cxn>
              <a:cxn ang="0">
                <a:pos x="13" y="8"/>
              </a:cxn>
              <a:cxn ang="0">
                <a:pos x="8" y="8"/>
              </a:cxn>
              <a:cxn ang="0">
                <a:pos x="16" y="2"/>
              </a:cxn>
              <a:cxn ang="0">
                <a:pos x="11" y="6"/>
              </a:cxn>
              <a:cxn ang="0">
                <a:pos x="15" y="7"/>
              </a:cxn>
              <a:cxn ang="0">
                <a:pos x="28" y="8"/>
              </a:cxn>
              <a:cxn ang="0">
                <a:pos x="19" y="13"/>
              </a:cxn>
              <a:cxn ang="0">
                <a:pos x="23" y="0"/>
              </a:cxn>
              <a:cxn ang="0">
                <a:pos x="25" y="12"/>
              </a:cxn>
              <a:cxn ang="0">
                <a:pos x="26" y="5"/>
              </a:cxn>
              <a:cxn ang="0">
                <a:pos x="23" y="2"/>
              </a:cxn>
              <a:cxn ang="0">
                <a:pos x="20" y="5"/>
              </a:cxn>
              <a:cxn ang="0">
                <a:pos x="21" y="12"/>
              </a:cxn>
              <a:cxn ang="0">
                <a:pos x="24" y="13"/>
              </a:cxn>
              <a:cxn ang="0">
                <a:pos x="31" y="19"/>
              </a:cxn>
              <a:cxn ang="0">
                <a:pos x="34" y="12"/>
              </a:cxn>
              <a:cxn ang="0">
                <a:pos x="36" y="13"/>
              </a:cxn>
              <a:cxn ang="0">
                <a:pos x="42" y="6"/>
              </a:cxn>
              <a:cxn ang="0">
                <a:pos x="42" y="2"/>
              </a:cxn>
              <a:cxn ang="0">
                <a:pos x="39" y="2"/>
              </a:cxn>
              <a:cxn ang="0">
                <a:pos x="36" y="3"/>
              </a:cxn>
              <a:cxn ang="0">
                <a:pos x="38" y="0"/>
              </a:cxn>
              <a:cxn ang="0">
                <a:pos x="44" y="4"/>
              </a:cxn>
              <a:cxn ang="0">
                <a:pos x="43" y="8"/>
              </a:cxn>
              <a:cxn ang="0">
                <a:pos x="38" y="13"/>
              </a:cxn>
              <a:cxn ang="0">
                <a:pos x="56" y="8"/>
              </a:cxn>
              <a:cxn ang="0">
                <a:pos x="48" y="13"/>
              </a:cxn>
              <a:cxn ang="0">
                <a:pos x="51" y="0"/>
              </a:cxn>
              <a:cxn ang="0">
                <a:pos x="54" y="12"/>
              </a:cxn>
              <a:cxn ang="0">
                <a:pos x="54" y="5"/>
              </a:cxn>
              <a:cxn ang="0">
                <a:pos x="51" y="2"/>
              </a:cxn>
              <a:cxn ang="0">
                <a:pos x="49" y="5"/>
              </a:cxn>
              <a:cxn ang="0">
                <a:pos x="49" y="12"/>
              </a:cxn>
              <a:cxn ang="0">
                <a:pos x="53" y="13"/>
              </a:cxn>
              <a:cxn ang="0">
                <a:pos x="63" y="15"/>
              </a:cxn>
              <a:cxn ang="0">
                <a:pos x="58" y="19"/>
              </a:cxn>
              <a:cxn ang="0">
                <a:pos x="61" y="12"/>
              </a:cxn>
              <a:cxn ang="0">
                <a:pos x="60" y="4"/>
              </a:cxn>
              <a:cxn ang="0">
                <a:pos x="58" y="0"/>
              </a:cxn>
              <a:cxn ang="0">
                <a:pos x="64" y="9"/>
              </a:cxn>
            </a:cxnLst>
            <a:rect l="0" t="0" r="r" b="b"/>
            <a:pathLst>
              <a:path w="64" h="19">
                <a:moveTo>
                  <a:pt x="6" y="19"/>
                </a:moveTo>
                <a:lnTo>
                  <a:pt x="3" y="19"/>
                </a:lnTo>
                <a:cubicBezTo>
                  <a:pt x="2" y="18"/>
                  <a:pt x="1" y="16"/>
                  <a:pt x="1" y="15"/>
                </a:cubicBezTo>
                <a:cubicBezTo>
                  <a:pt x="0" y="13"/>
                  <a:pt x="0" y="11"/>
                  <a:pt x="0" y="9"/>
                </a:cubicBezTo>
                <a:cubicBezTo>
                  <a:pt x="0" y="7"/>
                  <a:pt x="0" y="6"/>
                  <a:pt x="1" y="4"/>
                </a:cubicBezTo>
                <a:cubicBezTo>
                  <a:pt x="1" y="2"/>
                  <a:pt x="2" y="1"/>
                  <a:pt x="3" y="0"/>
                </a:cubicBezTo>
                <a:lnTo>
                  <a:pt x="6" y="0"/>
                </a:lnTo>
                <a:lnTo>
                  <a:pt x="6" y="0"/>
                </a:lnTo>
                <a:cubicBezTo>
                  <a:pt x="5" y="0"/>
                  <a:pt x="5" y="1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2" y="5"/>
                  <a:pt x="2" y="6"/>
                </a:cubicBezTo>
                <a:cubicBezTo>
                  <a:pt x="2" y="7"/>
                  <a:pt x="1" y="8"/>
                  <a:pt x="1" y="9"/>
                </a:cubicBezTo>
                <a:cubicBezTo>
                  <a:pt x="1" y="10"/>
                  <a:pt x="2" y="12"/>
                  <a:pt x="2" y="12"/>
                </a:cubicBezTo>
                <a:cubicBezTo>
                  <a:pt x="2" y="13"/>
                  <a:pt x="2" y="14"/>
                  <a:pt x="3" y="15"/>
                </a:cubicBezTo>
                <a:cubicBezTo>
                  <a:pt x="3" y="16"/>
                  <a:pt x="4" y="17"/>
                  <a:pt x="4" y="17"/>
                </a:cubicBezTo>
                <a:cubicBezTo>
                  <a:pt x="5" y="18"/>
                  <a:pt x="5" y="19"/>
                  <a:pt x="6" y="19"/>
                </a:cubicBezTo>
                <a:close/>
                <a:moveTo>
                  <a:pt x="16" y="10"/>
                </a:moveTo>
                <a:cubicBezTo>
                  <a:pt x="16" y="11"/>
                  <a:pt x="16" y="12"/>
                  <a:pt x="16" y="12"/>
                </a:cubicBezTo>
                <a:cubicBezTo>
                  <a:pt x="16" y="13"/>
                  <a:pt x="16" y="13"/>
                  <a:pt x="15" y="14"/>
                </a:cubicBezTo>
                <a:cubicBezTo>
                  <a:pt x="15" y="14"/>
                  <a:pt x="14" y="15"/>
                  <a:pt x="14" y="15"/>
                </a:cubicBezTo>
                <a:cubicBezTo>
                  <a:pt x="13" y="15"/>
                  <a:pt x="12" y="15"/>
                  <a:pt x="12" y="15"/>
                </a:cubicBezTo>
                <a:cubicBezTo>
                  <a:pt x="11" y="15"/>
                  <a:pt x="10" y="15"/>
                  <a:pt x="9" y="15"/>
                </a:cubicBezTo>
                <a:cubicBezTo>
                  <a:pt x="9" y="15"/>
                  <a:pt x="8" y="15"/>
                  <a:pt x="8" y="14"/>
                </a:cubicBezTo>
                <a:lnTo>
                  <a:pt x="8" y="12"/>
                </a:lnTo>
                <a:lnTo>
                  <a:pt x="8" y="12"/>
                </a:ln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4"/>
                  <a:pt x="11" y="14"/>
                  <a:pt x="12" y="14"/>
                </a:cubicBezTo>
                <a:cubicBezTo>
                  <a:pt x="12" y="14"/>
                  <a:pt x="12" y="14"/>
                  <a:pt x="13" y="13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ubicBezTo>
                  <a:pt x="14" y="10"/>
                  <a:pt x="14" y="9"/>
                  <a:pt x="14" y="9"/>
                </a:cubicBezTo>
                <a:cubicBezTo>
                  <a:pt x="14" y="9"/>
                  <a:pt x="14" y="8"/>
                  <a:pt x="14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8"/>
                  <a:pt x="12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9" y="8"/>
                  <a:pt x="9" y="8"/>
                  <a:pt x="8" y="8"/>
                </a:cubicBezTo>
                <a:lnTo>
                  <a:pt x="8" y="0"/>
                </a:lnTo>
                <a:lnTo>
                  <a:pt x="16" y="0"/>
                </a:lnTo>
                <a:lnTo>
                  <a:pt x="16" y="2"/>
                </a:lnTo>
                <a:lnTo>
                  <a:pt x="10" y="2"/>
                </a:lnTo>
                <a:lnTo>
                  <a:pt x="10" y="6"/>
                </a:ln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1" y="6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4" y="6"/>
                  <a:pt x="14" y="6"/>
                  <a:pt x="15" y="7"/>
                </a:cubicBezTo>
                <a:cubicBezTo>
                  <a:pt x="15" y="7"/>
                  <a:pt x="16" y="8"/>
                  <a:pt x="16" y="8"/>
                </a:cubicBezTo>
                <a:cubicBezTo>
                  <a:pt x="16" y="9"/>
                  <a:pt x="16" y="9"/>
                  <a:pt x="16" y="10"/>
                </a:cubicBezTo>
                <a:close/>
                <a:moveTo>
                  <a:pt x="28" y="8"/>
                </a:moveTo>
                <a:cubicBezTo>
                  <a:pt x="28" y="10"/>
                  <a:pt x="27" y="12"/>
                  <a:pt x="27" y="13"/>
                </a:cubicBezTo>
                <a:cubicBezTo>
                  <a:pt x="26" y="15"/>
                  <a:pt x="25" y="15"/>
                  <a:pt x="23" y="15"/>
                </a:cubicBezTo>
                <a:cubicBezTo>
                  <a:pt x="21" y="15"/>
                  <a:pt x="20" y="15"/>
                  <a:pt x="19" y="13"/>
                </a:cubicBezTo>
                <a:cubicBezTo>
                  <a:pt x="19" y="12"/>
                  <a:pt x="18" y="10"/>
                  <a:pt x="18" y="8"/>
                </a:cubicBezTo>
                <a:cubicBezTo>
                  <a:pt x="18" y="5"/>
                  <a:pt x="19" y="3"/>
                  <a:pt x="19" y="2"/>
                </a:cubicBezTo>
                <a:cubicBezTo>
                  <a:pt x="20" y="1"/>
                  <a:pt x="21" y="0"/>
                  <a:pt x="23" y="0"/>
                </a:cubicBezTo>
                <a:cubicBezTo>
                  <a:pt x="25" y="0"/>
                  <a:pt x="26" y="1"/>
                  <a:pt x="27" y="2"/>
                </a:cubicBezTo>
                <a:cubicBezTo>
                  <a:pt x="27" y="3"/>
                  <a:pt x="28" y="5"/>
                  <a:pt x="28" y="8"/>
                </a:cubicBezTo>
                <a:close/>
                <a:moveTo>
                  <a:pt x="25" y="12"/>
                </a:moveTo>
                <a:cubicBezTo>
                  <a:pt x="25" y="12"/>
                  <a:pt x="26" y="11"/>
                  <a:pt x="26" y="10"/>
                </a:cubicBezTo>
                <a:cubicBezTo>
                  <a:pt x="26" y="10"/>
                  <a:pt x="26" y="9"/>
                  <a:pt x="26" y="8"/>
                </a:cubicBezTo>
                <a:cubicBezTo>
                  <a:pt x="26" y="7"/>
                  <a:pt x="26" y="6"/>
                  <a:pt x="26" y="5"/>
                </a:cubicBezTo>
                <a:cubicBezTo>
                  <a:pt x="26" y="4"/>
                  <a:pt x="25" y="4"/>
                  <a:pt x="25" y="3"/>
                </a:cubicBezTo>
                <a:cubicBezTo>
                  <a:pt x="25" y="3"/>
                  <a:pt x="25" y="2"/>
                  <a:pt x="24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3"/>
                  <a:pt x="21" y="3"/>
                </a:cubicBezTo>
                <a:cubicBezTo>
                  <a:pt x="21" y="4"/>
                  <a:pt x="21" y="4"/>
                  <a:pt x="20" y="5"/>
                </a:cubicBezTo>
                <a:cubicBezTo>
                  <a:pt x="20" y="6"/>
                  <a:pt x="20" y="7"/>
                  <a:pt x="20" y="8"/>
                </a:cubicBezTo>
                <a:cubicBezTo>
                  <a:pt x="20" y="9"/>
                  <a:pt x="20" y="10"/>
                  <a:pt x="20" y="10"/>
                </a:cubicBezTo>
                <a:cubicBezTo>
                  <a:pt x="20" y="11"/>
                  <a:pt x="21" y="12"/>
                  <a:pt x="21" y="12"/>
                </a:cubicBezTo>
                <a:cubicBezTo>
                  <a:pt x="21" y="13"/>
                  <a:pt x="21" y="13"/>
                  <a:pt x="22" y="13"/>
                </a:cubicBezTo>
                <a:cubicBezTo>
                  <a:pt x="22" y="14"/>
                  <a:pt x="22" y="14"/>
                  <a:pt x="23" y="14"/>
                </a:cubicBezTo>
                <a:cubicBezTo>
                  <a:pt x="24" y="14"/>
                  <a:pt x="24" y="14"/>
                  <a:pt x="24" y="13"/>
                </a:cubicBezTo>
                <a:cubicBezTo>
                  <a:pt x="25" y="13"/>
                  <a:pt x="25" y="13"/>
                  <a:pt x="25" y="12"/>
                </a:cubicBezTo>
                <a:close/>
                <a:moveTo>
                  <a:pt x="34" y="12"/>
                </a:moveTo>
                <a:lnTo>
                  <a:pt x="31" y="19"/>
                </a:lnTo>
                <a:lnTo>
                  <a:pt x="29" y="19"/>
                </a:lnTo>
                <a:lnTo>
                  <a:pt x="31" y="12"/>
                </a:lnTo>
                <a:lnTo>
                  <a:pt x="34" y="12"/>
                </a:lnTo>
                <a:close/>
                <a:moveTo>
                  <a:pt x="45" y="15"/>
                </a:moveTo>
                <a:lnTo>
                  <a:pt x="36" y="15"/>
                </a:lnTo>
                <a:lnTo>
                  <a:pt x="36" y="13"/>
                </a:lnTo>
                <a:cubicBezTo>
                  <a:pt x="36" y="12"/>
                  <a:pt x="37" y="12"/>
                  <a:pt x="38" y="11"/>
                </a:cubicBezTo>
                <a:cubicBezTo>
                  <a:pt x="38" y="11"/>
                  <a:pt x="39" y="10"/>
                  <a:pt x="39" y="9"/>
                </a:cubicBezTo>
                <a:cubicBezTo>
                  <a:pt x="40" y="8"/>
                  <a:pt x="41" y="7"/>
                  <a:pt x="42" y="6"/>
                </a:cubicBezTo>
                <a:cubicBezTo>
                  <a:pt x="42" y="6"/>
                  <a:pt x="42" y="5"/>
                  <a:pt x="42" y="4"/>
                </a:cubicBezTo>
                <a:cubicBezTo>
                  <a:pt x="42" y="4"/>
                  <a:pt x="42" y="3"/>
                  <a:pt x="42" y="3"/>
                </a:cubicBezTo>
                <a:cubicBezTo>
                  <a:pt x="42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2"/>
                  <a:pt x="37" y="2"/>
                  <a:pt x="37" y="3"/>
                </a:cubicBezTo>
                <a:cubicBezTo>
                  <a:pt x="37" y="3"/>
                  <a:pt x="36" y="3"/>
                  <a:pt x="36" y="3"/>
                </a:cubicBezTo>
                <a:lnTo>
                  <a:pt x="36" y="3"/>
                </a:lnTo>
                <a:lnTo>
                  <a:pt x="36" y="1"/>
                </a:lnTo>
                <a:cubicBezTo>
                  <a:pt x="37" y="1"/>
                  <a:pt x="37" y="0"/>
                  <a:pt x="38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1" y="0"/>
                  <a:pt x="42" y="0"/>
                  <a:pt x="43" y="1"/>
                </a:cubicBezTo>
                <a:cubicBezTo>
                  <a:pt x="44" y="2"/>
                  <a:pt x="44" y="3"/>
                  <a:pt x="44" y="4"/>
                </a:cubicBezTo>
                <a:cubicBezTo>
                  <a:pt x="44" y="5"/>
                  <a:pt x="44" y="5"/>
                  <a:pt x="44" y="6"/>
                </a:cubicBezTo>
                <a:cubicBezTo>
                  <a:pt x="44" y="6"/>
                  <a:pt x="44" y="7"/>
                  <a:pt x="44" y="7"/>
                </a:cubicBezTo>
                <a:cubicBezTo>
                  <a:pt x="43" y="7"/>
                  <a:pt x="43" y="8"/>
                  <a:pt x="43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10"/>
                  <a:pt x="40" y="11"/>
                  <a:pt x="39" y="12"/>
                </a:cubicBezTo>
                <a:cubicBezTo>
                  <a:pt x="39" y="12"/>
                  <a:pt x="38" y="13"/>
                  <a:pt x="38" y="13"/>
                </a:cubicBezTo>
                <a:lnTo>
                  <a:pt x="45" y="13"/>
                </a:lnTo>
                <a:lnTo>
                  <a:pt x="45" y="15"/>
                </a:lnTo>
                <a:close/>
                <a:moveTo>
                  <a:pt x="56" y="8"/>
                </a:moveTo>
                <a:cubicBezTo>
                  <a:pt x="56" y="10"/>
                  <a:pt x="56" y="12"/>
                  <a:pt x="55" y="13"/>
                </a:cubicBezTo>
                <a:cubicBezTo>
                  <a:pt x="54" y="15"/>
                  <a:pt x="53" y="15"/>
                  <a:pt x="51" y="15"/>
                </a:cubicBezTo>
                <a:cubicBezTo>
                  <a:pt x="50" y="15"/>
                  <a:pt x="49" y="15"/>
                  <a:pt x="48" y="13"/>
                </a:cubicBezTo>
                <a:cubicBezTo>
                  <a:pt x="47" y="12"/>
                  <a:pt x="47" y="10"/>
                  <a:pt x="47" y="8"/>
                </a:cubicBezTo>
                <a:cubicBezTo>
                  <a:pt x="47" y="5"/>
                  <a:pt x="47" y="3"/>
                  <a:pt x="48" y="2"/>
                </a:cubicBezTo>
                <a:cubicBezTo>
                  <a:pt x="49" y="1"/>
                  <a:pt x="50" y="0"/>
                  <a:pt x="51" y="0"/>
                </a:cubicBezTo>
                <a:cubicBezTo>
                  <a:pt x="53" y="0"/>
                  <a:pt x="54" y="1"/>
                  <a:pt x="55" y="2"/>
                </a:cubicBezTo>
                <a:cubicBezTo>
                  <a:pt x="56" y="3"/>
                  <a:pt x="56" y="5"/>
                  <a:pt x="56" y="8"/>
                </a:cubicBezTo>
                <a:close/>
                <a:moveTo>
                  <a:pt x="54" y="12"/>
                </a:moveTo>
                <a:cubicBezTo>
                  <a:pt x="54" y="12"/>
                  <a:pt x="54" y="11"/>
                  <a:pt x="54" y="10"/>
                </a:cubicBezTo>
                <a:cubicBezTo>
                  <a:pt x="54" y="10"/>
                  <a:pt x="54" y="9"/>
                  <a:pt x="54" y="8"/>
                </a:cubicBezTo>
                <a:cubicBezTo>
                  <a:pt x="54" y="7"/>
                  <a:pt x="54" y="6"/>
                  <a:pt x="54" y="5"/>
                </a:cubicBezTo>
                <a:cubicBezTo>
                  <a:pt x="54" y="4"/>
                  <a:pt x="54" y="4"/>
                  <a:pt x="54" y="3"/>
                </a:cubicBezTo>
                <a:cubicBezTo>
                  <a:pt x="53" y="3"/>
                  <a:pt x="53" y="2"/>
                  <a:pt x="53" y="2"/>
                </a:cubicBezTo>
                <a:cubicBezTo>
                  <a:pt x="52" y="2"/>
                  <a:pt x="52" y="2"/>
                  <a:pt x="51" y="2"/>
                </a:cubicBezTo>
                <a:cubicBezTo>
                  <a:pt x="51" y="2"/>
                  <a:pt x="50" y="2"/>
                  <a:pt x="50" y="2"/>
                </a:cubicBezTo>
                <a:cubicBezTo>
                  <a:pt x="50" y="2"/>
                  <a:pt x="49" y="3"/>
                  <a:pt x="49" y="3"/>
                </a:cubicBezTo>
                <a:cubicBezTo>
                  <a:pt x="49" y="4"/>
                  <a:pt x="49" y="4"/>
                  <a:pt x="49" y="5"/>
                </a:cubicBezTo>
                <a:cubicBezTo>
                  <a:pt x="49" y="6"/>
                  <a:pt x="49" y="7"/>
                  <a:pt x="49" y="8"/>
                </a:cubicBezTo>
                <a:cubicBezTo>
                  <a:pt x="49" y="9"/>
                  <a:pt x="49" y="10"/>
                  <a:pt x="49" y="10"/>
                </a:cubicBezTo>
                <a:cubicBezTo>
                  <a:pt x="49" y="11"/>
                  <a:pt x="49" y="12"/>
                  <a:pt x="49" y="12"/>
                </a:cubicBezTo>
                <a:cubicBezTo>
                  <a:pt x="49" y="13"/>
                  <a:pt x="50" y="13"/>
                  <a:pt x="50" y="13"/>
                </a:cubicBezTo>
                <a:cubicBezTo>
                  <a:pt x="50" y="14"/>
                  <a:pt x="51" y="14"/>
                  <a:pt x="51" y="14"/>
                </a:cubicBezTo>
                <a:cubicBezTo>
                  <a:pt x="52" y="14"/>
                  <a:pt x="52" y="14"/>
                  <a:pt x="53" y="13"/>
                </a:cubicBezTo>
                <a:cubicBezTo>
                  <a:pt x="53" y="13"/>
                  <a:pt x="53" y="13"/>
                  <a:pt x="54" y="12"/>
                </a:cubicBezTo>
                <a:close/>
                <a:moveTo>
                  <a:pt x="64" y="9"/>
                </a:moveTo>
                <a:cubicBezTo>
                  <a:pt x="64" y="11"/>
                  <a:pt x="63" y="13"/>
                  <a:pt x="63" y="15"/>
                </a:cubicBezTo>
                <a:cubicBezTo>
                  <a:pt x="62" y="16"/>
                  <a:pt x="61" y="18"/>
                  <a:pt x="60" y="19"/>
                </a:cubicBezTo>
                <a:lnTo>
                  <a:pt x="58" y="19"/>
                </a:lnTo>
                <a:lnTo>
                  <a:pt x="58" y="19"/>
                </a:lnTo>
                <a:cubicBezTo>
                  <a:pt x="58" y="19"/>
                  <a:pt x="59" y="18"/>
                  <a:pt x="59" y="17"/>
                </a:cubicBezTo>
                <a:cubicBezTo>
                  <a:pt x="60" y="17"/>
                  <a:pt x="60" y="16"/>
                  <a:pt x="60" y="15"/>
                </a:cubicBezTo>
                <a:cubicBezTo>
                  <a:pt x="61" y="14"/>
                  <a:pt x="61" y="13"/>
                  <a:pt x="61" y="12"/>
                </a:cubicBezTo>
                <a:cubicBezTo>
                  <a:pt x="62" y="11"/>
                  <a:pt x="62" y="10"/>
                  <a:pt x="62" y="9"/>
                </a:cubicBezTo>
                <a:cubicBezTo>
                  <a:pt x="62" y="8"/>
                  <a:pt x="62" y="7"/>
                  <a:pt x="61" y="6"/>
                </a:cubicBezTo>
                <a:cubicBezTo>
                  <a:pt x="61" y="5"/>
                  <a:pt x="61" y="4"/>
                  <a:pt x="60" y="4"/>
                </a:cubicBezTo>
                <a:cubicBezTo>
                  <a:pt x="60" y="3"/>
                  <a:pt x="60" y="2"/>
                  <a:pt x="59" y="1"/>
                </a:cubicBezTo>
                <a:cubicBezTo>
                  <a:pt x="59" y="1"/>
                  <a:pt x="58" y="0"/>
                  <a:pt x="58" y="0"/>
                </a:cubicBezTo>
                <a:lnTo>
                  <a:pt x="58" y="0"/>
                </a:lnTo>
                <a:lnTo>
                  <a:pt x="60" y="0"/>
                </a:lnTo>
                <a:cubicBezTo>
                  <a:pt x="61" y="1"/>
                  <a:pt x="62" y="2"/>
                  <a:pt x="63" y="4"/>
                </a:cubicBezTo>
                <a:cubicBezTo>
                  <a:pt x="63" y="5"/>
                  <a:pt x="64" y="7"/>
                  <a:pt x="64" y="9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7" name="Freeform 37"/>
          <p:cNvSpPr>
            <a:spLocks noEditPoints="1"/>
          </p:cNvSpPr>
          <p:nvPr/>
        </p:nvSpPr>
        <p:spPr bwMode="auto">
          <a:xfrm>
            <a:off x="5589588" y="3427413"/>
            <a:ext cx="800100" cy="2540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3" y="0"/>
              </a:cxn>
              <a:cxn ang="0">
                <a:pos x="4" y="2"/>
              </a:cxn>
              <a:cxn ang="0">
                <a:pos x="1" y="10"/>
              </a:cxn>
              <a:cxn ang="0">
                <a:pos x="4" y="18"/>
              </a:cxn>
              <a:cxn ang="0">
                <a:pos x="7" y="16"/>
              </a:cxn>
              <a:cxn ang="0">
                <a:pos x="11" y="10"/>
              </a:cxn>
              <a:cxn ang="0">
                <a:pos x="14" y="4"/>
              </a:cxn>
              <a:cxn ang="0">
                <a:pos x="11" y="3"/>
              </a:cxn>
              <a:cxn ang="0">
                <a:pos x="8" y="3"/>
              </a:cxn>
              <a:cxn ang="0">
                <a:pos x="8" y="2"/>
              </a:cxn>
              <a:cxn ang="0">
                <a:pos x="15" y="2"/>
              </a:cxn>
              <a:cxn ang="0">
                <a:pos x="15" y="8"/>
              </a:cxn>
              <a:cxn ang="0">
                <a:pos x="11" y="12"/>
              </a:cxn>
              <a:cxn ang="0">
                <a:pos x="16" y="16"/>
              </a:cxn>
              <a:cxn ang="0">
                <a:pos x="26" y="15"/>
              </a:cxn>
              <a:cxn ang="0">
                <a:pos x="20" y="16"/>
              </a:cxn>
              <a:cxn ang="0">
                <a:pos x="19" y="13"/>
              </a:cxn>
              <a:cxn ang="0">
                <a:pos x="21" y="14"/>
              </a:cxn>
              <a:cxn ang="0">
                <a:pos x="25" y="14"/>
              </a:cxn>
              <a:cxn ang="0">
                <a:pos x="25" y="10"/>
              </a:cxn>
              <a:cxn ang="0">
                <a:pos x="22" y="8"/>
              </a:cxn>
              <a:cxn ang="0">
                <a:pos x="19" y="1"/>
              </a:cxn>
              <a:cxn ang="0">
                <a:pos x="21" y="3"/>
              </a:cxn>
              <a:cxn ang="0">
                <a:pos x="22" y="7"/>
              </a:cxn>
              <a:cxn ang="0">
                <a:pos x="27" y="9"/>
              </a:cxn>
              <a:cxn ang="0">
                <a:pos x="31" y="20"/>
              </a:cxn>
              <a:cxn ang="0">
                <a:pos x="33" y="13"/>
              </a:cxn>
              <a:cxn ang="0">
                <a:pos x="43" y="16"/>
              </a:cxn>
              <a:cxn ang="0">
                <a:pos x="35" y="11"/>
              </a:cxn>
              <a:cxn ang="0">
                <a:pos x="43" y="1"/>
              </a:cxn>
              <a:cxn ang="0">
                <a:pos x="45" y="11"/>
              </a:cxn>
              <a:cxn ang="0">
                <a:pos x="36" y="9"/>
              </a:cxn>
              <a:cxn ang="0">
                <a:pos x="55" y="13"/>
              </a:cxn>
              <a:cxn ang="0">
                <a:pos x="51" y="16"/>
              </a:cxn>
              <a:cxn ang="0">
                <a:pos x="47" y="13"/>
              </a:cxn>
              <a:cxn ang="0">
                <a:pos x="49" y="14"/>
              </a:cxn>
              <a:cxn ang="0">
                <a:pos x="52" y="14"/>
              </a:cxn>
              <a:cxn ang="0">
                <a:pos x="54" y="11"/>
              </a:cxn>
              <a:cxn ang="0">
                <a:pos x="52" y="9"/>
              </a:cxn>
              <a:cxn ang="0">
                <a:pos x="47" y="9"/>
              </a:cxn>
              <a:cxn ang="0">
                <a:pos x="56" y="3"/>
              </a:cxn>
              <a:cxn ang="0">
                <a:pos x="50" y="7"/>
              </a:cxn>
              <a:cxn ang="0">
                <a:pos x="54" y="8"/>
              </a:cxn>
              <a:cxn ang="0">
                <a:pos x="63" y="10"/>
              </a:cxn>
              <a:cxn ang="0">
                <a:pos x="57" y="20"/>
              </a:cxn>
              <a:cxn ang="0">
                <a:pos x="60" y="16"/>
              </a:cxn>
              <a:cxn ang="0">
                <a:pos x="61" y="7"/>
              </a:cxn>
              <a:cxn ang="0">
                <a:pos x="57" y="1"/>
              </a:cxn>
              <a:cxn ang="0">
                <a:pos x="62" y="5"/>
              </a:cxn>
            </a:cxnLst>
            <a:rect l="0" t="0" r="r" b="b"/>
            <a:pathLst>
              <a:path w="63" h="20">
                <a:moveTo>
                  <a:pt x="5" y="20"/>
                </a:moveTo>
                <a:lnTo>
                  <a:pt x="3" y="20"/>
                </a:lnTo>
                <a:cubicBezTo>
                  <a:pt x="2" y="19"/>
                  <a:pt x="1" y="17"/>
                  <a:pt x="0" y="16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8"/>
                  <a:pt x="0" y="6"/>
                  <a:pt x="0" y="5"/>
                </a:cubicBezTo>
                <a:cubicBezTo>
                  <a:pt x="1" y="3"/>
                  <a:pt x="2" y="2"/>
                  <a:pt x="3" y="0"/>
                </a:cubicBezTo>
                <a:lnTo>
                  <a:pt x="5" y="0"/>
                </a:lnTo>
                <a:lnTo>
                  <a:pt x="5" y="1"/>
                </a:lnTo>
                <a:cubicBezTo>
                  <a:pt x="5" y="1"/>
                  <a:pt x="4" y="2"/>
                  <a:pt x="4" y="2"/>
                </a:cubicBezTo>
                <a:cubicBezTo>
                  <a:pt x="3" y="3"/>
                  <a:pt x="3" y="4"/>
                  <a:pt x="3" y="4"/>
                </a:cubicBezTo>
                <a:cubicBezTo>
                  <a:pt x="2" y="5"/>
                  <a:pt x="2" y="6"/>
                  <a:pt x="2" y="7"/>
                </a:cubicBezTo>
                <a:cubicBezTo>
                  <a:pt x="1" y="8"/>
                  <a:pt x="1" y="9"/>
                  <a:pt x="1" y="10"/>
                </a:cubicBezTo>
                <a:cubicBezTo>
                  <a:pt x="1" y="11"/>
                  <a:pt x="1" y="12"/>
                  <a:pt x="2" y="13"/>
                </a:cubicBezTo>
                <a:cubicBezTo>
                  <a:pt x="2" y="14"/>
                  <a:pt x="2" y="15"/>
                  <a:pt x="3" y="16"/>
                </a:cubicBezTo>
                <a:cubicBezTo>
                  <a:pt x="3" y="17"/>
                  <a:pt x="3" y="18"/>
                  <a:pt x="4" y="18"/>
                </a:cubicBezTo>
                <a:cubicBezTo>
                  <a:pt x="4" y="19"/>
                  <a:pt x="5" y="19"/>
                  <a:pt x="5" y="20"/>
                </a:cubicBezTo>
                <a:close/>
                <a:moveTo>
                  <a:pt x="16" y="16"/>
                </a:moveTo>
                <a:lnTo>
                  <a:pt x="7" y="16"/>
                </a:lnTo>
                <a:lnTo>
                  <a:pt x="7" y="14"/>
                </a:lnTo>
                <a:cubicBezTo>
                  <a:pt x="8" y="13"/>
                  <a:pt x="9" y="13"/>
                  <a:pt x="9" y="12"/>
                </a:cubicBezTo>
                <a:cubicBezTo>
                  <a:pt x="10" y="11"/>
                  <a:pt x="10" y="11"/>
                  <a:pt x="11" y="10"/>
                </a:cubicBezTo>
                <a:cubicBezTo>
                  <a:pt x="12" y="9"/>
                  <a:pt x="13" y="8"/>
                  <a:pt x="13" y="7"/>
                </a:cubicBezTo>
                <a:cubicBezTo>
                  <a:pt x="14" y="7"/>
                  <a:pt x="14" y="6"/>
                  <a:pt x="14" y="5"/>
                </a:cubicBezTo>
                <a:cubicBezTo>
                  <a:pt x="14" y="5"/>
                  <a:pt x="14" y="4"/>
                  <a:pt x="14" y="4"/>
                </a:cubicBezTo>
                <a:cubicBezTo>
                  <a:pt x="13" y="4"/>
                  <a:pt x="13" y="3"/>
                  <a:pt x="13" y="3"/>
                </a:cubicBezTo>
                <a:cubicBezTo>
                  <a:pt x="13" y="3"/>
                  <a:pt x="13" y="3"/>
                  <a:pt x="12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9" y="3"/>
                  <a:pt x="8" y="3"/>
                </a:cubicBezTo>
                <a:cubicBezTo>
                  <a:pt x="8" y="4"/>
                  <a:pt x="8" y="4"/>
                  <a:pt x="8" y="4"/>
                </a:cubicBezTo>
                <a:lnTo>
                  <a:pt x="8" y="4"/>
                </a:lnTo>
                <a:lnTo>
                  <a:pt x="8" y="2"/>
                </a:lnTo>
                <a:cubicBezTo>
                  <a:pt x="8" y="2"/>
                  <a:pt x="9" y="1"/>
                  <a:pt x="9" y="1"/>
                </a:cubicBezTo>
                <a:cubicBezTo>
                  <a:pt x="10" y="1"/>
                  <a:pt x="11" y="1"/>
                  <a:pt x="11" y="1"/>
                </a:cubicBezTo>
                <a:cubicBezTo>
                  <a:pt x="13" y="1"/>
                  <a:pt x="14" y="1"/>
                  <a:pt x="15" y="2"/>
                </a:cubicBezTo>
                <a:cubicBezTo>
                  <a:pt x="15" y="3"/>
                  <a:pt x="16" y="4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5" y="7"/>
                  <a:pt x="15" y="7"/>
                  <a:pt x="15" y="8"/>
                </a:cubicBezTo>
                <a:cubicBezTo>
                  <a:pt x="15" y="8"/>
                  <a:pt x="14" y="9"/>
                  <a:pt x="14" y="9"/>
                </a:cubicBezTo>
                <a:cubicBezTo>
                  <a:pt x="14" y="10"/>
                  <a:pt x="13" y="10"/>
                  <a:pt x="13" y="10"/>
                </a:cubicBezTo>
                <a:cubicBezTo>
                  <a:pt x="12" y="11"/>
                  <a:pt x="12" y="12"/>
                  <a:pt x="11" y="12"/>
                </a:cubicBezTo>
                <a:cubicBezTo>
                  <a:pt x="10" y="13"/>
                  <a:pt x="10" y="14"/>
                  <a:pt x="9" y="14"/>
                </a:cubicBezTo>
                <a:lnTo>
                  <a:pt x="16" y="14"/>
                </a:lnTo>
                <a:lnTo>
                  <a:pt x="16" y="16"/>
                </a:lnTo>
                <a:close/>
                <a:moveTo>
                  <a:pt x="27" y="11"/>
                </a:moveTo>
                <a:cubicBezTo>
                  <a:pt x="27" y="12"/>
                  <a:pt x="27" y="13"/>
                  <a:pt x="27" y="13"/>
                </a:cubicBezTo>
                <a:cubicBezTo>
                  <a:pt x="27" y="14"/>
                  <a:pt x="26" y="14"/>
                  <a:pt x="26" y="15"/>
                </a:cubicBezTo>
                <a:cubicBezTo>
                  <a:pt x="26" y="15"/>
                  <a:pt x="25" y="16"/>
                  <a:pt x="24" y="16"/>
                </a:cubicBezTo>
                <a:cubicBezTo>
                  <a:pt x="24" y="16"/>
                  <a:pt x="23" y="16"/>
                  <a:pt x="22" y="16"/>
                </a:cubicBezTo>
                <a:cubicBezTo>
                  <a:pt x="22" y="16"/>
                  <a:pt x="21" y="16"/>
                  <a:pt x="20" y="16"/>
                </a:cubicBezTo>
                <a:cubicBezTo>
                  <a:pt x="20" y="16"/>
                  <a:pt x="19" y="16"/>
                  <a:pt x="19" y="15"/>
                </a:cubicBezTo>
                <a:lnTo>
                  <a:pt x="19" y="13"/>
                </a:lnTo>
                <a:lnTo>
                  <a:pt x="19" y="13"/>
                </a:lnTo>
                <a:cubicBezTo>
                  <a:pt x="19" y="13"/>
                  <a:pt x="19" y="14"/>
                  <a:pt x="19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4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2"/>
                  <a:pt x="25" y="12"/>
                  <a:pt x="25" y="11"/>
                </a:cubicBezTo>
                <a:cubicBezTo>
                  <a:pt x="25" y="11"/>
                  <a:pt x="25" y="10"/>
                  <a:pt x="25" y="10"/>
                </a:cubicBezTo>
                <a:cubicBezTo>
                  <a:pt x="25" y="10"/>
                  <a:pt x="25" y="9"/>
                  <a:pt x="24" y="9"/>
                </a:cubicBezTo>
                <a:cubicBezTo>
                  <a:pt x="24" y="9"/>
                  <a:pt x="24" y="9"/>
                  <a:pt x="23" y="9"/>
                </a:cubicBezTo>
                <a:cubicBezTo>
                  <a:pt x="23" y="8"/>
                  <a:pt x="23" y="8"/>
                  <a:pt x="22" y="8"/>
                </a:cubicBezTo>
                <a:cubicBezTo>
                  <a:pt x="22" y="8"/>
                  <a:pt x="21" y="8"/>
                  <a:pt x="20" y="9"/>
                </a:cubicBezTo>
                <a:cubicBezTo>
                  <a:pt x="20" y="9"/>
                  <a:pt x="19" y="9"/>
                  <a:pt x="19" y="9"/>
                </a:cubicBezTo>
                <a:lnTo>
                  <a:pt x="19" y="1"/>
                </a:lnTo>
                <a:lnTo>
                  <a:pt x="27" y="1"/>
                </a:lnTo>
                <a:lnTo>
                  <a:pt x="27" y="3"/>
                </a:lnTo>
                <a:lnTo>
                  <a:pt x="21" y="3"/>
                </a:lnTo>
                <a:lnTo>
                  <a:pt x="21" y="7"/>
                </a:lnTo>
                <a:cubicBezTo>
                  <a:pt x="21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7"/>
                  <a:pt x="24" y="7"/>
                  <a:pt x="24" y="7"/>
                </a:cubicBezTo>
                <a:cubicBezTo>
                  <a:pt x="25" y="7"/>
                  <a:pt x="25" y="7"/>
                  <a:pt x="26" y="8"/>
                </a:cubicBezTo>
                <a:cubicBezTo>
                  <a:pt x="26" y="8"/>
                  <a:pt x="27" y="8"/>
                  <a:pt x="27" y="9"/>
                </a:cubicBezTo>
                <a:cubicBezTo>
                  <a:pt x="27" y="10"/>
                  <a:pt x="27" y="10"/>
                  <a:pt x="27" y="11"/>
                </a:cubicBezTo>
                <a:close/>
                <a:moveTo>
                  <a:pt x="33" y="13"/>
                </a:moveTo>
                <a:lnTo>
                  <a:pt x="31" y="20"/>
                </a:lnTo>
                <a:lnTo>
                  <a:pt x="29" y="20"/>
                </a:lnTo>
                <a:lnTo>
                  <a:pt x="31" y="13"/>
                </a:lnTo>
                <a:lnTo>
                  <a:pt x="33" y="13"/>
                </a:lnTo>
                <a:close/>
                <a:moveTo>
                  <a:pt x="45" y="11"/>
                </a:moveTo>
                <a:lnTo>
                  <a:pt x="43" y="11"/>
                </a:lnTo>
                <a:lnTo>
                  <a:pt x="43" y="16"/>
                </a:lnTo>
                <a:lnTo>
                  <a:pt x="41" y="16"/>
                </a:lnTo>
                <a:lnTo>
                  <a:pt x="41" y="11"/>
                </a:lnTo>
                <a:lnTo>
                  <a:pt x="35" y="11"/>
                </a:lnTo>
                <a:lnTo>
                  <a:pt x="35" y="9"/>
                </a:lnTo>
                <a:lnTo>
                  <a:pt x="42" y="1"/>
                </a:lnTo>
                <a:lnTo>
                  <a:pt x="43" y="1"/>
                </a:lnTo>
                <a:lnTo>
                  <a:pt x="43" y="9"/>
                </a:lnTo>
                <a:lnTo>
                  <a:pt x="45" y="9"/>
                </a:lnTo>
                <a:lnTo>
                  <a:pt x="45" y="11"/>
                </a:lnTo>
                <a:close/>
                <a:moveTo>
                  <a:pt x="41" y="9"/>
                </a:moveTo>
                <a:lnTo>
                  <a:pt x="41" y="3"/>
                </a:lnTo>
                <a:lnTo>
                  <a:pt x="36" y="9"/>
                </a:lnTo>
                <a:lnTo>
                  <a:pt x="41" y="9"/>
                </a:lnTo>
                <a:close/>
                <a:moveTo>
                  <a:pt x="56" y="11"/>
                </a:moveTo>
                <a:cubicBezTo>
                  <a:pt x="56" y="12"/>
                  <a:pt x="55" y="13"/>
                  <a:pt x="55" y="13"/>
                </a:cubicBezTo>
                <a:cubicBezTo>
                  <a:pt x="55" y="14"/>
                  <a:pt x="55" y="14"/>
                  <a:pt x="54" y="15"/>
                </a:cubicBezTo>
                <a:cubicBezTo>
                  <a:pt x="54" y="15"/>
                  <a:pt x="53" y="16"/>
                  <a:pt x="53" y="16"/>
                </a:cubicBezTo>
                <a:cubicBezTo>
                  <a:pt x="52" y="16"/>
                  <a:pt x="51" y="16"/>
                  <a:pt x="51" y="16"/>
                </a:cubicBezTo>
                <a:cubicBezTo>
                  <a:pt x="50" y="16"/>
                  <a:pt x="49" y="16"/>
                  <a:pt x="49" y="16"/>
                </a:cubicBezTo>
                <a:cubicBezTo>
                  <a:pt x="48" y="16"/>
                  <a:pt x="47" y="16"/>
                  <a:pt x="47" y="15"/>
                </a:cubicBezTo>
                <a:lnTo>
                  <a:pt x="47" y="13"/>
                </a:lnTo>
                <a:lnTo>
                  <a:pt x="47" y="13"/>
                </a:lnTo>
                <a:cubicBezTo>
                  <a:pt x="47" y="13"/>
                  <a:pt x="47" y="14"/>
                  <a:pt x="48" y="14"/>
                </a:cubicBezTo>
                <a:cubicBezTo>
                  <a:pt x="48" y="14"/>
                  <a:pt x="48" y="14"/>
                  <a:pt x="49" y="14"/>
                </a:cubicBezTo>
                <a:cubicBezTo>
                  <a:pt x="49" y="14"/>
                  <a:pt x="49" y="14"/>
                  <a:pt x="50" y="14"/>
                </a:cubicBezTo>
                <a:cubicBezTo>
                  <a:pt x="50" y="14"/>
                  <a:pt x="50" y="14"/>
                  <a:pt x="51" y="14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4"/>
                  <a:pt x="53" y="14"/>
                  <a:pt x="53" y="14"/>
                </a:cubicBezTo>
                <a:cubicBezTo>
                  <a:pt x="53" y="13"/>
                  <a:pt x="53" y="13"/>
                  <a:pt x="53" y="13"/>
                </a:cubicBezTo>
                <a:cubicBezTo>
                  <a:pt x="54" y="12"/>
                  <a:pt x="54" y="12"/>
                  <a:pt x="54" y="11"/>
                </a:cubicBezTo>
                <a:cubicBezTo>
                  <a:pt x="54" y="11"/>
                  <a:pt x="54" y="10"/>
                  <a:pt x="53" y="10"/>
                </a:cubicBezTo>
                <a:cubicBezTo>
                  <a:pt x="53" y="10"/>
                  <a:pt x="53" y="9"/>
                  <a:pt x="53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8"/>
                  <a:pt x="51" y="8"/>
                  <a:pt x="50" y="8"/>
                </a:cubicBezTo>
                <a:cubicBezTo>
                  <a:pt x="50" y="8"/>
                  <a:pt x="49" y="8"/>
                  <a:pt x="49" y="9"/>
                </a:cubicBezTo>
                <a:cubicBezTo>
                  <a:pt x="48" y="9"/>
                  <a:pt x="48" y="9"/>
                  <a:pt x="47" y="9"/>
                </a:cubicBezTo>
                <a:lnTo>
                  <a:pt x="47" y="1"/>
                </a:lnTo>
                <a:lnTo>
                  <a:pt x="56" y="1"/>
                </a:lnTo>
                <a:lnTo>
                  <a:pt x="56" y="3"/>
                </a:lnTo>
                <a:lnTo>
                  <a:pt x="49" y="3"/>
                </a:lnTo>
                <a:lnTo>
                  <a:pt x="49" y="7"/>
                </a:ln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1" y="7"/>
                </a:cubicBezTo>
                <a:cubicBezTo>
                  <a:pt x="51" y="7"/>
                  <a:pt x="52" y="7"/>
                  <a:pt x="53" y="7"/>
                </a:cubicBezTo>
                <a:cubicBezTo>
                  <a:pt x="53" y="7"/>
                  <a:pt x="54" y="7"/>
                  <a:pt x="54" y="8"/>
                </a:cubicBezTo>
                <a:cubicBezTo>
                  <a:pt x="55" y="8"/>
                  <a:pt x="55" y="8"/>
                  <a:pt x="55" y="9"/>
                </a:cubicBezTo>
                <a:cubicBezTo>
                  <a:pt x="55" y="10"/>
                  <a:pt x="56" y="10"/>
                  <a:pt x="56" y="11"/>
                </a:cubicBezTo>
                <a:close/>
                <a:moveTo>
                  <a:pt x="63" y="10"/>
                </a:moveTo>
                <a:cubicBezTo>
                  <a:pt x="63" y="12"/>
                  <a:pt x="63" y="14"/>
                  <a:pt x="62" y="16"/>
                </a:cubicBezTo>
                <a:cubicBezTo>
                  <a:pt x="62" y="17"/>
                  <a:pt x="61" y="19"/>
                  <a:pt x="60" y="20"/>
                </a:cubicBezTo>
                <a:lnTo>
                  <a:pt x="57" y="20"/>
                </a:lnTo>
                <a:lnTo>
                  <a:pt x="57" y="20"/>
                </a:lnTo>
                <a:cubicBezTo>
                  <a:pt x="58" y="19"/>
                  <a:pt x="58" y="19"/>
                  <a:pt x="59" y="18"/>
                </a:cubicBezTo>
                <a:cubicBezTo>
                  <a:pt x="59" y="18"/>
                  <a:pt x="60" y="17"/>
                  <a:pt x="60" y="16"/>
                </a:cubicBezTo>
                <a:cubicBezTo>
                  <a:pt x="61" y="15"/>
                  <a:pt x="61" y="14"/>
                  <a:pt x="61" y="13"/>
                </a:cubicBezTo>
                <a:cubicBezTo>
                  <a:pt x="62" y="12"/>
                  <a:pt x="62" y="11"/>
                  <a:pt x="62" y="10"/>
                </a:cubicBezTo>
                <a:cubicBezTo>
                  <a:pt x="62" y="9"/>
                  <a:pt x="62" y="8"/>
                  <a:pt x="61" y="7"/>
                </a:cubicBezTo>
                <a:cubicBezTo>
                  <a:pt x="61" y="6"/>
                  <a:pt x="61" y="5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8" y="2"/>
                  <a:pt x="58" y="1"/>
                  <a:pt x="57" y="1"/>
                </a:cubicBezTo>
                <a:lnTo>
                  <a:pt x="57" y="0"/>
                </a:lnTo>
                <a:lnTo>
                  <a:pt x="60" y="0"/>
                </a:lnTo>
                <a:cubicBezTo>
                  <a:pt x="61" y="2"/>
                  <a:pt x="62" y="3"/>
                  <a:pt x="62" y="5"/>
                </a:cubicBezTo>
                <a:cubicBezTo>
                  <a:pt x="63" y="6"/>
                  <a:pt x="63" y="8"/>
                  <a:pt x="63" y="10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8" name="Freeform 38"/>
          <p:cNvSpPr>
            <a:spLocks noEditPoints="1"/>
          </p:cNvSpPr>
          <p:nvPr/>
        </p:nvSpPr>
        <p:spPr bwMode="auto">
          <a:xfrm>
            <a:off x="2525713" y="3402013"/>
            <a:ext cx="901700" cy="241300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4" y="0"/>
              </a:cxn>
              <a:cxn ang="0">
                <a:pos x="4" y="1"/>
              </a:cxn>
              <a:cxn ang="0">
                <a:pos x="2" y="9"/>
              </a:cxn>
              <a:cxn ang="0">
                <a:pos x="4" y="17"/>
              </a:cxn>
              <a:cxn ang="0">
                <a:pos x="8" y="9"/>
              </a:cxn>
              <a:cxn ang="0">
                <a:pos x="13" y="9"/>
              </a:cxn>
              <a:cxn ang="0">
                <a:pos x="15" y="13"/>
              </a:cxn>
              <a:cxn ang="0">
                <a:pos x="21" y="6"/>
              </a:cxn>
              <a:cxn ang="0">
                <a:pos x="21" y="2"/>
              </a:cxn>
              <a:cxn ang="0">
                <a:pos x="18" y="2"/>
              </a:cxn>
              <a:cxn ang="0">
                <a:pos x="16" y="3"/>
              </a:cxn>
              <a:cxn ang="0">
                <a:pos x="17" y="0"/>
              </a:cxn>
              <a:cxn ang="0">
                <a:pos x="24" y="4"/>
              </a:cxn>
              <a:cxn ang="0">
                <a:pos x="22" y="8"/>
              </a:cxn>
              <a:cxn ang="0">
                <a:pos x="17" y="13"/>
              </a:cxn>
              <a:cxn ang="0">
                <a:pos x="35" y="10"/>
              </a:cxn>
              <a:cxn ang="0">
                <a:pos x="32" y="15"/>
              </a:cxn>
              <a:cxn ang="0">
                <a:pos x="26" y="14"/>
              </a:cxn>
              <a:cxn ang="0">
                <a:pos x="27" y="13"/>
              </a:cxn>
              <a:cxn ang="0">
                <a:pos x="30" y="14"/>
              </a:cxn>
              <a:cxn ang="0">
                <a:pos x="33" y="12"/>
              </a:cxn>
              <a:cxn ang="0">
                <a:pos x="32" y="8"/>
              </a:cxn>
              <a:cxn ang="0">
                <a:pos x="28" y="8"/>
              </a:cxn>
              <a:cxn ang="0">
                <a:pos x="35" y="0"/>
              </a:cxn>
              <a:cxn ang="0">
                <a:pos x="29" y="6"/>
              </a:cxn>
              <a:cxn ang="0">
                <a:pos x="32" y="6"/>
              </a:cxn>
              <a:cxn ang="0">
                <a:pos x="35" y="10"/>
              </a:cxn>
              <a:cxn ang="0">
                <a:pos x="37" y="19"/>
              </a:cxn>
              <a:cxn ang="0">
                <a:pos x="53" y="10"/>
              </a:cxn>
              <a:cxn ang="0">
                <a:pos x="49" y="15"/>
              </a:cxn>
              <a:cxn ang="0">
                <a:pos x="43" y="8"/>
              </a:cxn>
              <a:cxn ang="0">
                <a:pos x="51" y="8"/>
              </a:cxn>
              <a:cxn ang="0">
                <a:pos x="49" y="8"/>
              </a:cxn>
              <a:cxn ang="0">
                <a:pos x="49" y="8"/>
              </a:cxn>
              <a:cxn ang="0">
                <a:pos x="62" y="14"/>
              </a:cxn>
              <a:cxn ang="0">
                <a:pos x="56" y="15"/>
              </a:cxn>
              <a:cxn ang="0">
                <a:pos x="55" y="12"/>
              </a:cxn>
              <a:cxn ang="0">
                <a:pos x="57" y="13"/>
              </a:cxn>
              <a:cxn ang="0">
                <a:pos x="61" y="13"/>
              </a:cxn>
              <a:cxn ang="0">
                <a:pos x="61" y="9"/>
              </a:cxn>
              <a:cxn ang="0">
                <a:pos x="58" y="7"/>
              </a:cxn>
              <a:cxn ang="0">
                <a:pos x="55" y="0"/>
              </a:cxn>
              <a:cxn ang="0">
                <a:pos x="57" y="2"/>
              </a:cxn>
              <a:cxn ang="0">
                <a:pos x="58" y="6"/>
              </a:cxn>
              <a:cxn ang="0">
                <a:pos x="63" y="8"/>
              </a:cxn>
              <a:cxn ang="0">
                <a:pos x="70" y="15"/>
              </a:cxn>
              <a:cxn ang="0">
                <a:pos x="65" y="19"/>
              </a:cxn>
              <a:cxn ang="0">
                <a:pos x="69" y="12"/>
              </a:cxn>
              <a:cxn ang="0">
                <a:pos x="68" y="4"/>
              </a:cxn>
              <a:cxn ang="0">
                <a:pos x="65" y="0"/>
              </a:cxn>
              <a:cxn ang="0">
                <a:pos x="71" y="9"/>
              </a:cxn>
            </a:cxnLst>
            <a:rect l="0" t="0" r="r" b="b"/>
            <a:pathLst>
              <a:path w="71" h="19">
                <a:moveTo>
                  <a:pt x="6" y="19"/>
                </a:moveTo>
                <a:lnTo>
                  <a:pt x="4" y="19"/>
                </a:lnTo>
                <a:cubicBezTo>
                  <a:pt x="2" y="18"/>
                  <a:pt x="2" y="16"/>
                  <a:pt x="1" y="15"/>
                </a:cubicBezTo>
                <a:cubicBezTo>
                  <a:pt x="0" y="13"/>
                  <a:pt x="0" y="11"/>
                  <a:pt x="0" y="9"/>
                </a:cubicBezTo>
                <a:cubicBezTo>
                  <a:pt x="0" y="7"/>
                  <a:pt x="0" y="5"/>
                  <a:pt x="1" y="4"/>
                </a:cubicBezTo>
                <a:cubicBezTo>
                  <a:pt x="2" y="2"/>
                  <a:pt x="2" y="1"/>
                  <a:pt x="4" y="0"/>
                </a:cubicBezTo>
                <a:lnTo>
                  <a:pt x="6" y="0"/>
                </a:lnTo>
                <a:lnTo>
                  <a:pt x="6" y="0"/>
                </a:lnTo>
                <a:cubicBezTo>
                  <a:pt x="5" y="0"/>
                  <a:pt x="5" y="1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3" y="4"/>
                  <a:pt x="2" y="5"/>
                  <a:pt x="2" y="6"/>
                </a:cubicBezTo>
                <a:cubicBezTo>
                  <a:pt x="2" y="7"/>
                  <a:pt x="2" y="8"/>
                  <a:pt x="2" y="9"/>
                </a:cubicBezTo>
                <a:cubicBezTo>
                  <a:pt x="2" y="10"/>
                  <a:pt x="2" y="11"/>
                  <a:pt x="2" y="12"/>
                </a:cubicBezTo>
                <a:cubicBezTo>
                  <a:pt x="2" y="13"/>
                  <a:pt x="3" y="14"/>
                  <a:pt x="3" y="15"/>
                </a:cubicBezTo>
                <a:cubicBezTo>
                  <a:pt x="3" y="16"/>
                  <a:pt x="4" y="17"/>
                  <a:pt x="4" y="17"/>
                </a:cubicBezTo>
                <a:cubicBezTo>
                  <a:pt x="5" y="18"/>
                  <a:pt x="5" y="18"/>
                  <a:pt x="6" y="19"/>
                </a:cubicBezTo>
                <a:close/>
                <a:moveTo>
                  <a:pt x="13" y="9"/>
                </a:moveTo>
                <a:lnTo>
                  <a:pt x="8" y="9"/>
                </a:lnTo>
                <a:lnTo>
                  <a:pt x="8" y="8"/>
                </a:lnTo>
                <a:lnTo>
                  <a:pt x="13" y="8"/>
                </a:lnTo>
                <a:lnTo>
                  <a:pt x="13" y="9"/>
                </a:lnTo>
                <a:close/>
                <a:moveTo>
                  <a:pt x="24" y="15"/>
                </a:moveTo>
                <a:lnTo>
                  <a:pt x="15" y="15"/>
                </a:lnTo>
                <a:lnTo>
                  <a:pt x="15" y="13"/>
                </a:lnTo>
                <a:cubicBezTo>
                  <a:pt x="16" y="12"/>
                  <a:pt x="16" y="12"/>
                  <a:pt x="17" y="11"/>
                </a:cubicBezTo>
                <a:cubicBezTo>
                  <a:pt x="18" y="11"/>
                  <a:pt x="18" y="10"/>
                  <a:pt x="19" y="9"/>
                </a:cubicBezTo>
                <a:cubicBezTo>
                  <a:pt x="20" y="8"/>
                  <a:pt x="21" y="7"/>
                  <a:pt x="21" y="6"/>
                </a:cubicBezTo>
                <a:cubicBezTo>
                  <a:pt x="21" y="6"/>
                  <a:pt x="22" y="5"/>
                  <a:pt x="22" y="4"/>
                </a:cubicBezTo>
                <a:cubicBezTo>
                  <a:pt x="22" y="4"/>
                  <a:pt x="21" y="3"/>
                  <a:pt x="21" y="3"/>
                </a:cubicBezTo>
                <a:cubicBezTo>
                  <a:pt x="21" y="3"/>
                  <a:pt x="21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20" y="2"/>
                  <a:pt x="19" y="2"/>
                  <a:pt x="19" y="2"/>
                </a:cubicBezTo>
                <a:cubicBezTo>
                  <a:pt x="19" y="2"/>
                  <a:pt x="18" y="2"/>
                  <a:pt x="18" y="2"/>
                </a:cubicBezTo>
                <a:cubicBezTo>
                  <a:pt x="18" y="2"/>
                  <a:pt x="17" y="2"/>
                  <a:pt x="17" y="2"/>
                </a:cubicBezTo>
                <a:cubicBezTo>
                  <a:pt x="17" y="2"/>
                  <a:pt x="16" y="2"/>
                  <a:pt x="16" y="3"/>
                </a:cubicBezTo>
                <a:cubicBezTo>
                  <a:pt x="16" y="3"/>
                  <a:pt x="16" y="3"/>
                  <a:pt x="16" y="3"/>
                </a:cubicBezTo>
                <a:lnTo>
                  <a:pt x="15" y="3"/>
                </a:lnTo>
                <a:lnTo>
                  <a:pt x="15" y="1"/>
                </a:lnTo>
                <a:cubicBezTo>
                  <a:pt x="16" y="1"/>
                  <a:pt x="16" y="0"/>
                  <a:pt x="17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2"/>
                  <a:pt x="24" y="3"/>
                  <a:pt x="24" y="4"/>
                </a:cubicBezTo>
                <a:cubicBezTo>
                  <a:pt x="24" y="5"/>
                  <a:pt x="24" y="5"/>
                  <a:pt x="23" y="6"/>
                </a:cubicBezTo>
                <a:cubicBezTo>
                  <a:pt x="23" y="6"/>
                  <a:pt x="23" y="7"/>
                  <a:pt x="23" y="7"/>
                </a:cubicBezTo>
                <a:cubicBezTo>
                  <a:pt x="23" y="7"/>
                  <a:pt x="22" y="8"/>
                  <a:pt x="22" y="8"/>
                </a:cubicBezTo>
                <a:cubicBezTo>
                  <a:pt x="22" y="9"/>
                  <a:pt x="21" y="9"/>
                  <a:pt x="21" y="9"/>
                </a:cubicBezTo>
                <a:cubicBezTo>
                  <a:pt x="20" y="10"/>
                  <a:pt x="20" y="11"/>
                  <a:pt x="19" y="12"/>
                </a:cubicBezTo>
                <a:cubicBezTo>
                  <a:pt x="18" y="12"/>
                  <a:pt x="17" y="13"/>
                  <a:pt x="17" y="13"/>
                </a:cubicBezTo>
                <a:lnTo>
                  <a:pt x="24" y="13"/>
                </a:lnTo>
                <a:lnTo>
                  <a:pt x="24" y="15"/>
                </a:lnTo>
                <a:close/>
                <a:moveTo>
                  <a:pt x="35" y="10"/>
                </a:moveTo>
                <a:cubicBezTo>
                  <a:pt x="35" y="11"/>
                  <a:pt x="35" y="12"/>
                  <a:pt x="35" y="12"/>
                </a:cubicBezTo>
                <a:cubicBezTo>
                  <a:pt x="35" y="13"/>
                  <a:pt x="34" y="13"/>
                  <a:pt x="34" y="14"/>
                </a:cubicBezTo>
                <a:cubicBezTo>
                  <a:pt x="33" y="14"/>
                  <a:pt x="33" y="15"/>
                  <a:pt x="32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7" y="15"/>
                  <a:pt x="27" y="15"/>
                  <a:pt x="26" y="14"/>
                </a:cubicBezTo>
                <a:lnTo>
                  <a:pt x="26" y="12"/>
                </a:lnTo>
                <a:lnTo>
                  <a:pt x="26" y="12"/>
                </a:lnTo>
                <a:cubicBezTo>
                  <a:pt x="27" y="12"/>
                  <a:pt x="27" y="13"/>
                  <a:pt x="27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8" y="13"/>
                  <a:pt x="29" y="13"/>
                  <a:pt x="29" y="13"/>
                </a:cubicBezTo>
                <a:cubicBezTo>
                  <a:pt x="29" y="14"/>
                  <a:pt x="30" y="14"/>
                  <a:pt x="30" y="14"/>
                </a:cubicBezTo>
                <a:cubicBezTo>
                  <a:pt x="31" y="14"/>
                  <a:pt x="31" y="13"/>
                  <a:pt x="31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1"/>
                  <a:pt x="33" y="11"/>
                  <a:pt x="33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33" y="9"/>
                  <a:pt x="33" y="8"/>
                  <a:pt x="32" y="8"/>
                </a:cubicBezTo>
                <a:cubicBezTo>
                  <a:pt x="32" y="8"/>
                  <a:pt x="32" y="8"/>
                  <a:pt x="31" y="8"/>
                </a:cubicBezTo>
                <a:cubicBezTo>
                  <a:pt x="31" y="8"/>
                  <a:pt x="30" y="7"/>
                  <a:pt x="30" y="7"/>
                </a:cubicBezTo>
                <a:cubicBezTo>
                  <a:pt x="29" y="7"/>
                  <a:pt x="29" y="8"/>
                  <a:pt x="28" y="8"/>
                </a:cubicBezTo>
                <a:cubicBezTo>
                  <a:pt x="28" y="8"/>
                  <a:pt x="27" y="8"/>
                  <a:pt x="27" y="8"/>
                </a:cubicBezTo>
                <a:lnTo>
                  <a:pt x="27" y="0"/>
                </a:lnTo>
                <a:lnTo>
                  <a:pt x="35" y="0"/>
                </a:lnTo>
                <a:lnTo>
                  <a:pt x="35" y="2"/>
                </a:lnTo>
                <a:lnTo>
                  <a:pt x="29" y="2"/>
                </a:lnTo>
                <a:lnTo>
                  <a:pt x="29" y="6"/>
                </a:lnTo>
                <a:cubicBezTo>
                  <a:pt x="29" y="6"/>
                  <a:pt x="29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1" y="6"/>
                  <a:pt x="32" y="6"/>
                  <a:pt x="32" y="6"/>
                </a:cubicBezTo>
                <a:cubicBezTo>
                  <a:pt x="33" y="6"/>
                  <a:pt x="33" y="6"/>
                  <a:pt x="34" y="7"/>
                </a:cubicBezTo>
                <a:cubicBezTo>
                  <a:pt x="34" y="7"/>
                  <a:pt x="34" y="8"/>
                  <a:pt x="35" y="8"/>
                </a:cubicBezTo>
                <a:cubicBezTo>
                  <a:pt x="35" y="9"/>
                  <a:pt x="35" y="9"/>
                  <a:pt x="35" y="10"/>
                </a:cubicBezTo>
                <a:close/>
                <a:moveTo>
                  <a:pt x="41" y="12"/>
                </a:moveTo>
                <a:lnTo>
                  <a:pt x="38" y="19"/>
                </a:lnTo>
                <a:lnTo>
                  <a:pt x="37" y="19"/>
                </a:lnTo>
                <a:lnTo>
                  <a:pt x="39" y="12"/>
                </a:lnTo>
                <a:lnTo>
                  <a:pt x="41" y="12"/>
                </a:lnTo>
                <a:close/>
                <a:moveTo>
                  <a:pt x="53" y="10"/>
                </a:moveTo>
                <a:lnTo>
                  <a:pt x="51" y="10"/>
                </a:lnTo>
                <a:lnTo>
                  <a:pt x="51" y="15"/>
                </a:lnTo>
                <a:lnTo>
                  <a:pt x="49" y="15"/>
                </a:lnTo>
                <a:lnTo>
                  <a:pt x="49" y="10"/>
                </a:lnTo>
                <a:lnTo>
                  <a:pt x="43" y="10"/>
                </a:lnTo>
                <a:lnTo>
                  <a:pt x="43" y="8"/>
                </a:lnTo>
                <a:lnTo>
                  <a:pt x="49" y="0"/>
                </a:lnTo>
                <a:lnTo>
                  <a:pt x="51" y="0"/>
                </a:lnTo>
                <a:lnTo>
                  <a:pt x="51" y="8"/>
                </a:lnTo>
                <a:lnTo>
                  <a:pt x="53" y="8"/>
                </a:lnTo>
                <a:lnTo>
                  <a:pt x="53" y="10"/>
                </a:lnTo>
                <a:close/>
                <a:moveTo>
                  <a:pt x="49" y="8"/>
                </a:moveTo>
                <a:lnTo>
                  <a:pt x="49" y="3"/>
                </a:lnTo>
                <a:lnTo>
                  <a:pt x="44" y="8"/>
                </a:lnTo>
                <a:lnTo>
                  <a:pt x="49" y="8"/>
                </a:lnTo>
                <a:close/>
                <a:moveTo>
                  <a:pt x="63" y="10"/>
                </a:moveTo>
                <a:cubicBezTo>
                  <a:pt x="63" y="11"/>
                  <a:pt x="63" y="12"/>
                  <a:pt x="63" y="12"/>
                </a:cubicBezTo>
                <a:cubicBezTo>
                  <a:pt x="63" y="13"/>
                  <a:pt x="63" y="13"/>
                  <a:pt x="62" y="14"/>
                </a:cubicBezTo>
                <a:cubicBezTo>
                  <a:pt x="62" y="14"/>
                  <a:pt x="61" y="15"/>
                  <a:pt x="61" y="15"/>
                </a:cubicBezTo>
                <a:cubicBezTo>
                  <a:pt x="60" y="15"/>
                  <a:pt x="59" y="15"/>
                  <a:pt x="58" y="15"/>
                </a:cubicBezTo>
                <a:cubicBezTo>
                  <a:pt x="58" y="15"/>
                  <a:pt x="57" y="15"/>
                  <a:pt x="56" y="15"/>
                </a:cubicBezTo>
                <a:cubicBezTo>
                  <a:pt x="56" y="15"/>
                  <a:pt x="55" y="15"/>
                  <a:pt x="55" y="14"/>
                </a:cubicBezTo>
                <a:lnTo>
                  <a:pt x="55" y="12"/>
                </a:lnTo>
                <a:lnTo>
                  <a:pt x="55" y="12"/>
                </a:lnTo>
                <a:cubicBezTo>
                  <a:pt x="55" y="12"/>
                  <a:pt x="55" y="13"/>
                  <a:pt x="55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4"/>
                  <a:pt x="58" y="14"/>
                  <a:pt x="59" y="14"/>
                </a:cubicBezTo>
                <a:cubicBezTo>
                  <a:pt x="59" y="14"/>
                  <a:pt x="59" y="13"/>
                  <a:pt x="60" y="13"/>
                </a:cubicBezTo>
                <a:cubicBezTo>
                  <a:pt x="60" y="13"/>
                  <a:pt x="60" y="13"/>
                  <a:pt x="61" y="13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1"/>
                  <a:pt x="61" y="11"/>
                  <a:pt x="61" y="10"/>
                </a:cubicBezTo>
                <a:cubicBezTo>
                  <a:pt x="61" y="10"/>
                  <a:pt x="61" y="9"/>
                  <a:pt x="61" y="9"/>
                </a:cubicBezTo>
                <a:cubicBezTo>
                  <a:pt x="61" y="9"/>
                  <a:pt x="61" y="8"/>
                  <a:pt x="61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59" y="8"/>
                  <a:pt x="59" y="7"/>
                  <a:pt x="58" y="7"/>
                </a:cubicBezTo>
                <a:cubicBezTo>
                  <a:pt x="58" y="7"/>
                  <a:pt x="57" y="8"/>
                  <a:pt x="57" y="8"/>
                </a:cubicBezTo>
                <a:cubicBezTo>
                  <a:pt x="56" y="8"/>
                  <a:pt x="56" y="8"/>
                  <a:pt x="55" y="8"/>
                </a:cubicBezTo>
                <a:lnTo>
                  <a:pt x="55" y="0"/>
                </a:lnTo>
                <a:lnTo>
                  <a:pt x="63" y="0"/>
                </a:lnTo>
                <a:lnTo>
                  <a:pt x="63" y="2"/>
                </a:lnTo>
                <a:lnTo>
                  <a:pt x="57" y="2"/>
                </a:lnTo>
                <a:lnTo>
                  <a:pt x="57" y="6"/>
                </a:lnTo>
                <a:cubicBezTo>
                  <a:pt x="57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9" y="6"/>
                  <a:pt x="60" y="6"/>
                  <a:pt x="60" y="6"/>
                </a:cubicBezTo>
                <a:cubicBezTo>
                  <a:pt x="61" y="6"/>
                  <a:pt x="61" y="6"/>
                  <a:pt x="62" y="7"/>
                </a:cubicBezTo>
                <a:cubicBezTo>
                  <a:pt x="62" y="7"/>
                  <a:pt x="63" y="8"/>
                  <a:pt x="63" y="8"/>
                </a:cubicBezTo>
                <a:cubicBezTo>
                  <a:pt x="63" y="9"/>
                  <a:pt x="63" y="9"/>
                  <a:pt x="63" y="10"/>
                </a:cubicBezTo>
                <a:close/>
                <a:moveTo>
                  <a:pt x="71" y="9"/>
                </a:moveTo>
                <a:cubicBezTo>
                  <a:pt x="71" y="11"/>
                  <a:pt x="71" y="13"/>
                  <a:pt x="70" y="15"/>
                </a:cubicBezTo>
                <a:cubicBezTo>
                  <a:pt x="70" y="16"/>
                  <a:pt x="69" y="18"/>
                  <a:pt x="67" y="19"/>
                </a:cubicBezTo>
                <a:lnTo>
                  <a:pt x="65" y="19"/>
                </a:lnTo>
                <a:lnTo>
                  <a:pt x="65" y="19"/>
                </a:lnTo>
                <a:cubicBezTo>
                  <a:pt x="66" y="18"/>
                  <a:pt x="66" y="18"/>
                  <a:pt x="67" y="17"/>
                </a:cubicBezTo>
                <a:cubicBezTo>
                  <a:pt x="67" y="17"/>
                  <a:pt x="68" y="16"/>
                  <a:pt x="68" y="15"/>
                </a:cubicBezTo>
                <a:cubicBezTo>
                  <a:pt x="68" y="14"/>
                  <a:pt x="69" y="13"/>
                  <a:pt x="69" y="12"/>
                </a:cubicBezTo>
                <a:cubicBezTo>
                  <a:pt x="69" y="11"/>
                  <a:pt x="69" y="10"/>
                  <a:pt x="69" y="9"/>
                </a:cubicBezTo>
                <a:cubicBezTo>
                  <a:pt x="69" y="8"/>
                  <a:pt x="69" y="7"/>
                  <a:pt x="69" y="6"/>
                </a:cubicBezTo>
                <a:cubicBezTo>
                  <a:pt x="69" y="5"/>
                  <a:pt x="68" y="4"/>
                  <a:pt x="68" y="4"/>
                </a:cubicBezTo>
                <a:cubicBezTo>
                  <a:pt x="68" y="3"/>
                  <a:pt x="67" y="2"/>
                  <a:pt x="67" y="1"/>
                </a:cubicBezTo>
                <a:cubicBezTo>
                  <a:pt x="66" y="1"/>
                  <a:pt x="66" y="0"/>
                  <a:pt x="65" y="0"/>
                </a:cubicBezTo>
                <a:lnTo>
                  <a:pt x="65" y="0"/>
                </a:lnTo>
                <a:lnTo>
                  <a:pt x="67" y="0"/>
                </a:lnTo>
                <a:cubicBezTo>
                  <a:pt x="69" y="1"/>
                  <a:pt x="70" y="2"/>
                  <a:pt x="70" y="4"/>
                </a:cubicBezTo>
                <a:cubicBezTo>
                  <a:pt x="71" y="5"/>
                  <a:pt x="71" y="7"/>
                  <a:pt x="71" y="9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79" name="Freeform 39"/>
          <p:cNvSpPr>
            <a:spLocks noEditPoints="1"/>
          </p:cNvSpPr>
          <p:nvPr/>
        </p:nvSpPr>
        <p:spPr bwMode="auto">
          <a:xfrm>
            <a:off x="1431925" y="4405313"/>
            <a:ext cx="903288" cy="255587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4" y="0"/>
              </a:cxn>
              <a:cxn ang="0">
                <a:pos x="5" y="2"/>
              </a:cxn>
              <a:cxn ang="0">
                <a:pos x="2" y="10"/>
              </a:cxn>
              <a:cxn ang="0">
                <a:pos x="5" y="18"/>
              </a:cxn>
              <a:cxn ang="0">
                <a:pos x="8" y="10"/>
              </a:cxn>
              <a:cxn ang="0">
                <a:pos x="13" y="10"/>
              </a:cxn>
              <a:cxn ang="0">
                <a:pos x="23" y="15"/>
              </a:cxn>
              <a:cxn ang="0">
                <a:pos x="17" y="16"/>
              </a:cxn>
              <a:cxn ang="0">
                <a:pos x="16" y="13"/>
              </a:cxn>
              <a:cxn ang="0">
                <a:pos x="18" y="14"/>
              </a:cxn>
              <a:cxn ang="0">
                <a:pos x="22" y="13"/>
              </a:cxn>
              <a:cxn ang="0">
                <a:pos x="22" y="10"/>
              </a:cxn>
              <a:cxn ang="0">
                <a:pos x="19" y="8"/>
              </a:cxn>
              <a:cxn ang="0">
                <a:pos x="16" y="1"/>
              </a:cxn>
              <a:cxn ang="0">
                <a:pos x="18" y="3"/>
              </a:cxn>
              <a:cxn ang="0">
                <a:pos x="19" y="7"/>
              </a:cxn>
              <a:cxn ang="0">
                <a:pos x="24" y="9"/>
              </a:cxn>
              <a:cxn ang="0">
                <a:pos x="34" y="14"/>
              </a:cxn>
              <a:cxn ang="0">
                <a:pos x="26" y="8"/>
              </a:cxn>
              <a:cxn ang="0">
                <a:pos x="34" y="3"/>
              </a:cxn>
              <a:cxn ang="0">
                <a:pos x="34" y="11"/>
              </a:cxn>
              <a:cxn ang="0">
                <a:pos x="33" y="4"/>
              </a:cxn>
              <a:cxn ang="0">
                <a:pos x="30" y="3"/>
              </a:cxn>
              <a:cxn ang="0">
                <a:pos x="28" y="8"/>
              </a:cxn>
              <a:cxn ang="0">
                <a:pos x="30" y="14"/>
              </a:cxn>
              <a:cxn ang="0">
                <a:pos x="33" y="13"/>
              </a:cxn>
              <a:cxn ang="0">
                <a:pos x="37" y="19"/>
              </a:cxn>
              <a:cxn ang="0">
                <a:pos x="53" y="16"/>
              </a:cxn>
              <a:cxn ang="0">
                <a:pos x="46" y="12"/>
              </a:cxn>
              <a:cxn ang="0">
                <a:pos x="50" y="5"/>
              </a:cxn>
              <a:cxn ang="0">
                <a:pos x="49" y="3"/>
              </a:cxn>
              <a:cxn ang="0">
                <a:pos x="46" y="3"/>
              </a:cxn>
              <a:cxn ang="0">
                <a:pos x="44" y="4"/>
              </a:cxn>
              <a:cxn ang="0">
                <a:pos x="48" y="1"/>
              </a:cxn>
              <a:cxn ang="0">
                <a:pos x="52" y="6"/>
              </a:cxn>
              <a:cxn ang="0">
                <a:pos x="49" y="10"/>
              </a:cxn>
              <a:cxn ang="0">
                <a:pos x="53" y="14"/>
              </a:cxn>
              <a:cxn ang="0">
                <a:pos x="63" y="14"/>
              </a:cxn>
              <a:cxn ang="0">
                <a:pos x="54" y="8"/>
              </a:cxn>
              <a:cxn ang="0">
                <a:pos x="63" y="3"/>
              </a:cxn>
              <a:cxn ang="0">
                <a:pos x="62" y="11"/>
              </a:cxn>
              <a:cxn ang="0">
                <a:pos x="61" y="4"/>
              </a:cxn>
              <a:cxn ang="0">
                <a:pos x="58" y="3"/>
              </a:cxn>
              <a:cxn ang="0">
                <a:pos x="57" y="8"/>
              </a:cxn>
              <a:cxn ang="0">
                <a:pos x="58" y="14"/>
              </a:cxn>
              <a:cxn ang="0">
                <a:pos x="61" y="13"/>
              </a:cxn>
              <a:cxn ang="0">
                <a:pos x="68" y="20"/>
              </a:cxn>
              <a:cxn ang="0">
                <a:pos x="67" y="18"/>
              </a:cxn>
              <a:cxn ang="0">
                <a:pos x="70" y="10"/>
              </a:cxn>
              <a:cxn ang="0">
                <a:pos x="67" y="2"/>
              </a:cxn>
              <a:cxn ang="0">
                <a:pos x="68" y="0"/>
              </a:cxn>
            </a:cxnLst>
            <a:rect l="0" t="0" r="r" b="b"/>
            <a:pathLst>
              <a:path w="71" h="20">
                <a:moveTo>
                  <a:pt x="6" y="20"/>
                </a:moveTo>
                <a:lnTo>
                  <a:pt x="4" y="20"/>
                </a:lnTo>
                <a:cubicBezTo>
                  <a:pt x="3" y="18"/>
                  <a:pt x="2" y="17"/>
                  <a:pt x="1" y="16"/>
                </a:cubicBezTo>
                <a:cubicBezTo>
                  <a:pt x="1" y="14"/>
                  <a:pt x="0" y="12"/>
                  <a:pt x="0" y="10"/>
                </a:cubicBezTo>
                <a:cubicBezTo>
                  <a:pt x="0" y="8"/>
                  <a:pt x="1" y="6"/>
                  <a:pt x="1" y="5"/>
                </a:cubicBezTo>
                <a:cubicBezTo>
                  <a:pt x="2" y="3"/>
                  <a:pt x="3" y="2"/>
                  <a:pt x="4" y="0"/>
                </a:cubicBezTo>
                <a:lnTo>
                  <a:pt x="6" y="0"/>
                </a:lnTo>
                <a:lnTo>
                  <a:pt x="6" y="0"/>
                </a:lnTo>
                <a:cubicBezTo>
                  <a:pt x="6" y="1"/>
                  <a:pt x="5" y="1"/>
                  <a:pt x="5" y="2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3" y="6"/>
                  <a:pt x="2" y="7"/>
                </a:cubicBezTo>
                <a:cubicBezTo>
                  <a:pt x="2" y="8"/>
                  <a:pt x="2" y="9"/>
                  <a:pt x="2" y="10"/>
                </a:cubicBezTo>
                <a:cubicBezTo>
                  <a:pt x="2" y="11"/>
                  <a:pt x="2" y="12"/>
                  <a:pt x="2" y="13"/>
                </a:cubicBezTo>
                <a:cubicBezTo>
                  <a:pt x="3" y="14"/>
                  <a:pt x="3" y="15"/>
                  <a:pt x="3" y="16"/>
                </a:cubicBezTo>
                <a:cubicBezTo>
                  <a:pt x="4" y="17"/>
                  <a:pt x="4" y="17"/>
                  <a:pt x="5" y="18"/>
                </a:cubicBezTo>
                <a:cubicBezTo>
                  <a:pt x="5" y="19"/>
                  <a:pt x="6" y="19"/>
                  <a:pt x="6" y="20"/>
                </a:cubicBezTo>
                <a:close/>
                <a:moveTo>
                  <a:pt x="13" y="10"/>
                </a:moveTo>
                <a:lnTo>
                  <a:pt x="8" y="10"/>
                </a:lnTo>
                <a:lnTo>
                  <a:pt x="8" y="8"/>
                </a:lnTo>
                <a:lnTo>
                  <a:pt x="13" y="8"/>
                </a:lnTo>
                <a:lnTo>
                  <a:pt x="13" y="10"/>
                </a:lnTo>
                <a:close/>
                <a:moveTo>
                  <a:pt x="24" y="11"/>
                </a:moveTo>
                <a:cubicBezTo>
                  <a:pt x="24" y="12"/>
                  <a:pt x="24" y="12"/>
                  <a:pt x="24" y="13"/>
                </a:cubicBezTo>
                <a:cubicBezTo>
                  <a:pt x="24" y="14"/>
                  <a:pt x="23" y="14"/>
                  <a:pt x="23" y="15"/>
                </a:cubicBezTo>
                <a:cubicBezTo>
                  <a:pt x="23" y="15"/>
                  <a:pt x="22" y="15"/>
                  <a:pt x="21" y="16"/>
                </a:cubicBezTo>
                <a:cubicBezTo>
                  <a:pt x="21" y="16"/>
                  <a:pt x="20" y="16"/>
                  <a:pt x="19" y="16"/>
                </a:cubicBezTo>
                <a:cubicBezTo>
                  <a:pt x="19" y="16"/>
                  <a:pt x="18" y="16"/>
                  <a:pt x="17" y="16"/>
                </a:cubicBezTo>
                <a:cubicBezTo>
                  <a:pt x="17" y="16"/>
                  <a:pt x="16" y="15"/>
                  <a:pt x="16" y="15"/>
                </a:cubicBezTo>
                <a:lnTo>
                  <a:pt x="16" y="13"/>
                </a:lnTo>
                <a:lnTo>
                  <a:pt x="16" y="13"/>
                </a:lnTo>
                <a:cubicBezTo>
                  <a:pt x="16" y="13"/>
                  <a:pt x="16" y="13"/>
                  <a:pt x="16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4"/>
                  <a:pt x="21" y="14"/>
                </a:cubicBezTo>
                <a:cubicBezTo>
                  <a:pt x="21" y="14"/>
                  <a:pt x="21" y="14"/>
                  <a:pt x="22" y="13"/>
                </a:cubicBezTo>
                <a:cubicBezTo>
                  <a:pt x="22" y="13"/>
                  <a:pt x="22" y="13"/>
                  <a:pt x="22" y="12"/>
                </a:cubicBezTo>
                <a:cubicBezTo>
                  <a:pt x="22" y="12"/>
                  <a:pt x="22" y="12"/>
                  <a:pt x="22" y="11"/>
                </a:cubicBezTo>
                <a:cubicBezTo>
                  <a:pt x="22" y="11"/>
                  <a:pt x="22" y="10"/>
                  <a:pt x="22" y="10"/>
                </a:cubicBezTo>
                <a:cubicBezTo>
                  <a:pt x="22" y="9"/>
                  <a:pt x="22" y="9"/>
                  <a:pt x="21" y="9"/>
                </a:cubicBezTo>
                <a:cubicBezTo>
                  <a:pt x="21" y="9"/>
                  <a:pt x="21" y="9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7" y="8"/>
                  <a:pt x="16" y="9"/>
                  <a:pt x="16" y="9"/>
                </a:cubicBezTo>
                <a:lnTo>
                  <a:pt x="16" y="1"/>
                </a:lnTo>
                <a:lnTo>
                  <a:pt x="24" y="1"/>
                </a:lnTo>
                <a:lnTo>
                  <a:pt x="24" y="3"/>
                </a:lnTo>
                <a:lnTo>
                  <a:pt x="18" y="3"/>
                </a:lnTo>
                <a:lnTo>
                  <a:pt x="18" y="7"/>
                </a:lnTo>
                <a:cubicBezTo>
                  <a:pt x="18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1" y="7"/>
                  <a:pt x="21" y="7"/>
                </a:cubicBezTo>
                <a:cubicBezTo>
                  <a:pt x="22" y="7"/>
                  <a:pt x="22" y="7"/>
                  <a:pt x="23" y="8"/>
                </a:cubicBezTo>
                <a:cubicBezTo>
                  <a:pt x="23" y="8"/>
                  <a:pt x="24" y="8"/>
                  <a:pt x="24" y="9"/>
                </a:cubicBezTo>
                <a:cubicBezTo>
                  <a:pt x="24" y="9"/>
                  <a:pt x="24" y="10"/>
                  <a:pt x="24" y="11"/>
                </a:cubicBezTo>
                <a:close/>
                <a:moveTo>
                  <a:pt x="36" y="8"/>
                </a:moveTo>
                <a:cubicBezTo>
                  <a:pt x="36" y="11"/>
                  <a:pt x="35" y="13"/>
                  <a:pt x="34" y="14"/>
                </a:cubicBezTo>
                <a:cubicBezTo>
                  <a:pt x="34" y="15"/>
                  <a:pt x="33" y="16"/>
                  <a:pt x="31" y="16"/>
                </a:cubicBezTo>
                <a:cubicBezTo>
                  <a:pt x="29" y="16"/>
                  <a:pt x="28" y="15"/>
                  <a:pt x="27" y="14"/>
                </a:cubicBezTo>
                <a:cubicBezTo>
                  <a:pt x="27" y="13"/>
                  <a:pt x="26" y="11"/>
                  <a:pt x="26" y="8"/>
                </a:cubicBezTo>
                <a:cubicBezTo>
                  <a:pt x="26" y="6"/>
                  <a:pt x="27" y="4"/>
                  <a:pt x="27" y="3"/>
                </a:cubicBezTo>
                <a:cubicBezTo>
                  <a:pt x="28" y="1"/>
                  <a:pt x="29" y="1"/>
                  <a:pt x="31" y="1"/>
                </a:cubicBezTo>
                <a:cubicBezTo>
                  <a:pt x="33" y="1"/>
                  <a:pt x="34" y="1"/>
                  <a:pt x="34" y="3"/>
                </a:cubicBezTo>
                <a:cubicBezTo>
                  <a:pt x="35" y="4"/>
                  <a:pt x="36" y="6"/>
                  <a:pt x="36" y="8"/>
                </a:cubicBezTo>
                <a:close/>
                <a:moveTo>
                  <a:pt x="33" y="13"/>
                </a:moveTo>
                <a:cubicBezTo>
                  <a:pt x="33" y="12"/>
                  <a:pt x="33" y="12"/>
                  <a:pt x="34" y="11"/>
                </a:cubicBezTo>
                <a:cubicBezTo>
                  <a:pt x="34" y="10"/>
                  <a:pt x="34" y="9"/>
                  <a:pt x="34" y="8"/>
                </a:cubicBezTo>
                <a:cubicBezTo>
                  <a:pt x="34" y="7"/>
                  <a:pt x="34" y="7"/>
                  <a:pt x="34" y="6"/>
                </a:cubicBezTo>
                <a:cubicBezTo>
                  <a:pt x="33" y="5"/>
                  <a:pt x="33" y="4"/>
                  <a:pt x="33" y="4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2"/>
                  <a:pt x="31" y="2"/>
                  <a:pt x="31" y="2"/>
                </a:cubicBezTo>
                <a:cubicBezTo>
                  <a:pt x="30" y="2"/>
                  <a:pt x="30" y="2"/>
                  <a:pt x="30" y="3"/>
                </a:cubicBezTo>
                <a:cubicBezTo>
                  <a:pt x="29" y="3"/>
                  <a:pt x="29" y="3"/>
                  <a:pt x="29" y="4"/>
                </a:cubicBezTo>
                <a:cubicBezTo>
                  <a:pt x="29" y="4"/>
                  <a:pt x="28" y="5"/>
                  <a:pt x="28" y="6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9"/>
                  <a:pt x="28" y="10"/>
                  <a:pt x="28" y="11"/>
                </a:cubicBezTo>
                <a:cubicBezTo>
                  <a:pt x="28" y="12"/>
                  <a:pt x="29" y="12"/>
                  <a:pt x="29" y="13"/>
                </a:cubicBezTo>
                <a:cubicBezTo>
                  <a:pt x="29" y="13"/>
                  <a:pt x="29" y="14"/>
                  <a:pt x="30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1" y="14"/>
                  <a:pt x="32" y="14"/>
                  <a:pt x="32" y="14"/>
                </a:cubicBezTo>
                <a:cubicBezTo>
                  <a:pt x="33" y="14"/>
                  <a:pt x="33" y="13"/>
                  <a:pt x="33" y="13"/>
                </a:cubicBezTo>
                <a:close/>
                <a:moveTo>
                  <a:pt x="41" y="13"/>
                </a:moveTo>
                <a:lnTo>
                  <a:pt x="39" y="19"/>
                </a:lnTo>
                <a:lnTo>
                  <a:pt x="37" y="19"/>
                </a:lnTo>
                <a:lnTo>
                  <a:pt x="39" y="13"/>
                </a:lnTo>
                <a:lnTo>
                  <a:pt x="41" y="13"/>
                </a:lnTo>
                <a:close/>
                <a:moveTo>
                  <a:pt x="53" y="16"/>
                </a:moveTo>
                <a:lnTo>
                  <a:pt x="44" y="16"/>
                </a:lnTo>
                <a:lnTo>
                  <a:pt x="44" y="14"/>
                </a:lnTo>
                <a:cubicBezTo>
                  <a:pt x="44" y="13"/>
                  <a:pt x="45" y="12"/>
                  <a:pt x="46" y="12"/>
                </a:cubicBezTo>
                <a:cubicBezTo>
                  <a:pt x="46" y="11"/>
                  <a:pt x="47" y="11"/>
                  <a:pt x="47" y="10"/>
                </a:cubicBezTo>
                <a:cubicBezTo>
                  <a:pt x="48" y="9"/>
                  <a:pt x="49" y="8"/>
                  <a:pt x="50" y="7"/>
                </a:cubicBezTo>
                <a:cubicBezTo>
                  <a:pt x="50" y="6"/>
                  <a:pt x="50" y="6"/>
                  <a:pt x="50" y="5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3"/>
                  <a:pt x="50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7" y="2"/>
                  <a:pt x="47" y="2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4" y="4"/>
                  <a:pt x="44" y="4"/>
                </a:cubicBezTo>
                <a:lnTo>
                  <a:pt x="44" y="4"/>
                </a:lnTo>
                <a:lnTo>
                  <a:pt x="44" y="2"/>
                </a:lnTo>
                <a:cubicBezTo>
                  <a:pt x="44" y="1"/>
                  <a:pt x="45" y="1"/>
                  <a:pt x="46" y="1"/>
                </a:cubicBezTo>
                <a:cubicBezTo>
                  <a:pt x="46" y="1"/>
                  <a:pt x="47" y="1"/>
                  <a:pt x="48" y="1"/>
                </a:cubicBezTo>
                <a:cubicBezTo>
                  <a:pt x="49" y="1"/>
                  <a:pt x="50" y="1"/>
                  <a:pt x="51" y="2"/>
                </a:cubicBezTo>
                <a:cubicBezTo>
                  <a:pt x="52" y="3"/>
                  <a:pt x="52" y="4"/>
                  <a:pt x="52" y="5"/>
                </a:cubicBezTo>
                <a:cubicBezTo>
                  <a:pt x="52" y="5"/>
                  <a:pt x="52" y="6"/>
                  <a:pt x="52" y="6"/>
                </a:cubicBezTo>
                <a:cubicBezTo>
                  <a:pt x="52" y="7"/>
                  <a:pt x="52" y="7"/>
                  <a:pt x="51" y="8"/>
                </a:cubicBezTo>
                <a:cubicBezTo>
                  <a:pt x="51" y="8"/>
                  <a:pt x="51" y="9"/>
                  <a:pt x="51" y="9"/>
                </a:cubicBezTo>
                <a:cubicBezTo>
                  <a:pt x="50" y="9"/>
                  <a:pt x="50" y="10"/>
                  <a:pt x="49" y="10"/>
                </a:cubicBezTo>
                <a:cubicBezTo>
                  <a:pt x="49" y="11"/>
                  <a:pt x="48" y="12"/>
                  <a:pt x="47" y="12"/>
                </a:cubicBezTo>
                <a:cubicBezTo>
                  <a:pt x="47" y="13"/>
                  <a:pt x="46" y="14"/>
                  <a:pt x="46" y="14"/>
                </a:cubicBezTo>
                <a:lnTo>
                  <a:pt x="53" y="14"/>
                </a:lnTo>
                <a:lnTo>
                  <a:pt x="53" y="16"/>
                </a:lnTo>
                <a:close/>
                <a:moveTo>
                  <a:pt x="64" y="8"/>
                </a:moveTo>
                <a:cubicBezTo>
                  <a:pt x="64" y="11"/>
                  <a:pt x="64" y="13"/>
                  <a:pt x="63" y="14"/>
                </a:cubicBezTo>
                <a:cubicBezTo>
                  <a:pt x="62" y="15"/>
                  <a:pt x="61" y="16"/>
                  <a:pt x="59" y="16"/>
                </a:cubicBezTo>
                <a:cubicBezTo>
                  <a:pt x="58" y="16"/>
                  <a:pt x="56" y="15"/>
                  <a:pt x="56" y="14"/>
                </a:cubicBezTo>
                <a:cubicBezTo>
                  <a:pt x="55" y="13"/>
                  <a:pt x="54" y="11"/>
                  <a:pt x="54" y="8"/>
                </a:cubicBezTo>
                <a:cubicBezTo>
                  <a:pt x="54" y="6"/>
                  <a:pt x="55" y="4"/>
                  <a:pt x="56" y="3"/>
                </a:cubicBezTo>
                <a:cubicBezTo>
                  <a:pt x="56" y="1"/>
                  <a:pt x="58" y="1"/>
                  <a:pt x="59" y="1"/>
                </a:cubicBezTo>
                <a:cubicBezTo>
                  <a:pt x="61" y="1"/>
                  <a:pt x="62" y="1"/>
                  <a:pt x="63" y="3"/>
                </a:cubicBezTo>
                <a:cubicBezTo>
                  <a:pt x="64" y="4"/>
                  <a:pt x="64" y="6"/>
                  <a:pt x="64" y="8"/>
                </a:cubicBezTo>
                <a:close/>
                <a:moveTo>
                  <a:pt x="61" y="13"/>
                </a:moveTo>
                <a:cubicBezTo>
                  <a:pt x="62" y="12"/>
                  <a:pt x="62" y="12"/>
                  <a:pt x="62" y="11"/>
                </a:cubicBezTo>
                <a:cubicBezTo>
                  <a:pt x="62" y="10"/>
                  <a:pt x="62" y="9"/>
                  <a:pt x="62" y="8"/>
                </a:cubicBezTo>
                <a:cubicBezTo>
                  <a:pt x="62" y="7"/>
                  <a:pt x="62" y="7"/>
                  <a:pt x="62" y="6"/>
                </a:cubicBezTo>
                <a:cubicBezTo>
                  <a:pt x="62" y="5"/>
                  <a:pt x="62" y="4"/>
                  <a:pt x="61" y="4"/>
                </a:cubicBezTo>
                <a:cubicBezTo>
                  <a:pt x="61" y="3"/>
                  <a:pt x="61" y="3"/>
                  <a:pt x="61" y="3"/>
                </a:cubicBezTo>
                <a:cubicBezTo>
                  <a:pt x="60" y="2"/>
                  <a:pt x="60" y="2"/>
                  <a:pt x="59" y="2"/>
                </a:cubicBezTo>
                <a:cubicBezTo>
                  <a:pt x="59" y="2"/>
                  <a:pt x="58" y="2"/>
                  <a:pt x="58" y="3"/>
                </a:cubicBezTo>
                <a:cubicBezTo>
                  <a:pt x="58" y="3"/>
                  <a:pt x="57" y="3"/>
                  <a:pt x="57" y="4"/>
                </a:cubicBezTo>
                <a:cubicBezTo>
                  <a:pt x="57" y="4"/>
                  <a:pt x="57" y="5"/>
                  <a:pt x="57" y="6"/>
                </a:cubicBezTo>
                <a:cubicBezTo>
                  <a:pt x="57" y="7"/>
                  <a:pt x="57" y="7"/>
                  <a:pt x="57" y="8"/>
                </a:cubicBezTo>
                <a:cubicBezTo>
                  <a:pt x="57" y="9"/>
                  <a:pt x="57" y="10"/>
                  <a:pt x="57" y="11"/>
                </a:cubicBezTo>
                <a:cubicBezTo>
                  <a:pt x="57" y="12"/>
                  <a:pt x="57" y="12"/>
                  <a:pt x="57" y="13"/>
                </a:cubicBezTo>
                <a:cubicBezTo>
                  <a:pt x="57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60" y="14"/>
                  <a:pt x="60" y="14"/>
                  <a:pt x="61" y="14"/>
                </a:cubicBezTo>
                <a:cubicBezTo>
                  <a:pt x="61" y="14"/>
                  <a:pt x="61" y="13"/>
                  <a:pt x="61" y="13"/>
                </a:cubicBezTo>
                <a:close/>
                <a:moveTo>
                  <a:pt x="71" y="10"/>
                </a:moveTo>
                <a:cubicBezTo>
                  <a:pt x="71" y="12"/>
                  <a:pt x="71" y="14"/>
                  <a:pt x="70" y="15"/>
                </a:cubicBezTo>
                <a:cubicBezTo>
                  <a:pt x="70" y="17"/>
                  <a:pt x="69" y="18"/>
                  <a:pt x="68" y="20"/>
                </a:cubicBezTo>
                <a:lnTo>
                  <a:pt x="65" y="20"/>
                </a:lnTo>
                <a:lnTo>
                  <a:pt x="65" y="20"/>
                </a:lnTo>
                <a:cubicBezTo>
                  <a:pt x="66" y="19"/>
                  <a:pt x="67" y="19"/>
                  <a:pt x="67" y="18"/>
                </a:cubicBezTo>
                <a:cubicBezTo>
                  <a:pt x="68" y="17"/>
                  <a:pt x="68" y="17"/>
                  <a:pt x="68" y="16"/>
                </a:cubicBezTo>
                <a:cubicBezTo>
                  <a:pt x="69" y="15"/>
                  <a:pt x="69" y="14"/>
                  <a:pt x="69" y="13"/>
                </a:cubicBezTo>
                <a:cubicBezTo>
                  <a:pt x="70" y="12"/>
                  <a:pt x="70" y="11"/>
                  <a:pt x="70" y="10"/>
                </a:cubicBezTo>
                <a:cubicBezTo>
                  <a:pt x="70" y="9"/>
                  <a:pt x="70" y="8"/>
                  <a:pt x="69" y="7"/>
                </a:cubicBezTo>
                <a:cubicBezTo>
                  <a:pt x="69" y="6"/>
                  <a:pt x="69" y="5"/>
                  <a:pt x="68" y="4"/>
                </a:cubicBezTo>
                <a:cubicBezTo>
                  <a:pt x="68" y="4"/>
                  <a:pt x="68" y="3"/>
                  <a:pt x="67" y="2"/>
                </a:cubicBezTo>
                <a:cubicBezTo>
                  <a:pt x="66" y="1"/>
                  <a:pt x="66" y="1"/>
                  <a:pt x="65" y="0"/>
                </a:cubicBezTo>
                <a:lnTo>
                  <a:pt x="65" y="0"/>
                </a:lnTo>
                <a:lnTo>
                  <a:pt x="68" y="0"/>
                </a:lnTo>
                <a:cubicBezTo>
                  <a:pt x="69" y="2"/>
                  <a:pt x="70" y="3"/>
                  <a:pt x="70" y="5"/>
                </a:cubicBezTo>
                <a:cubicBezTo>
                  <a:pt x="71" y="6"/>
                  <a:pt x="71" y="8"/>
                  <a:pt x="71" y="10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80" name="Freeform 40"/>
          <p:cNvSpPr>
            <a:spLocks noEditPoints="1"/>
          </p:cNvSpPr>
          <p:nvPr/>
        </p:nvSpPr>
        <p:spPr bwMode="auto">
          <a:xfrm>
            <a:off x="1952625" y="5486400"/>
            <a:ext cx="763588" cy="254000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4" y="0"/>
              </a:cxn>
              <a:cxn ang="0">
                <a:pos x="5" y="2"/>
              </a:cxn>
              <a:cxn ang="0">
                <a:pos x="2" y="10"/>
              </a:cxn>
              <a:cxn ang="0">
                <a:pos x="5" y="18"/>
              </a:cxn>
              <a:cxn ang="0">
                <a:pos x="13" y="10"/>
              </a:cxn>
              <a:cxn ang="0">
                <a:pos x="13" y="8"/>
              </a:cxn>
              <a:cxn ang="0">
                <a:pos x="24" y="13"/>
              </a:cxn>
              <a:cxn ang="0">
                <a:pos x="19" y="16"/>
              </a:cxn>
              <a:cxn ang="0">
                <a:pos x="15" y="13"/>
              </a:cxn>
              <a:cxn ang="0">
                <a:pos x="17" y="14"/>
              </a:cxn>
              <a:cxn ang="0">
                <a:pos x="20" y="14"/>
              </a:cxn>
              <a:cxn ang="0">
                <a:pos x="22" y="11"/>
              </a:cxn>
              <a:cxn ang="0">
                <a:pos x="20" y="8"/>
              </a:cxn>
              <a:cxn ang="0">
                <a:pos x="16" y="8"/>
              </a:cxn>
              <a:cxn ang="0">
                <a:pos x="24" y="2"/>
              </a:cxn>
              <a:cxn ang="0">
                <a:pos x="19" y="6"/>
              </a:cxn>
              <a:cxn ang="0">
                <a:pos x="23" y="7"/>
              </a:cxn>
              <a:cxn ang="0">
                <a:pos x="36" y="8"/>
              </a:cxn>
              <a:cxn ang="0">
                <a:pos x="27" y="14"/>
              </a:cxn>
              <a:cxn ang="0">
                <a:pos x="31" y="0"/>
              </a:cxn>
              <a:cxn ang="0">
                <a:pos x="33" y="13"/>
              </a:cxn>
              <a:cxn ang="0">
                <a:pos x="33" y="5"/>
              </a:cxn>
              <a:cxn ang="0">
                <a:pos x="31" y="2"/>
              </a:cxn>
              <a:cxn ang="0">
                <a:pos x="28" y="5"/>
              </a:cxn>
              <a:cxn ang="0">
                <a:pos x="29" y="13"/>
              </a:cxn>
              <a:cxn ang="0">
                <a:pos x="32" y="14"/>
              </a:cxn>
              <a:cxn ang="0">
                <a:pos x="39" y="19"/>
              </a:cxn>
              <a:cxn ang="0">
                <a:pos x="41" y="13"/>
              </a:cxn>
              <a:cxn ang="0">
                <a:pos x="48" y="16"/>
              </a:cxn>
              <a:cxn ang="0">
                <a:pos x="44" y="2"/>
              </a:cxn>
              <a:cxn ang="0">
                <a:pos x="53" y="8"/>
              </a:cxn>
              <a:cxn ang="0">
                <a:pos x="51" y="8"/>
              </a:cxn>
              <a:cxn ang="0">
                <a:pos x="49" y="2"/>
              </a:cxn>
              <a:cxn ang="0">
                <a:pos x="46" y="4"/>
              </a:cxn>
              <a:cxn ang="0">
                <a:pos x="45" y="11"/>
              </a:cxn>
              <a:cxn ang="0">
                <a:pos x="48" y="14"/>
              </a:cxn>
              <a:cxn ang="0">
                <a:pos x="60" y="10"/>
              </a:cxn>
              <a:cxn ang="0">
                <a:pos x="54" y="20"/>
              </a:cxn>
              <a:cxn ang="0">
                <a:pos x="57" y="16"/>
              </a:cxn>
              <a:cxn ang="0">
                <a:pos x="58" y="7"/>
              </a:cxn>
              <a:cxn ang="0">
                <a:pos x="54" y="0"/>
              </a:cxn>
              <a:cxn ang="0">
                <a:pos x="59" y="4"/>
              </a:cxn>
            </a:cxnLst>
            <a:rect l="0" t="0" r="r" b="b"/>
            <a:pathLst>
              <a:path w="60" h="20">
                <a:moveTo>
                  <a:pt x="6" y="20"/>
                </a:moveTo>
                <a:lnTo>
                  <a:pt x="4" y="20"/>
                </a:lnTo>
                <a:cubicBezTo>
                  <a:pt x="3" y="18"/>
                  <a:pt x="2" y="17"/>
                  <a:pt x="1" y="15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8"/>
                  <a:pt x="0" y="6"/>
                  <a:pt x="1" y="4"/>
                </a:cubicBezTo>
                <a:cubicBezTo>
                  <a:pt x="2" y="3"/>
                  <a:pt x="3" y="1"/>
                  <a:pt x="4" y="0"/>
                </a:cubicBezTo>
                <a:lnTo>
                  <a:pt x="6" y="0"/>
                </a:lnTo>
                <a:lnTo>
                  <a:pt x="6" y="0"/>
                </a:lnTo>
                <a:cubicBezTo>
                  <a:pt x="6" y="1"/>
                  <a:pt x="5" y="1"/>
                  <a:pt x="5" y="2"/>
                </a:cubicBezTo>
                <a:cubicBezTo>
                  <a:pt x="4" y="2"/>
                  <a:pt x="4" y="3"/>
                  <a:pt x="3" y="4"/>
                </a:cubicBezTo>
                <a:cubicBezTo>
                  <a:pt x="3" y="5"/>
                  <a:pt x="2" y="6"/>
                  <a:pt x="2" y="7"/>
                </a:cubicBezTo>
                <a:cubicBezTo>
                  <a:pt x="2" y="8"/>
                  <a:pt x="2" y="9"/>
                  <a:pt x="2" y="10"/>
                </a:cubicBezTo>
                <a:cubicBezTo>
                  <a:pt x="2" y="11"/>
                  <a:pt x="2" y="12"/>
                  <a:pt x="2" y="13"/>
                </a:cubicBezTo>
                <a:cubicBezTo>
                  <a:pt x="2" y="14"/>
                  <a:pt x="3" y="15"/>
                  <a:pt x="3" y="16"/>
                </a:cubicBezTo>
                <a:cubicBezTo>
                  <a:pt x="4" y="16"/>
                  <a:pt x="4" y="17"/>
                  <a:pt x="5" y="18"/>
                </a:cubicBezTo>
                <a:cubicBezTo>
                  <a:pt x="5" y="18"/>
                  <a:pt x="6" y="19"/>
                  <a:pt x="6" y="19"/>
                </a:cubicBezTo>
                <a:lnTo>
                  <a:pt x="6" y="20"/>
                </a:lnTo>
                <a:close/>
                <a:moveTo>
                  <a:pt x="13" y="10"/>
                </a:moveTo>
                <a:lnTo>
                  <a:pt x="8" y="10"/>
                </a:lnTo>
                <a:lnTo>
                  <a:pt x="8" y="8"/>
                </a:lnTo>
                <a:lnTo>
                  <a:pt x="13" y="8"/>
                </a:lnTo>
                <a:lnTo>
                  <a:pt x="13" y="10"/>
                </a:lnTo>
                <a:close/>
                <a:moveTo>
                  <a:pt x="24" y="11"/>
                </a:moveTo>
                <a:cubicBezTo>
                  <a:pt x="24" y="11"/>
                  <a:pt x="24" y="12"/>
                  <a:pt x="24" y="13"/>
                </a:cubicBezTo>
                <a:cubicBezTo>
                  <a:pt x="24" y="13"/>
                  <a:pt x="23" y="14"/>
                  <a:pt x="23" y="14"/>
                </a:cubicBezTo>
                <a:cubicBezTo>
                  <a:pt x="23" y="15"/>
                  <a:pt x="22" y="15"/>
                  <a:pt x="21" y="15"/>
                </a:cubicBezTo>
                <a:cubicBezTo>
                  <a:pt x="21" y="16"/>
                  <a:pt x="20" y="16"/>
                  <a:pt x="19" y="16"/>
                </a:cubicBezTo>
                <a:cubicBezTo>
                  <a:pt x="19" y="16"/>
                  <a:pt x="18" y="16"/>
                  <a:pt x="17" y="16"/>
                </a:cubicBezTo>
                <a:cubicBezTo>
                  <a:pt x="17" y="15"/>
                  <a:pt x="16" y="15"/>
                  <a:pt x="15" y="15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3"/>
                  <a:pt x="16" y="13"/>
                </a:cubicBezTo>
                <a:cubicBezTo>
                  <a:pt x="17" y="13"/>
                  <a:pt x="17" y="13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3"/>
                  <a:pt x="21" y="13"/>
                </a:cubicBezTo>
                <a:cubicBezTo>
                  <a:pt x="22" y="13"/>
                  <a:pt x="22" y="13"/>
                  <a:pt x="22" y="12"/>
                </a:cubicBezTo>
                <a:cubicBezTo>
                  <a:pt x="22" y="12"/>
                  <a:pt x="22" y="11"/>
                  <a:pt x="22" y="11"/>
                </a:cubicBezTo>
                <a:cubicBezTo>
                  <a:pt x="22" y="10"/>
                  <a:pt x="22" y="10"/>
                  <a:pt x="22" y="9"/>
                </a:cubicBezTo>
                <a:cubicBezTo>
                  <a:pt x="22" y="9"/>
                  <a:pt x="22" y="9"/>
                  <a:pt x="21" y="9"/>
                </a:cubicBezTo>
                <a:cubicBezTo>
                  <a:pt x="21" y="8"/>
                  <a:pt x="21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8" y="8"/>
                  <a:pt x="18" y="8"/>
                  <a:pt x="17" y="8"/>
                </a:cubicBezTo>
                <a:cubicBezTo>
                  <a:pt x="17" y="8"/>
                  <a:pt x="16" y="8"/>
                  <a:pt x="16" y="8"/>
                </a:cubicBezTo>
                <a:lnTo>
                  <a:pt x="16" y="1"/>
                </a:lnTo>
                <a:lnTo>
                  <a:pt x="24" y="1"/>
                </a:lnTo>
                <a:lnTo>
                  <a:pt x="24" y="2"/>
                </a:lnTo>
                <a:lnTo>
                  <a:pt x="18" y="2"/>
                </a:lnTo>
                <a:lnTo>
                  <a:pt x="18" y="6"/>
                </a:lnTo>
                <a:cubicBezTo>
                  <a:pt x="18" y="6"/>
                  <a:pt x="18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1" y="6"/>
                  <a:pt x="21" y="6"/>
                </a:cubicBezTo>
                <a:cubicBezTo>
                  <a:pt x="22" y="7"/>
                  <a:pt x="22" y="7"/>
                  <a:pt x="23" y="7"/>
                </a:cubicBezTo>
                <a:cubicBezTo>
                  <a:pt x="23" y="8"/>
                  <a:pt x="24" y="8"/>
                  <a:pt x="24" y="9"/>
                </a:cubicBezTo>
                <a:cubicBezTo>
                  <a:pt x="24" y="9"/>
                  <a:pt x="24" y="10"/>
                  <a:pt x="24" y="11"/>
                </a:cubicBezTo>
                <a:close/>
                <a:moveTo>
                  <a:pt x="36" y="8"/>
                </a:moveTo>
                <a:cubicBezTo>
                  <a:pt x="36" y="11"/>
                  <a:pt x="35" y="13"/>
                  <a:pt x="34" y="14"/>
                </a:cubicBezTo>
                <a:cubicBezTo>
                  <a:pt x="34" y="15"/>
                  <a:pt x="32" y="16"/>
                  <a:pt x="31" y="16"/>
                </a:cubicBezTo>
                <a:cubicBezTo>
                  <a:pt x="29" y="16"/>
                  <a:pt x="28" y="15"/>
                  <a:pt x="27" y="14"/>
                </a:cubicBezTo>
                <a:cubicBezTo>
                  <a:pt x="26" y="13"/>
                  <a:pt x="26" y="11"/>
                  <a:pt x="26" y="8"/>
                </a:cubicBezTo>
                <a:cubicBezTo>
                  <a:pt x="26" y="5"/>
                  <a:pt x="26" y="3"/>
                  <a:pt x="27" y="2"/>
                </a:cubicBezTo>
                <a:cubicBezTo>
                  <a:pt x="28" y="1"/>
                  <a:pt x="29" y="0"/>
                  <a:pt x="31" y="0"/>
                </a:cubicBezTo>
                <a:cubicBezTo>
                  <a:pt x="32" y="0"/>
                  <a:pt x="34" y="1"/>
                  <a:pt x="34" y="2"/>
                </a:cubicBezTo>
                <a:cubicBezTo>
                  <a:pt x="35" y="4"/>
                  <a:pt x="36" y="6"/>
                  <a:pt x="36" y="8"/>
                </a:cubicBezTo>
                <a:close/>
                <a:moveTo>
                  <a:pt x="33" y="13"/>
                </a:moveTo>
                <a:cubicBezTo>
                  <a:pt x="33" y="12"/>
                  <a:pt x="33" y="11"/>
                  <a:pt x="33" y="11"/>
                </a:cubicBezTo>
                <a:cubicBezTo>
                  <a:pt x="33" y="10"/>
                  <a:pt x="34" y="9"/>
                  <a:pt x="34" y="8"/>
                </a:cubicBezTo>
                <a:cubicBezTo>
                  <a:pt x="34" y="7"/>
                  <a:pt x="33" y="6"/>
                  <a:pt x="33" y="5"/>
                </a:cubicBezTo>
                <a:cubicBezTo>
                  <a:pt x="33" y="5"/>
                  <a:pt x="33" y="4"/>
                  <a:pt x="33" y="4"/>
                </a:cubicBezTo>
                <a:cubicBezTo>
                  <a:pt x="33" y="3"/>
                  <a:pt x="33" y="3"/>
                  <a:pt x="32" y="2"/>
                </a:cubicBezTo>
                <a:cubicBezTo>
                  <a:pt x="32" y="2"/>
                  <a:pt x="31" y="2"/>
                  <a:pt x="31" y="2"/>
                </a:cubicBezTo>
                <a:cubicBezTo>
                  <a:pt x="30" y="2"/>
                  <a:pt x="30" y="2"/>
                  <a:pt x="29" y="2"/>
                </a:cubicBezTo>
                <a:cubicBezTo>
                  <a:pt x="29" y="3"/>
                  <a:pt x="29" y="3"/>
                  <a:pt x="29" y="4"/>
                </a:cubicBezTo>
                <a:cubicBezTo>
                  <a:pt x="28" y="4"/>
                  <a:pt x="28" y="5"/>
                  <a:pt x="28" y="5"/>
                </a:cubicBezTo>
                <a:cubicBezTo>
                  <a:pt x="28" y="6"/>
                  <a:pt x="28" y="7"/>
                  <a:pt x="28" y="8"/>
                </a:cubicBezTo>
                <a:cubicBezTo>
                  <a:pt x="28" y="9"/>
                  <a:pt x="28" y="10"/>
                  <a:pt x="28" y="11"/>
                </a:cubicBezTo>
                <a:cubicBezTo>
                  <a:pt x="28" y="11"/>
                  <a:pt x="28" y="12"/>
                  <a:pt x="29" y="13"/>
                </a:cubicBezTo>
                <a:cubicBezTo>
                  <a:pt x="29" y="13"/>
                  <a:pt x="29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1" y="14"/>
                  <a:pt x="32" y="14"/>
                  <a:pt x="32" y="14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41" y="13"/>
                </a:moveTo>
                <a:lnTo>
                  <a:pt x="39" y="19"/>
                </a:lnTo>
                <a:lnTo>
                  <a:pt x="37" y="19"/>
                </a:lnTo>
                <a:lnTo>
                  <a:pt x="39" y="13"/>
                </a:lnTo>
                <a:lnTo>
                  <a:pt x="41" y="13"/>
                </a:lnTo>
                <a:close/>
                <a:moveTo>
                  <a:pt x="53" y="8"/>
                </a:moveTo>
                <a:cubicBezTo>
                  <a:pt x="53" y="11"/>
                  <a:pt x="52" y="13"/>
                  <a:pt x="52" y="14"/>
                </a:cubicBezTo>
                <a:cubicBezTo>
                  <a:pt x="51" y="15"/>
                  <a:pt x="50" y="16"/>
                  <a:pt x="48" y="16"/>
                </a:cubicBezTo>
                <a:cubicBezTo>
                  <a:pt x="46" y="16"/>
                  <a:pt x="45" y="15"/>
                  <a:pt x="44" y="14"/>
                </a:cubicBezTo>
                <a:cubicBezTo>
                  <a:pt x="44" y="13"/>
                  <a:pt x="43" y="11"/>
                  <a:pt x="43" y="8"/>
                </a:cubicBezTo>
                <a:cubicBezTo>
                  <a:pt x="43" y="5"/>
                  <a:pt x="44" y="3"/>
                  <a:pt x="44" y="2"/>
                </a:cubicBezTo>
                <a:cubicBezTo>
                  <a:pt x="45" y="1"/>
                  <a:pt x="46" y="0"/>
                  <a:pt x="48" y="0"/>
                </a:cubicBezTo>
                <a:cubicBezTo>
                  <a:pt x="50" y="0"/>
                  <a:pt x="51" y="1"/>
                  <a:pt x="52" y="2"/>
                </a:cubicBezTo>
                <a:cubicBezTo>
                  <a:pt x="52" y="4"/>
                  <a:pt x="53" y="6"/>
                  <a:pt x="53" y="8"/>
                </a:cubicBezTo>
                <a:close/>
                <a:moveTo>
                  <a:pt x="50" y="13"/>
                </a:moveTo>
                <a:cubicBezTo>
                  <a:pt x="50" y="12"/>
                  <a:pt x="51" y="11"/>
                  <a:pt x="51" y="11"/>
                </a:cubicBezTo>
                <a:cubicBezTo>
                  <a:pt x="51" y="10"/>
                  <a:pt x="51" y="9"/>
                  <a:pt x="51" y="8"/>
                </a:cubicBezTo>
                <a:cubicBezTo>
                  <a:pt x="51" y="7"/>
                  <a:pt x="51" y="6"/>
                  <a:pt x="51" y="5"/>
                </a:cubicBezTo>
                <a:cubicBezTo>
                  <a:pt x="51" y="5"/>
                  <a:pt x="50" y="4"/>
                  <a:pt x="50" y="4"/>
                </a:cubicBezTo>
                <a:cubicBezTo>
                  <a:pt x="50" y="3"/>
                  <a:pt x="50" y="3"/>
                  <a:pt x="49" y="2"/>
                </a:cubicBezTo>
                <a:cubicBezTo>
                  <a:pt x="49" y="2"/>
                  <a:pt x="49" y="2"/>
                  <a:pt x="48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6" y="3"/>
                  <a:pt x="46" y="3"/>
                  <a:pt x="46" y="4"/>
                </a:cubicBezTo>
                <a:cubicBezTo>
                  <a:pt x="46" y="4"/>
                  <a:pt x="46" y="5"/>
                  <a:pt x="45" y="5"/>
                </a:cubicBezTo>
                <a:cubicBezTo>
                  <a:pt x="45" y="6"/>
                  <a:pt x="45" y="7"/>
                  <a:pt x="45" y="8"/>
                </a:cubicBezTo>
                <a:cubicBezTo>
                  <a:pt x="45" y="9"/>
                  <a:pt x="45" y="10"/>
                  <a:pt x="45" y="11"/>
                </a:cubicBezTo>
                <a:cubicBezTo>
                  <a:pt x="45" y="11"/>
                  <a:pt x="46" y="12"/>
                  <a:pt x="46" y="13"/>
                </a:cubicBezTo>
                <a:cubicBezTo>
                  <a:pt x="46" y="13"/>
                  <a:pt x="46" y="13"/>
                  <a:pt x="47" y="14"/>
                </a:cubicBezTo>
                <a:cubicBezTo>
                  <a:pt x="47" y="14"/>
                  <a:pt x="47" y="14"/>
                  <a:pt x="48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50" y="13"/>
                  <a:pt x="50" y="13"/>
                  <a:pt x="50" y="13"/>
                </a:cubicBezTo>
                <a:close/>
                <a:moveTo>
                  <a:pt x="60" y="10"/>
                </a:moveTo>
                <a:cubicBezTo>
                  <a:pt x="60" y="12"/>
                  <a:pt x="60" y="14"/>
                  <a:pt x="59" y="15"/>
                </a:cubicBezTo>
                <a:cubicBezTo>
                  <a:pt x="59" y="17"/>
                  <a:pt x="58" y="18"/>
                  <a:pt x="57" y="20"/>
                </a:cubicBezTo>
                <a:lnTo>
                  <a:pt x="54" y="20"/>
                </a:lnTo>
                <a:lnTo>
                  <a:pt x="54" y="19"/>
                </a:lnTo>
                <a:cubicBezTo>
                  <a:pt x="55" y="19"/>
                  <a:pt x="55" y="18"/>
                  <a:pt x="56" y="18"/>
                </a:cubicBezTo>
                <a:cubicBezTo>
                  <a:pt x="56" y="17"/>
                  <a:pt x="57" y="16"/>
                  <a:pt x="57" y="16"/>
                </a:cubicBezTo>
                <a:cubicBezTo>
                  <a:pt x="58" y="15"/>
                  <a:pt x="58" y="14"/>
                  <a:pt x="58" y="13"/>
                </a:cubicBezTo>
                <a:cubicBezTo>
                  <a:pt x="58" y="12"/>
                  <a:pt x="59" y="11"/>
                  <a:pt x="59" y="10"/>
                </a:cubicBezTo>
                <a:cubicBezTo>
                  <a:pt x="59" y="9"/>
                  <a:pt x="58" y="8"/>
                  <a:pt x="58" y="7"/>
                </a:cubicBezTo>
                <a:cubicBezTo>
                  <a:pt x="58" y="6"/>
                  <a:pt x="58" y="5"/>
                  <a:pt x="57" y="4"/>
                </a:cubicBezTo>
                <a:cubicBezTo>
                  <a:pt x="57" y="3"/>
                  <a:pt x="56" y="2"/>
                  <a:pt x="56" y="2"/>
                </a:cubicBezTo>
                <a:cubicBezTo>
                  <a:pt x="55" y="1"/>
                  <a:pt x="55" y="1"/>
                  <a:pt x="54" y="0"/>
                </a:cubicBezTo>
                <a:lnTo>
                  <a:pt x="54" y="0"/>
                </a:lnTo>
                <a:lnTo>
                  <a:pt x="57" y="0"/>
                </a:lnTo>
                <a:cubicBezTo>
                  <a:pt x="58" y="1"/>
                  <a:pt x="59" y="3"/>
                  <a:pt x="59" y="4"/>
                </a:cubicBezTo>
                <a:cubicBezTo>
                  <a:pt x="60" y="6"/>
                  <a:pt x="60" y="8"/>
                  <a:pt x="60" y="10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81" name="Freeform 41"/>
          <p:cNvSpPr>
            <a:spLocks/>
          </p:cNvSpPr>
          <p:nvPr/>
        </p:nvSpPr>
        <p:spPr bwMode="auto">
          <a:xfrm>
            <a:off x="7597775" y="5473700"/>
            <a:ext cx="203200" cy="241300"/>
          </a:xfrm>
          <a:custGeom>
            <a:avLst/>
            <a:gdLst/>
            <a:ahLst/>
            <a:cxnLst>
              <a:cxn ang="0">
                <a:pos x="16" y="19"/>
              </a:cxn>
              <a:cxn ang="0">
                <a:pos x="13" y="19"/>
              </a:cxn>
              <a:cxn ang="0">
                <a:pos x="8" y="12"/>
              </a:cxn>
              <a:cxn ang="0">
                <a:pos x="3" y="19"/>
              </a:cxn>
              <a:cxn ang="0">
                <a:pos x="0" y="19"/>
              </a:cxn>
              <a:cxn ang="0">
                <a:pos x="7" y="10"/>
              </a:cxn>
              <a:cxn ang="0">
                <a:pos x="0" y="0"/>
              </a:cxn>
              <a:cxn ang="0">
                <a:pos x="3" y="0"/>
              </a:cxn>
              <a:cxn ang="0">
                <a:pos x="8" y="7"/>
              </a:cxn>
              <a:cxn ang="0">
                <a:pos x="13" y="0"/>
              </a:cxn>
              <a:cxn ang="0">
                <a:pos x="16" y="0"/>
              </a:cxn>
              <a:cxn ang="0">
                <a:pos x="10" y="9"/>
              </a:cxn>
              <a:cxn ang="0">
                <a:pos x="16" y="19"/>
              </a:cxn>
            </a:cxnLst>
            <a:rect l="0" t="0" r="r" b="b"/>
            <a:pathLst>
              <a:path w="16" h="19">
                <a:moveTo>
                  <a:pt x="16" y="19"/>
                </a:moveTo>
                <a:lnTo>
                  <a:pt x="13" y="19"/>
                </a:lnTo>
                <a:lnTo>
                  <a:pt x="8" y="12"/>
                </a:lnTo>
                <a:lnTo>
                  <a:pt x="3" y="19"/>
                </a:lnTo>
                <a:lnTo>
                  <a:pt x="0" y="19"/>
                </a:lnTo>
                <a:lnTo>
                  <a:pt x="7" y="10"/>
                </a:lnTo>
                <a:lnTo>
                  <a:pt x="0" y="0"/>
                </a:lnTo>
                <a:lnTo>
                  <a:pt x="3" y="0"/>
                </a:lnTo>
                <a:lnTo>
                  <a:pt x="8" y="7"/>
                </a:lnTo>
                <a:lnTo>
                  <a:pt x="13" y="0"/>
                </a:lnTo>
                <a:lnTo>
                  <a:pt x="16" y="0"/>
                </a:lnTo>
                <a:lnTo>
                  <a:pt x="10" y="9"/>
                </a:lnTo>
                <a:lnTo>
                  <a:pt x="16" y="19"/>
                </a:ln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82" name="Freeform 42"/>
          <p:cNvSpPr>
            <a:spLocks/>
          </p:cNvSpPr>
          <p:nvPr/>
        </p:nvSpPr>
        <p:spPr bwMode="auto">
          <a:xfrm>
            <a:off x="4508500" y="1533525"/>
            <a:ext cx="190500" cy="2540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9" y="11"/>
              </a:cxn>
              <a:cxn ang="0">
                <a:pos x="9" y="20"/>
              </a:cxn>
              <a:cxn ang="0">
                <a:pos x="6" y="20"/>
              </a:cxn>
              <a:cxn ang="0">
                <a:pos x="6" y="11"/>
              </a:cxn>
              <a:cxn ang="0">
                <a:pos x="0" y="0"/>
              </a:cxn>
              <a:cxn ang="0">
                <a:pos x="2" y="0"/>
              </a:cxn>
              <a:cxn ang="0">
                <a:pos x="8" y="9"/>
              </a:cxn>
              <a:cxn ang="0">
                <a:pos x="13" y="0"/>
              </a:cxn>
              <a:cxn ang="0">
                <a:pos x="15" y="0"/>
              </a:cxn>
            </a:cxnLst>
            <a:rect l="0" t="0" r="r" b="b"/>
            <a:pathLst>
              <a:path w="15" h="20">
                <a:moveTo>
                  <a:pt x="15" y="0"/>
                </a:moveTo>
                <a:lnTo>
                  <a:pt x="9" y="11"/>
                </a:lnTo>
                <a:lnTo>
                  <a:pt x="9" y="20"/>
                </a:lnTo>
                <a:lnTo>
                  <a:pt x="6" y="20"/>
                </a:lnTo>
                <a:lnTo>
                  <a:pt x="6" y="11"/>
                </a:lnTo>
                <a:lnTo>
                  <a:pt x="0" y="0"/>
                </a:lnTo>
                <a:lnTo>
                  <a:pt x="2" y="0"/>
                </a:lnTo>
                <a:lnTo>
                  <a:pt x="8" y="9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9"/>
          <p:cNvGraphicFramePr>
            <a:graphicFrameLocks/>
          </p:cNvGraphicFramePr>
          <p:nvPr/>
        </p:nvGraphicFramePr>
        <p:xfrm>
          <a:off x="609600" y="1295400"/>
          <a:ext cx="7991475" cy="4571998"/>
        </p:xfrm>
        <a:graphic>
          <a:graphicData uri="http://schemas.openxmlformats.org/drawingml/2006/table">
            <a:tbl>
              <a:tblPr/>
              <a:tblGrid>
                <a:gridCol w="1600200"/>
                <a:gridCol w="1135062"/>
                <a:gridCol w="1211263"/>
                <a:gridCol w="1725612"/>
                <a:gridCol w="1168400"/>
                <a:gridCol w="1150938"/>
              </a:tblGrid>
              <a:tr h="1016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G90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Absolute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G91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Increment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P0-P1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X-20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Y-20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P0-P1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X-20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Y-20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P0-P2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X12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Y-20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P1-P2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X32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P0-P3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X20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Y-12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P2-P3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X8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Y8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P0-P4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X20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Y14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P3-P4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Y26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P0-P5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X12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Y20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P4-P5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X-8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Y6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P0-P6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X-20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Y20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P5-P6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X-32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Y0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04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dirty="0" smtClean="0">
                <a:solidFill>
                  <a:srgbClr val="0070C0"/>
                </a:solidFill>
                <a:latin typeface="Bookman" pitchFamily="18" charset="0"/>
              </a:rPr>
              <a:t>Cont’d…</a:t>
            </a:r>
            <a:endParaRPr lang="en-US" sz="2800" b="1" i="1" dirty="0">
              <a:solidFill>
                <a:srgbClr val="0070C0"/>
              </a:solidFill>
              <a:latin typeface="Book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Soln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458200" cy="685800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Bookman" pitchFamily="18" charset="0"/>
              </a:rPr>
              <a:t>CNC Programming</a:t>
            </a:r>
            <a:endParaRPr lang="en-US" sz="4000" i="1" dirty="0">
              <a:solidFill>
                <a:schemeClr val="accent6">
                  <a:lumMod val="50000"/>
                </a:schemeClr>
              </a:solidFill>
              <a:latin typeface="Bookman" pitchFamily="18" charset="0"/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1889125" y="5384800"/>
            <a:ext cx="5797550" cy="1588"/>
          </a:xfrm>
          <a:prstGeom prst="line">
            <a:avLst/>
          </a:prstGeom>
          <a:noFill/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17" name="Line 5"/>
          <p:cNvSpPr>
            <a:spLocks noChangeShapeType="1"/>
          </p:cNvSpPr>
          <p:nvPr/>
        </p:nvSpPr>
        <p:spPr bwMode="auto">
          <a:xfrm>
            <a:off x="4445000" y="1584325"/>
            <a:ext cx="1588" cy="3952875"/>
          </a:xfrm>
          <a:prstGeom prst="line">
            <a:avLst/>
          </a:prstGeom>
          <a:noFill/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18" name="Oval 6"/>
          <p:cNvSpPr>
            <a:spLocks noChangeArrowheads="1"/>
          </p:cNvSpPr>
          <p:nvPr/>
        </p:nvSpPr>
        <p:spPr bwMode="auto">
          <a:xfrm>
            <a:off x="4406900" y="53467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19" name="Oval 7"/>
          <p:cNvSpPr>
            <a:spLocks noChangeArrowheads="1"/>
          </p:cNvSpPr>
          <p:nvPr/>
        </p:nvSpPr>
        <p:spPr bwMode="auto">
          <a:xfrm>
            <a:off x="6453188" y="53467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6453188" y="45847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1" name="Oval 9"/>
          <p:cNvSpPr>
            <a:spLocks noChangeArrowheads="1"/>
          </p:cNvSpPr>
          <p:nvPr/>
        </p:nvSpPr>
        <p:spPr bwMode="auto">
          <a:xfrm>
            <a:off x="5435600" y="3567113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2" name="Oval 10"/>
          <p:cNvSpPr>
            <a:spLocks noChangeArrowheads="1"/>
          </p:cNvSpPr>
          <p:nvPr/>
        </p:nvSpPr>
        <p:spPr bwMode="auto">
          <a:xfrm>
            <a:off x="3402013" y="3567113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3" name="Oval 11"/>
          <p:cNvSpPr>
            <a:spLocks noChangeArrowheads="1"/>
          </p:cNvSpPr>
          <p:nvPr/>
        </p:nvSpPr>
        <p:spPr bwMode="auto">
          <a:xfrm>
            <a:off x="2398713" y="45974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4" name="Oval 12"/>
          <p:cNvSpPr>
            <a:spLocks noChangeArrowheads="1"/>
          </p:cNvSpPr>
          <p:nvPr/>
        </p:nvSpPr>
        <p:spPr bwMode="auto">
          <a:xfrm>
            <a:off x="2398713" y="5346700"/>
            <a:ext cx="63500" cy="63500"/>
          </a:xfrm>
          <a:prstGeom prst="ellipse">
            <a:avLst/>
          </a:prstGeom>
          <a:solidFill>
            <a:srgbClr val="24211D"/>
          </a:solidFill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5" name="Freeform 13"/>
          <p:cNvSpPr>
            <a:spLocks/>
          </p:cNvSpPr>
          <p:nvPr/>
        </p:nvSpPr>
        <p:spPr bwMode="auto">
          <a:xfrm>
            <a:off x="3440113" y="2589213"/>
            <a:ext cx="2033587" cy="10160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80" y="0"/>
              </a:cxn>
              <a:cxn ang="0">
                <a:pos x="160" y="80"/>
              </a:cxn>
            </a:cxnLst>
            <a:rect l="0" t="0" r="r" b="b"/>
            <a:pathLst>
              <a:path w="160" h="80">
                <a:moveTo>
                  <a:pt x="0" y="80"/>
                </a:moveTo>
                <a:cubicBezTo>
                  <a:pt x="0" y="36"/>
                  <a:pt x="36" y="0"/>
                  <a:pt x="80" y="0"/>
                </a:cubicBezTo>
                <a:cubicBezTo>
                  <a:pt x="124" y="0"/>
                  <a:pt x="160" y="36"/>
                  <a:pt x="160" y="80"/>
                </a:cubicBezTo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6" name="Freeform 14"/>
          <p:cNvSpPr>
            <a:spLocks/>
          </p:cNvSpPr>
          <p:nvPr/>
        </p:nvSpPr>
        <p:spPr bwMode="auto">
          <a:xfrm>
            <a:off x="5473700" y="3605213"/>
            <a:ext cx="1017588" cy="1017587"/>
          </a:xfrm>
          <a:custGeom>
            <a:avLst/>
            <a:gdLst/>
            <a:ahLst/>
            <a:cxnLst>
              <a:cxn ang="0">
                <a:pos x="80" y="80"/>
              </a:cxn>
              <a:cxn ang="0">
                <a:pos x="0" y="0"/>
              </a:cxn>
            </a:cxnLst>
            <a:rect l="0" t="0" r="r" b="b"/>
            <a:pathLst>
              <a:path w="80" h="80">
                <a:moveTo>
                  <a:pt x="80" y="80"/>
                </a:moveTo>
                <a:cubicBezTo>
                  <a:pt x="36" y="80"/>
                  <a:pt x="0" y="44"/>
                  <a:pt x="0" y="0"/>
                </a:cubicBezTo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7" name="Freeform 15"/>
          <p:cNvSpPr>
            <a:spLocks/>
          </p:cNvSpPr>
          <p:nvPr/>
        </p:nvSpPr>
        <p:spPr bwMode="auto">
          <a:xfrm>
            <a:off x="2424113" y="3605213"/>
            <a:ext cx="1016000" cy="1017587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80"/>
              </a:cxn>
            </a:cxnLst>
            <a:rect l="0" t="0" r="r" b="b"/>
            <a:pathLst>
              <a:path w="80" h="80">
                <a:moveTo>
                  <a:pt x="80" y="0"/>
                </a:moveTo>
                <a:cubicBezTo>
                  <a:pt x="80" y="44"/>
                  <a:pt x="44" y="80"/>
                  <a:pt x="0" y="80"/>
                </a:cubicBezTo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2424113" y="4622800"/>
            <a:ext cx="1587" cy="749300"/>
          </a:xfrm>
          <a:prstGeom prst="line">
            <a:avLst/>
          </a:prstGeom>
          <a:noFill/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>
            <a:off x="6478588" y="4622800"/>
            <a:ext cx="1587" cy="749300"/>
          </a:xfrm>
          <a:prstGeom prst="line">
            <a:avLst/>
          </a:prstGeom>
          <a:noFill/>
          <a:ln w="0">
            <a:solidFill>
              <a:srgbClr val="2421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0" name="Rectangle 18"/>
          <p:cNvSpPr>
            <a:spLocks noChangeArrowheads="1"/>
          </p:cNvSpPr>
          <p:nvPr/>
        </p:nvSpPr>
        <p:spPr bwMode="auto">
          <a:xfrm>
            <a:off x="5691188" y="5359400"/>
            <a:ext cx="101600" cy="38100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6465888" y="4965700"/>
            <a:ext cx="25400" cy="101600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2" name="Freeform 20"/>
          <p:cNvSpPr>
            <a:spLocks/>
          </p:cNvSpPr>
          <p:nvPr/>
        </p:nvSpPr>
        <p:spPr bwMode="auto">
          <a:xfrm>
            <a:off x="5754688" y="4303713"/>
            <a:ext cx="88900" cy="889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8" y="56"/>
              </a:cxn>
              <a:cxn ang="0">
                <a:pos x="56" y="48"/>
              </a:cxn>
              <a:cxn ang="0">
                <a:pos x="16" y="0"/>
              </a:cxn>
              <a:cxn ang="0">
                <a:pos x="0" y="16"/>
              </a:cxn>
            </a:cxnLst>
            <a:rect l="0" t="0" r="r" b="b"/>
            <a:pathLst>
              <a:path w="56" h="56">
                <a:moveTo>
                  <a:pt x="0" y="16"/>
                </a:moveTo>
                <a:lnTo>
                  <a:pt x="48" y="56"/>
                </a:lnTo>
                <a:lnTo>
                  <a:pt x="56" y="48"/>
                </a:lnTo>
                <a:lnTo>
                  <a:pt x="16" y="0"/>
                </a:lnTo>
                <a:lnTo>
                  <a:pt x="0" y="16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3" name="Freeform 21"/>
          <p:cNvSpPr>
            <a:spLocks/>
          </p:cNvSpPr>
          <p:nvPr/>
        </p:nvSpPr>
        <p:spPr bwMode="auto">
          <a:xfrm>
            <a:off x="5143500" y="2868613"/>
            <a:ext cx="88900" cy="1016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8" y="64"/>
              </a:cxn>
              <a:cxn ang="0">
                <a:pos x="56" y="48"/>
              </a:cxn>
              <a:cxn ang="0">
                <a:pos x="16" y="0"/>
              </a:cxn>
              <a:cxn ang="0">
                <a:pos x="0" y="16"/>
              </a:cxn>
            </a:cxnLst>
            <a:rect l="0" t="0" r="r" b="b"/>
            <a:pathLst>
              <a:path w="56" h="64">
                <a:moveTo>
                  <a:pt x="0" y="16"/>
                </a:moveTo>
                <a:lnTo>
                  <a:pt x="48" y="64"/>
                </a:lnTo>
                <a:lnTo>
                  <a:pt x="56" y="48"/>
                </a:lnTo>
                <a:lnTo>
                  <a:pt x="16" y="0"/>
                </a:lnTo>
                <a:lnTo>
                  <a:pt x="0" y="16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4" name="Freeform 22"/>
          <p:cNvSpPr>
            <a:spLocks/>
          </p:cNvSpPr>
          <p:nvPr/>
        </p:nvSpPr>
        <p:spPr bwMode="auto">
          <a:xfrm>
            <a:off x="3681413" y="2868613"/>
            <a:ext cx="88900" cy="88900"/>
          </a:xfrm>
          <a:custGeom>
            <a:avLst/>
            <a:gdLst/>
            <a:ahLst/>
            <a:cxnLst>
              <a:cxn ang="0">
                <a:pos x="16" y="56"/>
              </a:cxn>
              <a:cxn ang="0">
                <a:pos x="56" y="8"/>
              </a:cxn>
              <a:cxn ang="0">
                <a:pos x="48" y="0"/>
              </a:cxn>
              <a:cxn ang="0">
                <a:pos x="0" y="40"/>
              </a:cxn>
              <a:cxn ang="0">
                <a:pos x="16" y="56"/>
              </a:cxn>
            </a:cxnLst>
            <a:rect l="0" t="0" r="r" b="b"/>
            <a:pathLst>
              <a:path w="56" h="56">
                <a:moveTo>
                  <a:pt x="16" y="56"/>
                </a:moveTo>
                <a:lnTo>
                  <a:pt x="56" y="8"/>
                </a:lnTo>
                <a:lnTo>
                  <a:pt x="48" y="0"/>
                </a:lnTo>
                <a:lnTo>
                  <a:pt x="0" y="40"/>
                </a:lnTo>
                <a:lnTo>
                  <a:pt x="16" y="56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5" name="Freeform 23"/>
          <p:cNvSpPr>
            <a:spLocks/>
          </p:cNvSpPr>
          <p:nvPr/>
        </p:nvSpPr>
        <p:spPr bwMode="auto">
          <a:xfrm>
            <a:off x="3148013" y="4214813"/>
            <a:ext cx="88900" cy="88900"/>
          </a:xfrm>
          <a:custGeom>
            <a:avLst/>
            <a:gdLst/>
            <a:ahLst/>
            <a:cxnLst>
              <a:cxn ang="0">
                <a:pos x="16" y="56"/>
              </a:cxn>
              <a:cxn ang="0">
                <a:pos x="56" y="16"/>
              </a:cxn>
              <a:cxn ang="0">
                <a:pos x="48" y="0"/>
              </a:cxn>
              <a:cxn ang="0">
                <a:pos x="0" y="40"/>
              </a:cxn>
              <a:cxn ang="0">
                <a:pos x="16" y="56"/>
              </a:cxn>
            </a:cxnLst>
            <a:rect l="0" t="0" r="r" b="b"/>
            <a:pathLst>
              <a:path w="56" h="56">
                <a:moveTo>
                  <a:pt x="16" y="56"/>
                </a:moveTo>
                <a:lnTo>
                  <a:pt x="56" y="16"/>
                </a:lnTo>
                <a:lnTo>
                  <a:pt x="48" y="0"/>
                </a:lnTo>
                <a:lnTo>
                  <a:pt x="0" y="40"/>
                </a:lnTo>
                <a:lnTo>
                  <a:pt x="16" y="56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6" name="Rectangle 24"/>
          <p:cNvSpPr>
            <a:spLocks noChangeArrowheads="1"/>
          </p:cNvSpPr>
          <p:nvPr/>
        </p:nvSpPr>
        <p:spPr bwMode="auto">
          <a:xfrm>
            <a:off x="2411413" y="4889500"/>
            <a:ext cx="25400" cy="101600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7" name="Rectangle 25"/>
          <p:cNvSpPr>
            <a:spLocks noChangeArrowheads="1"/>
          </p:cNvSpPr>
          <p:nvPr/>
        </p:nvSpPr>
        <p:spPr bwMode="auto">
          <a:xfrm>
            <a:off x="3262313" y="5372100"/>
            <a:ext cx="101600" cy="25400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8" name="Freeform 26"/>
          <p:cNvSpPr>
            <a:spLocks/>
          </p:cNvSpPr>
          <p:nvPr/>
        </p:nvSpPr>
        <p:spPr bwMode="auto">
          <a:xfrm>
            <a:off x="4394200" y="5829300"/>
            <a:ext cx="177800" cy="266700"/>
          </a:xfrm>
          <a:custGeom>
            <a:avLst/>
            <a:gdLst/>
            <a:ahLst/>
            <a:cxnLst>
              <a:cxn ang="0">
                <a:pos x="7" y="21"/>
              </a:cxn>
              <a:cxn ang="0">
                <a:pos x="3" y="20"/>
              </a:cxn>
              <a:cxn ang="0">
                <a:pos x="0" y="19"/>
              </a:cxn>
              <a:cxn ang="0">
                <a:pos x="0" y="16"/>
              </a:cxn>
              <a:cxn ang="0">
                <a:pos x="0" y="16"/>
              </a:cxn>
              <a:cxn ang="0">
                <a:pos x="3" y="18"/>
              </a:cxn>
              <a:cxn ang="0">
                <a:pos x="7" y="18"/>
              </a:cxn>
              <a:cxn ang="0">
                <a:pos x="10" y="18"/>
              </a:cxn>
              <a:cxn ang="0">
                <a:pos x="11" y="15"/>
              </a:cxn>
              <a:cxn ang="0">
                <a:pos x="10" y="13"/>
              </a:cxn>
              <a:cxn ang="0">
                <a:pos x="9" y="12"/>
              </a:cxn>
              <a:cxn ang="0">
                <a:pos x="7" y="12"/>
              </a:cxn>
              <a:cxn ang="0">
                <a:pos x="5" y="11"/>
              </a:cxn>
              <a:cxn ang="0">
                <a:pos x="3" y="11"/>
              </a:cxn>
              <a:cxn ang="0">
                <a:pos x="2" y="10"/>
              </a:cxn>
              <a:cxn ang="0">
                <a:pos x="1" y="8"/>
              </a:cxn>
              <a:cxn ang="0">
                <a:pos x="0" y="6"/>
              </a:cxn>
              <a:cxn ang="0">
                <a:pos x="2" y="2"/>
              </a:cxn>
              <a:cxn ang="0">
                <a:pos x="7" y="0"/>
              </a:cxn>
              <a:cxn ang="0">
                <a:pos x="10" y="1"/>
              </a:cxn>
              <a:cxn ang="0">
                <a:pos x="13" y="2"/>
              </a:cxn>
              <a:cxn ang="0">
                <a:pos x="13" y="5"/>
              </a:cxn>
              <a:cxn ang="0">
                <a:pos x="13" y="5"/>
              </a:cxn>
              <a:cxn ang="0">
                <a:pos x="10" y="3"/>
              </a:cxn>
              <a:cxn ang="0">
                <a:pos x="7" y="3"/>
              </a:cxn>
              <a:cxn ang="0">
                <a:pos x="4" y="3"/>
              </a:cxn>
              <a:cxn ang="0">
                <a:pos x="3" y="6"/>
              </a:cxn>
              <a:cxn ang="0">
                <a:pos x="4" y="8"/>
              </a:cxn>
              <a:cxn ang="0">
                <a:pos x="6" y="9"/>
              </a:cxn>
              <a:cxn ang="0">
                <a:pos x="8" y="9"/>
              </a:cxn>
              <a:cxn ang="0">
                <a:pos x="10" y="10"/>
              </a:cxn>
              <a:cxn ang="0">
                <a:pos x="13" y="12"/>
              </a:cxn>
              <a:cxn ang="0">
                <a:pos x="14" y="15"/>
              </a:cxn>
              <a:cxn ang="0">
                <a:pos x="13" y="17"/>
              </a:cxn>
              <a:cxn ang="0">
                <a:pos x="12" y="19"/>
              </a:cxn>
              <a:cxn ang="0">
                <a:pos x="10" y="20"/>
              </a:cxn>
              <a:cxn ang="0">
                <a:pos x="7" y="21"/>
              </a:cxn>
            </a:cxnLst>
            <a:rect l="0" t="0" r="r" b="b"/>
            <a:pathLst>
              <a:path w="14" h="21">
                <a:moveTo>
                  <a:pt x="7" y="21"/>
                </a:moveTo>
                <a:cubicBezTo>
                  <a:pt x="5" y="21"/>
                  <a:pt x="4" y="21"/>
                  <a:pt x="3" y="20"/>
                </a:cubicBezTo>
                <a:cubicBezTo>
                  <a:pt x="2" y="20"/>
                  <a:pt x="1" y="20"/>
                  <a:pt x="0" y="19"/>
                </a:cubicBezTo>
                <a:lnTo>
                  <a:pt x="0" y="16"/>
                </a:lnTo>
                <a:lnTo>
                  <a:pt x="0" y="16"/>
                </a:lnTo>
                <a:cubicBezTo>
                  <a:pt x="1" y="17"/>
                  <a:pt x="2" y="17"/>
                  <a:pt x="3" y="18"/>
                </a:cubicBezTo>
                <a:cubicBezTo>
                  <a:pt x="5" y="18"/>
                  <a:pt x="6" y="18"/>
                  <a:pt x="7" y="18"/>
                </a:cubicBezTo>
                <a:cubicBezTo>
                  <a:pt x="8" y="18"/>
                  <a:pt x="9" y="18"/>
                  <a:pt x="10" y="18"/>
                </a:cubicBezTo>
                <a:cubicBezTo>
                  <a:pt x="11" y="17"/>
                  <a:pt x="11" y="16"/>
                  <a:pt x="11" y="15"/>
                </a:cubicBezTo>
                <a:cubicBezTo>
                  <a:pt x="11" y="14"/>
                  <a:pt x="11" y="14"/>
                  <a:pt x="10" y="13"/>
                </a:cubicBezTo>
                <a:cubicBezTo>
                  <a:pt x="10" y="13"/>
                  <a:pt x="9" y="12"/>
                  <a:pt x="9" y="12"/>
                </a:cubicBezTo>
                <a:cubicBezTo>
                  <a:pt x="8" y="12"/>
                  <a:pt x="7" y="12"/>
                  <a:pt x="7" y="12"/>
                </a:cubicBezTo>
                <a:cubicBezTo>
                  <a:pt x="6" y="12"/>
                  <a:pt x="6" y="11"/>
                  <a:pt x="5" y="11"/>
                </a:cubicBezTo>
                <a:cubicBezTo>
                  <a:pt x="4" y="11"/>
                  <a:pt x="4" y="11"/>
                  <a:pt x="3" y="11"/>
                </a:cubicBezTo>
                <a:cubicBezTo>
                  <a:pt x="3" y="10"/>
                  <a:pt x="2" y="10"/>
                  <a:pt x="2" y="10"/>
                </a:cubicBezTo>
                <a:cubicBezTo>
                  <a:pt x="1" y="9"/>
                  <a:pt x="1" y="9"/>
                  <a:pt x="1" y="8"/>
                </a:cubicBezTo>
                <a:cubicBezTo>
                  <a:pt x="1" y="7"/>
                  <a:pt x="0" y="7"/>
                  <a:pt x="0" y="6"/>
                </a:cubicBezTo>
                <a:cubicBezTo>
                  <a:pt x="0" y="4"/>
                  <a:pt x="1" y="3"/>
                  <a:pt x="2" y="2"/>
                </a:cubicBezTo>
                <a:cubicBezTo>
                  <a:pt x="4" y="1"/>
                  <a:pt x="5" y="0"/>
                  <a:pt x="7" y="0"/>
                </a:cubicBezTo>
                <a:cubicBezTo>
                  <a:pt x="8" y="0"/>
                  <a:pt x="9" y="0"/>
                  <a:pt x="10" y="1"/>
                </a:cubicBezTo>
                <a:cubicBezTo>
                  <a:pt x="11" y="1"/>
                  <a:pt x="12" y="1"/>
                  <a:pt x="13" y="2"/>
                </a:cubicBezTo>
                <a:lnTo>
                  <a:pt x="13" y="5"/>
                </a:lnTo>
                <a:lnTo>
                  <a:pt x="13" y="5"/>
                </a:lnTo>
                <a:cubicBezTo>
                  <a:pt x="12" y="4"/>
                  <a:pt x="11" y="4"/>
                  <a:pt x="10" y="3"/>
                </a:cubicBezTo>
                <a:cubicBezTo>
                  <a:pt x="9" y="3"/>
                  <a:pt x="8" y="3"/>
                  <a:pt x="7" y="3"/>
                </a:cubicBezTo>
                <a:cubicBezTo>
                  <a:pt x="6" y="3"/>
                  <a:pt x="5" y="3"/>
                  <a:pt x="4" y="3"/>
                </a:cubicBezTo>
                <a:cubicBezTo>
                  <a:pt x="4" y="4"/>
                  <a:pt x="3" y="5"/>
                  <a:pt x="3" y="6"/>
                </a:cubicBezTo>
                <a:cubicBezTo>
                  <a:pt x="3" y="7"/>
                  <a:pt x="3" y="7"/>
                  <a:pt x="4" y="8"/>
                </a:cubicBezTo>
                <a:cubicBezTo>
                  <a:pt x="4" y="8"/>
                  <a:pt x="5" y="9"/>
                  <a:pt x="6" y="9"/>
                </a:cubicBezTo>
                <a:cubicBezTo>
                  <a:pt x="6" y="9"/>
                  <a:pt x="7" y="9"/>
                  <a:pt x="8" y="9"/>
                </a:cubicBezTo>
                <a:cubicBezTo>
                  <a:pt x="9" y="9"/>
                  <a:pt x="9" y="10"/>
                  <a:pt x="10" y="10"/>
                </a:cubicBezTo>
                <a:cubicBezTo>
                  <a:pt x="11" y="10"/>
                  <a:pt x="12" y="11"/>
                  <a:pt x="13" y="12"/>
                </a:cubicBezTo>
                <a:cubicBezTo>
                  <a:pt x="13" y="13"/>
                  <a:pt x="14" y="14"/>
                  <a:pt x="14" y="15"/>
                </a:cubicBezTo>
                <a:cubicBezTo>
                  <a:pt x="14" y="16"/>
                  <a:pt x="14" y="16"/>
                  <a:pt x="13" y="17"/>
                </a:cubicBezTo>
                <a:cubicBezTo>
                  <a:pt x="13" y="18"/>
                  <a:pt x="12" y="18"/>
                  <a:pt x="12" y="19"/>
                </a:cubicBezTo>
                <a:cubicBezTo>
                  <a:pt x="11" y="20"/>
                  <a:pt x="11" y="20"/>
                  <a:pt x="10" y="20"/>
                </a:cubicBezTo>
                <a:cubicBezTo>
                  <a:pt x="9" y="21"/>
                  <a:pt x="8" y="21"/>
                  <a:pt x="7" y="21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39" name="Freeform 27"/>
          <p:cNvSpPr>
            <a:spLocks noEditPoints="1"/>
          </p:cNvSpPr>
          <p:nvPr/>
        </p:nvSpPr>
        <p:spPr bwMode="auto">
          <a:xfrm>
            <a:off x="5397500" y="5829300"/>
            <a:ext cx="573088" cy="266700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" y="15"/>
              </a:cxn>
              <a:cxn ang="0">
                <a:pos x="1" y="6"/>
              </a:cxn>
              <a:cxn ang="0">
                <a:pos x="6" y="1"/>
              </a:cxn>
              <a:cxn ang="0">
                <a:pos x="11" y="1"/>
              </a:cxn>
              <a:cxn ang="0">
                <a:pos x="15" y="2"/>
              </a:cxn>
              <a:cxn ang="0">
                <a:pos x="16" y="5"/>
              </a:cxn>
              <a:cxn ang="0">
                <a:pos x="15" y="4"/>
              </a:cxn>
              <a:cxn ang="0">
                <a:pos x="11" y="3"/>
              </a:cxn>
              <a:cxn ang="0">
                <a:pos x="5" y="5"/>
              </a:cxn>
              <a:cxn ang="0">
                <a:pos x="3" y="14"/>
              </a:cxn>
              <a:cxn ang="0">
                <a:pos x="7" y="18"/>
              </a:cxn>
              <a:cxn ang="0">
                <a:pos x="12" y="18"/>
              </a:cxn>
              <a:cxn ang="0">
                <a:pos x="13" y="13"/>
              </a:cxn>
              <a:cxn ang="0">
                <a:pos x="9" y="11"/>
              </a:cxn>
              <a:cxn ang="0">
                <a:pos x="16" y="19"/>
              </a:cxn>
              <a:cxn ang="0">
                <a:pos x="13" y="20"/>
              </a:cxn>
              <a:cxn ang="0">
                <a:pos x="9" y="21"/>
              </a:cxn>
              <a:cxn ang="0">
                <a:pos x="29" y="18"/>
              </a:cxn>
              <a:cxn ang="0">
                <a:pos x="20" y="18"/>
              </a:cxn>
              <a:cxn ang="0">
                <a:pos x="20" y="3"/>
              </a:cxn>
              <a:cxn ang="0">
                <a:pos x="29" y="3"/>
              </a:cxn>
              <a:cxn ang="0">
                <a:pos x="28" y="17"/>
              </a:cxn>
              <a:cxn ang="0">
                <a:pos x="28" y="11"/>
              </a:cxn>
              <a:cxn ang="0">
                <a:pos x="28" y="5"/>
              </a:cxn>
              <a:cxn ang="0">
                <a:pos x="25" y="3"/>
              </a:cxn>
              <a:cxn ang="0">
                <a:pos x="22" y="5"/>
              </a:cxn>
              <a:cxn ang="0">
                <a:pos x="21" y="11"/>
              </a:cxn>
              <a:cxn ang="0">
                <a:pos x="22" y="17"/>
              </a:cxn>
              <a:cxn ang="0">
                <a:pos x="25" y="19"/>
              </a:cxn>
              <a:cxn ang="0">
                <a:pos x="28" y="17"/>
              </a:cxn>
              <a:cxn ang="0">
                <a:pos x="35" y="20"/>
              </a:cxn>
              <a:cxn ang="0">
                <a:pos x="39" y="18"/>
              </a:cxn>
              <a:cxn ang="0">
                <a:pos x="35" y="5"/>
              </a:cxn>
              <a:cxn ang="0">
                <a:pos x="38" y="3"/>
              </a:cxn>
              <a:cxn ang="0">
                <a:pos x="41" y="1"/>
              </a:cxn>
              <a:cxn ang="0">
                <a:pos x="45" y="18"/>
              </a:cxn>
            </a:cxnLst>
            <a:rect l="0" t="0" r="r" b="b"/>
            <a:pathLst>
              <a:path w="45" h="21">
                <a:moveTo>
                  <a:pt x="9" y="21"/>
                </a:moveTo>
                <a:cubicBezTo>
                  <a:pt x="8" y="21"/>
                  <a:pt x="7" y="21"/>
                  <a:pt x="6" y="20"/>
                </a:cubicBezTo>
                <a:cubicBezTo>
                  <a:pt x="4" y="20"/>
                  <a:pt x="4" y="19"/>
                  <a:pt x="3" y="18"/>
                </a:cubicBezTo>
                <a:cubicBezTo>
                  <a:pt x="2" y="17"/>
                  <a:pt x="1" y="16"/>
                  <a:pt x="1" y="15"/>
                </a:cubicBezTo>
                <a:cubicBezTo>
                  <a:pt x="0" y="14"/>
                  <a:pt x="0" y="12"/>
                  <a:pt x="0" y="11"/>
                </a:cubicBezTo>
                <a:cubicBezTo>
                  <a:pt x="0" y="9"/>
                  <a:pt x="0" y="8"/>
                  <a:pt x="1" y="6"/>
                </a:cubicBezTo>
                <a:cubicBezTo>
                  <a:pt x="1" y="5"/>
                  <a:pt x="2" y="4"/>
                  <a:pt x="3" y="3"/>
                </a:cubicBezTo>
                <a:cubicBezTo>
                  <a:pt x="3" y="2"/>
                  <a:pt x="4" y="2"/>
                  <a:pt x="6" y="1"/>
                </a:cubicBezTo>
                <a:cubicBezTo>
                  <a:pt x="7" y="1"/>
                  <a:pt x="8" y="0"/>
                  <a:pt x="9" y="0"/>
                </a:cubicBezTo>
                <a:cubicBezTo>
                  <a:pt x="10" y="0"/>
                  <a:pt x="11" y="1"/>
                  <a:pt x="11" y="1"/>
                </a:cubicBezTo>
                <a:cubicBezTo>
                  <a:pt x="12" y="1"/>
                  <a:pt x="13" y="1"/>
                  <a:pt x="13" y="1"/>
                </a:cubicBezTo>
                <a:cubicBezTo>
                  <a:pt x="14" y="1"/>
                  <a:pt x="14" y="1"/>
                  <a:pt x="15" y="2"/>
                </a:cubicBezTo>
                <a:cubicBezTo>
                  <a:pt x="15" y="2"/>
                  <a:pt x="16" y="2"/>
                  <a:pt x="16" y="2"/>
                </a:cubicBezTo>
                <a:lnTo>
                  <a:pt x="16" y="5"/>
                </a:lnTo>
                <a:lnTo>
                  <a:pt x="16" y="5"/>
                </a:lnTo>
                <a:cubicBezTo>
                  <a:pt x="15" y="5"/>
                  <a:pt x="15" y="5"/>
                  <a:pt x="15" y="4"/>
                </a:cubicBezTo>
                <a:cubicBezTo>
                  <a:pt x="14" y="4"/>
                  <a:pt x="14" y="4"/>
                  <a:pt x="13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1" y="3"/>
                  <a:pt x="10" y="3"/>
                  <a:pt x="9" y="3"/>
                </a:cubicBezTo>
                <a:cubicBezTo>
                  <a:pt x="7" y="3"/>
                  <a:pt x="6" y="3"/>
                  <a:pt x="5" y="5"/>
                </a:cubicBezTo>
                <a:cubicBezTo>
                  <a:pt x="3" y="6"/>
                  <a:pt x="3" y="8"/>
                  <a:pt x="3" y="11"/>
                </a:cubicBezTo>
                <a:cubicBezTo>
                  <a:pt x="3" y="12"/>
                  <a:pt x="3" y="13"/>
                  <a:pt x="3" y="14"/>
                </a:cubicBezTo>
                <a:cubicBezTo>
                  <a:pt x="4" y="15"/>
                  <a:pt x="4" y="16"/>
                  <a:pt x="5" y="17"/>
                </a:cubicBezTo>
                <a:cubicBezTo>
                  <a:pt x="5" y="17"/>
                  <a:pt x="6" y="18"/>
                  <a:pt x="7" y="18"/>
                </a:cubicBezTo>
                <a:cubicBezTo>
                  <a:pt x="7" y="18"/>
                  <a:pt x="8" y="19"/>
                  <a:pt x="9" y="19"/>
                </a:cubicBezTo>
                <a:cubicBezTo>
                  <a:pt x="10" y="19"/>
                  <a:pt x="11" y="19"/>
                  <a:pt x="12" y="18"/>
                </a:cubicBezTo>
                <a:cubicBezTo>
                  <a:pt x="12" y="18"/>
                  <a:pt x="13" y="18"/>
                  <a:pt x="13" y="18"/>
                </a:cubicBezTo>
                <a:lnTo>
                  <a:pt x="13" y="13"/>
                </a:lnTo>
                <a:lnTo>
                  <a:pt x="9" y="13"/>
                </a:lnTo>
                <a:lnTo>
                  <a:pt x="9" y="11"/>
                </a:lnTo>
                <a:lnTo>
                  <a:pt x="16" y="11"/>
                </a:lnTo>
                <a:lnTo>
                  <a:pt x="16" y="19"/>
                </a:lnTo>
                <a:cubicBezTo>
                  <a:pt x="16" y="19"/>
                  <a:pt x="15" y="20"/>
                  <a:pt x="15" y="20"/>
                </a:cubicBezTo>
                <a:cubicBezTo>
                  <a:pt x="14" y="20"/>
                  <a:pt x="14" y="20"/>
                  <a:pt x="13" y="20"/>
                </a:cubicBezTo>
                <a:cubicBezTo>
                  <a:pt x="12" y="20"/>
                  <a:pt x="12" y="21"/>
                  <a:pt x="11" y="21"/>
                </a:cubicBezTo>
                <a:cubicBezTo>
                  <a:pt x="11" y="21"/>
                  <a:pt x="10" y="21"/>
                  <a:pt x="9" y="21"/>
                </a:cubicBezTo>
                <a:close/>
                <a:moveTo>
                  <a:pt x="31" y="11"/>
                </a:moveTo>
                <a:cubicBezTo>
                  <a:pt x="31" y="14"/>
                  <a:pt x="30" y="17"/>
                  <a:pt x="29" y="18"/>
                </a:cubicBezTo>
                <a:cubicBezTo>
                  <a:pt x="28" y="20"/>
                  <a:pt x="27" y="21"/>
                  <a:pt x="25" y="21"/>
                </a:cubicBezTo>
                <a:cubicBezTo>
                  <a:pt x="23" y="21"/>
                  <a:pt x="21" y="20"/>
                  <a:pt x="20" y="18"/>
                </a:cubicBezTo>
                <a:cubicBezTo>
                  <a:pt x="19" y="17"/>
                  <a:pt x="18" y="14"/>
                  <a:pt x="18" y="11"/>
                </a:cubicBezTo>
                <a:cubicBezTo>
                  <a:pt x="18" y="7"/>
                  <a:pt x="19" y="5"/>
                  <a:pt x="20" y="3"/>
                </a:cubicBezTo>
                <a:cubicBezTo>
                  <a:pt x="21" y="1"/>
                  <a:pt x="23" y="0"/>
                  <a:pt x="25" y="0"/>
                </a:cubicBezTo>
                <a:cubicBezTo>
                  <a:pt x="27" y="0"/>
                  <a:pt x="28" y="1"/>
                  <a:pt x="29" y="3"/>
                </a:cubicBezTo>
                <a:cubicBezTo>
                  <a:pt x="30" y="5"/>
                  <a:pt x="31" y="7"/>
                  <a:pt x="31" y="11"/>
                </a:cubicBezTo>
                <a:close/>
                <a:moveTo>
                  <a:pt x="28" y="17"/>
                </a:moveTo>
                <a:cubicBezTo>
                  <a:pt x="28" y="16"/>
                  <a:pt x="28" y="15"/>
                  <a:pt x="28" y="14"/>
                </a:cubicBezTo>
                <a:cubicBezTo>
                  <a:pt x="28" y="13"/>
                  <a:pt x="28" y="12"/>
                  <a:pt x="28" y="11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8" y="5"/>
                  <a:pt x="28" y="5"/>
                </a:cubicBezTo>
                <a:cubicBezTo>
                  <a:pt x="27" y="4"/>
                  <a:pt x="27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2" y="3"/>
                  <a:pt x="22" y="4"/>
                  <a:pt x="22" y="5"/>
                </a:cubicBezTo>
                <a:cubicBezTo>
                  <a:pt x="22" y="5"/>
                  <a:pt x="21" y="6"/>
                  <a:pt x="21" y="7"/>
                </a:cubicBezTo>
                <a:cubicBezTo>
                  <a:pt x="21" y="8"/>
                  <a:pt x="21" y="9"/>
                  <a:pt x="21" y="11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6"/>
                  <a:pt x="22" y="17"/>
                </a:cubicBezTo>
                <a:cubicBezTo>
                  <a:pt x="22" y="17"/>
                  <a:pt x="22" y="18"/>
                  <a:pt x="23" y="18"/>
                </a:cubicBezTo>
                <a:cubicBezTo>
                  <a:pt x="23" y="19"/>
                  <a:pt x="24" y="19"/>
                  <a:pt x="25" y="19"/>
                </a:cubicBezTo>
                <a:cubicBezTo>
                  <a:pt x="25" y="19"/>
                  <a:pt x="26" y="19"/>
                  <a:pt x="26" y="18"/>
                </a:cubicBezTo>
                <a:cubicBezTo>
                  <a:pt x="27" y="18"/>
                  <a:pt x="27" y="17"/>
                  <a:pt x="28" y="17"/>
                </a:cubicBezTo>
                <a:close/>
                <a:moveTo>
                  <a:pt x="45" y="20"/>
                </a:moveTo>
                <a:lnTo>
                  <a:pt x="35" y="20"/>
                </a:lnTo>
                <a:lnTo>
                  <a:pt x="35" y="18"/>
                </a:lnTo>
                <a:lnTo>
                  <a:pt x="39" y="18"/>
                </a:lnTo>
                <a:lnTo>
                  <a:pt x="39" y="5"/>
                </a:lnTo>
                <a:lnTo>
                  <a:pt x="35" y="5"/>
                </a:lnTo>
                <a:lnTo>
                  <a:pt x="35" y="3"/>
                </a:lnTo>
                <a:cubicBezTo>
                  <a:pt x="36" y="3"/>
                  <a:pt x="37" y="3"/>
                  <a:pt x="38" y="3"/>
                </a:cubicBezTo>
                <a:cubicBezTo>
                  <a:pt x="39" y="3"/>
                  <a:pt x="39" y="2"/>
                  <a:pt x="39" y="1"/>
                </a:cubicBezTo>
                <a:lnTo>
                  <a:pt x="41" y="1"/>
                </a:lnTo>
                <a:lnTo>
                  <a:pt x="41" y="18"/>
                </a:lnTo>
                <a:lnTo>
                  <a:pt x="45" y="18"/>
                </a:lnTo>
                <a:lnTo>
                  <a:pt x="45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0" name="Freeform 28"/>
          <p:cNvSpPr>
            <a:spLocks noEditPoints="1"/>
          </p:cNvSpPr>
          <p:nvPr/>
        </p:nvSpPr>
        <p:spPr bwMode="auto">
          <a:xfrm>
            <a:off x="6908800" y="4851400"/>
            <a:ext cx="558800" cy="254000"/>
          </a:xfrm>
          <a:custGeom>
            <a:avLst/>
            <a:gdLst/>
            <a:ahLst/>
            <a:cxnLst>
              <a:cxn ang="0">
                <a:pos x="5" y="20"/>
              </a:cxn>
              <a:cxn ang="0">
                <a:pos x="0" y="15"/>
              </a:cxn>
              <a:cxn ang="0">
                <a:pos x="0" y="6"/>
              </a:cxn>
              <a:cxn ang="0">
                <a:pos x="5" y="1"/>
              </a:cxn>
              <a:cxn ang="0">
                <a:pos x="11" y="0"/>
              </a:cxn>
              <a:cxn ang="0">
                <a:pos x="14" y="1"/>
              </a:cxn>
              <a:cxn ang="0">
                <a:pos x="15" y="5"/>
              </a:cxn>
              <a:cxn ang="0">
                <a:pos x="14" y="4"/>
              </a:cxn>
              <a:cxn ang="0">
                <a:pos x="11" y="3"/>
              </a:cxn>
              <a:cxn ang="0">
                <a:pos x="4" y="4"/>
              </a:cxn>
              <a:cxn ang="0">
                <a:pos x="3" y="14"/>
              </a:cxn>
              <a:cxn ang="0">
                <a:pos x="6" y="18"/>
              </a:cxn>
              <a:cxn ang="0">
                <a:pos x="11" y="18"/>
              </a:cxn>
              <a:cxn ang="0">
                <a:pos x="13" y="12"/>
              </a:cxn>
              <a:cxn ang="0">
                <a:pos x="8" y="10"/>
              </a:cxn>
              <a:cxn ang="0">
                <a:pos x="16" y="19"/>
              </a:cxn>
              <a:cxn ang="0">
                <a:pos x="13" y="20"/>
              </a:cxn>
              <a:cxn ang="0">
                <a:pos x="9" y="20"/>
              </a:cxn>
              <a:cxn ang="0">
                <a:pos x="29" y="18"/>
              </a:cxn>
              <a:cxn ang="0">
                <a:pos x="19" y="18"/>
              </a:cxn>
              <a:cxn ang="0">
                <a:pos x="19" y="2"/>
              </a:cxn>
              <a:cxn ang="0">
                <a:pos x="29" y="3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4" y="2"/>
              </a:cxn>
              <a:cxn ang="0">
                <a:pos x="21" y="4"/>
              </a:cxn>
              <a:cxn ang="0">
                <a:pos x="21" y="10"/>
              </a:cxn>
              <a:cxn ang="0">
                <a:pos x="21" y="16"/>
              </a:cxn>
              <a:cxn ang="0">
                <a:pos x="24" y="18"/>
              </a:cxn>
              <a:cxn ang="0">
                <a:pos x="27" y="16"/>
              </a:cxn>
              <a:cxn ang="0">
                <a:pos x="35" y="20"/>
              </a:cxn>
              <a:cxn ang="0">
                <a:pos x="38" y="18"/>
              </a:cxn>
              <a:cxn ang="0">
                <a:pos x="35" y="5"/>
              </a:cxn>
              <a:cxn ang="0">
                <a:pos x="38" y="3"/>
              </a:cxn>
              <a:cxn ang="0">
                <a:pos x="41" y="0"/>
              </a:cxn>
              <a:cxn ang="0">
                <a:pos x="44" y="18"/>
              </a:cxn>
            </a:cxnLst>
            <a:rect l="0" t="0" r="r" b="b"/>
            <a:pathLst>
              <a:path w="44" h="20">
                <a:moveTo>
                  <a:pt x="9" y="20"/>
                </a:moveTo>
                <a:cubicBezTo>
                  <a:pt x="8" y="20"/>
                  <a:pt x="6" y="20"/>
                  <a:pt x="5" y="20"/>
                </a:cubicBezTo>
                <a:cubicBezTo>
                  <a:pt x="4" y="19"/>
                  <a:pt x="3" y="19"/>
                  <a:pt x="2" y="18"/>
                </a:cubicBezTo>
                <a:cubicBezTo>
                  <a:pt x="1" y="17"/>
                  <a:pt x="1" y="16"/>
                  <a:pt x="0" y="15"/>
                </a:cubicBezTo>
                <a:cubicBezTo>
                  <a:pt x="0" y="13"/>
                  <a:pt x="0" y="12"/>
                  <a:pt x="0" y="10"/>
                </a:cubicBezTo>
                <a:cubicBezTo>
                  <a:pt x="0" y="9"/>
                  <a:pt x="0" y="7"/>
                  <a:pt x="0" y="6"/>
                </a:cubicBezTo>
                <a:cubicBezTo>
                  <a:pt x="1" y="5"/>
                  <a:pt x="1" y="4"/>
                  <a:pt x="2" y="3"/>
                </a:cubicBezTo>
                <a:cubicBezTo>
                  <a:pt x="3" y="2"/>
                  <a:pt x="4" y="1"/>
                  <a:pt x="5" y="1"/>
                </a:cubicBezTo>
                <a:cubicBezTo>
                  <a:pt x="6" y="0"/>
                  <a:pt x="8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2" y="0"/>
                  <a:pt x="12" y="0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5" y="1"/>
                  <a:pt x="15" y="2"/>
                  <a:pt x="15" y="2"/>
                </a:cubicBezTo>
                <a:lnTo>
                  <a:pt x="15" y="5"/>
                </a:lnTo>
                <a:lnTo>
                  <a:pt x="15" y="5"/>
                </a:lnTo>
                <a:cubicBezTo>
                  <a:pt x="15" y="5"/>
                  <a:pt x="15" y="4"/>
                  <a:pt x="14" y="4"/>
                </a:cubicBezTo>
                <a:cubicBezTo>
                  <a:pt x="14" y="4"/>
                  <a:pt x="13" y="4"/>
                  <a:pt x="13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0" y="2"/>
                  <a:pt x="9" y="2"/>
                  <a:pt x="9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6"/>
                  <a:pt x="2" y="8"/>
                  <a:pt x="2" y="10"/>
                </a:cubicBezTo>
                <a:cubicBezTo>
                  <a:pt x="2" y="11"/>
                  <a:pt x="3" y="13"/>
                  <a:pt x="3" y="14"/>
                </a:cubicBezTo>
                <a:cubicBezTo>
                  <a:pt x="3" y="15"/>
                  <a:pt x="4" y="15"/>
                  <a:pt x="4" y="16"/>
                </a:cubicBezTo>
                <a:cubicBezTo>
                  <a:pt x="5" y="17"/>
                  <a:pt x="5" y="17"/>
                  <a:pt x="6" y="18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0" y="18"/>
                  <a:pt x="11" y="18"/>
                </a:cubicBezTo>
                <a:cubicBezTo>
                  <a:pt x="12" y="18"/>
                  <a:pt x="12" y="18"/>
                  <a:pt x="13" y="18"/>
                </a:cubicBezTo>
                <a:lnTo>
                  <a:pt x="13" y="12"/>
                </a:lnTo>
                <a:lnTo>
                  <a:pt x="8" y="12"/>
                </a:lnTo>
                <a:lnTo>
                  <a:pt x="8" y="10"/>
                </a:lnTo>
                <a:lnTo>
                  <a:pt x="16" y="10"/>
                </a:lnTo>
                <a:lnTo>
                  <a:pt x="16" y="19"/>
                </a:lnTo>
                <a:cubicBezTo>
                  <a:pt x="15" y="19"/>
                  <a:pt x="15" y="19"/>
                  <a:pt x="14" y="19"/>
                </a:cubicBezTo>
                <a:cubicBezTo>
                  <a:pt x="14" y="20"/>
                  <a:pt x="13" y="20"/>
                  <a:pt x="13" y="20"/>
                </a:cubicBezTo>
                <a:cubicBezTo>
                  <a:pt x="12" y="20"/>
                  <a:pt x="11" y="20"/>
                  <a:pt x="11" y="20"/>
                </a:cubicBezTo>
                <a:cubicBezTo>
                  <a:pt x="10" y="20"/>
                  <a:pt x="10" y="20"/>
                  <a:pt x="9" y="20"/>
                </a:cubicBezTo>
                <a:close/>
                <a:moveTo>
                  <a:pt x="30" y="10"/>
                </a:moveTo>
                <a:cubicBezTo>
                  <a:pt x="30" y="14"/>
                  <a:pt x="30" y="16"/>
                  <a:pt x="29" y="18"/>
                </a:cubicBezTo>
                <a:cubicBezTo>
                  <a:pt x="28" y="20"/>
                  <a:pt x="26" y="20"/>
                  <a:pt x="24" y="20"/>
                </a:cubicBezTo>
                <a:cubicBezTo>
                  <a:pt x="22" y="20"/>
                  <a:pt x="20" y="20"/>
                  <a:pt x="19" y="18"/>
                </a:cubicBezTo>
                <a:cubicBezTo>
                  <a:pt x="18" y="16"/>
                  <a:pt x="18" y="14"/>
                  <a:pt x="18" y="10"/>
                </a:cubicBezTo>
                <a:cubicBezTo>
                  <a:pt x="18" y="7"/>
                  <a:pt x="18" y="4"/>
                  <a:pt x="19" y="2"/>
                </a:cubicBezTo>
                <a:cubicBezTo>
                  <a:pt x="20" y="1"/>
                  <a:pt x="22" y="0"/>
                  <a:pt x="24" y="0"/>
                </a:cubicBezTo>
                <a:cubicBezTo>
                  <a:pt x="26" y="0"/>
                  <a:pt x="28" y="1"/>
                  <a:pt x="29" y="3"/>
                </a:cubicBezTo>
                <a:cubicBezTo>
                  <a:pt x="30" y="4"/>
                  <a:pt x="30" y="7"/>
                  <a:pt x="30" y="10"/>
                </a:cubicBezTo>
                <a:close/>
                <a:moveTo>
                  <a:pt x="27" y="16"/>
                </a:moveTo>
                <a:cubicBezTo>
                  <a:pt x="27" y="16"/>
                  <a:pt x="28" y="15"/>
                  <a:pt x="28" y="14"/>
                </a:cubicBezTo>
                <a:cubicBezTo>
                  <a:pt x="28" y="13"/>
                  <a:pt x="28" y="12"/>
                  <a:pt x="28" y="10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7" y="5"/>
                  <a:pt x="27" y="4"/>
                </a:cubicBezTo>
                <a:cubicBezTo>
                  <a:pt x="27" y="4"/>
                  <a:pt x="26" y="3"/>
                  <a:pt x="26" y="3"/>
                </a:cubicBezTo>
                <a:cubicBezTo>
                  <a:pt x="26" y="2"/>
                  <a:pt x="25" y="2"/>
                  <a:pt x="24" y="2"/>
                </a:cubicBezTo>
                <a:cubicBezTo>
                  <a:pt x="23" y="2"/>
                  <a:pt x="23" y="2"/>
                  <a:pt x="22" y="3"/>
                </a:cubicBezTo>
                <a:cubicBezTo>
                  <a:pt x="22" y="3"/>
                  <a:pt x="22" y="4"/>
                  <a:pt x="21" y="4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8"/>
                  <a:pt x="21" y="9"/>
                  <a:pt x="21" y="10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5"/>
                  <a:pt x="21" y="16"/>
                </a:cubicBezTo>
                <a:cubicBezTo>
                  <a:pt x="22" y="17"/>
                  <a:pt x="22" y="17"/>
                  <a:pt x="22" y="18"/>
                </a:cubicBezTo>
                <a:cubicBezTo>
                  <a:pt x="23" y="18"/>
                  <a:pt x="23" y="18"/>
                  <a:pt x="24" y="18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7"/>
                  <a:pt x="27" y="17"/>
                  <a:pt x="27" y="16"/>
                </a:cubicBezTo>
                <a:close/>
                <a:moveTo>
                  <a:pt x="44" y="20"/>
                </a:moveTo>
                <a:lnTo>
                  <a:pt x="35" y="20"/>
                </a:lnTo>
                <a:lnTo>
                  <a:pt x="35" y="18"/>
                </a:lnTo>
                <a:lnTo>
                  <a:pt x="38" y="18"/>
                </a:lnTo>
                <a:lnTo>
                  <a:pt x="38" y="5"/>
                </a:lnTo>
                <a:lnTo>
                  <a:pt x="35" y="5"/>
                </a:lnTo>
                <a:lnTo>
                  <a:pt x="35" y="3"/>
                </a:lnTo>
                <a:cubicBezTo>
                  <a:pt x="36" y="3"/>
                  <a:pt x="37" y="3"/>
                  <a:pt x="38" y="3"/>
                </a:cubicBezTo>
                <a:cubicBezTo>
                  <a:pt x="38" y="2"/>
                  <a:pt x="39" y="1"/>
                  <a:pt x="39" y="0"/>
                </a:cubicBezTo>
                <a:lnTo>
                  <a:pt x="41" y="0"/>
                </a:lnTo>
                <a:lnTo>
                  <a:pt x="41" y="18"/>
                </a:lnTo>
                <a:lnTo>
                  <a:pt x="44" y="18"/>
                </a:lnTo>
                <a:lnTo>
                  <a:pt x="44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1" name="Freeform 29"/>
          <p:cNvSpPr>
            <a:spLocks noEditPoints="1"/>
          </p:cNvSpPr>
          <p:nvPr/>
        </p:nvSpPr>
        <p:spPr bwMode="auto">
          <a:xfrm>
            <a:off x="6057900" y="3886200"/>
            <a:ext cx="571500" cy="266700"/>
          </a:xfrm>
          <a:custGeom>
            <a:avLst/>
            <a:gdLst/>
            <a:ahLst/>
            <a:cxnLst>
              <a:cxn ang="0">
                <a:pos x="5" y="20"/>
              </a:cxn>
              <a:cxn ang="0">
                <a:pos x="1" y="15"/>
              </a:cxn>
              <a:cxn ang="0">
                <a:pos x="1" y="6"/>
              </a:cxn>
              <a:cxn ang="0">
                <a:pos x="5" y="1"/>
              </a:cxn>
              <a:cxn ang="0">
                <a:pos x="11" y="0"/>
              </a:cxn>
              <a:cxn ang="0">
                <a:pos x="14" y="1"/>
              </a:cxn>
              <a:cxn ang="0">
                <a:pos x="16" y="5"/>
              </a:cxn>
              <a:cxn ang="0">
                <a:pos x="14" y="4"/>
              </a:cxn>
              <a:cxn ang="0">
                <a:pos x="11" y="3"/>
              </a:cxn>
              <a:cxn ang="0">
                <a:pos x="4" y="5"/>
              </a:cxn>
              <a:cxn ang="0">
                <a:pos x="3" y="14"/>
              </a:cxn>
              <a:cxn ang="0">
                <a:pos x="6" y="18"/>
              </a:cxn>
              <a:cxn ang="0">
                <a:pos x="11" y="18"/>
              </a:cxn>
              <a:cxn ang="0">
                <a:pos x="13" y="13"/>
              </a:cxn>
              <a:cxn ang="0">
                <a:pos x="9" y="10"/>
              </a:cxn>
              <a:cxn ang="0">
                <a:pos x="16" y="19"/>
              </a:cxn>
              <a:cxn ang="0">
                <a:pos x="13" y="20"/>
              </a:cxn>
              <a:cxn ang="0">
                <a:pos x="9" y="21"/>
              </a:cxn>
              <a:cxn ang="0">
                <a:pos x="29" y="18"/>
              </a:cxn>
              <a:cxn ang="0">
                <a:pos x="20" y="18"/>
              </a:cxn>
              <a:cxn ang="0">
                <a:pos x="20" y="3"/>
              </a:cxn>
              <a:cxn ang="0">
                <a:pos x="29" y="3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4" y="2"/>
              </a:cxn>
              <a:cxn ang="0">
                <a:pos x="22" y="5"/>
              </a:cxn>
              <a:cxn ang="0">
                <a:pos x="21" y="11"/>
              </a:cxn>
              <a:cxn ang="0">
                <a:pos x="21" y="16"/>
              </a:cxn>
              <a:cxn ang="0">
                <a:pos x="24" y="19"/>
              </a:cxn>
              <a:cxn ang="0">
                <a:pos x="27" y="16"/>
              </a:cxn>
              <a:cxn ang="0">
                <a:pos x="33" y="20"/>
              </a:cxn>
              <a:cxn ang="0">
                <a:pos x="36" y="15"/>
              </a:cxn>
              <a:cxn ang="0">
                <a:pos x="41" y="9"/>
              </a:cxn>
              <a:cxn ang="0">
                <a:pos x="42" y="4"/>
              </a:cxn>
              <a:cxn ang="0">
                <a:pos x="40" y="3"/>
              </a:cxn>
              <a:cxn ang="0">
                <a:pos x="37" y="3"/>
              </a:cxn>
              <a:cxn ang="0">
                <a:pos x="35" y="4"/>
              </a:cxn>
              <a:cxn ang="0">
                <a:pos x="34" y="4"/>
              </a:cxn>
              <a:cxn ang="0">
                <a:pos x="36" y="1"/>
              </a:cxn>
              <a:cxn ang="0">
                <a:pos x="43" y="2"/>
              </a:cxn>
              <a:cxn ang="0">
                <a:pos x="44" y="8"/>
              </a:cxn>
              <a:cxn ang="0">
                <a:pos x="42" y="11"/>
              </a:cxn>
              <a:cxn ang="0">
                <a:pos x="38" y="16"/>
              </a:cxn>
              <a:cxn ang="0">
                <a:pos x="45" y="18"/>
              </a:cxn>
            </a:cxnLst>
            <a:rect l="0" t="0" r="r" b="b"/>
            <a:pathLst>
              <a:path w="45" h="21">
                <a:moveTo>
                  <a:pt x="9" y="21"/>
                </a:moveTo>
                <a:cubicBezTo>
                  <a:pt x="8" y="21"/>
                  <a:pt x="7" y="21"/>
                  <a:pt x="5" y="20"/>
                </a:cubicBezTo>
                <a:cubicBezTo>
                  <a:pt x="4" y="20"/>
                  <a:pt x="3" y="19"/>
                  <a:pt x="2" y="18"/>
                </a:cubicBezTo>
                <a:cubicBezTo>
                  <a:pt x="2" y="17"/>
                  <a:pt x="1" y="16"/>
                  <a:pt x="1" y="15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9"/>
                  <a:pt x="0" y="7"/>
                  <a:pt x="1" y="6"/>
                </a:cubicBezTo>
                <a:cubicBezTo>
                  <a:pt x="1" y="5"/>
                  <a:pt x="2" y="4"/>
                  <a:pt x="2" y="3"/>
                </a:cubicBezTo>
                <a:cubicBezTo>
                  <a:pt x="3" y="2"/>
                  <a:pt x="4" y="1"/>
                  <a:pt x="5" y="1"/>
                </a:cubicBezTo>
                <a:cubicBezTo>
                  <a:pt x="7" y="1"/>
                  <a:pt x="8" y="0"/>
                  <a:pt x="9" y="0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1"/>
                  <a:pt x="12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5" y="2"/>
                  <a:pt x="15" y="2"/>
                  <a:pt x="16" y="2"/>
                </a:cubicBezTo>
                <a:lnTo>
                  <a:pt x="16" y="5"/>
                </a:lnTo>
                <a:lnTo>
                  <a:pt x="15" y="5"/>
                </a:ln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4"/>
                  <a:pt x="13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0" y="3"/>
                  <a:pt x="10" y="3"/>
                  <a:pt x="9" y="3"/>
                </a:cubicBezTo>
                <a:cubicBezTo>
                  <a:pt x="7" y="3"/>
                  <a:pt x="5" y="3"/>
                  <a:pt x="4" y="5"/>
                </a:cubicBezTo>
                <a:cubicBezTo>
                  <a:pt x="3" y="6"/>
                  <a:pt x="3" y="8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3" y="15"/>
                  <a:pt x="4" y="16"/>
                  <a:pt x="4" y="16"/>
                </a:cubicBezTo>
                <a:cubicBezTo>
                  <a:pt x="5" y="17"/>
                  <a:pt x="6" y="18"/>
                  <a:pt x="6" y="18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8"/>
                  <a:pt x="13" y="18"/>
                  <a:pt x="13" y="18"/>
                </a:cubicBezTo>
                <a:lnTo>
                  <a:pt x="13" y="13"/>
                </a:lnTo>
                <a:lnTo>
                  <a:pt x="9" y="13"/>
                </a:lnTo>
                <a:lnTo>
                  <a:pt x="9" y="10"/>
                </a:lnTo>
                <a:lnTo>
                  <a:pt x="16" y="10"/>
                </a:lnTo>
                <a:lnTo>
                  <a:pt x="16" y="19"/>
                </a:lnTo>
                <a:cubicBezTo>
                  <a:pt x="15" y="19"/>
                  <a:pt x="15" y="19"/>
                  <a:pt x="14" y="20"/>
                </a:cubicBezTo>
                <a:cubicBezTo>
                  <a:pt x="14" y="20"/>
                  <a:pt x="13" y="20"/>
                  <a:pt x="13" y="20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0" y="21"/>
                  <a:pt x="9" y="21"/>
                </a:cubicBezTo>
                <a:close/>
                <a:moveTo>
                  <a:pt x="31" y="10"/>
                </a:moveTo>
                <a:cubicBezTo>
                  <a:pt x="31" y="14"/>
                  <a:pt x="30" y="17"/>
                  <a:pt x="29" y="18"/>
                </a:cubicBezTo>
                <a:cubicBezTo>
                  <a:pt x="28" y="20"/>
                  <a:pt x="27" y="21"/>
                  <a:pt x="24" y="21"/>
                </a:cubicBezTo>
                <a:cubicBezTo>
                  <a:pt x="22" y="21"/>
                  <a:pt x="21" y="20"/>
                  <a:pt x="20" y="18"/>
                </a:cubicBezTo>
                <a:cubicBezTo>
                  <a:pt x="19" y="17"/>
                  <a:pt x="18" y="14"/>
                  <a:pt x="18" y="11"/>
                </a:cubicBezTo>
                <a:cubicBezTo>
                  <a:pt x="18" y="7"/>
                  <a:pt x="19" y="4"/>
                  <a:pt x="20" y="3"/>
                </a:cubicBezTo>
                <a:cubicBezTo>
                  <a:pt x="21" y="1"/>
                  <a:pt x="22" y="0"/>
                  <a:pt x="24" y="0"/>
                </a:cubicBezTo>
                <a:cubicBezTo>
                  <a:pt x="27" y="0"/>
                  <a:pt x="28" y="1"/>
                  <a:pt x="29" y="3"/>
                </a:cubicBezTo>
                <a:cubicBezTo>
                  <a:pt x="30" y="5"/>
                  <a:pt x="31" y="7"/>
                  <a:pt x="31" y="10"/>
                </a:cubicBezTo>
                <a:close/>
                <a:moveTo>
                  <a:pt x="27" y="16"/>
                </a:moveTo>
                <a:cubicBezTo>
                  <a:pt x="28" y="16"/>
                  <a:pt x="28" y="15"/>
                  <a:pt x="28" y="14"/>
                </a:cubicBezTo>
                <a:cubicBezTo>
                  <a:pt x="28" y="13"/>
                  <a:pt x="28" y="12"/>
                  <a:pt x="28" y="10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8" y="5"/>
                  <a:pt x="27" y="4"/>
                </a:cubicBezTo>
                <a:cubicBezTo>
                  <a:pt x="27" y="4"/>
                  <a:pt x="27" y="3"/>
                  <a:pt x="26" y="3"/>
                </a:cubicBezTo>
                <a:cubicBezTo>
                  <a:pt x="26" y="3"/>
                  <a:pt x="25" y="2"/>
                  <a:pt x="24" y="2"/>
                </a:cubicBezTo>
                <a:cubicBezTo>
                  <a:pt x="24" y="2"/>
                  <a:pt x="23" y="3"/>
                  <a:pt x="23" y="3"/>
                </a:cubicBezTo>
                <a:cubicBezTo>
                  <a:pt x="22" y="3"/>
                  <a:pt x="22" y="4"/>
                  <a:pt x="22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8"/>
                  <a:pt x="21" y="9"/>
                  <a:pt x="21" y="11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6"/>
                  <a:pt x="21" y="16"/>
                </a:cubicBezTo>
                <a:cubicBezTo>
                  <a:pt x="22" y="17"/>
                  <a:pt x="22" y="18"/>
                  <a:pt x="23" y="18"/>
                </a:cubicBezTo>
                <a:cubicBezTo>
                  <a:pt x="23" y="18"/>
                  <a:pt x="24" y="19"/>
                  <a:pt x="24" y="19"/>
                </a:cubicBezTo>
                <a:cubicBezTo>
                  <a:pt x="25" y="19"/>
                  <a:pt x="26" y="18"/>
                  <a:pt x="26" y="18"/>
                </a:cubicBezTo>
                <a:cubicBezTo>
                  <a:pt x="27" y="18"/>
                  <a:pt x="27" y="17"/>
                  <a:pt x="27" y="16"/>
                </a:cubicBezTo>
                <a:close/>
                <a:moveTo>
                  <a:pt x="45" y="20"/>
                </a:moveTo>
                <a:lnTo>
                  <a:pt x="33" y="20"/>
                </a:lnTo>
                <a:lnTo>
                  <a:pt x="33" y="18"/>
                </a:lnTo>
                <a:cubicBezTo>
                  <a:pt x="34" y="17"/>
                  <a:pt x="35" y="16"/>
                  <a:pt x="36" y="15"/>
                </a:cubicBezTo>
                <a:cubicBezTo>
                  <a:pt x="36" y="14"/>
                  <a:pt x="37" y="14"/>
                  <a:pt x="38" y="13"/>
                </a:cubicBezTo>
                <a:cubicBezTo>
                  <a:pt x="39" y="11"/>
                  <a:pt x="41" y="10"/>
                  <a:pt x="41" y="9"/>
                </a:cubicBezTo>
                <a:cubicBezTo>
                  <a:pt x="42" y="8"/>
                  <a:pt x="42" y="7"/>
                  <a:pt x="42" y="6"/>
                </a:cubicBezTo>
                <a:cubicBezTo>
                  <a:pt x="42" y="5"/>
                  <a:pt x="42" y="5"/>
                  <a:pt x="42" y="4"/>
                </a:cubicBezTo>
                <a:cubicBezTo>
                  <a:pt x="41" y="4"/>
                  <a:pt x="41" y="4"/>
                  <a:pt x="41" y="3"/>
                </a:cubicBezTo>
                <a:cubicBezTo>
                  <a:pt x="41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8" y="3"/>
                  <a:pt x="38" y="3"/>
                  <a:pt x="37" y="3"/>
                </a:cubicBezTo>
                <a:cubicBezTo>
                  <a:pt x="37" y="3"/>
                  <a:pt x="36" y="3"/>
                  <a:pt x="36" y="3"/>
                </a:cubicBezTo>
                <a:cubicBezTo>
                  <a:pt x="35" y="3"/>
                  <a:pt x="35" y="3"/>
                  <a:pt x="35" y="4"/>
                </a:cubicBezTo>
                <a:cubicBezTo>
                  <a:pt x="34" y="4"/>
                  <a:pt x="34" y="4"/>
                  <a:pt x="34" y="4"/>
                </a:cubicBezTo>
                <a:lnTo>
                  <a:pt x="34" y="4"/>
                </a:lnTo>
                <a:lnTo>
                  <a:pt x="34" y="1"/>
                </a:lnTo>
                <a:cubicBezTo>
                  <a:pt x="34" y="1"/>
                  <a:pt x="35" y="1"/>
                  <a:pt x="36" y="1"/>
                </a:cubicBezTo>
                <a:cubicBezTo>
                  <a:pt x="37" y="0"/>
                  <a:pt x="38" y="0"/>
                  <a:pt x="39" y="0"/>
                </a:cubicBezTo>
                <a:cubicBezTo>
                  <a:pt x="41" y="0"/>
                  <a:pt x="42" y="1"/>
                  <a:pt x="43" y="2"/>
                </a:cubicBezTo>
                <a:cubicBezTo>
                  <a:pt x="44" y="3"/>
                  <a:pt x="45" y="4"/>
                  <a:pt x="45" y="6"/>
                </a:cubicBezTo>
                <a:cubicBezTo>
                  <a:pt x="45" y="6"/>
                  <a:pt x="44" y="7"/>
                  <a:pt x="44" y="8"/>
                </a:cubicBezTo>
                <a:cubicBezTo>
                  <a:pt x="44" y="8"/>
                  <a:pt x="44" y="9"/>
                  <a:pt x="44" y="10"/>
                </a:cubicBezTo>
                <a:cubicBezTo>
                  <a:pt x="43" y="10"/>
                  <a:pt x="43" y="11"/>
                  <a:pt x="42" y="11"/>
                </a:cubicBezTo>
                <a:cubicBezTo>
                  <a:pt x="42" y="12"/>
                  <a:pt x="41" y="12"/>
                  <a:pt x="41" y="13"/>
                </a:cubicBezTo>
                <a:cubicBezTo>
                  <a:pt x="40" y="14"/>
                  <a:pt x="39" y="15"/>
                  <a:pt x="38" y="16"/>
                </a:cubicBezTo>
                <a:cubicBezTo>
                  <a:pt x="37" y="17"/>
                  <a:pt x="36" y="18"/>
                  <a:pt x="36" y="18"/>
                </a:cubicBezTo>
                <a:lnTo>
                  <a:pt x="45" y="18"/>
                </a:lnTo>
                <a:lnTo>
                  <a:pt x="45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2" name="Freeform 30"/>
          <p:cNvSpPr>
            <a:spLocks noEditPoints="1"/>
          </p:cNvSpPr>
          <p:nvPr/>
        </p:nvSpPr>
        <p:spPr bwMode="auto">
          <a:xfrm>
            <a:off x="4165600" y="1981200"/>
            <a:ext cx="571500" cy="255588"/>
          </a:xfrm>
          <a:custGeom>
            <a:avLst/>
            <a:gdLst/>
            <a:ahLst/>
            <a:cxnLst>
              <a:cxn ang="0">
                <a:pos x="5" y="19"/>
              </a:cxn>
              <a:cxn ang="0">
                <a:pos x="0" y="14"/>
              </a:cxn>
              <a:cxn ang="0">
                <a:pos x="0" y="6"/>
              </a:cxn>
              <a:cxn ang="0">
                <a:pos x="5" y="0"/>
              </a:cxn>
              <a:cxn ang="0">
                <a:pos x="11" y="0"/>
              </a:cxn>
              <a:cxn ang="0">
                <a:pos x="14" y="1"/>
              </a:cxn>
              <a:cxn ang="0">
                <a:pos x="16" y="4"/>
              </a:cxn>
              <a:cxn ang="0">
                <a:pos x="14" y="4"/>
              </a:cxn>
              <a:cxn ang="0">
                <a:pos x="11" y="2"/>
              </a:cxn>
              <a:cxn ang="0">
                <a:pos x="4" y="4"/>
              </a:cxn>
              <a:cxn ang="0">
                <a:pos x="3" y="13"/>
              </a:cxn>
              <a:cxn ang="0">
                <a:pos x="6" y="17"/>
              </a:cxn>
              <a:cxn ang="0">
                <a:pos x="11" y="18"/>
              </a:cxn>
              <a:cxn ang="0">
                <a:pos x="13" y="12"/>
              </a:cxn>
              <a:cxn ang="0">
                <a:pos x="8" y="10"/>
              </a:cxn>
              <a:cxn ang="0">
                <a:pos x="16" y="18"/>
              </a:cxn>
              <a:cxn ang="0">
                <a:pos x="13" y="19"/>
              </a:cxn>
              <a:cxn ang="0">
                <a:pos x="9" y="20"/>
              </a:cxn>
              <a:cxn ang="0">
                <a:pos x="29" y="18"/>
              </a:cxn>
              <a:cxn ang="0">
                <a:pos x="20" y="18"/>
              </a:cxn>
              <a:cxn ang="0">
                <a:pos x="20" y="2"/>
              </a:cxn>
              <a:cxn ang="0">
                <a:pos x="29" y="2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4" y="2"/>
              </a:cxn>
              <a:cxn ang="0">
                <a:pos x="21" y="4"/>
              </a:cxn>
              <a:cxn ang="0">
                <a:pos x="21" y="10"/>
              </a:cxn>
              <a:cxn ang="0">
                <a:pos x="21" y="16"/>
              </a:cxn>
              <a:cxn ang="0">
                <a:pos x="24" y="18"/>
              </a:cxn>
              <a:cxn ang="0">
                <a:pos x="27" y="16"/>
              </a:cxn>
              <a:cxn ang="0">
                <a:pos x="37" y="2"/>
              </a:cxn>
              <a:cxn ang="0">
                <a:pos x="34" y="3"/>
              </a:cxn>
              <a:cxn ang="0">
                <a:pos x="33" y="4"/>
              </a:cxn>
              <a:cxn ang="0">
                <a:pos x="36" y="0"/>
              </a:cxn>
              <a:cxn ang="0">
                <a:pos x="41" y="0"/>
              </a:cxn>
              <a:cxn ang="0">
                <a:pos x="44" y="2"/>
              </a:cxn>
              <a:cxn ang="0">
                <a:pos x="43" y="7"/>
              </a:cxn>
              <a:cxn ang="0">
                <a:pos x="41" y="9"/>
              </a:cxn>
              <a:cxn ang="0">
                <a:pos x="44" y="10"/>
              </a:cxn>
              <a:cxn ang="0">
                <a:pos x="45" y="14"/>
              </a:cxn>
              <a:cxn ang="0">
                <a:pos x="43" y="18"/>
              </a:cxn>
              <a:cxn ang="0">
                <a:pos x="38" y="20"/>
              </a:cxn>
              <a:cxn ang="0">
                <a:pos x="33" y="19"/>
              </a:cxn>
              <a:cxn ang="0">
                <a:pos x="33" y="16"/>
              </a:cxn>
              <a:cxn ang="0">
                <a:pos x="38" y="18"/>
              </a:cxn>
              <a:cxn ang="0">
                <a:pos x="41" y="17"/>
              </a:cxn>
              <a:cxn ang="0">
                <a:pos x="42" y="14"/>
              </a:cxn>
              <a:cxn ang="0">
                <a:pos x="41" y="11"/>
              </a:cxn>
              <a:cxn ang="0">
                <a:pos x="38" y="10"/>
              </a:cxn>
              <a:cxn ang="0">
                <a:pos x="37" y="8"/>
              </a:cxn>
              <a:cxn ang="0">
                <a:pos x="41" y="7"/>
              </a:cxn>
              <a:cxn ang="0">
                <a:pos x="42" y="3"/>
              </a:cxn>
              <a:cxn ang="0">
                <a:pos x="40" y="2"/>
              </a:cxn>
            </a:cxnLst>
            <a:rect l="0" t="0" r="r" b="b"/>
            <a:pathLst>
              <a:path w="45" h="20">
                <a:moveTo>
                  <a:pt x="9" y="20"/>
                </a:moveTo>
                <a:cubicBezTo>
                  <a:pt x="8" y="20"/>
                  <a:pt x="6" y="20"/>
                  <a:pt x="5" y="19"/>
                </a:cubicBezTo>
                <a:cubicBezTo>
                  <a:pt x="4" y="19"/>
                  <a:pt x="3" y="18"/>
                  <a:pt x="2" y="17"/>
                </a:cubicBezTo>
                <a:cubicBezTo>
                  <a:pt x="1" y="17"/>
                  <a:pt x="1" y="15"/>
                  <a:pt x="0" y="14"/>
                </a:cubicBezTo>
                <a:cubicBezTo>
                  <a:pt x="0" y="13"/>
                  <a:pt x="0" y="11"/>
                  <a:pt x="0" y="10"/>
                </a:cubicBezTo>
                <a:cubicBezTo>
                  <a:pt x="0" y="8"/>
                  <a:pt x="0" y="7"/>
                  <a:pt x="0" y="6"/>
                </a:cubicBezTo>
                <a:cubicBezTo>
                  <a:pt x="1" y="4"/>
                  <a:pt x="1" y="3"/>
                  <a:pt x="2" y="2"/>
                </a:cubicBezTo>
                <a:cubicBezTo>
                  <a:pt x="3" y="1"/>
                  <a:pt x="4" y="1"/>
                  <a:pt x="5" y="0"/>
                </a:cubicBezTo>
                <a:cubicBezTo>
                  <a:pt x="6" y="0"/>
                  <a:pt x="8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2" y="0"/>
                  <a:pt x="12" y="0"/>
                  <a:pt x="13" y="0"/>
                </a:cubicBezTo>
                <a:cubicBezTo>
                  <a:pt x="13" y="0"/>
                  <a:pt x="14" y="0"/>
                  <a:pt x="14" y="1"/>
                </a:cubicBezTo>
                <a:cubicBezTo>
                  <a:pt x="15" y="1"/>
                  <a:pt x="15" y="1"/>
                  <a:pt x="16" y="1"/>
                </a:cubicBezTo>
                <a:lnTo>
                  <a:pt x="16" y="4"/>
                </a:lnTo>
                <a:lnTo>
                  <a:pt x="15" y="4"/>
                </a:lnTo>
                <a:cubicBezTo>
                  <a:pt x="15" y="4"/>
                  <a:pt x="15" y="4"/>
                  <a:pt x="14" y="4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3"/>
                  <a:pt x="12" y="2"/>
                  <a:pt x="11" y="2"/>
                </a:cubicBezTo>
                <a:cubicBezTo>
                  <a:pt x="10" y="2"/>
                  <a:pt x="10" y="2"/>
                  <a:pt x="9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7"/>
                  <a:pt x="2" y="10"/>
                </a:cubicBezTo>
                <a:cubicBezTo>
                  <a:pt x="2" y="11"/>
                  <a:pt x="3" y="12"/>
                  <a:pt x="3" y="13"/>
                </a:cubicBezTo>
                <a:cubicBezTo>
                  <a:pt x="3" y="14"/>
                  <a:pt x="4" y="15"/>
                  <a:pt x="4" y="16"/>
                </a:cubicBezTo>
                <a:cubicBezTo>
                  <a:pt x="5" y="16"/>
                  <a:pt x="5" y="17"/>
                  <a:pt x="6" y="17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0" y="18"/>
                  <a:pt x="11" y="18"/>
                </a:cubicBezTo>
                <a:cubicBezTo>
                  <a:pt x="12" y="17"/>
                  <a:pt x="13" y="17"/>
                  <a:pt x="13" y="17"/>
                </a:cubicBezTo>
                <a:lnTo>
                  <a:pt x="13" y="12"/>
                </a:lnTo>
                <a:lnTo>
                  <a:pt x="8" y="12"/>
                </a:lnTo>
                <a:lnTo>
                  <a:pt x="8" y="10"/>
                </a:lnTo>
                <a:lnTo>
                  <a:pt x="16" y="10"/>
                </a:lnTo>
                <a:lnTo>
                  <a:pt x="16" y="18"/>
                </a:lnTo>
                <a:cubicBezTo>
                  <a:pt x="15" y="18"/>
                  <a:pt x="15" y="19"/>
                  <a:pt x="14" y="19"/>
                </a:cubicBezTo>
                <a:cubicBezTo>
                  <a:pt x="14" y="19"/>
                  <a:pt x="13" y="19"/>
                  <a:pt x="13" y="19"/>
                </a:cubicBezTo>
                <a:cubicBezTo>
                  <a:pt x="12" y="20"/>
                  <a:pt x="11" y="20"/>
                  <a:pt x="11" y="20"/>
                </a:cubicBezTo>
                <a:cubicBezTo>
                  <a:pt x="10" y="20"/>
                  <a:pt x="10" y="20"/>
                  <a:pt x="9" y="20"/>
                </a:cubicBezTo>
                <a:close/>
                <a:moveTo>
                  <a:pt x="31" y="10"/>
                </a:moveTo>
                <a:cubicBezTo>
                  <a:pt x="31" y="13"/>
                  <a:pt x="30" y="16"/>
                  <a:pt x="29" y="18"/>
                </a:cubicBezTo>
                <a:cubicBezTo>
                  <a:pt x="28" y="19"/>
                  <a:pt x="26" y="20"/>
                  <a:pt x="24" y="20"/>
                </a:cubicBezTo>
                <a:cubicBezTo>
                  <a:pt x="22" y="20"/>
                  <a:pt x="21" y="19"/>
                  <a:pt x="20" y="18"/>
                </a:cubicBezTo>
                <a:cubicBezTo>
                  <a:pt x="18" y="16"/>
                  <a:pt x="18" y="13"/>
                  <a:pt x="18" y="10"/>
                </a:cubicBezTo>
                <a:cubicBezTo>
                  <a:pt x="18" y="6"/>
                  <a:pt x="18" y="4"/>
                  <a:pt x="20" y="2"/>
                </a:cubicBezTo>
                <a:cubicBezTo>
                  <a:pt x="21" y="0"/>
                  <a:pt x="22" y="0"/>
                  <a:pt x="24" y="0"/>
                </a:cubicBezTo>
                <a:cubicBezTo>
                  <a:pt x="26" y="0"/>
                  <a:pt x="28" y="0"/>
                  <a:pt x="29" y="2"/>
                </a:cubicBezTo>
                <a:cubicBezTo>
                  <a:pt x="30" y="4"/>
                  <a:pt x="31" y="6"/>
                  <a:pt x="31" y="10"/>
                </a:cubicBezTo>
                <a:close/>
                <a:moveTo>
                  <a:pt x="27" y="16"/>
                </a:moveTo>
                <a:cubicBezTo>
                  <a:pt x="27" y="15"/>
                  <a:pt x="28" y="14"/>
                  <a:pt x="28" y="13"/>
                </a:cubicBezTo>
                <a:cubicBezTo>
                  <a:pt x="28" y="12"/>
                  <a:pt x="28" y="11"/>
                  <a:pt x="28" y="10"/>
                </a:cubicBezTo>
                <a:cubicBezTo>
                  <a:pt x="28" y="8"/>
                  <a:pt x="28" y="7"/>
                  <a:pt x="28" y="6"/>
                </a:cubicBezTo>
                <a:cubicBezTo>
                  <a:pt x="28" y="5"/>
                  <a:pt x="27" y="4"/>
                  <a:pt x="27" y="4"/>
                </a:cubicBezTo>
                <a:cubicBezTo>
                  <a:pt x="27" y="3"/>
                  <a:pt x="27" y="3"/>
                  <a:pt x="26" y="2"/>
                </a:cubicBezTo>
                <a:cubicBezTo>
                  <a:pt x="26" y="2"/>
                  <a:pt x="25" y="2"/>
                  <a:pt x="24" y="2"/>
                </a:cubicBezTo>
                <a:cubicBezTo>
                  <a:pt x="24" y="2"/>
                  <a:pt x="23" y="2"/>
                  <a:pt x="22" y="2"/>
                </a:cubicBezTo>
                <a:cubicBezTo>
                  <a:pt x="22" y="3"/>
                  <a:pt x="22" y="3"/>
                  <a:pt x="21" y="4"/>
                </a:cubicBezTo>
                <a:cubicBezTo>
                  <a:pt x="21" y="4"/>
                  <a:pt x="21" y="5"/>
                  <a:pt x="21" y="6"/>
                </a:cubicBezTo>
                <a:cubicBezTo>
                  <a:pt x="21" y="7"/>
                  <a:pt x="21" y="9"/>
                  <a:pt x="21" y="10"/>
                </a:cubicBezTo>
                <a:cubicBezTo>
                  <a:pt x="21" y="11"/>
                  <a:pt x="21" y="12"/>
                  <a:pt x="21" y="13"/>
                </a:cubicBezTo>
                <a:cubicBezTo>
                  <a:pt x="21" y="14"/>
                  <a:pt x="21" y="15"/>
                  <a:pt x="21" y="16"/>
                </a:cubicBezTo>
                <a:cubicBezTo>
                  <a:pt x="22" y="16"/>
                  <a:pt x="22" y="17"/>
                  <a:pt x="22" y="17"/>
                </a:cubicBezTo>
                <a:cubicBezTo>
                  <a:pt x="23" y="18"/>
                  <a:pt x="24" y="18"/>
                  <a:pt x="24" y="18"/>
                </a:cubicBezTo>
                <a:cubicBezTo>
                  <a:pt x="25" y="18"/>
                  <a:pt x="26" y="18"/>
                  <a:pt x="26" y="17"/>
                </a:cubicBezTo>
                <a:cubicBezTo>
                  <a:pt x="27" y="17"/>
                  <a:pt x="27" y="16"/>
                  <a:pt x="27" y="16"/>
                </a:cubicBezTo>
                <a:close/>
                <a:moveTo>
                  <a:pt x="38" y="2"/>
                </a:moveTo>
                <a:cubicBezTo>
                  <a:pt x="38" y="2"/>
                  <a:pt x="37" y="2"/>
                  <a:pt x="37" y="2"/>
                </a:cubicBezTo>
                <a:cubicBezTo>
                  <a:pt x="37" y="2"/>
                  <a:pt x="36" y="2"/>
                  <a:pt x="36" y="2"/>
                </a:cubicBezTo>
                <a:cubicBezTo>
                  <a:pt x="35" y="3"/>
                  <a:pt x="35" y="3"/>
                  <a:pt x="34" y="3"/>
                </a:cubicBezTo>
                <a:cubicBezTo>
                  <a:pt x="34" y="3"/>
                  <a:pt x="34" y="3"/>
                  <a:pt x="34" y="4"/>
                </a:cubicBezTo>
                <a:lnTo>
                  <a:pt x="33" y="4"/>
                </a:lnTo>
                <a:lnTo>
                  <a:pt x="33" y="1"/>
                </a:lnTo>
                <a:cubicBezTo>
                  <a:pt x="34" y="0"/>
                  <a:pt x="35" y="0"/>
                  <a:pt x="36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3" y="1"/>
                </a:cubicBezTo>
                <a:cubicBezTo>
                  <a:pt x="43" y="1"/>
                  <a:pt x="44" y="2"/>
                  <a:pt x="44" y="2"/>
                </a:cubicBezTo>
                <a:cubicBezTo>
                  <a:pt x="44" y="3"/>
                  <a:pt x="45" y="3"/>
                  <a:pt x="45" y="4"/>
                </a:cubicBezTo>
                <a:cubicBezTo>
                  <a:pt x="45" y="5"/>
                  <a:pt x="44" y="6"/>
                  <a:pt x="43" y="7"/>
                </a:cubicBezTo>
                <a:cubicBezTo>
                  <a:pt x="43" y="8"/>
                  <a:pt x="42" y="8"/>
                  <a:pt x="41" y="9"/>
                </a:cubicBezTo>
                <a:lnTo>
                  <a:pt x="41" y="9"/>
                </a:lnTo>
                <a:cubicBezTo>
                  <a:pt x="41" y="9"/>
                  <a:pt x="42" y="9"/>
                  <a:pt x="42" y="9"/>
                </a:cubicBezTo>
                <a:cubicBezTo>
                  <a:pt x="43" y="9"/>
                  <a:pt x="43" y="10"/>
                  <a:pt x="44" y="10"/>
                </a:cubicBezTo>
                <a:cubicBezTo>
                  <a:pt x="44" y="11"/>
                  <a:pt x="44" y="11"/>
                  <a:pt x="45" y="12"/>
                </a:cubicBezTo>
                <a:cubicBezTo>
                  <a:pt x="45" y="12"/>
                  <a:pt x="45" y="13"/>
                  <a:pt x="45" y="14"/>
                </a:cubicBezTo>
                <a:cubicBezTo>
                  <a:pt x="45" y="15"/>
                  <a:pt x="45" y="15"/>
                  <a:pt x="44" y="16"/>
                </a:cubicBezTo>
                <a:cubicBezTo>
                  <a:pt x="44" y="17"/>
                  <a:pt x="44" y="18"/>
                  <a:pt x="43" y="18"/>
                </a:cubicBezTo>
                <a:cubicBezTo>
                  <a:pt x="43" y="19"/>
                  <a:pt x="42" y="19"/>
                  <a:pt x="41" y="20"/>
                </a:cubicBezTo>
                <a:cubicBezTo>
                  <a:pt x="40" y="20"/>
                  <a:pt x="39" y="20"/>
                  <a:pt x="38" y="20"/>
                </a:cubicBezTo>
                <a:cubicBezTo>
                  <a:pt x="37" y="20"/>
                  <a:pt x="36" y="20"/>
                  <a:pt x="35" y="20"/>
                </a:cubicBezTo>
                <a:cubicBezTo>
                  <a:pt x="34" y="19"/>
                  <a:pt x="34" y="19"/>
                  <a:pt x="33" y="19"/>
                </a:cubicBezTo>
                <a:lnTo>
                  <a:pt x="33" y="16"/>
                </a:lnTo>
                <a:lnTo>
                  <a:pt x="33" y="16"/>
                </a:lnTo>
                <a:cubicBezTo>
                  <a:pt x="34" y="16"/>
                  <a:pt x="34" y="17"/>
                  <a:pt x="35" y="17"/>
                </a:cubicBezTo>
                <a:cubicBezTo>
                  <a:pt x="36" y="18"/>
                  <a:pt x="37" y="18"/>
                  <a:pt x="38" y="18"/>
                </a:cubicBezTo>
                <a:cubicBezTo>
                  <a:pt x="39" y="18"/>
                  <a:pt x="39" y="18"/>
                  <a:pt x="40" y="17"/>
                </a:cubicBezTo>
                <a:cubicBezTo>
                  <a:pt x="40" y="17"/>
                  <a:pt x="41" y="17"/>
                  <a:pt x="41" y="17"/>
                </a:cubicBezTo>
                <a:cubicBezTo>
                  <a:pt x="41" y="16"/>
                  <a:pt x="42" y="16"/>
                  <a:pt x="42" y="15"/>
                </a:cubicBezTo>
                <a:cubicBezTo>
                  <a:pt x="42" y="15"/>
                  <a:pt x="42" y="14"/>
                  <a:pt x="42" y="14"/>
                </a:cubicBezTo>
                <a:cubicBezTo>
                  <a:pt x="42" y="13"/>
                  <a:pt x="42" y="12"/>
                  <a:pt x="42" y="12"/>
                </a:cubicBezTo>
                <a:cubicBezTo>
                  <a:pt x="42" y="11"/>
                  <a:pt x="41" y="11"/>
                  <a:pt x="41" y="11"/>
                </a:cubicBezTo>
                <a:cubicBezTo>
                  <a:pt x="41" y="10"/>
                  <a:pt x="40" y="10"/>
                  <a:pt x="40" y="10"/>
                </a:cubicBezTo>
                <a:cubicBezTo>
                  <a:pt x="39" y="10"/>
                  <a:pt x="39" y="10"/>
                  <a:pt x="38" y="10"/>
                </a:cubicBezTo>
                <a:lnTo>
                  <a:pt x="37" y="10"/>
                </a:lnTo>
                <a:lnTo>
                  <a:pt x="37" y="8"/>
                </a:lnTo>
                <a:lnTo>
                  <a:pt x="38" y="8"/>
                </a:lnTo>
                <a:cubicBezTo>
                  <a:pt x="39" y="8"/>
                  <a:pt x="40" y="8"/>
                  <a:pt x="41" y="7"/>
                </a:cubicBezTo>
                <a:cubicBezTo>
                  <a:pt x="41" y="6"/>
                  <a:pt x="42" y="6"/>
                  <a:pt x="42" y="5"/>
                </a:cubicBezTo>
                <a:cubicBezTo>
                  <a:pt x="42" y="4"/>
                  <a:pt x="42" y="4"/>
                  <a:pt x="42" y="3"/>
                </a:cubicBezTo>
                <a:cubicBezTo>
                  <a:pt x="41" y="3"/>
                  <a:pt x="41" y="3"/>
                  <a:pt x="41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9" y="2"/>
                  <a:pt x="39" y="2"/>
                  <a:pt x="38" y="2"/>
                </a:cubicBez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3" name="Freeform 31"/>
          <p:cNvSpPr>
            <a:spLocks noEditPoints="1"/>
          </p:cNvSpPr>
          <p:nvPr/>
        </p:nvSpPr>
        <p:spPr bwMode="auto">
          <a:xfrm>
            <a:off x="2551113" y="3935413"/>
            <a:ext cx="584200" cy="254000"/>
          </a:xfrm>
          <a:custGeom>
            <a:avLst/>
            <a:gdLst/>
            <a:ahLst/>
            <a:cxnLst>
              <a:cxn ang="0">
                <a:pos x="6" y="19"/>
              </a:cxn>
              <a:cxn ang="0">
                <a:pos x="1" y="14"/>
              </a:cxn>
              <a:cxn ang="0">
                <a:pos x="1" y="6"/>
              </a:cxn>
              <a:cxn ang="0">
                <a:pos x="6" y="0"/>
              </a:cxn>
              <a:cxn ang="0">
                <a:pos x="12" y="0"/>
              </a:cxn>
              <a:cxn ang="0">
                <a:pos x="15" y="1"/>
              </a:cxn>
              <a:cxn ang="0">
                <a:pos x="16" y="4"/>
              </a:cxn>
              <a:cxn ang="0">
                <a:pos x="15" y="4"/>
              </a:cxn>
              <a:cxn ang="0">
                <a:pos x="12" y="2"/>
              </a:cxn>
              <a:cxn ang="0">
                <a:pos x="5" y="4"/>
              </a:cxn>
              <a:cxn ang="0">
                <a:pos x="4" y="13"/>
              </a:cxn>
              <a:cxn ang="0">
                <a:pos x="7" y="17"/>
              </a:cxn>
              <a:cxn ang="0">
                <a:pos x="12" y="18"/>
              </a:cxn>
              <a:cxn ang="0">
                <a:pos x="14" y="12"/>
              </a:cxn>
              <a:cxn ang="0">
                <a:pos x="9" y="10"/>
              </a:cxn>
              <a:cxn ang="0">
                <a:pos x="16" y="18"/>
              </a:cxn>
              <a:cxn ang="0">
                <a:pos x="13" y="19"/>
              </a:cxn>
              <a:cxn ang="0">
                <a:pos x="10" y="20"/>
              </a:cxn>
              <a:cxn ang="0">
                <a:pos x="30" y="18"/>
              </a:cxn>
              <a:cxn ang="0">
                <a:pos x="20" y="18"/>
              </a:cxn>
              <a:cxn ang="0">
                <a:pos x="20" y="2"/>
              </a:cxn>
              <a:cxn ang="0">
                <a:pos x="30" y="2"/>
              </a:cxn>
              <a:cxn ang="0">
                <a:pos x="28" y="16"/>
              </a:cxn>
              <a:cxn ang="0">
                <a:pos x="29" y="10"/>
              </a:cxn>
              <a:cxn ang="0">
                <a:pos x="28" y="4"/>
              </a:cxn>
              <a:cxn ang="0">
                <a:pos x="25" y="2"/>
              </a:cxn>
              <a:cxn ang="0">
                <a:pos x="22" y="4"/>
              </a:cxn>
              <a:cxn ang="0">
                <a:pos x="21" y="10"/>
              </a:cxn>
              <a:cxn ang="0">
                <a:pos x="22" y="16"/>
              </a:cxn>
              <a:cxn ang="0">
                <a:pos x="25" y="18"/>
              </a:cxn>
              <a:cxn ang="0">
                <a:pos x="28" y="16"/>
              </a:cxn>
              <a:cxn ang="0">
                <a:pos x="34" y="20"/>
              </a:cxn>
              <a:cxn ang="0">
                <a:pos x="36" y="15"/>
              </a:cxn>
              <a:cxn ang="0">
                <a:pos x="42" y="8"/>
              </a:cxn>
              <a:cxn ang="0">
                <a:pos x="42" y="4"/>
              </a:cxn>
              <a:cxn ang="0">
                <a:pos x="40" y="2"/>
              </a:cxn>
              <a:cxn ang="0">
                <a:pos x="38" y="2"/>
              </a:cxn>
              <a:cxn ang="0">
                <a:pos x="35" y="3"/>
              </a:cxn>
              <a:cxn ang="0">
                <a:pos x="34" y="4"/>
              </a:cxn>
              <a:cxn ang="0">
                <a:pos x="37" y="0"/>
              </a:cxn>
              <a:cxn ang="0">
                <a:pos x="44" y="1"/>
              </a:cxn>
              <a:cxn ang="0">
                <a:pos x="45" y="7"/>
              </a:cxn>
              <a:cxn ang="0">
                <a:pos x="43" y="11"/>
              </a:cxn>
              <a:cxn ang="0">
                <a:pos x="39" y="15"/>
              </a:cxn>
              <a:cxn ang="0">
                <a:pos x="46" y="17"/>
              </a:cxn>
            </a:cxnLst>
            <a:rect l="0" t="0" r="r" b="b"/>
            <a:pathLst>
              <a:path w="46" h="20">
                <a:moveTo>
                  <a:pt x="10" y="20"/>
                </a:moveTo>
                <a:cubicBezTo>
                  <a:pt x="8" y="20"/>
                  <a:pt x="7" y="20"/>
                  <a:pt x="6" y="19"/>
                </a:cubicBezTo>
                <a:cubicBezTo>
                  <a:pt x="5" y="19"/>
                  <a:pt x="4" y="18"/>
                  <a:pt x="3" y="17"/>
                </a:cubicBezTo>
                <a:cubicBezTo>
                  <a:pt x="2" y="17"/>
                  <a:pt x="2" y="16"/>
                  <a:pt x="1" y="14"/>
                </a:cubicBezTo>
                <a:cubicBezTo>
                  <a:pt x="1" y="13"/>
                  <a:pt x="0" y="11"/>
                  <a:pt x="0" y="10"/>
                </a:cubicBezTo>
                <a:cubicBezTo>
                  <a:pt x="0" y="8"/>
                  <a:pt x="1" y="7"/>
                  <a:pt x="1" y="6"/>
                </a:cubicBezTo>
                <a:cubicBezTo>
                  <a:pt x="2" y="4"/>
                  <a:pt x="2" y="3"/>
                  <a:pt x="3" y="2"/>
                </a:cubicBezTo>
                <a:cubicBezTo>
                  <a:pt x="4" y="1"/>
                  <a:pt x="5" y="1"/>
                  <a:pt x="6" y="0"/>
                </a:cubicBezTo>
                <a:cubicBezTo>
                  <a:pt x="7" y="0"/>
                  <a:pt x="8" y="0"/>
                  <a:pt x="10" y="0"/>
                </a:cubicBezTo>
                <a:cubicBezTo>
                  <a:pt x="10" y="0"/>
                  <a:pt x="11" y="0"/>
                  <a:pt x="12" y="0"/>
                </a:cubicBezTo>
                <a:cubicBezTo>
                  <a:pt x="12" y="0"/>
                  <a:pt x="13" y="0"/>
                  <a:pt x="13" y="0"/>
                </a:cubicBezTo>
                <a:cubicBezTo>
                  <a:pt x="14" y="0"/>
                  <a:pt x="14" y="0"/>
                  <a:pt x="15" y="1"/>
                </a:cubicBezTo>
                <a:cubicBezTo>
                  <a:pt x="15" y="1"/>
                  <a:pt x="16" y="1"/>
                  <a:pt x="16" y="1"/>
                </a:cubicBezTo>
                <a:lnTo>
                  <a:pt x="16" y="4"/>
                </a:lnTo>
                <a:lnTo>
                  <a:pt x="16" y="4"/>
                </a:lnTo>
                <a:cubicBezTo>
                  <a:pt x="16" y="4"/>
                  <a:pt x="15" y="4"/>
                  <a:pt x="15" y="4"/>
                </a:cubicBezTo>
                <a:cubicBezTo>
                  <a:pt x="15" y="3"/>
                  <a:pt x="14" y="3"/>
                  <a:pt x="14" y="3"/>
                </a:cubicBezTo>
                <a:cubicBezTo>
                  <a:pt x="13" y="3"/>
                  <a:pt x="12" y="2"/>
                  <a:pt x="12" y="2"/>
                </a:cubicBezTo>
                <a:cubicBezTo>
                  <a:pt x="11" y="2"/>
                  <a:pt x="10" y="2"/>
                  <a:pt x="10" y="2"/>
                </a:cubicBezTo>
                <a:cubicBezTo>
                  <a:pt x="8" y="2"/>
                  <a:pt x="6" y="3"/>
                  <a:pt x="5" y="4"/>
                </a:cubicBezTo>
                <a:cubicBezTo>
                  <a:pt x="4" y="5"/>
                  <a:pt x="3" y="7"/>
                  <a:pt x="3" y="10"/>
                </a:cubicBezTo>
                <a:cubicBezTo>
                  <a:pt x="3" y="11"/>
                  <a:pt x="3" y="12"/>
                  <a:pt x="4" y="13"/>
                </a:cubicBezTo>
                <a:cubicBezTo>
                  <a:pt x="4" y="14"/>
                  <a:pt x="4" y="15"/>
                  <a:pt x="5" y="16"/>
                </a:cubicBezTo>
                <a:cubicBezTo>
                  <a:pt x="6" y="16"/>
                  <a:pt x="6" y="17"/>
                  <a:pt x="7" y="17"/>
                </a:cubicBezTo>
                <a:cubicBezTo>
                  <a:pt x="8" y="18"/>
                  <a:pt x="9" y="18"/>
                  <a:pt x="10" y="18"/>
                </a:cubicBezTo>
                <a:cubicBezTo>
                  <a:pt x="10" y="18"/>
                  <a:pt x="11" y="18"/>
                  <a:pt x="12" y="18"/>
                </a:cubicBezTo>
                <a:cubicBezTo>
                  <a:pt x="13" y="18"/>
                  <a:pt x="13" y="17"/>
                  <a:pt x="14" y="17"/>
                </a:cubicBezTo>
                <a:lnTo>
                  <a:pt x="14" y="12"/>
                </a:lnTo>
                <a:lnTo>
                  <a:pt x="9" y="12"/>
                </a:lnTo>
                <a:lnTo>
                  <a:pt x="9" y="10"/>
                </a:lnTo>
                <a:lnTo>
                  <a:pt x="16" y="10"/>
                </a:lnTo>
                <a:lnTo>
                  <a:pt x="16" y="18"/>
                </a:lnTo>
                <a:cubicBezTo>
                  <a:pt x="16" y="19"/>
                  <a:pt x="16" y="19"/>
                  <a:pt x="15" y="19"/>
                </a:cubicBezTo>
                <a:cubicBezTo>
                  <a:pt x="14" y="19"/>
                  <a:pt x="14" y="19"/>
                  <a:pt x="13" y="19"/>
                </a:cubicBezTo>
                <a:cubicBezTo>
                  <a:pt x="13" y="20"/>
                  <a:pt x="12" y="20"/>
                  <a:pt x="12" y="20"/>
                </a:cubicBezTo>
                <a:cubicBezTo>
                  <a:pt x="11" y="20"/>
                  <a:pt x="11" y="20"/>
                  <a:pt x="10" y="20"/>
                </a:cubicBezTo>
                <a:close/>
                <a:moveTo>
                  <a:pt x="31" y="10"/>
                </a:moveTo>
                <a:cubicBezTo>
                  <a:pt x="31" y="13"/>
                  <a:pt x="31" y="16"/>
                  <a:pt x="30" y="18"/>
                </a:cubicBezTo>
                <a:cubicBezTo>
                  <a:pt x="29" y="19"/>
                  <a:pt x="27" y="20"/>
                  <a:pt x="25" y="20"/>
                </a:cubicBezTo>
                <a:cubicBezTo>
                  <a:pt x="23" y="20"/>
                  <a:pt x="21" y="19"/>
                  <a:pt x="20" y="18"/>
                </a:cubicBezTo>
                <a:cubicBezTo>
                  <a:pt x="19" y="16"/>
                  <a:pt x="19" y="13"/>
                  <a:pt x="19" y="10"/>
                </a:cubicBezTo>
                <a:cubicBezTo>
                  <a:pt x="19" y="6"/>
                  <a:pt x="19" y="4"/>
                  <a:pt x="20" y="2"/>
                </a:cubicBezTo>
                <a:cubicBezTo>
                  <a:pt x="21" y="0"/>
                  <a:pt x="23" y="0"/>
                  <a:pt x="25" y="0"/>
                </a:cubicBezTo>
                <a:cubicBezTo>
                  <a:pt x="27" y="0"/>
                  <a:pt x="29" y="0"/>
                  <a:pt x="30" y="2"/>
                </a:cubicBezTo>
                <a:cubicBezTo>
                  <a:pt x="31" y="4"/>
                  <a:pt x="31" y="6"/>
                  <a:pt x="31" y="10"/>
                </a:cubicBezTo>
                <a:close/>
                <a:moveTo>
                  <a:pt x="28" y="16"/>
                </a:moveTo>
                <a:cubicBezTo>
                  <a:pt x="28" y="15"/>
                  <a:pt x="28" y="14"/>
                  <a:pt x="28" y="13"/>
                </a:cubicBezTo>
                <a:cubicBezTo>
                  <a:pt x="29" y="12"/>
                  <a:pt x="29" y="11"/>
                  <a:pt x="29" y="10"/>
                </a:cubicBezTo>
                <a:cubicBezTo>
                  <a:pt x="29" y="8"/>
                  <a:pt x="29" y="7"/>
                  <a:pt x="28" y="6"/>
                </a:cubicBezTo>
                <a:cubicBezTo>
                  <a:pt x="28" y="5"/>
                  <a:pt x="28" y="4"/>
                  <a:pt x="28" y="4"/>
                </a:cubicBezTo>
                <a:cubicBezTo>
                  <a:pt x="28" y="3"/>
                  <a:pt x="27" y="3"/>
                  <a:pt x="27" y="2"/>
                </a:cubicBezTo>
                <a:cubicBezTo>
                  <a:pt x="26" y="2"/>
                  <a:pt x="26" y="2"/>
                  <a:pt x="25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3"/>
                  <a:pt x="22" y="3"/>
                  <a:pt x="22" y="4"/>
                </a:cubicBezTo>
                <a:cubicBezTo>
                  <a:pt x="22" y="5"/>
                  <a:pt x="22" y="5"/>
                  <a:pt x="22" y="6"/>
                </a:cubicBezTo>
                <a:cubicBezTo>
                  <a:pt x="21" y="7"/>
                  <a:pt x="21" y="9"/>
                  <a:pt x="21" y="10"/>
                </a:cubicBezTo>
                <a:cubicBezTo>
                  <a:pt x="21" y="11"/>
                  <a:pt x="21" y="12"/>
                  <a:pt x="22" y="13"/>
                </a:cubicBezTo>
                <a:cubicBezTo>
                  <a:pt x="22" y="14"/>
                  <a:pt x="22" y="15"/>
                  <a:pt x="22" y="16"/>
                </a:cubicBezTo>
                <a:cubicBezTo>
                  <a:pt x="22" y="16"/>
                  <a:pt x="23" y="17"/>
                  <a:pt x="23" y="17"/>
                </a:cubicBezTo>
                <a:cubicBezTo>
                  <a:pt x="24" y="18"/>
                  <a:pt x="24" y="18"/>
                  <a:pt x="25" y="18"/>
                </a:cubicBezTo>
                <a:cubicBezTo>
                  <a:pt x="26" y="18"/>
                  <a:pt x="26" y="18"/>
                  <a:pt x="27" y="17"/>
                </a:cubicBezTo>
                <a:cubicBezTo>
                  <a:pt x="27" y="17"/>
                  <a:pt x="28" y="17"/>
                  <a:pt x="28" y="16"/>
                </a:cubicBezTo>
                <a:close/>
                <a:moveTo>
                  <a:pt x="46" y="20"/>
                </a:moveTo>
                <a:lnTo>
                  <a:pt x="34" y="20"/>
                </a:lnTo>
                <a:lnTo>
                  <a:pt x="34" y="17"/>
                </a:lnTo>
                <a:cubicBezTo>
                  <a:pt x="35" y="16"/>
                  <a:pt x="36" y="15"/>
                  <a:pt x="36" y="15"/>
                </a:cubicBezTo>
                <a:cubicBezTo>
                  <a:pt x="37" y="14"/>
                  <a:pt x="38" y="13"/>
                  <a:pt x="39" y="12"/>
                </a:cubicBezTo>
                <a:cubicBezTo>
                  <a:pt x="40" y="11"/>
                  <a:pt x="41" y="9"/>
                  <a:pt x="42" y="8"/>
                </a:cubicBezTo>
                <a:cubicBezTo>
                  <a:pt x="42" y="7"/>
                  <a:pt x="42" y="6"/>
                  <a:pt x="42" y="5"/>
                </a:cubicBezTo>
                <a:cubicBezTo>
                  <a:pt x="42" y="5"/>
                  <a:pt x="42" y="4"/>
                  <a:pt x="42" y="4"/>
                </a:cubicBezTo>
                <a:cubicBezTo>
                  <a:pt x="42" y="3"/>
                  <a:pt x="42" y="3"/>
                  <a:pt x="42" y="3"/>
                </a:cubicBezTo>
                <a:cubicBezTo>
                  <a:pt x="41" y="2"/>
                  <a:pt x="41" y="2"/>
                  <a:pt x="40" y="2"/>
                </a:cubicBezTo>
                <a:cubicBezTo>
                  <a:pt x="40" y="2"/>
                  <a:pt x="40" y="2"/>
                  <a:pt x="39" y="2"/>
                </a:cubicBezTo>
                <a:cubicBezTo>
                  <a:pt x="39" y="2"/>
                  <a:pt x="38" y="2"/>
                  <a:pt x="38" y="2"/>
                </a:cubicBezTo>
                <a:cubicBezTo>
                  <a:pt x="37" y="2"/>
                  <a:pt x="37" y="2"/>
                  <a:pt x="36" y="2"/>
                </a:cubicBezTo>
                <a:cubicBezTo>
                  <a:pt x="36" y="3"/>
                  <a:pt x="36" y="3"/>
                  <a:pt x="35" y="3"/>
                </a:cubicBezTo>
                <a:cubicBezTo>
                  <a:pt x="35" y="3"/>
                  <a:pt x="35" y="3"/>
                  <a:pt x="34" y="4"/>
                </a:cubicBezTo>
                <a:lnTo>
                  <a:pt x="34" y="4"/>
                </a:lnTo>
                <a:lnTo>
                  <a:pt x="34" y="1"/>
                </a:lnTo>
                <a:cubicBezTo>
                  <a:pt x="35" y="1"/>
                  <a:pt x="36" y="0"/>
                  <a:pt x="37" y="0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5" y="2"/>
                  <a:pt x="45" y="3"/>
                  <a:pt x="45" y="5"/>
                </a:cubicBezTo>
                <a:cubicBezTo>
                  <a:pt x="45" y="6"/>
                  <a:pt x="45" y="6"/>
                  <a:pt x="45" y="7"/>
                </a:cubicBezTo>
                <a:cubicBezTo>
                  <a:pt x="45" y="8"/>
                  <a:pt x="44" y="8"/>
                  <a:pt x="44" y="9"/>
                </a:cubicBezTo>
                <a:cubicBezTo>
                  <a:pt x="44" y="10"/>
                  <a:pt x="43" y="10"/>
                  <a:pt x="43" y="11"/>
                </a:cubicBezTo>
                <a:cubicBezTo>
                  <a:pt x="43" y="11"/>
                  <a:pt x="42" y="12"/>
                  <a:pt x="42" y="12"/>
                </a:cubicBezTo>
                <a:cubicBezTo>
                  <a:pt x="41" y="13"/>
                  <a:pt x="40" y="14"/>
                  <a:pt x="39" y="15"/>
                </a:cubicBezTo>
                <a:cubicBezTo>
                  <a:pt x="38" y="16"/>
                  <a:pt x="37" y="17"/>
                  <a:pt x="36" y="17"/>
                </a:cubicBezTo>
                <a:lnTo>
                  <a:pt x="46" y="17"/>
                </a:lnTo>
                <a:lnTo>
                  <a:pt x="46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4" name="Freeform 32"/>
          <p:cNvSpPr>
            <a:spLocks noEditPoints="1"/>
          </p:cNvSpPr>
          <p:nvPr/>
        </p:nvSpPr>
        <p:spPr bwMode="auto">
          <a:xfrm>
            <a:off x="1724025" y="4889500"/>
            <a:ext cx="573088" cy="266700"/>
          </a:xfrm>
          <a:custGeom>
            <a:avLst/>
            <a:gdLst/>
            <a:ahLst/>
            <a:cxnLst>
              <a:cxn ang="0">
                <a:pos x="6" y="20"/>
              </a:cxn>
              <a:cxn ang="0">
                <a:pos x="1" y="15"/>
              </a:cxn>
              <a:cxn ang="0">
                <a:pos x="1" y="6"/>
              </a:cxn>
              <a:cxn ang="0">
                <a:pos x="6" y="1"/>
              </a:cxn>
              <a:cxn ang="0">
                <a:pos x="11" y="0"/>
              </a:cxn>
              <a:cxn ang="0">
                <a:pos x="14" y="1"/>
              </a:cxn>
              <a:cxn ang="0">
                <a:pos x="16" y="5"/>
              </a:cxn>
              <a:cxn ang="0">
                <a:pos x="15" y="4"/>
              </a:cxn>
              <a:cxn ang="0">
                <a:pos x="11" y="3"/>
              </a:cxn>
              <a:cxn ang="0">
                <a:pos x="4" y="5"/>
              </a:cxn>
              <a:cxn ang="0">
                <a:pos x="3" y="14"/>
              </a:cxn>
              <a:cxn ang="0">
                <a:pos x="7" y="18"/>
              </a:cxn>
              <a:cxn ang="0">
                <a:pos x="11" y="18"/>
              </a:cxn>
              <a:cxn ang="0">
                <a:pos x="13" y="13"/>
              </a:cxn>
              <a:cxn ang="0">
                <a:pos x="9" y="10"/>
              </a:cxn>
              <a:cxn ang="0">
                <a:pos x="16" y="19"/>
              </a:cxn>
              <a:cxn ang="0">
                <a:pos x="13" y="20"/>
              </a:cxn>
              <a:cxn ang="0">
                <a:pos x="9" y="21"/>
              </a:cxn>
              <a:cxn ang="0">
                <a:pos x="29" y="18"/>
              </a:cxn>
              <a:cxn ang="0">
                <a:pos x="20" y="18"/>
              </a:cxn>
              <a:cxn ang="0">
                <a:pos x="20" y="3"/>
              </a:cxn>
              <a:cxn ang="0">
                <a:pos x="29" y="3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5" y="2"/>
              </a:cxn>
              <a:cxn ang="0">
                <a:pos x="22" y="4"/>
              </a:cxn>
              <a:cxn ang="0">
                <a:pos x="21" y="10"/>
              </a:cxn>
              <a:cxn ang="0">
                <a:pos x="22" y="16"/>
              </a:cxn>
              <a:cxn ang="0">
                <a:pos x="25" y="18"/>
              </a:cxn>
              <a:cxn ang="0">
                <a:pos x="27" y="16"/>
              </a:cxn>
              <a:cxn ang="0">
                <a:pos x="35" y="20"/>
              </a:cxn>
              <a:cxn ang="0">
                <a:pos x="38" y="18"/>
              </a:cxn>
              <a:cxn ang="0">
                <a:pos x="35" y="5"/>
              </a:cxn>
              <a:cxn ang="0">
                <a:pos x="38" y="3"/>
              </a:cxn>
              <a:cxn ang="0">
                <a:pos x="41" y="0"/>
              </a:cxn>
              <a:cxn ang="0">
                <a:pos x="45" y="18"/>
              </a:cxn>
            </a:cxnLst>
            <a:rect l="0" t="0" r="r" b="b"/>
            <a:pathLst>
              <a:path w="45" h="21">
                <a:moveTo>
                  <a:pt x="9" y="21"/>
                </a:moveTo>
                <a:cubicBezTo>
                  <a:pt x="8" y="21"/>
                  <a:pt x="7" y="20"/>
                  <a:pt x="6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2" y="17"/>
                  <a:pt x="1" y="16"/>
                  <a:pt x="1" y="15"/>
                </a:cubicBezTo>
                <a:cubicBezTo>
                  <a:pt x="0" y="13"/>
                  <a:pt x="0" y="12"/>
                  <a:pt x="0" y="10"/>
                </a:cubicBezTo>
                <a:cubicBezTo>
                  <a:pt x="0" y="9"/>
                  <a:pt x="0" y="7"/>
                  <a:pt x="1" y="6"/>
                </a:cubicBezTo>
                <a:cubicBezTo>
                  <a:pt x="1" y="5"/>
                  <a:pt x="2" y="4"/>
                  <a:pt x="3" y="3"/>
                </a:cubicBezTo>
                <a:cubicBezTo>
                  <a:pt x="3" y="2"/>
                  <a:pt x="4" y="1"/>
                  <a:pt x="6" y="1"/>
                </a:cubicBezTo>
                <a:cubicBezTo>
                  <a:pt x="7" y="0"/>
                  <a:pt x="8" y="0"/>
                  <a:pt x="9" y="0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0"/>
                  <a:pt x="12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5" y="1"/>
                  <a:pt x="15" y="2"/>
                  <a:pt x="16" y="2"/>
                </a:cubicBezTo>
                <a:lnTo>
                  <a:pt x="16" y="5"/>
                </a:lnTo>
                <a:lnTo>
                  <a:pt x="16" y="5"/>
                </a:lnTo>
                <a:cubicBezTo>
                  <a:pt x="15" y="5"/>
                  <a:pt x="15" y="4"/>
                  <a:pt x="15" y="4"/>
                </a:cubicBezTo>
                <a:cubicBezTo>
                  <a:pt x="14" y="4"/>
                  <a:pt x="14" y="4"/>
                  <a:pt x="13" y="3"/>
                </a:cubicBezTo>
                <a:cubicBezTo>
                  <a:pt x="13" y="3"/>
                  <a:pt x="12" y="3"/>
                  <a:pt x="11" y="3"/>
                </a:cubicBezTo>
                <a:cubicBezTo>
                  <a:pt x="11" y="3"/>
                  <a:pt x="10" y="2"/>
                  <a:pt x="9" y="2"/>
                </a:cubicBezTo>
                <a:cubicBezTo>
                  <a:pt x="7" y="2"/>
                  <a:pt x="6" y="3"/>
                  <a:pt x="4" y="5"/>
                </a:cubicBezTo>
                <a:cubicBezTo>
                  <a:pt x="3" y="6"/>
                  <a:pt x="3" y="8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3" y="15"/>
                  <a:pt x="4" y="16"/>
                  <a:pt x="4" y="16"/>
                </a:cubicBezTo>
                <a:cubicBezTo>
                  <a:pt x="5" y="17"/>
                  <a:pt x="6" y="17"/>
                  <a:pt x="7" y="18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8"/>
                  <a:pt x="13" y="18"/>
                  <a:pt x="13" y="18"/>
                </a:cubicBezTo>
                <a:lnTo>
                  <a:pt x="13" y="13"/>
                </a:lnTo>
                <a:lnTo>
                  <a:pt x="9" y="13"/>
                </a:lnTo>
                <a:lnTo>
                  <a:pt x="9" y="10"/>
                </a:lnTo>
                <a:lnTo>
                  <a:pt x="16" y="10"/>
                </a:lnTo>
                <a:lnTo>
                  <a:pt x="16" y="19"/>
                </a:lnTo>
                <a:cubicBezTo>
                  <a:pt x="16" y="19"/>
                  <a:pt x="15" y="19"/>
                  <a:pt x="15" y="19"/>
                </a:cubicBezTo>
                <a:cubicBezTo>
                  <a:pt x="14" y="20"/>
                  <a:pt x="13" y="20"/>
                  <a:pt x="13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0" y="21"/>
                  <a:pt x="9" y="21"/>
                </a:cubicBezTo>
                <a:close/>
                <a:moveTo>
                  <a:pt x="31" y="10"/>
                </a:moveTo>
                <a:cubicBezTo>
                  <a:pt x="31" y="14"/>
                  <a:pt x="30" y="16"/>
                  <a:pt x="29" y="18"/>
                </a:cubicBezTo>
                <a:cubicBezTo>
                  <a:pt x="28" y="20"/>
                  <a:pt x="27" y="21"/>
                  <a:pt x="25" y="21"/>
                </a:cubicBezTo>
                <a:cubicBezTo>
                  <a:pt x="22" y="21"/>
                  <a:pt x="21" y="20"/>
                  <a:pt x="20" y="18"/>
                </a:cubicBezTo>
                <a:cubicBezTo>
                  <a:pt x="19" y="16"/>
                  <a:pt x="18" y="14"/>
                  <a:pt x="18" y="10"/>
                </a:cubicBezTo>
                <a:cubicBezTo>
                  <a:pt x="18" y="7"/>
                  <a:pt x="19" y="4"/>
                  <a:pt x="20" y="3"/>
                </a:cubicBezTo>
                <a:cubicBezTo>
                  <a:pt x="21" y="1"/>
                  <a:pt x="22" y="0"/>
                  <a:pt x="25" y="0"/>
                </a:cubicBezTo>
                <a:cubicBezTo>
                  <a:pt x="27" y="0"/>
                  <a:pt x="28" y="1"/>
                  <a:pt x="29" y="3"/>
                </a:cubicBezTo>
                <a:cubicBezTo>
                  <a:pt x="30" y="4"/>
                  <a:pt x="31" y="7"/>
                  <a:pt x="31" y="10"/>
                </a:cubicBezTo>
                <a:close/>
                <a:moveTo>
                  <a:pt x="27" y="16"/>
                </a:moveTo>
                <a:cubicBezTo>
                  <a:pt x="28" y="16"/>
                  <a:pt x="28" y="15"/>
                  <a:pt x="28" y="14"/>
                </a:cubicBezTo>
                <a:cubicBezTo>
                  <a:pt x="28" y="13"/>
                  <a:pt x="28" y="12"/>
                  <a:pt x="28" y="10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8" y="5"/>
                  <a:pt x="27" y="4"/>
                </a:cubicBezTo>
                <a:cubicBezTo>
                  <a:pt x="27" y="4"/>
                  <a:pt x="27" y="3"/>
                  <a:pt x="26" y="3"/>
                </a:cubicBezTo>
                <a:cubicBezTo>
                  <a:pt x="26" y="2"/>
                  <a:pt x="25" y="2"/>
                  <a:pt x="25" y="2"/>
                </a:cubicBezTo>
                <a:cubicBezTo>
                  <a:pt x="24" y="2"/>
                  <a:pt x="23" y="2"/>
                  <a:pt x="23" y="3"/>
                </a:cubicBezTo>
                <a:cubicBezTo>
                  <a:pt x="22" y="3"/>
                  <a:pt x="22" y="4"/>
                  <a:pt x="22" y="4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8"/>
                  <a:pt x="21" y="9"/>
                  <a:pt x="21" y="10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6"/>
                  <a:pt x="22" y="16"/>
                </a:cubicBezTo>
                <a:cubicBezTo>
                  <a:pt x="22" y="17"/>
                  <a:pt x="22" y="18"/>
                  <a:pt x="23" y="18"/>
                </a:cubicBezTo>
                <a:cubicBezTo>
                  <a:pt x="23" y="18"/>
                  <a:pt x="24" y="18"/>
                  <a:pt x="25" y="18"/>
                </a:cubicBezTo>
                <a:cubicBezTo>
                  <a:pt x="25" y="18"/>
                  <a:pt x="26" y="18"/>
                  <a:pt x="26" y="18"/>
                </a:cubicBezTo>
                <a:cubicBezTo>
                  <a:pt x="27" y="18"/>
                  <a:pt x="27" y="17"/>
                  <a:pt x="27" y="16"/>
                </a:cubicBezTo>
                <a:close/>
                <a:moveTo>
                  <a:pt x="45" y="20"/>
                </a:moveTo>
                <a:lnTo>
                  <a:pt x="35" y="20"/>
                </a:lnTo>
                <a:lnTo>
                  <a:pt x="35" y="18"/>
                </a:lnTo>
                <a:lnTo>
                  <a:pt x="38" y="18"/>
                </a:lnTo>
                <a:lnTo>
                  <a:pt x="38" y="5"/>
                </a:lnTo>
                <a:lnTo>
                  <a:pt x="35" y="5"/>
                </a:lnTo>
                <a:lnTo>
                  <a:pt x="35" y="3"/>
                </a:lnTo>
                <a:cubicBezTo>
                  <a:pt x="36" y="3"/>
                  <a:pt x="37" y="3"/>
                  <a:pt x="38" y="3"/>
                </a:cubicBezTo>
                <a:cubicBezTo>
                  <a:pt x="39" y="2"/>
                  <a:pt x="39" y="2"/>
                  <a:pt x="39" y="0"/>
                </a:cubicBezTo>
                <a:lnTo>
                  <a:pt x="41" y="0"/>
                </a:lnTo>
                <a:lnTo>
                  <a:pt x="41" y="18"/>
                </a:lnTo>
                <a:lnTo>
                  <a:pt x="45" y="18"/>
                </a:lnTo>
                <a:lnTo>
                  <a:pt x="45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5" name="Freeform 33"/>
          <p:cNvSpPr>
            <a:spLocks noEditPoints="1"/>
          </p:cNvSpPr>
          <p:nvPr/>
        </p:nvSpPr>
        <p:spPr bwMode="auto">
          <a:xfrm>
            <a:off x="3033713" y="5511800"/>
            <a:ext cx="558800" cy="266700"/>
          </a:xfrm>
          <a:custGeom>
            <a:avLst/>
            <a:gdLst/>
            <a:ahLst/>
            <a:cxnLst>
              <a:cxn ang="0">
                <a:pos x="5" y="20"/>
              </a:cxn>
              <a:cxn ang="0">
                <a:pos x="1" y="15"/>
              </a:cxn>
              <a:cxn ang="0">
                <a:pos x="1" y="6"/>
              </a:cxn>
              <a:cxn ang="0">
                <a:pos x="5" y="1"/>
              </a:cxn>
              <a:cxn ang="0">
                <a:pos x="11" y="0"/>
              </a:cxn>
              <a:cxn ang="0">
                <a:pos x="14" y="1"/>
              </a:cxn>
              <a:cxn ang="0">
                <a:pos x="16" y="5"/>
              </a:cxn>
              <a:cxn ang="0">
                <a:pos x="14" y="4"/>
              </a:cxn>
              <a:cxn ang="0">
                <a:pos x="11" y="3"/>
              </a:cxn>
              <a:cxn ang="0">
                <a:pos x="4" y="5"/>
              </a:cxn>
              <a:cxn ang="0">
                <a:pos x="3" y="14"/>
              </a:cxn>
              <a:cxn ang="0">
                <a:pos x="6" y="18"/>
              </a:cxn>
              <a:cxn ang="0">
                <a:pos x="11" y="18"/>
              </a:cxn>
              <a:cxn ang="0">
                <a:pos x="13" y="13"/>
              </a:cxn>
              <a:cxn ang="0">
                <a:pos x="9" y="10"/>
              </a:cxn>
              <a:cxn ang="0">
                <a:pos x="16" y="19"/>
              </a:cxn>
              <a:cxn ang="0">
                <a:pos x="13" y="20"/>
              </a:cxn>
              <a:cxn ang="0">
                <a:pos x="9" y="21"/>
              </a:cxn>
              <a:cxn ang="0">
                <a:pos x="29" y="18"/>
              </a:cxn>
              <a:cxn ang="0">
                <a:pos x="20" y="18"/>
              </a:cxn>
              <a:cxn ang="0">
                <a:pos x="20" y="3"/>
              </a:cxn>
              <a:cxn ang="0">
                <a:pos x="29" y="3"/>
              </a:cxn>
              <a:cxn ang="0">
                <a:pos x="27" y="16"/>
              </a:cxn>
              <a:cxn ang="0">
                <a:pos x="28" y="10"/>
              </a:cxn>
              <a:cxn ang="0">
                <a:pos x="27" y="4"/>
              </a:cxn>
              <a:cxn ang="0">
                <a:pos x="24" y="2"/>
              </a:cxn>
              <a:cxn ang="0">
                <a:pos x="22" y="4"/>
              </a:cxn>
              <a:cxn ang="0">
                <a:pos x="21" y="10"/>
              </a:cxn>
              <a:cxn ang="0">
                <a:pos x="21" y="16"/>
              </a:cxn>
              <a:cxn ang="0">
                <a:pos x="24" y="18"/>
              </a:cxn>
              <a:cxn ang="0">
                <a:pos x="27" y="16"/>
              </a:cxn>
              <a:cxn ang="0">
                <a:pos x="35" y="20"/>
              </a:cxn>
              <a:cxn ang="0">
                <a:pos x="38" y="18"/>
              </a:cxn>
              <a:cxn ang="0">
                <a:pos x="35" y="5"/>
              </a:cxn>
              <a:cxn ang="0">
                <a:pos x="38" y="3"/>
              </a:cxn>
              <a:cxn ang="0">
                <a:pos x="41" y="1"/>
              </a:cxn>
              <a:cxn ang="0">
                <a:pos x="44" y="18"/>
              </a:cxn>
            </a:cxnLst>
            <a:rect l="0" t="0" r="r" b="b"/>
            <a:pathLst>
              <a:path w="44" h="21">
                <a:moveTo>
                  <a:pt x="9" y="21"/>
                </a:moveTo>
                <a:cubicBezTo>
                  <a:pt x="8" y="21"/>
                  <a:pt x="7" y="20"/>
                  <a:pt x="5" y="20"/>
                </a:cubicBezTo>
                <a:cubicBezTo>
                  <a:pt x="4" y="20"/>
                  <a:pt x="3" y="19"/>
                  <a:pt x="2" y="18"/>
                </a:cubicBezTo>
                <a:cubicBezTo>
                  <a:pt x="2" y="17"/>
                  <a:pt x="1" y="16"/>
                  <a:pt x="1" y="15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9"/>
                  <a:pt x="0" y="7"/>
                  <a:pt x="1" y="6"/>
                </a:cubicBezTo>
                <a:cubicBezTo>
                  <a:pt x="1" y="5"/>
                  <a:pt x="2" y="4"/>
                  <a:pt x="2" y="3"/>
                </a:cubicBezTo>
                <a:cubicBezTo>
                  <a:pt x="3" y="2"/>
                  <a:pt x="4" y="1"/>
                  <a:pt x="5" y="1"/>
                </a:cubicBezTo>
                <a:cubicBezTo>
                  <a:pt x="7" y="0"/>
                  <a:pt x="8" y="0"/>
                  <a:pt x="9" y="0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0"/>
                  <a:pt x="12" y="1"/>
                  <a:pt x="13" y="1"/>
                </a:cubicBezTo>
                <a:cubicBezTo>
                  <a:pt x="13" y="1"/>
                  <a:pt x="14" y="1"/>
                  <a:pt x="14" y="1"/>
                </a:cubicBezTo>
                <a:cubicBezTo>
                  <a:pt x="15" y="2"/>
                  <a:pt x="15" y="2"/>
                  <a:pt x="16" y="2"/>
                </a:cubicBezTo>
                <a:lnTo>
                  <a:pt x="16" y="5"/>
                </a:lnTo>
                <a:lnTo>
                  <a:pt x="15" y="5"/>
                </a:lnTo>
                <a:cubicBezTo>
                  <a:pt x="15" y="5"/>
                  <a:pt x="15" y="5"/>
                  <a:pt x="14" y="4"/>
                </a:cubicBezTo>
                <a:cubicBezTo>
                  <a:pt x="14" y="4"/>
                  <a:pt x="14" y="4"/>
                  <a:pt x="13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0" y="3"/>
                  <a:pt x="10" y="2"/>
                  <a:pt x="9" y="2"/>
                </a:cubicBezTo>
                <a:cubicBezTo>
                  <a:pt x="7" y="2"/>
                  <a:pt x="5" y="3"/>
                  <a:pt x="4" y="5"/>
                </a:cubicBezTo>
                <a:cubicBezTo>
                  <a:pt x="3" y="6"/>
                  <a:pt x="3" y="8"/>
                  <a:pt x="3" y="10"/>
                </a:cubicBezTo>
                <a:cubicBezTo>
                  <a:pt x="3" y="12"/>
                  <a:pt x="3" y="13"/>
                  <a:pt x="3" y="14"/>
                </a:cubicBezTo>
                <a:cubicBezTo>
                  <a:pt x="3" y="15"/>
                  <a:pt x="4" y="16"/>
                  <a:pt x="4" y="16"/>
                </a:cubicBezTo>
                <a:cubicBezTo>
                  <a:pt x="5" y="17"/>
                  <a:pt x="6" y="17"/>
                  <a:pt x="6" y="18"/>
                </a:cubicBezTo>
                <a:cubicBezTo>
                  <a:pt x="7" y="18"/>
                  <a:pt x="8" y="18"/>
                  <a:pt x="9" y="18"/>
                </a:cubicBezTo>
                <a:cubicBezTo>
                  <a:pt x="10" y="18"/>
                  <a:pt x="11" y="18"/>
                  <a:pt x="11" y="18"/>
                </a:cubicBezTo>
                <a:cubicBezTo>
                  <a:pt x="12" y="18"/>
                  <a:pt x="13" y="18"/>
                  <a:pt x="13" y="18"/>
                </a:cubicBezTo>
                <a:lnTo>
                  <a:pt x="13" y="13"/>
                </a:lnTo>
                <a:lnTo>
                  <a:pt x="9" y="13"/>
                </a:lnTo>
                <a:lnTo>
                  <a:pt x="9" y="10"/>
                </a:lnTo>
                <a:lnTo>
                  <a:pt x="16" y="10"/>
                </a:lnTo>
                <a:lnTo>
                  <a:pt x="16" y="19"/>
                </a:lnTo>
                <a:cubicBezTo>
                  <a:pt x="15" y="19"/>
                  <a:pt x="15" y="19"/>
                  <a:pt x="14" y="20"/>
                </a:cubicBezTo>
                <a:cubicBezTo>
                  <a:pt x="14" y="20"/>
                  <a:pt x="13" y="20"/>
                  <a:pt x="13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1" y="21"/>
                  <a:pt x="10" y="21"/>
                  <a:pt x="9" y="21"/>
                </a:cubicBezTo>
                <a:close/>
                <a:moveTo>
                  <a:pt x="31" y="10"/>
                </a:moveTo>
                <a:cubicBezTo>
                  <a:pt x="31" y="14"/>
                  <a:pt x="30" y="17"/>
                  <a:pt x="29" y="18"/>
                </a:cubicBezTo>
                <a:cubicBezTo>
                  <a:pt x="28" y="20"/>
                  <a:pt x="27" y="21"/>
                  <a:pt x="24" y="21"/>
                </a:cubicBezTo>
                <a:cubicBezTo>
                  <a:pt x="22" y="21"/>
                  <a:pt x="21" y="20"/>
                  <a:pt x="20" y="18"/>
                </a:cubicBezTo>
                <a:cubicBezTo>
                  <a:pt x="19" y="16"/>
                  <a:pt x="18" y="14"/>
                  <a:pt x="18" y="10"/>
                </a:cubicBezTo>
                <a:cubicBezTo>
                  <a:pt x="18" y="7"/>
                  <a:pt x="19" y="4"/>
                  <a:pt x="20" y="3"/>
                </a:cubicBezTo>
                <a:cubicBezTo>
                  <a:pt x="21" y="1"/>
                  <a:pt x="22" y="0"/>
                  <a:pt x="24" y="0"/>
                </a:cubicBezTo>
                <a:cubicBezTo>
                  <a:pt x="27" y="0"/>
                  <a:pt x="28" y="1"/>
                  <a:pt x="29" y="3"/>
                </a:cubicBezTo>
                <a:cubicBezTo>
                  <a:pt x="30" y="4"/>
                  <a:pt x="31" y="7"/>
                  <a:pt x="31" y="10"/>
                </a:cubicBezTo>
                <a:close/>
                <a:moveTo>
                  <a:pt x="27" y="16"/>
                </a:moveTo>
                <a:cubicBezTo>
                  <a:pt x="28" y="16"/>
                  <a:pt x="28" y="15"/>
                  <a:pt x="28" y="14"/>
                </a:cubicBezTo>
                <a:cubicBezTo>
                  <a:pt x="28" y="13"/>
                  <a:pt x="28" y="12"/>
                  <a:pt x="28" y="10"/>
                </a:cubicBezTo>
                <a:cubicBezTo>
                  <a:pt x="28" y="9"/>
                  <a:pt x="28" y="8"/>
                  <a:pt x="28" y="7"/>
                </a:cubicBezTo>
                <a:cubicBezTo>
                  <a:pt x="28" y="6"/>
                  <a:pt x="28" y="5"/>
                  <a:pt x="27" y="4"/>
                </a:cubicBezTo>
                <a:cubicBezTo>
                  <a:pt x="27" y="4"/>
                  <a:pt x="27" y="3"/>
                  <a:pt x="26" y="3"/>
                </a:cubicBezTo>
                <a:cubicBezTo>
                  <a:pt x="26" y="3"/>
                  <a:pt x="25" y="2"/>
                  <a:pt x="24" y="2"/>
                </a:cubicBezTo>
                <a:cubicBezTo>
                  <a:pt x="24" y="2"/>
                  <a:pt x="23" y="3"/>
                  <a:pt x="23" y="3"/>
                </a:cubicBezTo>
                <a:cubicBezTo>
                  <a:pt x="22" y="3"/>
                  <a:pt x="22" y="4"/>
                  <a:pt x="22" y="4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8"/>
                  <a:pt x="21" y="9"/>
                  <a:pt x="21" y="10"/>
                </a:cubicBezTo>
                <a:cubicBezTo>
                  <a:pt x="21" y="12"/>
                  <a:pt x="21" y="13"/>
                  <a:pt x="21" y="14"/>
                </a:cubicBezTo>
                <a:cubicBezTo>
                  <a:pt x="21" y="15"/>
                  <a:pt x="21" y="16"/>
                  <a:pt x="21" y="16"/>
                </a:cubicBezTo>
                <a:cubicBezTo>
                  <a:pt x="22" y="17"/>
                  <a:pt x="22" y="18"/>
                  <a:pt x="23" y="18"/>
                </a:cubicBezTo>
                <a:cubicBezTo>
                  <a:pt x="23" y="18"/>
                  <a:pt x="24" y="18"/>
                  <a:pt x="24" y="18"/>
                </a:cubicBezTo>
                <a:cubicBezTo>
                  <a:pt x="25" y="18"/>
                  <a:pt x="26" y="18"/>
                  <a:pt x="26" y="18"/>
                </a:cubicBezTo>
                <a:cubicBezTo>
                  <a:pt x="27" y="18"/>
                  <a:pt x="27" y="17"/>
                  <a:pt x="27" y="16"/>
                </a:cubicBezTo>
                <a:close/>
                <a:moveTo>
                  <a:pt x="44" y="20"/>
                </a:moveTo>
                <a:lnTo>
                  <a:pt x="35" y="20"/>
                </a:lnTo>
                <a:lnTo>
                  <a:pt x="35" y="18"/>
                </a:lnTo>
                <a:lnTo>
                  <a:pt x="38" y="18"/>
                </a:lnTo>
                <a:lnTo>
                  <a:pt x="38" y="5"/>
                </a:lnTo>
                <a:lnTo>
                  <a:pt x="35" y="5"/>
                </a:lnTo>
                <a:lnTo>
                  <a:pt x="35" y="3"/>
                </a:lnTo>
                <a:cubicBezTo>
                  <a:pt x="36" y="3"/>
                  <a:pt x="37" y="3"/>
                  <a:pt x="38" y="3"/>
                </a:cubicBezTo>
                <a:cubicBezTo>
                  <a:pt x="38" y="2"/>
                  <a:pt x="39" y="2"/>
                  <a:pt x="39" y="1"/>
                </a:cubicBezTo>
                <a:lnTo>
                  <a:pt x="41" y="1"/>
                </a:lnTo>
                <a:lnTo>
                  <a:pt x="41" y="18"/>
                </a:lnTo>
                <a:lnTo>
                  <a:pt x="44" y="18"/>
                </a:lnTo>
                <a:lnTo>
                  <a:pt x="44" y="20"/>
                </a:lnTo>
                <a:close/>
              </a:path>
            </a:pathLst>
          </a:custGeom>
          <a:solidFill>
            <a:srgbClr val="4E4B49"/>
          </a:solidFill>
          <a:ln w="0">
            <a:solidFill>
              <a:srgbClr val="EB3D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6" name="Freeform 34"/>
          <p:cNvSpPr>
            <a:spLocks noEditPoints="1"/>
          </p:cNvSpPr>
          <p:nvPr/>
        </p:nvSpPr>
        <p:spPr bwMode="auto">
          <a:xfrm>
            <a:off x="6413500" y="5842000"/>
            <a:ext cx="673100" cy="254000"/>
          </a:xfrm>
          <a:custGeom>
            <a:avLst/>
            <a:gdLst/>
            <a:ahLst/>
            <a:cxnLst>
              <a:cxn ang="0">
                <a:pos x="4" y="20"/>
              </a:cxn>
              <a:cxn ang="0">
                <a:pos x="0" y="10"/>
              </a:cxn>
              <a:cxn ang="0">
                <a:pos x="4" y="0"/>
              </a:cxn>
              <a:cxn ang="0">
                <a:pos x="6" y="0"/>
              </a:cxn>
              <a:cxn ang="0">
                <a:pos x="3" y="4"/>
              </a:cxn>
              <a:cxn ang="0">
                <a:pos x="2" y="10"/>
              </a:cxn>
              <a:cxn ang="0">
                <a:pos x="3" y="16"/>
              </a:cxn>
              <a:cxn ang="0">
                <a:pos x="6" y="20"/>
              </a:cxn>
              <a:cxn ang="0">
                <a:pos x="16" y="13"/>
              </a:cxn>
              <a:cxn ang="0">
                <a:pos x="14" y="15"/>
              </a:cxn>
              <a:cxn ang="0">
                <a:pos x="10" y="16"/>
              </a:cxn>
              <a:cxn ang="0">
                <a:pos x="8" y="13"/>
              </a:cxn>
              <a:cxn ang="0">
                <a:pos x="9" y="13"/>
              </a:cxn>
              <a:cxn ang="0">
                <a:pos x="11" y="14"/>
              </a:cxn>
              <a:cxn ang="0">
                <a:pos x="13" y="14"/>
              </a:cxn>
              <a:cxn ang="0">
                <a:pos x="15" y="12"/>
              </a:cxn>
              <a:cxn ang="0">
                <a:pos x="15" y="10"/>
              </a:cxn>
              <a:cxn ang="0">
                <a:pos x="13" y="8"/>
              </a:cxn>
              <a:cxn ang="0">
                <a:pos x="10" y="8"/>
              </a:cxn>
              <a:cxn ang="0">
                <a:pos x="9" y="1"/>
              </a:cxn>
              <a:cxn ang="0">
                <a:pos x="17" y="3"/>
              </a:cxn>
              <a:cxn ang="0">
                <a:pos x="10" y="6"/>
              </a:cxn>
              <a:cxn ang="0">
                <a:pos x="12" y="6"/>
              </a:cxn>
              <a:cxn ang="0">
                <a:pos x="15" y="7"/>
              </a:cxn>
              <a:cxn ang="0">
                <a:pos x="17" y="11"/>
              </a:cxn>
              <a:cxn ang="0">
                <a:pos x="27" y="14"/>
              </a:cxn>
              <a:cxn ang="0">
                <a:pos x="20" y="14"/>
              </a:cxn>
              <a:cxn ang="0">
                <a:pos x="20" y="2"/>
              </a:cxn>
              <a:cxn ang="0">
                <a:pos x="27" y="2"/>
              </a:cxn>
              <a:cxn ang="0">
                <a:pos x="26" y="13"/>
              </a:cxn>
              <a:cxn ang="0">
                <a:pos x="26" y="8"/>
              </a:cxn>
              <a:cxn ang="0">
                <a:pos x="26" y="4"/>
              </a:cxn>
              <a:cxn ang="0">
                <a:pos x="23" y="2"/>
              </a:cxn>
              <a:cxn ang="0">
                <a:pos x="21" y="4"/>
              </a:cxn>
              <a:cxn ang="0">
                <a:pos x="21" y="8"/>
              </a:cxn>
              <a:cxn ang="0">
                <a:pos x="21" y="13"/>
              </a:cxn>
              <a:cxn ang="0">
                <a:pos x="23" y="14"/>
              </a:cxn>
              <a:cxn ang="0">
                <a:pos x="26" y="13"/>
              </a:cxn>
              <a:cxn ang="0">
                <a:pos x="31" y="19"/>
              </a:cxn>
              <a:cxn ang="0">
                <a:pos x="31" y="13"/>
              </a:cxn>
              <a:cxn ang="0">
                <a:pos x="45" y="8"/>
              </a:cxn>
              <a:cxn ang="0">
                <a:pos x="41" y="16"/>
              </a:cxn>
              <a:cxn ang="0">
                <a:pos x="36" y="8"/>
              </a:cxn>
              <a:cxn ang="0">
                <a:pos x="41" y="1"/>
              </a:cxn>
              <a:cxn ang="0">
                <a:pos x="45" y="8"/>
              </a:cxn>
              <a:cxn ang="0">
                <a:pos x="43" y="11"/>
              </a:cxn>
              <a:cxn ang="0">
                <a:pos x="43" y="6"/>
              </a:cxn>
              <a:cxn ang="0">
                <a:pos x="42" y="3"/>
              </a:cxn>
              <a:cxn ang="0">
                <a:pos x="39" y="3"/>
              </a:cxn>
              <a:cxn ang="0">
                <a:pos x="38" y="6"/>
              </a:cxn>
              <a:cxn ang="0">
                <a:pos x="38" y="11"/>
              </a:cxn>
              <a:cxn ang="0">
                <a:pos x="39" y="14"/>
              </a:cxn>
              <a:cxn ang="0">
                <a:pos x="42" y="14"/>
              </a:cxn>
              <a:cxn ang="0">
                <a:pos x="53" y="10"/>
              </a:cxn>
              <a:cxn ang="0">
                <a:pos x="49" y="20"/>
              </a:cxn>
              <a:cxn ang="0">
                <a:pos x="47" y="20"/>
              </a:cxn>
              <a:cxn ang="0">
                <a:pos x="50" y="16"/>
              </a:cxn>
              <a:cxn ang="0">
                <a:pos x="51" y="10"/>
              </a:cxn>
              <a:cxn ang="0">
                <a:pos x="50" y="4"/>
              </a:cxn>
              <a:cxn ang="0">
                <a:pos x="47" y="0"/>
              </a:cxn>
              <a:cxn ang="0">
                <a:pos x="49" y="0"/>
              </a:cxn>
              <a:cxn ang="0">
                <a:pos x="53" y="10"/>
              </a:cxn>
            </a:cxnLst>
            <a:rect l="0" t="0" r="r" b="b"/>
            <a:pathLst>
              <a:path w="53" h="20">
                <a:moveTo>
                  <a:pt x="6" y="20"/>
                </a:moveTo>
                <a:lnTo>
                  <a:pt x="4" y="20"/>
                </a:lnTo>
                <a:cubicBezTo>
                  <a:pt x="3" y="18"/>
                  <a:pt x="2" y="17"/>
                  <a:pt x="1" y="15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8"/>
                  <a:pt x="0" y="6"/>
                  <a:pt x="1" y="5"/>
                </a:cubicBezTo>
                <a:cubicBezTo>
                  <a:pt x="2" y="3"/>
                  <a:pt x="3" y="2"/>
                  <a:pt x="4" y="0"/>
                </a:cubicBezTo>
                <a:lnTo>
                  <a:pt x="6" y="0"/>
                </a:lnTo>
                <a:lnTo>
                  <a:pt x="6" y="0"/>
                </a:lnTo>
                <a:cubicBezTo>
                  <a:pt x="5" y="1"/>
                  <a:pt x="5" y="1"/>
                  <a:pt x="4" y="2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2" y="6"/>
                  <a:pt x="2" y="7"/>
                </a:cubicBezTo>
                <a:cubicBezTo>
                  <a:pt x="2" y="8"/>
                  <a:pt x="2" y="9"/>
                  <a:pt x="2" y="10"/>
                </a:cubicBezTo>
                <a:cubicBezTo>
                  <a:pt x="2" y="11"/>
                  <a:pt x="2" y="12"/>
                  <a:pt x="2" y="13"/>
                </a:cubicBezTo>
                <a:cubicBezTo>
                  <a:pt x="2" y="14"/>
                  <a:pt x="3" y="15"/>
                  <a:pt x="3" y="16"/>
                </a:cubicBezTo>
                <a:cubicBezTo>
                  <a:pt x="4" y="16"/>
                  <a:pt x="4" y="17"/>
                  <a:pt x="4" y="18"/>
                </a:cubicBezTo>
                <a:cubicBezTo>
                  <a:pt x="5" y="19"/>
                  <a:pt x="6" y="19"/>
                  <a:pt x="6" y="20"/>
                </a:cubicBezTo>
                <a:close/>
                <a:moveTo>
                  <a:pt x="17" y="11"/>
                </a:moveTo>
                <a:cubicBezTo>
                  <a:pt x="17" y="12"/>
                  <a:pt x="17" y="12"/>
                  <a:pt x="16" y="13"/>
                </a:cubicBezTo>
                <a:cubicBezTo>
                  <a:pt x="16" y="13"/>
                  <a:pt x="16" y="14"/>
                  <a:pt x="15" y="14"/>
                </a:cubicBezTo>
                <a:cubicBezTo>
                  <a:pt x="15" y="15"/>
                  <a:pt x="15" y="15"/>
                  <a:pt x="14" y="15"/>
                </a:cubicBezTo>
                <a:cubicBezTo>
                  <a:pt x="13" y="16"/>
                  <a:pt x="13" y="16"/>
                  <a:pt x="12" y="16"/>
                </a:cubicBezTo>
                <a:cubicBezTo>
                  <a:pt x="11" y="16"/>
                  <a:pt x="10" y="16"/>
                  <a:pt x="10" y="16"/>
                </a:cubicBezTo>
                <a:cubicBezTo>
                  <a:pt x="9" y="15"/>
                  <a:pt x="8" y="15"/>
                  <a:pt x="8" y="15"/>
                </a:cubicBezTo>
                <a:lnTo>
                  <a:pt x="8" y="13"/>
                </a:lnTo>
                <a:lnTo>
                  <a:pt x="8" y="13"/>
                </a:lnTo>
                <a:cubicBezTo>
                  <a:pt x="8" y="13"/>
                  <a:pt x="8" y="13"/>
                  <a:pt x="9" y="13"/>
                </a:cubicBez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1" y="14"/>
                </a:cubicBezTo>
                <a:cubicBezTo>
                  <a:pt x="11" y="14"/>
                  <a:pt x="11" y="14"/>
                  <a:pt x="12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3" y="14"/>
                  <a:pt x="14" y="14"/>
                  <a:pt x="14" y="13"/>
                </a:cubicBezTo>
                <a:cubicBezTo>
                  <a:pt x="14" y="13"/>
                  <a:pt x="14" y="13"/>
                  <a:pt x="15" y="12"/>
                </a:cubicBezTo>
                <a:cubicBezTo>
                  <a:pt x="15" y="12"/>
                  <a:pt x="15" y="11"/>
                  <a:pt x="15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8"/>
                  <a:pt x="13" y="8"/>
                  <a:pt x="1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lnTo>
                  <a:pt x="9" y="1"/>
                </a:lnTo>
                <a:lnTo>
                  <a:pt x="17" y="1"/>
                </a:lnTo>
                <a:lnTo>
                  <a:pt x="17" y="3"/>
                </a:lnTo>
                <a:lnTo>
                  <a:pt x="10" y="3"/>
                </a:lnTo>
                <a:lnTo>
                  <a:pt x="10" y="6"/>
                </a:ln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2" y="6"/>
                  <a:pt x="12" y="6"/>
                </a:cubicBezTo>
                <a:cubicBezTo>
                  <a:pt x="13" y="6"/>
                  <a:pt x="13" y="6"/>
                  <a:pt x="14" y="7"/>
                </a:cubicBezTo>
                <a:cubicBezTo>
                  <a:pt x="14" y="7"/>
                  <a:pt x="15" y="7"/>
                  <a:pt x="15" y="7"/>
                </a:cubicBezTo>
                <a:cubicBezTo>
                  <a:pt x="16" y="8"/>
                  <a:pt x="16" y="8"/>
                  <a:pt x="16" y="9"/>
                </a:cubicBezTo>
                <a:cubicBezTo>
                  <a:pt x="17" y="9"/>
                  <a:pt x="17" y="10"/>
                  <a:pt x="17" y="11"/>
                </a:cubicBezTo>
                <a:close/>
                <a:moveTo>
                  <a:pt x="28" y="8"/>
                </a:moveTo>
                <a:cubicBezTo>
                  <a:pt x="28" y="11"/>
                  <a:pt x="28" y="13"/>
                  <a:pt x="27" y="14"/>
                </a:cubicBezTo>
                <a:cubicBezTo>
                  <a:pt x="26" y="15"/>
                  <a:pt x="25" y="16"/>
                  <a:pt x="23" y="16"/>
                </a:cubicBezTo>
                <a:cubicBezTo>
                  <a:pt x="22" y="16"/>
                  <a:pt x="21" y="15"/>
                  <a:pt x="20" y="14"/>
                </a:cubicBezTo>
                <a:cubicBezTo>
                  <a:pt x="19" y="13"/>
                  <a:pt x="19" y="11"/>
                  <a:pt x="19" y="8"/>
                </a:cubicBezTo>
                <a:cubicBezTo>
                  <a:pt x="19" y="6"/>
                  <a:pt x="19" y="4"/>
                  <a:pt x="20" y="2"/>
                </a:cubicBezTo>
                <a:cubicBezTo>
                  <a:pt x="21" y="1"/>
                  <a:pt x="22" y="1"/>
                  <a:pt x="23" y="1"/>
                </a:cubicBezTo>
                <a:cubicBezTo>
                  <a:pt x="25" y="1"/>
                  <a:pt x="26" y="1"/>
                  <a:pt x="27" y="2"/>
                </a:cubicBezTo>
                <a:cubicBezTo>
                  <a:pt x="28" y="4"/>
                  <a:pt x="28" y="6"/>
                  <a:pt x="28" y="8"/>
                </a:cubicBezTo>
                <a:close/>
                <a:moveTo>
                  <a:pt x="26" y="13"/>
                </a:moveTo>
                <a:cubicBezTo>
                  <a:pt x="26" y="12"/>
                  <a:pt x="26" y="12"/>
                  <a:pt x="26" y="11"/>
                </a:cubicBezTo>
                <a:cubicBezTo>
                  <a:pt x="26" y="10"/>
                  <a:pt x="26" y="9"/>
                  <a:pt x="26" y="8"/>
                </a:cubicBezTo>
                <a:cubicBezTo>
                  <a:pt x="26" y="7"/>
                  <a:pt x="26" y="6"/>
                  <a:pt x="26" y="6"/>
                </a:cubicBezTo>
                <a:cubicBezTo>
                  <a:pt x="26" y="5"/>
                  <a:pt x="26" y="4"/>
                  <a:pt x="26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2"/>
                  <a:pt x="22" y="2"/>
                  <a:pt x="22" y="3"/>
                </a:cubicBezTo>
                <a:cubicBezTo>
                  <a:pt x="22" y="3"/>
                  <a:pt x="21" y="3"/>
                  <a:pt x="21" y="4"/>
                </a:cubicBezTo>
                <a:cubicBezTo>
                  <a:pt x="21" y="4"/>
                  <a:pt x="21" y="5"/>
                  <a:pt x="21" y="6"/>
                </a:cubicBezTo>
                <a:cubicBezTo>
                  <a:pt x="21" y="6"/>
                  <a:pt x="21" y="7"/>
                  <a:pt x="21" y="8"/>
                </a:cubicBezTo>
                <a:cubicBezTo>
                  <a:pt x="21" y="9"/>
                  <a:pt x="21" y="10"/>
                  <a:pt x="21" y="11"/>
                </a:cubicBezTo>
                <a:cubicBezTo>
                  <a:pt x="21" y="11"/>
                  <a:pt x="21" y="12"/>
                  <a:pt x="21" y="13"/>
                </a:cubicBezTo>
                <a:cubicBezTo>
                  <a:pt x="21" y="13"/>
                  <a:pt x="22" y="14"/>
                  <a:pt x="22" y="14"/>
                </a:cubicBezTo>
                <a:cubicBezTo>
                  <a:pt x="22" y="14"/>
                  <a:pt x="23" y="14"/>
                  <a:pt x="23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5" y="14"/>
                  <a:pt x="25" y="13"/>
                  <a:pt x="26" y="13"/>
                </a:cubicBezTo>
                <a:close/>
                <a:moveTo>
                  <a:pt x="34" y="13"/>
                </a:moveTo>
                <a:lnTo>
                  <a:pt x="31" y="19"/>
                </a:lnTo>
                <a:lnTo>
                  <a:pt x="30" y="19"/>
                </a:lnTo>
                <a:lnTo>
                  <a:pt x="31" y="13"/>
                </a:lnTo>
                <a:lnTo>
                  <a:pt x="34" y="13"/>
                </a:lnTo>
                <a:close/>
                <a:moveTo>
                  <a:pt x="45" y="8"/>
                </a:moveTo>
                <a:cubicBezTo>
                  <a:pt x="45" y="11"/>
                  <a:pt x="45" y="13"/>
                  <a:pt x="44" y="14"/>
                </a:cubicBezTo>
                <a:cubicBezTo>
                  <a:pt x="43" y="15"/>
                  <a:pt x="42" y="16"/>
                  <a:pt x="41" y="16"/>
                </a:cubicBezTo>
                <a:cubicBezTo>
                  <a:pt x="39" y="16"/>
                  <a:pt x="38" y="15"/>
                  <a:pt x="37" y="14"/>
                </a:cubicBezTo>
                <a:cubicBezTo>
                  <a:pt x="36" y="13"/>
                  <a:pt x="36" y="11"/>
                  <a:pt x="36" y="8"/>
                </a:cubicBezTo>
                <a:cubicBezTo>
                  <a:pt x="36" y="6"/>
                  <a:pt x="36" y="4"/>
                  <a:pt x="37" y="2"/>
                </a:cubicBezTo>
                <a:cubicBezTo>
                  <a:pt x="38" y="1"/>
                  <a:pt x="39" y="1"/>
                  <a:pt x="41" y="1"/>
                </a:cubicBezTo>
                <a:cubicBezTo>
                  <a:pt x="42" y="1"/>
                  <a:pt x="43" y="1"/>
                  <a:pt x="44" y="2"/>
                </a:cubicBezTo>
                <a:cubicBezTo>
                  <a:pt x="45" y="4"/>
                  <a:pt x="45" y="6"/>
                  <a:pt x="45" y="8"/>
                </a:cubicBezTo>
                <a:close/>
                <a:moveTo>
                  <a:pt x="43" y="13"/>
                </a:moveTo>
                <a:cubicBezTo>
                  <a:pt x="43" y="12"/>
                  <a:pt x="43" y="12"/>
                  <a:pt x="43" y="11"/>
                </a:cubicBezTo>
                <a:cubicBezTo>
                  <a:pt x="43" y="10"/>
                  <a:pt x="43" y="9"/>
                  <a:pt x="43" y="8"/>
                </a:cubicBezTo>
                <a:cubicBezTo>
                  <a:pt x="43" y="7"/>
                  <a:pt x="43" y="6"/>
                  <a:pt x="43" y="6"/>
                </a:cubicBezTo>
                <a:cubicBezTo>
                  <a:pt x="43" y="5"/>
                  <a:pt x="43" y="4"/>
                  <a:pt x="43" y="4"/>
                </a:cubicBezTo>
                <a:cubicBezTo>
                  <a:pt x="43" y="3"/>
                  <a:pt x="42" y="3"/>
                  <a:pt x="42" y="3"/>
                </a:cubicBezTo>
                <a:cubicBezTo>
                  <a:pt x="42" y="2"/>
                  <a:pt x="41" y="2"/>
                  <a:pt x="41" y="2"/>
                </a:cubicBezTo>
                <a:cubicBezTo>
                  <a:pt x="40" y="2"/>
                  <a:pt x="40" y="2"/>
                  <a:pt x="39" y="3"/>
                </a:cubicBezTo>
                <a:cubicBezTo>
                  <a:pt x="39" y="3"/>
                  <a:pt x="39" y="3"/>
                  <a:pt x="38" y="4"/>
                </a:cubicBezTo>
                <a:cubicBezTo>
                  <a:pt x="38" y="4"/>
                  <a:pt x="38" y="5"/>
                  <a:pt x="38" y="6"/>
                </a:cubicBezTo>
                <a:cubicBezTo>
                  <a:pt x="38" y="6"/>
                  <a:pt x="38" y="7"/>
                  <a:pt x="38" y="8"/>
                </a:cubicBezTo>
                <a:cubicBezTo>
                  <a:pt x="38" y="9"/>
                  <a:pt x="38" y="10"/>
                  <a:pt x="38" y="11"/>
                </a:cubicBezTo>
                <a:cubicBezTo>
                  <a:pt x="38" y="11"/>
                  <a:pt x="38" y="12"/>
                  <a:pt x="38" y="13"/>
                </a:cubicBezTo>
                <a:cubicBezTo>
                  <a:pt x="39" y="13"/>
                  <a:pt x="39" y="14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2" y="14"/>
                  <a:pt x="42" y="14"/>
                </a:cubicBezTo>
                <a:cubicBezTo>
                  <a:pt x="42" y="14"/>
                  <a:pt x="43" y="13"/>
                  <a:pt x="43" y="13"/>
                </a:cubicBezTo>
                <a:close/>
                <a:moveTo>
                  <a:pt x="53" y="10"/>
                </a:moveTo>
                <a:cubicBezTo>
                  <a:pt x="53" y="12"/>
                  <a:pt x="53" y="14"/>
                  <a:pt x="52" y="15"/>
                </a:cubicBezTo>
                <a:cubicBezTo>
                  <a:pt x="51" y="17"/>
                  <a:pt x="50" y="18"/>
                  <a:pt x="49" y="20"/>
                </a:cubicBezTo>
                <a:lnTo>
                  <a:pt x="47" y="20"/>
                </a:lnTo>
                <a:lnTo>
                  <a:pt x="47" y="20"/>
                </a:lnTo>
                <a:cubicBezTo>
                  <a:pt x="47" y="19"/>
                  <a:pt x="48" y="19"/>
                  <a:pt x="48" y="18"/>
                </a:cubicBezTo>
                <a:cubicBezTo>
                  <a:pt x="49" y="17"/>
                  <a:pt x="49" y="16"/>
                  <a:pt x="50" y="16"/>
                </a:cubicBezTo>
                <a:cubicBezTo>
                  <a:pt x="50" y="15"/>
                  <a:pt x="50" y="14"/>
                  <a:pt x="51" y="13"/>
                </a:cubicBezTo>
                <a:cubicBezTo>
                  <a:pt x="51" y="12"/>
                  <a:pt x="51" y="11"/>
                  <a:pt x="51" y="10"/>
                </a:cubicBezTo>
                <a:cubicBezTo>
                  <a:pt x="51" y="9"/>
                  <a:pt x="51" y="8"/>
                  <a:pt x="51" y="7"/>
                </a:cubicBezTo>
                <a:cubicBezTo>
                  <a:pt x="50" y="6"/>
                  <a:pt x="50" y="5"/>
                  <a:pt x="50" y="4"/>
                </a:cubicBezTo>
                <a:cubicBezTo>
                  <a:pt x="49" y="3"/>
                  <a:pt x="49" y="3"/>
                  <a:pt x="48" y="2"/>
                </a:cubicBezTo>
                <a:cubicBezTo>
                  <a:pt x="48" y="1"/>
                  <a:pt x="47" y="1"/>
                  <a:pt x="47" y="0"/>
                </a:cubicBezTo>
                <a:lnTo>
                  <a:pt x="47" y="0"/>
                </a:lnTo>
                <a:lnTo>
                  <a:pt x="49" y="0"/>
                </a:lnTo>
                <a:cubicBezTo>
                  <a:pt x="50" y="2"/>
                  <a:pt x="51" y="3"/>
                  <a:pt x="52" y="4"/>
                </a:cubicBezTo>
                <a:cubicBezTo>
                  <a:pt x="53" y="6"/>
                  <a:pt x="53" y="8"/>
                  <a:pt x="53" y="10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7" name="Freeform 35"/>
          <p:cNvSpPr>
            <a:spLocks noEditPoints="1"/>
          </p:cNvSpPr>
          <p:nvPr/>
        </p:nvSpPr>
        <p:spPr bwMode="auto">
          <a:xfrm>
            <a:off x="6729413" y="4267200"/>
            <a:ext cx="814387" cy="242888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3" y="0"/>
              </a:cxn>
              <a:cxn ang="0">
                <a:pos x="4" y="1"/>
              </a:cxn>
              <a:cxn ang="0">
                <a:pos x="1" y="9"/>
              </a:cxn>
              <a:cxn ang="0">
                <a:pos x="4" y="17"/>
              </a:cxn>
              <a:cxn ang="0">
                <a:pos x="16" y="12"/>
              </a:cxn>
              <a:cxn ang="0">
                <a:pos x="12" y="15"/>
              </a:cxn>
              <a:cxn ang="0">
                <a:pos x="8" y="12"/>
              </a:cxn>
              <a:cxn ang="0">
                <a:pos x="9" y="13"/>
              </a:cxn>
              <a:cxn ang="0">
                <a:pos x="13" y="13"/>
              </a:cxn>
              <a:cxn ang="0">
                <a:pos x="14" y="10"/>
              </a:cxn>
              <a:cxn ang="0">
                <a:pos x="13" y="8"/>
              </a:cxn>
              <a:cxn ang="0">
                <a:pos x="8" y="8"/>
              </a:cxn>
              <a:cxn ang="0">
                <a:pos x="16" y="2"/>
              </a:cxn>
              <a:cxn ang="0">
                <a:pos x="11" y="6"/>
              </a:cxn>
              <a:cxn ang="0">
                <a:pos x="15" y="7"/>
              </a:cxn>
              <a:cxn ang="0">
                <a:pos x="28" y="8"/>
              </a:cxn>
              <a:cxn ang="0">
                <a:pos x="19" y="13"/>
              </a:cxn>
              <a:cxn ang="0">
                <a:pos x="23" y="0"/>
              </a:cxn>
              <a:cxn ang="0">
                <a:pos x="25" y="12"/>
              </a:cxn>
              <a:cxn ang="0">
                <a:pos x="26" y="5"/>
              </a:cxn>
              <a:cxn ang="0">
                <a:pos x="23" y="2"/>
              </a:cxn>
              <a:cxn ang="0">
                <a:pos x="20" y="5"/>
              </a:cxn>
              <a:cxn ang="0">
                <a:pos x="21" y="12"/>
              </a:cxn>
              <a:cxn ang="0">
                <a:pos x="24" y="13"/>
              </a:cxn>
              <a:cxn ang="0">
                <a:pos x="31" y="19"/>
              </a:cxn>
              <a:cxn ang="0">
                <a:pos x="34" y="12"/>
              </a:cxn>
              <a:cxn ang="0">
                <a:pos x="36" y="13"/>
              </a:cxn>
              <a:cxn ang="0">
                <a:pos x="42" y="6"/>
              </a:cxn>
              <a:cxn ang="0">
                <a:pos x="42" y="2"/>
              </a:cxn>
              <a:cxn ang="0">
                <a:pos x="39" y="2"/>
              </a:cxn>
              <a:cxn ang="0">
                <a:pos x="36" y="3"/>
              </a:cxn>
              <a:cxn ang="0">
                <a:pos x="38" y="0"/>
              </a:cxn>
              <a:cxn ang="0">
                <a:pos x="44" y="4"/>
              </a:cxn>
              <a:cxn ang="0">
                <a:pos x="43" y="8"/>
              </a:cxn>
              <a:cxn ang="0">
                <a:pos x="38" y="13"/>
              </a:cxn>
              <a:cxn ang="0">
                <a:pos x="56" y="8"/>
              </a:cxn>
              <a:cxn ang="0">
                <a:pos x="48" y="13"/>
              </a:cxn>
              <a:cxn ang="0">
                <a:pos x="51" y="0"/>
              </a:cxn>
              <a:cxn ang="0">
                <a:pos x="54" y="12"/>
              </a:cxn>
              <a:cxn ang="0">
                <a:pos x="54" y="5"/>
              </a:cxn>
              <a:cxn ang="0">
                <a:pos x="51" y="2"/>
              </a:cxn>
              <a:cxn ang="0">
                <a:pos x="49" y="5"/>
              </a:cxn>
              <a:cxn ang="0">
                <a:pos x="49" y="12"/>
              </a:cxn>
              <a:cxn ang="0">
                <a:pos x="53" y="13"/>
              </a:cxn>
              <a:cxn ang="0">
                <a:pos x="63" y="15"/>
              </a:cxn>
              <a:cxn ang="0">
                <a:pos x="58" y="19"/>
              </a:cxn>
              <a:cxn ang="0">
                <a:pos x="61" y="12"/>
              </a:cxn>
              <a:cxn ang="0">
                <a:pos x="60" y="4"/>
              </a:cxn>
              <a:cxn ang="0">
                <a:pos x="58" y="0"/>
              </a:cxn>
              <a:cxn ang="0">
                <a:pos x="64" y="9"/>
              </a:cxn>
            </a:cxnLst>
            <a:rect l="0" t="0" r="r" b="b"/>
            <a:pathLst>
              <a:path w="64" h="19">
                <a:moveTo>
                  <a:pt x="6" y="19"/>
                </a:moveTo>
                <a:lnTo>
                  <a:pt x="3" y="19"/>
                </a:lnTo>
                <a:cubicBezTo>
                  <a:pt x="2" y="18"/>
                  <a:pt x="1" y="16"/>
                  <a:pt x="1" y="15"/>
                </a:cubicBezTo>
                <a:cubicBezTo>
                  <a:pt x="0" y="13"/>
                  <a:pt x="0" y="11"/>
                  <a:pt x="0" y="9"/>
                </a:cubicBezTo>
                <a:cubicBezTo>
                  <a:pt x="0" y="7"/>
                  <a:pt x="0" y="6"/>
                  <a:pt x="1" y="4"/>
                </a:cubicBezTo>
                <a:cubicBezTo>
                  <a:pt x="1" y="2"/>
                  <a:pt x="2" y="1"/>
                  <a:pt x="3" y="0"/>
                </a:cubicBezTo>
                <a:lnTo>
                  <a:pt x="6" y="0"/>
                </a:lnTo>
                <a:lnTo>
                  <a:pt x="6" y="0"/>
                </a:lnTo>
                <a:cubicBezTo>
                  <a:pt x="5" y="0"/>
                  <a:pt x="5" y="1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2" y="4"/>
                  <a:pt x="2" y="5"/>
                  <a:pt x="2" y="6"/>
                </a:cubicBezTo>
                <a:cubicBezTo>
                  <a:pt x="2" y="7"/>
                  <a:pt x="1" y="8"/>
                  <a:pt x="1" y="9"/>
                </a:cubicBezTo>
                <a:cubicBezTo>
                  <a:pt x="1" y="10"/>
                  <a:pt x="2" y="12"/>
                  <a:pt x="2" y="12"/>
                </a:cubicBezTo>
                <a:cubicBezTo>
                  <a:pt x="2" y="13"/>
                  <a:pt x="2" y="14"/>
                  <a:pt x="3" y="15"/>
                </a:cubicBezTo>
                <a:cubicBezTo>
                  <a:pt x="3" y="16"/>
                  <a:pt x="4" y="17"/>
                  <a:pt x="4" y="17"/>
                </a:cubicBezTo>
                <a:cubicBezTo>
                  <a:pt x="5" y="18"/>
                  <a:pt x="5" y="19"/>
                  <a:pt x="6" y="19"/>
                </a:cubicBezTo>
                <a:close/>
                <a:moveTo>
                  <a:pt x="16" y="10"/>
                </a:moveTo>
                <a:cubicBezTo>
                  <a:pt x="16" y="11"/>
                  <a:pt x="16" y="12"/>
                  <a:pt x="16" y="12"/>
                </a:cubicBezTo>
                <a:cubicBezTo>
                  <a:pt x="16" y="13"/>
                  <a:pt x="16" y="13"/>
                  <a:pt x="15" y="14"/>
                </a:cubicBezTo>
                <a:cubicBezTo>
                  <a:pt x="15" y="14"/>
                  <a:pt x="14" y="15"/>
                  <a:pt x="14" y="15"/>
                </a:cubicBezTo>
                <a:cubicBezTo>
                  <a:pt x="13" y="15"/>
                  <a:pt x="12" y="15"/>
                  <a:pt x="12" y="15"/>
                </a:cubicBezTo>
                <a:cubicBezTo>
                  <a:pt x="11" y="15"/>
                  <a:pt x="10" y="15"/>
                  <a:pt x="9" y="15"/>
                </a:cubicBezTo>
                <a:cubicBezTo>
                  <a:pt x="9" y="15"/>
                  <a:pt x="8" y="15"/>
                  <a:pt x="8" y="14"/>
                </a:cubicBezTo>
                <a:lnTo>
                  <a:pt x="8" y="12"/>
                </a:lnTo>
                <a:lnTo>
                  <a:pt x="8" y="12"/>
                </a:ln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4"/>
                  <a:pt x="11" y="14"/>
                  <a:pt x="12" y="14"/>
                </a:cubicBezTo>
                <a:cubicBezTo>
                  <a:pt x="12" y="14"/>
                  <a:pt x="12" y="14"/>
                  <a:pt x="13" y="13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1"/>
                  <a:pt x="14" y="11"/>
                  <a:pt x="14" y="10"/>
                </a:cubicBezTo>
                <a:cubicBezTo>
                  <a:pt x="14" y="10"/>
                  <a:pt x="14" y="9"/>
                  <a:pt x="14" y="9"/>
                </a:cubicBezTo>
                <a:cubicBezTo>
                  <a:pt x="14" y="9"/>
                  <a:pt x="14" y="8"/>
                  <a:pt x="14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8"/>
                  <a:pt x="12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9" y="8"/>
                  <a:pt x="9" y="8"/>
                  <a:pt x="8" y="8"/>
                </a:cubicBezTo>
                <a:lnTo>
                  <a:pt x="8" y="0"/>
                </a:lnTo>
                <a:lnTo>
                  <a:pt x="16" y="0"/>
                </a:lnTo>
                <a:lnTo>
                  <a:pt x="16" y="2"/>
                </a:lnTo>
                <a:lnTo>
                  <a:pt x="10" y="2"/>
                </a:lnTo>
                <a:lnTo>
                  <a:pt x="10" y="6"/>
                </a:lnTo>
                <a:cubicBezTo>
                  <a:pt x="10" y="6"/>
                  <a:pt x="11" y="6"/>
                  <a:pt x="11" y="6"/>
                </a:cubicBezTo>
                <a:cubicBezTo>
                  <a:pt x="11" y="6"/>
                  <a:pt x="11" y="6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14" y="6"/>
                  <a:pt x="14" y="6"/>
                  <a:pt x="15" y="7"/>
                </a:cubicBezTo>
                <a:cubicBezTo>
                  <a:pt x="15" y="7"/>
                  <a:pt x="16" y="8"/>
                  <a:pt x="16" y="8"/>
                </a:cubicBezTo>
                <a:cubicBezTo>
                  <a:pt x="16" y="9"/>
                  <a:pt x="16" y="9"/>
                  <a:pt x="16" y="10"/>
                </a:cubicBezTo>
                <a:close/>
                <a:moveTo>
                  <a:pt x="28" y="8"/>
                </a:moveTo>
                <a:cubicBezTo>
                  <a:pt x="28" y="10"/>
                  <a:pt x="27" y="12"/>
                  <a:pt x="27" y="13"/>
                </a:cubicBezTo>
                <a:cubicBezTo>
                  <a:pt x="26" y="15"/>
                  <a:pt x="25" y="15"/>
                  <a:pt x="23" y="15"/>
                </a:cubicBezTo>
                <a:cubicBezTo>
                  <a:pt x="21" y="15"/>
                  <a:pt x="20" y="15"/>
                  <a:pt x="19" y="13"/>
                </a:cubicBezTo>
                <a:cubicBezTo>
                  <a:pt x="19" y="12"/>
                  <a:pt x="18" y="10"/>
                  <a:pt x="18" y="8"/>
                </a:cubicBezTo>
                <a:cubicBezTo>
                  <a:pt x="18" y="5"/>
                  <a:pt x="19" y="3"/>
                  <a:pt x="19" y="2"/>
                </a:cubicBezTo>
                <a:cubicBezTo>
                  <a:pt x="20" y="1"/>
                  <a:pt x="21" y="0"/>
                  <a:pt x="23" y="0"/>
                </a:cubicBezTo>
                <a:cubicBezTo>
                  <a:pt x="25" y="0"/>
                  <a:pt x="26" y="1"/>
                  <a:pt x="27" y="2"/>
                </a:cubicBezTo>
                <a:cubicBezTo>
                  <a:pt x="27" y="3"/>
                  <a:pt x="28" y="5"/>
                  <a:pt x="28" y="8"/>
                </a:cubicBezTo>
                <a:close/>
                <a:moveTo>
                  <a:pt x="25" y="12"/>
                </a:moveTo>
                <a:cubicBezTo>
                  <a:pt x="25" y="12"/>
                  <a:pt x="26" y="11"/>
                  <a:pt x="26" y="10"/>
                </a:cubicBezTo>
                <a:cubicBezTo>
                  <a:pt x="26" y="10"/>
                  <a:pt x="26" y="9"/>
                  <a:pt x="26" y="8"/>
                </a:cubicBezTo>
                <a:cubicBezTo>
                  <a:pt x="26" y="7"/>
                  <a:pt x="26" y="6"/>
                  <a:pt x="26" y="5"/>
                </a:cubicBezTo>
                <a:cubicBezTo>
                  <a:pt x="26" y="4"/>
                  <a:pt x="25" y="4"/>
                  <a:pt x="25" y="3"/>
                </a:cubicBezTo>
                <a:cubicBezTo>
                  <a:pt x="25" y="3"/>
                  <a:pt x="25" y="2"/>
                  <a:pt x="24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3"/>
                  <a:pt x="21" y="3"/>
                </a:cubicBezTo>
                <a:cubicBezTo>
                  <a:pt x="21" y="4"/>
                  <a:pt x="21" y="4"/>
                  <a:pt x="20" y="5"/>
                </a:cubicBezTo>
                <a:cubicBezTo>
                  <a:pt x="20" y="6"/>
                  <a:pt x="20" y="7"/>
                  <a:pt x="20" y="8"/>
                </a:cubicBezTo>
                <a:cubicBezTo>
                  <a:pt x="20" y="9"/>
                  <a:pt x="20" y="10"/>
                  <a:pt x="20" y="10"/>
                </a:cubicBezTo>
                <a:cubicBezTo>
                  <a:pt x="20" y="11"/>
                  <a:pt x="21" y="12"/>
                  <a:pt x="21" y="12"/>
                </a:cubicBezTo>
                <a:cubicBezTo>
                  <a:pt x="21" y="13"/>
                  <a:pt x="21" y="13"/>
                  <a:pt x="22" y="13"/>
                </a:cubicBezTo>
                <a:cubicBezTo>
                  <a:pt x="22" y="14"/>
                  <a:pt x="22" y="14"/>
                  <a:pt x="23" y="14"/>
                </a:cubicBezTo>
                <a:cubicBezTo>
                  <a:pt x="24" y="14"/>
                  <a:pt x="24" y="14"/>
                  <a:pt x="24" y="13"/>
                </a:cubicBezTo>
                <a:cubicBezTo>
                  <a:pt x="25" y="13"/>
                  <a:pt x="25" y="13"/>
                  <a:pt x="25" y="12"/>
                </a:cubicBezTo>
                <a:close/>
                <a:moveTo>
                  <a:pt x="34" y="12"/>
                </a:moveTo>
                <a:lnTo>
                  <a:pt x="31" y="19"/>
                </a:lnTo>
                <a:lnTo>
                  <a:pt x="29" y="19"/>
                </a:lnTo>
                <a:lnTo>
                  <a:pt x="31" y="12"/>
                </a:lnTo>
                <a:lnTo>
                  <a:pt x="34" y="12"/>
                </a:lnTo>
                <a:close/>
                <a:moveTo>
                  <a:pt x="45" y="15"/>
                </a:moveTo>
                <a:lnTo>
                  <a:pt x="36" y="15"/>
                </a:lnTo>
                <a:lnTo>
                  <a:pt x="36" y="13"/>
                </a:lnTo>
                <a:cubicBezTo>
                  <a:pt x="36" y="12"/>
                  <a:pt x="37" y="12"/>
                  <a:pt x="38" y="11"/>
                </a:cubicBezTo>
                <a:cubicBezTo>
                  <a:pt x="38" y="11"/>
                  <a:pt x="39" y="10"/>
                  <a:pt x="39" y="9"/>
                </a:cubicBezTo>
                <a:cubicBezTo>
                  <a:pt x="40" y="8"/>
                  <a:pt x="41" y="7"/>
                  <a:pt x="42" y="6"/>
                </a:cubicBezTo>
                <a:cubicBezTo>
                  <a:pt x="42" y="6"/>
                  <a:pt x="42" y="5"/>
                  <a:pt x="42" y="4"/>
                </a:cubicBezTo>
                <a:cubicBezTo>
                  <a:pt x="42" y="4"/>
                  <a:pt x="42" y="3"/>
                  <a:pt x="42" y="3"/>
                </a:cubicBezTo>
                <a:cubicBezTo>
                  <a:pt x="42" y="3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2"/>
                  <a:pt x="37" y="2"/>
                  <a:pt x="37" y="3"/>
                </a:cubicBezTo>
                <a:cubicBezTo>
                  <a:pt x="37" y="3"/>
                  <a:pt x="36" y="3"/>
                  <a:pt x="36" y="3"/>
                </a:cubicBezTo>
                <a:lnTo>
                  <a:pt x="36" y="3"/>
                </a:lnTo>
                <a:lnTo>
                  <a:pt x="36" y="1"/>
                </a:lnTo>
                <a:cubicBezTo>
                  <a:pt x="37" y="1"/>
                  <a:pt x="37" y="0"/>
                  <a:pt x="38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1" y="0"/>
                  <a:pt x="42" y="0"/>
                  <a:pt x="43" y="1"/>
                </a:cubicBezTo>
                <a:cubicBezTo>
                  <a:pt x="44" y="2"/>
                  <a:pt x="44" y="3"/>
                  <a:pt x="44" y="4"/>
                </a:cubicBezTo>
                <a:cubicBezTo>
                  <a:pt x="44" y="5"/>
                  <a:pt x="44" y="5"/>
                  <a:pt x="44" y="6"/>
                </a:cubicBezTo>
                <a:cubicBezTo>
                  <a:pt x="44" y="6"/>
                  <a:pt x="44" y="7"/>
                  <a:pt x="44" y="7"/>
                </a:cubicBezTo>
                <a:cubicBezTo>
                  <a:pt x="43" y="7"/>
                  <a:pt x="43" y="8"/>
                  <a:pt x="43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41" y="10"/>
                  <a:pt x="40" y="11"/>
                  <a:pt x="39" y="12"/>
                </a:cubicBezTo>
                <a:cubicBezTo>
                  <a:pt x="39" y="12"/>
                  <a:pt x="38" y="13"/>
                  <a:pt x="38" y="13"/>
                </a:cubicBezTo>
                <a:lnTo>
                  <a:pt x="45" y="13"/>
                </a:lnTo>
                <a:lnTo>
                  <a:pt x="45" y="15"/>
                </a:lnTo>
                <a:close/>
                <a:moveTo>
                  <a:pt x="56" y="8"/>
                </a:moveTo>
                <a:cubicBezTo>
                  <a:pt x="56" y="10"/>
                  <a:pt x="56" y="12"/>
                  <a:pt x="55" y="13"/>
                </a:cubicBezTo>
                <a:cubicBezTo>
                  <a:pt x="54" y="15"/>
                  <a:pt x="53" y="15"/>
                  <a:pt x="51" y="15"/>
                </a:cubicBezTo>
                <a:cubicBezTo>
                  <a:pt x="50" y="15"/>
                  <a:pt x="49" y="15"/>
                  <a:pt x="48" y="13"/>
                </a:cubicBezTo>
                <a:cubicBezTo>
                  <a:pt x="47" y="12"/>
                  <a:pt x="47" y="10"/>
                  <a:pt x="47" y="8"/>
                </a:cubicBezTo>
                <a:cubicBezTo>
                  <a:pt x="47" y="5"/>
                  <a:pt x="47" y="3"/>
                  <a:pt x="48" y="2"/>
                </a:cubicBezTo>
                <a:cubicBezTo>
                  <a:pt x="49" y="1"/>
                  <a:pt x="50" y="0"/>
                  <a:pt x="51" y="0"/>
                </a:cubicBezTo>
                <a:cubicBezTo>
                  <a:pt x="53" y="0"/>
                  <a:pt x="54" y="1"/>
                  <a:pt x="55" y="2"/>
                </a:cubicBezTo>
                <a:cubicBezTo>
                  <a:pt x="56" y="3"/>
                  <a:pt x="56" y="5"/>
                  <a:pt x="56" y="8"/>
                </a:cubicBezTo>
                <a:close/>
                <a:moveTo>
                  <a:pt x="54" y="12"/>
                </a:moveTo>
                <a:cubicBezTo>
                  <a:pt x="54" y="12"/>
                  <a:pt x="54" y="11"/>
                  <a:pt x="54" y="10"/>
                </a:cubicBezTo>
                <a:cubicBezTo>
                  <a:pt x="54" y="10"/>
                  <a:pt x="54" y="9"/>
                  <a:pt x="54" y="8"/>
                </a:cubicBezTo>
                <a:cubicBezTo>
                  <a:pt x="54" y="7"/>
                  <a:pt x="54" y="6"/>
                  <a:pt x="54" y="5"/>
                </a:cubicBezTo>
                <a:cubicBezTo>
                  <a:pt x="54" y="4"/>
                  <a:pt x="54" y="4"/>
                  <a:pt x="54" y="3"/>
                </a:cubicBezTo>
                <a:cubicBezTo>
                  <a:pt x="53" y="3"/>
                  <a:pt x="53" y="2"/>
                  <a:pt x="53" y="2"/>
                </a:cubicBezTo>
                <a:cubicBezTo>
                  <a:pt x="52" y="2"/>
                  <a:pt x="52" y="2"/>
                  <a:pt x="51" y="2"/>
                </a:cubicBezTo>
                <a:cubicBezTo>
                  <a:pt x="51" y="2"/>
                  <a:pt x="50" y="2"/>
                  <a:pt x="50" y="2"/>
                </a:cubicBezTo>
                <a:cubicBezTo>
                  <a:pt x="50" y="2"/>
                  <a:pt x="49" y="3"/>
                  <a:pt x="49" y="3"/>
                </a:cubicBezTo>
                <a:cubicBezTo>
                  <a:pt x="49" y="4"/>
                  <a:pt x="49" y="4"/>
                  <a:pt x="49" y="5"/>
                </a:cubicBezTo>
                <a:cubicBezTo>
                  <a:pt x="49" y="6"/>
                  <a:pt x="49" y="7"/>
                  <a:pt x="49" y="8"/>
                </a:cubicBezTo>
                <a:cubicBezTo>
                  <a:pt x="49" y="9"/>
                  <a:pt x="49" y="10"/>
                  <a:pt x="49" y="10"/>
                </a:cubicBezTo>
                <a:cubicBezTo>
                  <a:pt x="49" y="11"/>
                  <a:pt x="49" y="12"/>
                  <a:pt x="49" y="12"/>
                </a:cubicBezTo>
                <a:cubicBezTo>
                  <a:pt x="49" y="13"/>
                  <a:pt x="50" y="13"/>
                  <a:pt x="50" y="13"/>
                </a:cubicBezTo>
                <a:cubicBezTo>
                  <a:pt x="50" y="14"/>
                  <a:pt x="51" y="14"/>
                  <a:pt x="51" y="14"/>
                </a:cubicBezTo>
                <a:cubicBezTo>
                  <a:pt x="52" y="14"/>
                  <a:pt x="52" y="14"/>
                  <a:pt x="53" y="13"/>
                </a:cubicBezTo>
                <a:cubicBezTo>
                  <a:pt x="53" y="13"/>
                  <a:pt x="53" y="13"/>
                  <a:pt x="54" y="12"/>
                </a:cubicBezTo>
                <a:close/>
                <a:moveTo>
                  <a:pt x="64" y="9"/>
                </a:moveTo>
                <a:cubicBezTo>
                  <a:pt x="64" y="11"/>
                  <a:pt x="63" y="13"/>
                  <a:pt x="63" y="15"/>
                </a:cubicBezTo>
                <a:cubicBezTo>
                  <a:pt x="62" y="16"/>
                  <a:pt x="61" y="18"/>
                  <a:pt x="60" y="19"/>
                </a:cubicBezTo>
                <a:lnTo>
                  <a:pt x="58" y="19"/>
                </a:lnTo>
                <a:lnTo>
                  <a:pt x="58" y="19"/>
                </a:lnTo>
                <a:cubicBezTo>
                  <a:pt x="58" y="19"/>
                  <a:pt x="59" y="18"/>
                  <a:pt x="59" y="17"/>
                </a:cubicBezTo>
                <a:cubicBezTo>
                  <a:pt x="60" y="17"/>
                  <a:pt x="60" y="16"/>
                  <a:pt x="60" y="15"/>
                </a:cubicBezTo>
                <a:cubicBezTo>
                  <a:pt x="61" y="14"/>
                  <a:pt x="61" y="13"/>
                  <a:pt x="61" y="12"/>
                </a:cubicBezTo>
                <a:cubicBezTo>
                  <a:pt x="62" y="11"/>
                  <a:pt x="62" y="10"/>
                  <a:pt x="62" y="9"/>
                </a:cubicBezTo>
                <a:cubicBezTo>
                  <a:pt x="62" y="8"/>
                  <a:pt x="62" y="7"/>
                  <a:pt x="61" y="6"/>
                </a:cubicBezTo>
                <a:cubicBezTo>
                  <a:pt x="61" y="5"/>
                  <a:pt x="61" y="4"/>
                  <a:pt x="60" y="4"/>
                </a:cubicBezTo>
                <a:cubicBezTo>
                  <a:pt x="60" y="3"/>
                  <a:pt x="60" y="2"/>
                  <a:pt x="59" y="1"/>
                </a:cubicBezTo>
                <a:cubicBezTo>
                  <a:pt x="59" y="1"/>
                  <a:pt x="58" y="0"/>
                  <a:pt x="58" y="0"/>
                </a:cubicBezTo>
                <a:lnTo>
                  <a:pt x="58" y="0"/>
                </a:lnTo>
                <a:lnTo>
                  <a:pt x="60" y="0"/>
                </a:lnTo>
                <a:cubicBezTo>
                  <a:pt x="61" y="1"/>
                  <a:pt x="62" y="2"/>
                  <a:pt x="63" y="4"/>
                </a:cubicBezTo>
                <a:cubicBezTo>
                  <a:pt x="63" y="5"/>
                  <a:pt x="64" y="7"/>
                  <a:pt x="64" y="9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8" name="Freeform 36"/>
          <p:cNvSpPr>
            <a:spLocks noEditPoints="1"/>
          </p:cNvSpPr>
          <p:nvPr/>
        </p:nvSpPr>
        <p:spPr bwMode="auto">
          <a:xfrm>
            <a:off x="5829300" y="3200400"/>
            <a:ext cx="800100" cy="2540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3" y="0"/>
              </a:cxn>
              <a:cxn ang="0">
                <a:pos x="4" y="2"/>
              </a:cxn>
              <a:cxn ang="0">
                <a:pos x="1" y="10"/>
              </a:cxn>
              <a:cxn ang="0">
                <a:pos x="4" y="18"/>
              </a:cxn>
              <a:cxn ang="0">
                <a:pos x="7" y="16"/>
              </a:cxn>
              <a:cxn ang="0">
                <a:pos x="11" y="10"/>
              </a:cxn>
              <a:cxn ang="0">
                <a:pos x="14" y="4"/>
              </a:cxn>
              <a:cxn ang="0">
                <a:pos x="11" y="3"/>
              </a:cxn>
              <a:cxn ang="0">
                <a:pos x="8" y="3"/>
              </a:cxn>
              <a:cxn ang="0">
                <a:pos x="8" y="2"/>
              </a:cxn>
              <a:cxn ang="0">
                <a:pos x="15" y="2"/>
              </a:cxn>
              <a:cxn ang="0">
                <a:pos x="15" y="8"/>
              </a:cxn>
              <a:cxn ang="0">
                <a:pos x="11" y="12"/>
              </a:cxn>
              <a:cxn ang="0">
                <a:pos x="16" y="16"/>
              </a:cxn>
              <a:cxn ang="0">
                <a:pos x="26" y="15"/>
              </a:cxn>
              <a:cxn ang="0">
                <a:pos x="20" y="16"/>
              </a:cxn>
              <a:cxn ang="0">
                <a:pos x="19" y="13"/>
              </a:cxn>
              <a:cxn ang="0">
                <a:pos x="21" y="14"/>
              </a:cxn>
              <a:cxn ang="0">
                <a:pos x="25" y="14"/>
              </a:cxn>
              <a:cxn ang="0">
                <a:pos x="25" y="10"/>
              </a:cxn>
              <a:cxn ang="0">
                <a:pos x="22" y="8"/>
              </a:cxn>
              <a:cxn ang="0">
                <a:pos x="19" y="1"/>
              </a:cxn>
              <a:cxn ang="0">
                <a:pos x="21" y="3"/>
              </a:cxn>
              <a:cxn ang="0">
                <a:pos x="22" y="7"/>
              </a:cxn>
              <a:cxn ang="0">
                <a:pos x="27" y="9"/>
              </a:cxn>
              <a:cxn ang="0">
                <a:pos x="31" y="20"/>
              </a:cxn>
              <a:cxn ang="0">
                <a:pos x="33" y="13"/>
              </a:cxn>
              <a:cxn ang="0">
                <a:pos x="43" y="16"/>
              </a:cxn>
              <a:cxn ang="0">
                <a:pos x="35" y="11"/>
              </a:cxn>
              <a:cxn ang="0">
                <a:pos x="43" y="1"/>
              </a:cxn>
              <a:cxn ang="0">
                <a:pos x="45" y="11"/>
              </a:cxn>
              <a:cxn ang="0">
                <a:pos x="36" y="9"/>
              </a:cxn>
              <a:cxn ang="0">
                <a:pos x="55" y="13"/>
              </a:cxn>
              <a:cxn ang="0">
                <a:pos x="51" y="16"/>
              </a:cxn>
              <a:cxn ang="0">
                <a:pos x="47" y="13"/>
              </a:cxn>
              <a:cxn ang="0">
                <a:pos x="49" y="14"/>
              </a:cxn>
              <a:cxn ang="0">
                <a:pos x="52" y="14"/>
              </a:cxn>
              <a:cxn ang="0">
                <a:pos x="54" y="11"/>
              </a:cxn>
              <a:cxn ang="0">
                <a:pos x="52" y="9"/>
              </a:cxn>
              <a:cxn ang="0">
                <a:pos x="47" y="9"/>
              </a:cxn>
              <a:cxn ang="0">
                <a:pos x="56" y="3"/>
              </a:cxn>
              <a:cxn ang="0">
                <a:pos x="50" y="7"/>
              </a:cxn>
              <a:cxn ang="0">
                <a:pos x="54" y="8"/>
              </a:cxn>
              <a:cxn ang="0">
                <a:pos x="63" y="10"/>
              </a:cxn>
              <a:cxn ang="0">
                <a:pos x="57" y="20"/>
              </a:cxn>
              <a:cxn ang="0">
                <a:pos x="60" y="16"/>
              </a:cxn>
              <a:cxn ang="0">
                <a:pos x="61" y="7"/>
              </a:cxn>
              <a:cxn ang="0">
                <a:pos x="57" y="1"/>
              </a:cxn>
              <a:cxn ang="0">
                <a:pos x="62" y="5"/>
              </a:cxn>
            </a:cxnLst>
            <a:rect l="0" t="0" r="r" b="b"/>
            <a:pathLst>
              <a:path w="63" h="20">
                <a:moveTo>
                  <a:pt x="5" y="20"/>
                </a:moveTo>
                <a:lnTo>
                  <a:pt x="3" y="20"/>
                </a:lnTo>
                <a:cubicBezTo>
                  <a:pt x="2" y="19"/>
                  <a:pt x="1" y="17"/>
                  <a:pt x="0" y="16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8"/>
                  <a:pt x="0" y="6"/>
                  <a:pt x="0" y="5"/>
                </a:cubicBezTo>
                <a:cubicBezTo>
                  <a:pt x="1" y="3"/>
                  <a:pt x="2" y="2"/>
                  <a:pt x="3" y="0"/>
                </a:cubicBezTo>
                <a:lnTo>
                  <a:pt x="5" y="0"/>
                </a:lnTo>
                <a:lnTo>
                  <a:pt x="5" y="1"/>
                </a:lnTo>
                <a:cubicBezTo>
                  <a:pt x="5" y="1"/>
                  <a:pt x="4" y="2"/>
                  <a:pt x="4" y="2"/>
                </a:cubicBezTo>
                <a:cubicBezTo>
                  <a:pt x="3" y="3"/>
                  <a:pt x="3" y="4"/>
                  <a:pt x="3" y="4"/>
                </a:cubicBezTo>
                <a:cubicBezTo>
                  <a:pt x="2" y="5"/>
                  <a:pt x="2" y="6"/>
                  <a:pt x="2" y="7"/>
                </a:cubicBezTo>
                <a:cubicBezTo>
                  <a:pt x="1" y="8"/>
                  <a:pt x="1" y="9"/>
                  <a:pt x="1" y="10"/>
                </a:cubicBezTo>
                <a:cubicBezTo>
                  <a:pt x="1" y="11"/>
                  <a:pt x="1" y="12"/>
                  <a:pt x="2" y="13"/>
                </a:cubicBezTo>
                <a:cubicBezTo>
                  <a:pt x="2" y="14"/>
                  <a:pt x="2" y="15"/>
                  <a:pt x="3" y="16"/>
                </a:cubicBezTo>
                <a:cubicBezTo>
                  <a:pt x="3" y="17"/>
                  <a:pt x="3" y="18"/>
                  <a:pt x="4" y="18"/>
                </a:cubicBezTo>
                <a:cubicBezTo>
                  <a:pt x="4" y="19"/>
                  <a:pt x="5" y="19"/>
                  <a:pt x="5" y="20"/>
                </a:cubicBezTo>
                <a:close/>
                <a:moveTo>
                  <a:pt x="16" y="16"/>
                </a:moveTo>
                <a:lnTo>
                  <a:pt x="7" y="16"/>
                </a:lnTo>
                <a:lnTo>
                  <a:pt x="7" y="14"/>
                </a:lnTo>
                <a:cubicBezTo>
                  <a:pt x="8" y="13"/>
                  <a:pt x="9" y="13"/>
                  <a:pt x="9" y="12"/>
                </a:cubicBezTo>
                <a:cubicBezTo>
                  <a:pt x="10" y="11"/>
                  <a:pt x="10" y="11"/>
                  <a:pt x="11" y="10"/>
                </a:cubicBezTo>
                <a:cubicBezTo>
                  <a:pt x="12" y="9"/>
                  <a:pt x="13" y="8"/>
                  <a:pt x="13" y="7"/>
                </a:cubicBezTo>
                <a:cubicBezTo>
                  <a:pt x="14" y="7"/>
                  <a:pt x="14" y="6"/>
                  <a:pt x="14" y="5"/>
                </a:cubicBezTo>
                <a:cubicBezTo>
                  <a:pt x="14" y="5"/>
                  <a:pt x="14" y="4"/>
                  <a:pt x="14" y="4"/>
                </a:cubicBezTo>
                <a:cubicBezTo>
                  <a:pt x="13" y="4"/>
                  <a:pt x="13" y="3"/>
                  <a:pt x="13" y="3"/>
                </a:cubicBezTo>
                <a:cubicBezTo>
                  <a:pt x="13" y="3"/>
                  <a:pt x="13" y="3"/>
                  <a:pt x="12" y="3"/>
                </a:cubicBezTo>
                <a:cubicBezTo>
                  <a:pt x="12" y="3"/>
                  <a:pt x="12" y="3"/>
                  <a:pt x="11" y="3"/>
                </a:cubicBezTo>
                <a:cubicBezTo>
                  <a:pt x="11" y="3"/>
                  <a:pt x="11" y="3"/>
                  <a:pt x="10" y="3"/>
                </a:cubicBezTo>
                <a:cubicBezTo>
                  <a:pt x="10" y="3"/>
                  <a:pt x="9" y="3"/>
                  <a:pt x="9" y="3"/>
                </a:cubicBezTo>
                <a:cubicBezTo>
                  <a:pt x="9" y="3"/>
                  <a:pt x="9" y="3"/>
                  <a:pt x="8" y="3"/>
                </a:cubicBezTo>
                <a:cubicBezTo>
                  <a:pt x="8" y="4"/>
                  <a:pt x="8" y="4"/>
                  <a:pt x="8" y="4"/>
                </a:cubicBezTo>
                <a:lnTo>
                  <a:pt x="8" y="4"/>
                </a:lnTo>
                <a:lnTo>
                  <a:pt x="8" y="2"/>
                </a:lnTo>
                <a:cubicBezTo>
                  <a:pt x="8" y="2"/>
                  <a:pt x="9" y="1"/>
                  <a:pt x="9" y="1"/>
                </a:cubicBezTo>
                <a:cubicBezTo>
                  <a:pt x="10" y="1"/>
                  <a:pt x="11" y="1"/>
                  <a:pt x="11" y="1"/>
                </a:cubicBezTo>
                <a:cubicBezTo>
                  <a:pt x="13" y="1"/>
                  <a:pt x="14" y="1"/>
                  <a:pt x="15" y="2"/>
                </a:cubicBezTo>
                <a:cubicBezTo>
                  <a:pt x="15" y="3"/>
                  <a:pt x="16" y="4"/>
                  <a:pt x="16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5" y="7"/>
                  <a:pt x="15" y="7"/>
                  <a:pt x="15" y="8"/>
                </a:cubicBezTo>
                <a:cubicBezTo>
                  <a:pt x="15" y="8"/>
                  <a:pt x="14" y="9"/>
                  <a:pt x="14" y="9"/>
                </a:cubicBezTo>
                <a:cubicBezTo>
                  <a:pt x="14" y="10"/>
                  <a:pt x="13" y="10"/>
                  <a:pt x="13" y="10"/>
                </a:cubicBezTo>
                <a:cubicBezTo>
                  <a:pt x="12" y="11"/>
                  <a:pt x="12" y="12"/>
                  <a:pt x="11" y="12"/>
                </a:cubicBezTo>
                <a:cubicBezTo>
                  <a:pt x="10" y="13"/>
                  <a:pt x="10" y="14"/>
                  <a:pt x="9" y="14"/>
                </a:cubicBezTo>
                <a:lnTo>
                  <a:pt x="16" y="14"/>
                </a:lnTo>
                <a:lnTo>
                  <a:pt x="16" y="16"/>
                </a:lnTo>
                <a:close/>
                <a:moveTo>
                  <a:pt x="27" y="11"/>
                </a:moveTo>
                <a:cubicBezTo>
                  <a:pt x="27" y="12"/>
                  <a:pt x="27" y="13"/>
                  <a:pt x="27" y="13"/>
                </a:cubicBezTo>
                <a:cubicBezTo>
                  <a:pt x="27" y="14"/>
                  <a:pt x="26" y="14"/>
                  <a:pt x="26" y="15"/>
                </a:cubicBezTo>
                <a:cubicBezTo>
                  <a:pt x="26" y="15"/>
                  <a:pt x="25" y="16"/>
                  <a:pt x="24" y="16"/>
                </a:cubicBezTo>
                <a:cubicBezTo>
                  <a:pt x="24" y="16"/>
                  <a:pt x="23" y="16"/>
                  <a:pt x="22" y="16"/>
                </a:cubicBezTo>
                <a:cubicBezTo>
                  <a:pt x="22" y="16"/>
                  <a:pt x="21" y="16"/>
                  <a:pt x="20" y="16"/>
                </a:cubicBezTo>
                <a:cubicBezTo>
                  <a:pt x="20" y="16"/>
                  <a:pt x="19" y="16"/>
                  <a:pt x="19" y="15"/>
                </a:cubicBezTo>
                <a:lnTo>
                  <a:pt x="19" y="13"/>
                </a:lnTo>
                <a:lnTo>
                  <a:pt x="19" y="13"/>
                </a:lnTo>
                <a:cubicBezTo>
                  <a:pt x="19" y="13"/>
                  <a:pt x="19" y="14"/>
                  <a:pt x="19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4"/>
                  <a:pt x="23" y="14"/>
                  <a:pt x="24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2"/>
                  <a:pt x="25" y="12"/>
                  <a:pt x="25" y="11"/>
                </a:cubicBezTo>
                <a:cubicBezTo>
                  <a:pt x="25" y="11"/>
                  <a:pt x="25" y="10"/>
                  <a:pt x="25" y="10"/>
                </a:cubicBezTo>
                <a:cubicBezTo>
                  <a:pt x="25" y="10"/>
                  <a:pt x="25" y="9"/>
                  <a:pt x="24" y="9"/>
                </a:cubicBezTo>
                <a:cubicBezTo>
                  <a:pt x="24" y="9"/>
                  <a:pt x="24" y="9"/>
                  <a:pt x="23" y="9"/>
                </a:cubicBezTo>
                <a:cubicBezTo>
                  <a:pt x="23" y="8"/>
                  <a:pt x="23" y="8"/>
                  <a:pt x="22" y="8"/>
                </a:cubicBezTo>
                <a:cubicBezTo>
                  <a:pt x="22" y="8"/>
                  <a:pt x="21" y="8"/>
                  <a:pt x="20" y="9"/>
                </a:cubicBezTo>
                <a:cubicBezTo>
                  <a:pt x="20" y="9"/>
                  <a:pt x="19" y="9"/>
                  <a:pt x="19" y="9"/>
                </a:cubicBezTo>
                <a:lnTo>
                  <a:pt x="19" y="1"/>
                </a:lnTo>
                <a:lnTo>
                  <a:pt x="27" y="1"/>
                </a:lnTo>
                <a:lnTo>
                  <a:pt x="27" y="3"/>
                </a:lnTo>
                <a:lnTo>
                  <a:pt x="21" y="3"/>
                </a:lnTo>
                <a:lnTo>
                  <a:pt x="21" y="7"/>
                </a:lnTo>
                <a:cubicBezTo>
                  <a:pt x="21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7"/>
                  <a:pt x="24" y="7"/>
                  <a:pt x="24" y="7"/>
                </a:cubicBezTo>
                <a:cubicBezTo>
                  <a:pt x="25" y="7"/>
                  <a:pt x="25" y="7"/>
                  <a:pt x="26" y="8"/>
                </a:cubicBezTo>
                <a:cubicBezTo>
                  <a:pt x="26" y="8"/>
                  <a:pt x="27" y="8"/>
                  <a:pt x="27" y="9"/>
                </a:cubicBezTo>
                <a:cubicBezTo>
                  <a:pt x="27" y="10"/>
                  <a:pt x="27" y="10"/>
                  <a:pt x="27" y="11"/>
                </a:cubicBezTo>
                <a:close/>
                <a:moveTo>
                  <a:pt x="33" y="13"/>
                </a:moveTo>
                <a:lnTo>
                  <a:pt x="31" y="20"/>
                </a:lnTo>
                <a:lnTo>
                  <a:pt x="29" y="20"/>
                </a:lnTo>
                <a:lnTo>
                  <a:pt x="31" y="13"/>
                </a:lnTo>
                <a:lnTo>
                  <a:pt x="33" y="13"/>
                </a:lnTo>
                <a:close/>
                <a:moveTo>
                  <a:pt x="45" y="11"/>
                </a:moveTo>
                <a:lnTo>
                  <a:pt x="43" y="11"/>
                </a:lnTo>
                <a:lnTo>
                  <a:pt x="43" y="16"/>
                </a:lnTo>
                <a:lnTo>
                  <a:pt x="41" y="16"/>
                </a:lnTo>
                <a:lnTo>
                  <a:pt x="41" y="11"/>
                </a:lnTo>
                <a:lnTo>
                  <a:pt x="35" y="11"/>
                </a:lnTo>
                <a:lnTo>
                  <a:pt x="35" y="9"/>
                </a:lnTo>
                <a:lnTo>
                  <a:pt x="42" y="1"/>
                </a:lnTo>
                <a:lnTo>
                  <a:pt x="43" y="1"/>
                </a:lnTo>
                <a:lnTo>
                  <a:pt x="43" y="9"/>
                </a:lnTo>
                <a:lnTo>
                  <a:pt x="45" y="9"/>
                </a:lnTo>
                <a:lnTo>
                  <a:pt x="45" y="11"/>
                </a:lnTo>
                <a:close/>
                <a:moveTo>
                  <a:pt x="41" y="9"/>
                </a:moveTo>
                <a:lnTo>
                  <a:pt x="41" y="3"/>
                </a:lnTo>
                <a:lnTo>
                  <a:pt x="36" y="9"/>
                </a:lnTo>
                <a:lnTo>
                  <a:pt x="41" y="9"/>
                </a:lnTo>
                <a:close/>
                <a:moveTo>
                  <a:pt x="56" y="11"/>
                </a:moveTo>
                <a:cubicBezTo>
                  <a:pt x="56" y="12"/>
                  <a:pt x="55" y="13"/>
                  <a:pt x="55" y="13"/>
                </a:cubicBezTo>
                <a:cubicBezTo>
                  <a:pt x="55" y="14"/>
                  <a:pt x="55" y="14"/>
                  <a:pt x="54" y="15"/>
                </a:cubicBezTo>
                <a:cubicBezTo>
                  <a:pt x="54" y="15"/>
                  <a:pt x="53" y="16"/>
                  <a:pt x="53" y="16"/>
                </a:cubicBezTo>
                <a:cubicBezTo>
                  <a:pt x="52" y="16"/>
                  <a:pt x="51" y="16"/>
                  <a:pt x="51" y="16"/>
                </a:cubicBezTo>
                <a:cubicBezTo>
                  <a:pt x="50" y="16"/>
                  <a:pt x="49" y="16"/>
                  <a:pt x="49" y="16"/>
                </a:cubicBezTo>
                <a:cubicBezTo>
                  <a:pt x="48" y="16"/>
                  <a:pt x="47" y="16"/>
                  <a:pt x="47" y="15"/>
                </a:cubicBezTo>
                <a:lnTo>
                  <a:pt x="47" y="13"/>
                </a:lnTo>
                <a:lnTo>
                  <a:pt x="47" y="13"/>
                </a:lnTo>
                <a:cubicBezTo>
                  <a:pt x="47" y="13"/>
                  <a:pt x="47" y="14"/>
                  <a:pt x="48" y="14"/>
                </a:cubicBezTo>
                <a:cubicBezTo>
                  <a:pt x="48" y="14"/>
                  <a:pt x="48" y="14"/>
                  <a:pt x="49" y="14"/>
                </a:cubicBezTo>
                <a:cubicBezTo>
                  <a:pt x="49" y="14"/>
                  <a:pt x="49" y="14"/>
                  <a:pt x="50" y="14"/>
                </a:cubicBezTo>
                <a:cubicBezTo>
                  <a:pt x="50" y="14"/>
                  <a:pt x="50" y="14"/>
                  <a:pt x="51" y="14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4"/>
                  <a:pt x="53" y="14"/>
                  <a:pt x="53" y="14"/>
                </a:cubicBezTo>
                <a:cubicBezTo>
                  <a:pt x="53" y="13"/>
                  <a:pt x="53" y="13"/>
                  <a:pt x="53" y="13"/>
                </a:cubicBezTo>
                <a:cubicBezTo>
                  <a:pt x="54" y="12"/>
                  <a:pt x="54" y="12"/>
                  <a:pt x="54" y="11"/>
                </a:cubicBezTo>
                <a:cubicBezTo>
                  <a:pt x="54" y="11"/>
                  <a:pt x="54" y="10"/>
                  <a:pt x="53" y="10"/>
                </a:cubicBezTo>
                <a:cubicBezTo>
                  <a:pt x="53" y="10"/>
                  <a:pt x="53" y="9"/>
                  <a:pt x="53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8"/>
                  <a:pt x="51" y="8"/>
                  <a:pt x="50" y="8"/>
                </a:cubicBezTo>
                <a:cubicBezTo>
                  <a:pt x="50" y="8"/>
                  <a:pt x="49" y="8"/>
                  <a:pt x="49" y="9"/>
                </a:cubicBezTo>
                <a:cubicBezTo>
                  <a:pt x="48" y="9"/>
                  <a:pt x="48" y="9"/>
                  <a:pt x="47" y="9"/>
                </a:cubicBezTo>
                <a:lnTo>
                  <a:pt x="47" y="1"/>
                </a:lnTo>
                <a:lnTo>
                  <a:pt x="56" y="1"/>
                </a:lnTo>
                <a:lnTo>
                  <a:pt x="56" y="3"/>
                </a:lnTo>
                <a:lnTo>
                  <a:pt x="49" y="3"/>
                </a:lnTo>
                <a:lnTo>
                  <a:pt x="49" y="7"/>
                </a:ln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1" y="7"/>
                </a:cubicBezTo>
                <a:cubicBezTo>
                  <a:pt x="51" y="7"/>
                  <a:pt x="52" y="7"/>
                  <a:pt x="53" y="7"/>
                </a:cubicBezTo>
                <a:cubicBezTo>
                  <a:pt x="53" y="7"/>
                  <a:pt x="54" y="7"/>
                  <a:pt x="54" y="8"/>
                </a:cubicBezTo>
                <a:cubicBezTo>
                  <a:pt x="55" y="8"/>
                  <a:pt x="55" y="8"/>
                  <a:pt x="55" y="9"/>
                </a:cubicBezTo>
                <a:cubicBezTo>
                  <a:pt x="55" y="10"/>
                  <a:pt x="56" y="10"/>
                  <a:pt x="56" y="11"/>
                </a:cubicBezTo>
                <a:close/>
                <a:moveTo>
                  <a:pt x="63" y="10"/>
                </a:moveTo>
                <a:cubicBezTo>
                  <a:pt x="63" y="12"/>
                  <a:pt x="63" y="14"/>
                  <a:pt x="62" y="16"/>
                </a:cubicBezTo>
                <a:cubicBezTo>
                  <a:pt x="62" y="17"/>
                  <a:pt x="61" y="19"/>
                  <a:pt x="60" y="20"/>
                </a:cubicBezTo>
                <a:lnTo>
                  <a:pt x="57" y="20"/>
                </a:lnTo>
                <a:lnTo>
                  <a:pt x="57" y="20"/>
                </a:lnTo>
                <a:cubicBezTo>
                  <a:pt x="58" y="19"/>
                  <a:pt x="58" y="19"/>
                  <a:pt x="59" y="18"/>
                </a:cubicBezTo>
                <a:cubicBezTo>
                  <a:pt x="59" y="18"/>
                  <a:pt x="60" y="17"/>
                  <a:pt x="60" y="16"/>
                </a:cubicBezTo>
                <a:cubicBezTo>
                  <a:pt x="61" y="15"/>
                  <a:pt x="61" y="14"/>
                  <a:pt x="61" y="13"/>
                </a:cubicBezTo>
                <a:cubicBezTo>
                  <a:pt x="62" y="12"/>
                  <a:pt x="62" y="11"/>
                  <a:pt x="62" y="10"/>
                </a:cubicBezTo>
                <a:cubicBezTo>
                  <a:pt x="62" y="9"/>
                  <a:pt x="62" y="8"/>
                  <a:pt x="61" y="7"/>
                </a:cubicBezTo>
                <a:cubicBezTo>
                  <a:pt x="61" y="6"/>
                  <a:pt x="61" y="5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8" y="2"/>
                  <a:pt x="58" y="1"/>
                  <a:pt x="57" y="1"/>
                </a:cubicBezTo>
                <a:lnTo>
                  <a:pt x="57" y="0"/>
                </a:lnTo>
                <a:lnTo>
                  <a:pt x="60" y="0"/>
                </a:lnTo>
                <a:cubicBezTo>
                  <a:pt x="61" y="2"/>
                  <a:pt x="62" y="3"/>
                  <a:pt x="62" y="5"/>
                </a:cubicBezTo>
                <a:cubicBezTo>
                  <a:pt x="63" y="6"/>
                  <a:pt x="63" y="8"/>
                  <a:pt x="63" y="10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49" name="Freeform 37"/>
          <p:cNvSpPr>
            <a:spLocks noEditPoints="1"/>
          </p:cNvSpPr>
          <p:nvPr/>
        </p:nvSpPr>
        <p:spPr bwMode="auto">
          <a:xfrm>
            <a:off x="1981200" y="3200400"/>
            <a:ext cx="901700" cy="241300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4" y="0"/>
              </a:cxn>
              <a:cxn ang="0">
                <a:pos x="4" y="1"/>
              </a:cxn>
              <a:cxn ang="0">
                <a:pos x="2" y="9"/>
              </a:cxn>
              <a:cxn ang="0">
                <a:pos x="4" y="17"/>
              </a:cxn>
              <a:cxn ang="0">
                <a:pos x="8" y="9"/>
              </a:cxn>
              <a:cxn ang="0">
                <a:pos x="13" y="9"/>
              </a:cxn>
              <a:cxn ang="0">
                <a:pos x="15" y="13"/>
              </a:cxn>
              <a:cxn ang="0">
                <a:pos x="21" y="6"/>
              </a:cxn>
              <a:cxn ang="0">
                <a:pos x="21" y="2"/>
              </a:cxn>
              <a:cxn ang="0">
                <a:pos x="18" y="2"/>
              </a:cxn>
              <a:cxn ang="0">
                <a:pos x="16" y="3"/>
              </a:cxn>
              <a:cxn ang="0">
                <a:pos x="17" y="0"/>
              </a:cxn>
              <a:cxn ang="0">
                <a:pos x="24" y="4"/>
              </a:cxn>
              <a:cxn ang="0">
                <a:pos x="22" y="8"/>
              </a:cxn>
              <a:cxn ang="0">
                <a:pos x="17" y="13"/>
              </a:cxn>
              <a:cxn ang="0">
                <a:pos x="35" y="10"/>
              </a:cxn>
              <a:cxn ang="0">
                <a:pos x="32" y="15"/>
              </a:cxn>
              <a:cxn ang="0">
                <a:pos x="26" y="14"/>
              </a:cxn>
              <a:cxn ang="0">
                <a:pos x="27" y="13"/>
              </a:cxn>
              <a:cxn ang="0">
                <a:pos x="30" y="14"/>
              </a:cxn>
              <a:cxn ang="0">
                <a:pos x="33" y="12"/>
              </a:cxn>
              <a:cxn ang="0">
                <a:pos x="32" y="8"/>
              </a:cxn>
              <a:cxn ang="0">
                <a:pos x="28" y="8"/>
              </a:cxn>
              <a:cxn ang="0">
                <a:pos x="35" y="0"/>
              </a:cxn>
              <a:cxn ang="0">
                <a:pos x="29" y="6"/>
              </a:cxn>
              <a:cxn ang="0">
                <a:pos x="32" y="6"/>
              </a:cxn>
              <a:cxn ang="0">
                <a:pos x="35" y="10"/>
              </a:cxn>
              <a:cxn ang="0">
                <a:pos x="37" y="19"/>
              </a:cxn>
              <a:cxn ang="0">
                <a:pos x="53" y="10"/>
              </a:cxn>
              <a:cxn ang="0">
                <a:pos x="49" y="15"/>
              </a:cxn>
              <a:cxn ang="0">
                <a:pos x="43" y="8"/>
              </a:cxn>
              <a:cxn ang="0">
                <a:pos x="51" y="8"/>
              </a:cxn>
              <a:cxn ang="0">
                <a:pos x="49" y="8"/>
              </a:cxn>
              <a:cxn ang="0">
                <a:pos x="49" y="8"/>
              </a:cxn>
              <a:cxn ang="0">
                <a:pos x="62" y="14"/>
              </a:cxn>
              <a:cxn ang="0">
                <a:pos x="56" y="15"/>
              </a:cxn>
              <a:cxn ang="0">
                <a:pos x="55" y="12"/>
              </a:cxn>
              <a:cxn ang="0">
                <a:pos x="57" y="13"/>
              </a:cxn>
              <a:cxn ang="0">
                <a:pos x="61" y="13"/>
              </a:cxn>
              <a:cxn ang="0">
                <a:pos x="61" y="9"/>
              </a:cxn>
              <a:cxn ang="0">
                <a:pos x="58" y="7"/>
              </a:cxn>
              <a:cxn ang="0">
                <a:pos x="55" y="0"/>
              </a:cxn>
              <a:cxn ang="0">
                <a:pos x="57" y="2"/>
              </a:cxn>
              <a:cxn ang="0">
                <a:pos x="58" y="6"/>
              </a:cxn>
              <a:cxn ang="0">
                <a:pos x="63" y="8"/>
              </a:cxn>
              <a:cxn ang="0">
                <a:pos x="70" y="15"/>
              </a:cxn>
              <a:cxn ang="0">
                <a:pos x="65" y="19"/>
              </a:cxn>
              <a:cxn ang="0">
                <a:pos x="69" y="12"/>
              </a:cxn>
              <a:cxn ang="0">
                <a:pos x="68" y="4"/>
              </a:cxn>
              <a:cxn ang="0">
                <a:pos x="65" y="0"/>
              </a:cxn>
              <a:cxn ang="0">
                <a:pos x="71" y="9"/>
              </a:cxn>
            </a:cxnLst>
            <a:rect l="0" t="0" r="r" b="b"/>
            <a:pathLst>
              <a:path w="71" h="19">
                <a:moveTo>
                  <a:pt x="6" y="19"/>
                </a:moveTo>
                <a:lnTo>
                  <a:pt x="4" y="19"/>
                </a:lnTo>
                <a:cubicBezTo>
                  <a:pt x="2" y="18"/>
                  <a:pt x="2" y="16"/>
                  <a:pt x="1" y="15"/>
                </a:cubicBezTo>
                <a:cubicBezTo>
                  <a:pt x="0" y="13"/>
                  <a:pt x="0" y="11"/>
                  <a:pt x="0" y="9"/>
                </a:cubicBezTo>
                <a:cubicBezTo>
                  <a:pt x="0" y="7"/>
                  <a:pt x="0" y="5"/>
                  <a:pt x="1" y="4"/>
                </a:cubicBezTo>
                <a:cubicBezTo>
                  <a:pt x="2" y="2"/>
                  <a:pt x="2" y="1"/>
                  <a:pt x="4" y="0"/>
                </a:cubicBezTo>
                <a:lnTo>
                  <a:pt x="6" y="0"/>
                </a:lnTo>
                <a:lnTo>
                  <a:pt x="6" y="0"/>
                </a:lnTo>
                <a:cubicBezTo>
                  <a:pt x="5" y="0"/>
                  <a:pt x="5" y="1"/>
                  <a:pt x="4" y="1"/>
                </a:cubicBezTo>
                <a:cubicBezTo>
                  <a:pt x="4" y="2"/>
                  <a:pt x="3" y="3"/>
                  <a:pt x="3" y="4"/>
                </a:cubicBezTo>
                <a:cubicBezTo>
                  <a:pt x="3" y="4"/>
                  <a:pt x="2" y="5"/>
                  <a:pt x="2" y="6"/>
                </a:cubicBezTo>
                <a:cubicBezTo>
                  <a:pt x="2" y="7"/>
                  <a:pt x="2" y="8"/>
                  <a:pt x="2" y="9"/>
                </a:cubicBezTo>
                <a:cubicBezTo>
                  <a:pt x="2" y="10"/>
                  <a:pt x="2" y="11"/>
                  <a:pt x="2" y="12"/>
                </a:cubicBezTo>
                <a:cubicBezTo>
                  <a:pt x="2" y="13"/>
                  <a:pt x="3" y="14"/>
                  <a:pt x="3" y="15"/>
                </a:cubicBezTo>
                <a:cubicBezTo>
                  <a:pt x="3" y="16"/>
                  <a:pt x="4" y="17"/>
                  <a:pt x="4" y="17"/>
                </a:cubicBezTo>
                <a:cubicBezTo>
                  <a:pt x="5" y="18"/>
                  <a:pt x="5" y="18"/>
                  <a:pt x="6" y="19"/>
                </a:cubicBezTo>
                <a:close/>
                <a:moveTo>
                  <a:pt x="13" y="9"/>
                </a:moveTo>
                <a:lnTo>
                  <a:pt x="8" y="9"/>
                </a:lnTo>
                <a:lnTo>
                  <a:pt x="8" y="8"/>
                </a:lnTo>
                <a:lnTo>
                  <a:pt x="13" y="8"/>
                </a:lnTo>
                <a:lnTo>
                  <a:pt x="13" y="9"/>
                </a:lnTo>
                <a:close/>
                <a:moveTo>
                  <a:pt x="24" y="15"/>
                </a:moveTo>
                <a:lnTo>
                  <a:pt x="15" y="15"/>
                </a:lnTo>
                <a:lnTo>
                  <a:pt x="15" y="13"/>
                </a:lnTo>
                <a:cubicBezTo>
                  <a:pt x="16" y="12"/>
                  <a:pt x="16" y="12"/>
                  <a:pt x="17" y="11"/>
                </a:cubicBezTo>
                <a:cubicBezTo>
                  <a:pt x="18" y="11"/>
                  <a:pt x="18" y="10"/>
                  <a:pt x="19" y="9"/>
                </a:cubicBezTo>
                <a:cubicBezTo>
                  <a:pt x="20" y="8"/>
                  <a:pt x="21" y="7"/>
                  <a:pt x="21" y="6"/>
                </a:cubicBezTo>
                <a:cubicBezTo>
                  <a:pt x="21" y="6"/>
                  <a:pt x="22" y="5"/>
                  <a:pt x="22" y="4"/>
                </a:cubicBezTo>
                <a:cubicBezTo>
                  <a:pt x="22" y="4"/>
                  <a:pt x="21" y="3"/>
                  <a:pt x="21" y="3"/>
                </a:cubicBezTo>
                <a:cubicBezTo>
                  <a:pt x="21" y="3"/>
                  <a:pt x="21" y="2"/>
                  <a:pt x="21" y="2"/>
                </a:cubicBezTo>
                <a:cubicBezTo>
                  <a:pt x="21" y="2"/>
                  <a:pt x="20" y="2"/>
                  <a:pt x="20" y="2"/>
                </a:cubicBezTo>
                <a:cubicBezTo>
                  <a:pt x="20" y="2"/>
                  <a:pt x="19" y="2"/>
                  <a:pt x="19" y="2"/>
                </a:cubicBezTo>
                <a:cubicBezTo>
                  <a:pt x="19" y="2"/>
                  <a:pt x="18" y="2"/>
                  <a:pt x="18" y="2"/>
                </a:cubicBezTo>
                <a:cubicBezTo>
                  <a:pt x="18" y="2"/>
                  <a:pt x="17" y="2"/>
                  <a:pt x="17" y="2"/>
                </a:cubicBezTo>
                <a:cubicBezTo>
                  <a:pt x="17" y="2"/>
                  <a:pt x="16" y="2"/>
                  <a:pt x="16" y="3"/>
                </a:cubicBezTo>
                <a:cubicBezTo>
                  <a:pt x="16" y="3"/>
                  <a:pt x="16" y="3"/>
                  <a:pt x="16" y="3"/>
                </a:cubicBezTo>
                <a:lnTo>
                  <a:pt x="15" y="3"/>
                </a:lnTo>
                <a:lnTo>
                  <a:pt x="15" y="1"/>
                </a:lnTo>
                <a:cubicBezTo>
                  <a:pt x="16" y="1"/>
                  <a:pt x="16" y="0"/>
                  <a:pt x="17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2"/>
                  <a:pt x="24" y="3"/>
                  <a:pt x="24" y="4"/>
                </a:cubicBezTo>
                <a:cubicBezTo>
                  <a:pt x="24" y="5"/>
                  <a:pt x="24" y="5"/>
                  <a:pt x="23" y="6"/>
                </a:cubicBezTo>
                <a:cubicBezTo>
                  <a:pt x="23" y="6"/>
                  <a:pt x="23" y="7"/>
                  <a:pt x="23" y="7"/>
                </a:cubicBezTo>
                <a:cubicBezTo>
                  <a:pt x="23" y="7"/>
                  <a:pt x="22" y="8"/>
                  <a:pt x="22" y="8"/>
                </a:cubicBezTo>
                <a:cubicBezTo>
                  <a:pt x="22" y="9"/>
                  <a:pt x="21" y="9"/>
                  <a:pt x="21" y="9"/>
                </a:cubicBezTo>
                <a:cubicBezTo>
                  <a:pt x="20" y="10"/>
                  <a:pt x="20" y="11"/>
                  <a:pt x="19" y="12"/>
                </a:cubicBezTo>
                <a:cubicBezTo>
                  <a:pt x="18" y="12"/>
                  <a:pt x="17" y="13"/>
                  <a:pt x="17" y="13"/>
                </a:cubicBezTo>
                <a:lnTo>
                  <a:pt x="24" y="13"/>
                </a:lnTo>
                <a:lnTo>
                  <a:pt x="24" y="15"/>
                </a:lnTo>
                <a:close/>
                <a:moveTo>
                  <a:pt x="35" y="10"/>
                </a:moveTo>
                <a:cubicBezTo>
                  <a:pt x="35" y="11"/>
                  <a:pt x="35" y="12"/>
                  <a:pt x="35" y="12"/>
                </a:cubicBezTo>
                <a:cubicBezTo>
                  <a:pt x="35" y="13"/>
                  <a:pt x="34" y="13"/>
                  <a:pt x="34" y="14"/>
                </a:cubicBezTo>
                <a:cubicBezTo>
                  <a:pt x="33" y="14"/>
                  <a:pt x="33" y="15"/>
                  <a:pt x="32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29" y="15"/>
                  <a:pt x="29" y="15"/>
                  <a:pt x="28" y="15"/>
                </a:cubicBezTo>
                <a:cubicBezTo>
                  <a:pt x="27" y="15"/>
                  <a:pt x="27" y="15"/>
                  <a:pt x="26" y="14"/>
                </a:cubicBezTo>
                <a:lnTo>
                  <a:pt x="26" y="12"/>
                </a:lnTo>
                <a:lnTo>
                  <a:pt x="26" y="12"/>
                </a:lnTo>
                <a:cubicBezTo>
                  <a:pt x="27" y="12"/>
                  <a:pt x="27" y="13"/>
                  <a:pt x="27" y="13"/>
                </a:cubicBezTo>
                <a:cubicBezTo>
                  <a:pt x="27" y="13"/>
                  <a:pt x="28" y="13"/>
                  <a:pt x="28" y="13"/>
                </a:cubicBezTo>
                <a:cubicBezTo>
                  <a:pt x="28" y="13"/>
                  <a:pt x="29" y="13"/>
                  <a:pt x="29" y="13"/>
                </a:cubicBezTo>
                <a:cubicBezTo>
                  <a:pt x="29" y="14"/>
                  <a:pt x="30" y="14"/>
                  <a:pt x="30" y="14"/>
                </a:cubicBezTo>
                <a:cubicBezTo>
                  <a:pt x="31" y="14"/>
                  <a:pt x="31" y="13"/>
                  <a:pt x="31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1"/>
                  <a:pt x="33" y="11"/>
                  <a:pt x="33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33" y="9"/>
                  <a:pt x="33" y="8"/>
                  <a:pt x="32" y="8"/>
                </a:cubicBezTo>
                <a:cubicBezTo>
                  <a:pt x="32" y="8"/>
                  <a:pt x="32" y="8"/>
                  <a:pt x="31" y="8"/>
                </a:cubicBezTo>
                <a:cubicBezTo>
                  <a:pt x="31" y="8"/>
                  <a:pt x="30" y="7"/>
                  <a:pt x="30" y="7"/>
                </a:cubicBezTo>
                <a:cubicBezTo>
                  <a:pt x="29" y="7"/>
                  <a:pt x="29" y="8"/>
                  <a:pt x="28" y="8"/>
                </a:cubicBezTo>
                <a:cubicBezTo>
                  <a:pt x="28" y="8"/>
                  <a:pt x="27" y="8"/>
                  <a:pt x="27" y="8"/>
                </a:cubicBezTo>
                <a:lnTo>
                  <a:pt x="27" y="0"/>
                </a:lnTo>
                <a:lnTo>
                  <a:pt x="35" y="0"/>
                </a:lnTo>
                <a:lnTo>
                  <a:pt x="35" y="2"/>
                </a:lnTo>
                <a:lnTo>
                  <a:pt x="29" y="2"/>
                </a:lnTo>
                <a:lnTo>
                  <a:pt x="29" y="6"/>
                </a:lnTo>
                <a:cubicBezTo>
                  <a:pt x="29" y="6"/>
                  <a:pt x="29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1" y="6"/>
                  <a:pt x="32" y="6"/>
                  <a:pt x="32" y="6"/>
                </a:cubicBezTo>
                <a:cubicBezTo>
                  <a:pt x="33" y="6"/>
                  <a:pt x="33" y="6"/>
                  <a:pt x="34" y="7"/>
                </a:cubicBezTo>
                <a:cubicBezTo>
                  <a:pt x="34" y="7"/>
                  <a:pt x="34" y="8"/>
                  <a:pt x="35" y="8"/>
                </a:cubicBezTo>
                <a:cubicBezTo>
                  <a:pt x="35" y="9"/>
                  <a:pt x="35" y="9"/>
                  <a:pt x="35" y="10"/>
                </a:cubicBezTo>
                <a:close/>
                <a:moveTo>
                  <a:pt x="41" y="12"/>
                </a:moveTo>
                <a:lnTo>
                  <a:pt x="38" y="19"/>
                </a:lnTo>
                <a:lnTo>
                  <a:pt x="37" y="19"/>
                </a:lnTo>
                <a:lnTo>
                  <a:pt x="39" y="12"/>
                </a:lnTo>
                <a:lnTo>
                  <a:pt x="41" y="12"/>
                </a:lnTo>
                <a:close/>
                <a:moveTo>
                  <a:pt x="53" y="10"/>
                </a:moveTo>
                <a:lnTo>
                  <a:pt x="51" y="10"/>
                </a:lnTo>
                <a:lnTo>
                  <a:pt x="51" y="15"/>
                </a:lnTo>
                <a:lnTo>
                  <a:pt x="49" y="15"/>
                </a:lnTo>
                <a:lnTo>
                  <a:pt x="49" y="10"/>
                </a:lnTo>
                <a:lnTo>
                  <a:pt x="43" y="10"/>
                </a:lnTo>
                <a:lnTo>
                  <a:pt x="43" y="8"/>
                </a:lnTo>
                <a:lnTo>
                  <a:pt x="49" y="0"/>
                </a:lnTo>
                <a:lnTo>
                  <a:pt x="51" y="0"/>
                </a:lnTo>
                <a:lnTo>
                  <a:pt x="51" y="8"/>
                </a:lnTo>
                <a:lnTo>
                  <a:pt x="53" y="8"/>
                </a:lnTo>
                <a:lnTo>
                  <a:pt x="53" y="10"/>
                </a:lnTo>
                <a:close/>
                <a:moveTo>
                  <a:pt x="49" y="8"/>
                </a:moveTo>
                <a:lnTo>
                  <a:pt x="49" y="3"/>
                </a:lnTo>
                <a:lnTo>
                  <a:pt x="44" y="8"/>
                </a:lnTo>
                <a:lnTo>
                  <a:pt x="49" y="8"/>
                </a:lnTo>
                <a:close/>
                <a:moveTo>
                  <a:pt x="63" y="10"/>
                </a:moveTo>
                <a:cubicBezTo>
                  <a:pt x="63" y="11"/>
                  <a:pt x="63" y="12"/>
                  <a:pt x="63" y="12"/>
                </a:cubicBezTo>
                <a:cubicBezTo>
                  <a:pt x="63" y="13"/>
                  <a:pt x="63" y="13"/>
                  <a:pt x="62" y="14"/>
                </a:cubicBezTo>
                <a:cubicBezTo>
                  <a:pt x="62" y="14"/>
                  <a:pt x="61" y="15"/>
                  <a:pt x="61" y="15"/>
                </a:cubicBezTo>
                <a:cubicBezTo>
                  <a:pt x="60" y="15"/>
                  <a:pt x="59" y="15"/>
                  <a:pt x="58" y="15"/>
                </a:cubicBezTo>
                <a:cubicBezTo>
                  <a:pt x="58" y="15"/>
                  <a:pt x="57" y="15"/>
                  <a:pt x="56" y="15"/>
                </a:cubicBezTo>
                <a:cubicBezTo>
                  <a:pt x="56" y="15"/>
                  <a:pt x="55" y="15"/>
                  <a:pt x="55" y="14"/>
                </a:cubicBezTo>
                <a:lnTo>
                  <a:pt x="55" y="12"/>
                </a:lnTo>
                <a:lnTo>
                  <a:pt x="55" y="12"/>
                </a:lnTo>
                <a:cubicBezTo>
                  <a:pt x="55" y="12"/>
                  <a:pt x="55" y="13"/>
                  <a:pt x="55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4"/>
                  <a:pt x="58" y="14"/>
                  <a:pt x="59" y="14"/>
                </a:cubicBezTo>
                <a:cubicBezTo>
                  <a:pt x="59" y="14"/>
                  <a:pt x="59" y="13"/>
                  <a:pt x="60" y="13"/>
                </a:cubicBezTo>
                <a:cubicBezTo>
                  <a:pt x="60" y="13"/>
                  <a:pt x="60" y="13"/>
                  <a:pt x="61" y="13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1"/>
                  <a:pt x="61" y="11"/>
                  <a:pt x="61" y="10"/>
                </a:cubicBezTo>
                <a:cubicBezTo>
                  <a:pt x="61" y="10"/>
                  <a:pt x="61" y="9"/>
                  <a:pt x="61" y="9"/>
                </a:cubicBezTo>
                <a:cubicBezTo>
                  <a:pt x="61" y="9"/>
                  <a:pt x="61" y="8"/>
                  <a:pt x="61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59" y="8"/>
                  <a:pt x="59" y="7"/>
                  <a:pt x="58" y="7"/>
                </a:cubicBezTo>
                <a:cubicBezTo>
                  <a:pt x="58" y="7"/>
                  <a:pt x="57" y="8"/>
                  <a:pt x="57" y="8"/>
                </a:cubicBezTo>
                <a:cubicBezTo>
                  <a:pt x="56" y="8"/>
                  <a:pt x="56" y="8"/>
                  <a:pt x="55" y="8"/>
                </a:cubicBezTo>
                <a:lnTo>
                  <a:pt x="55" y="0"/>
                </a:lnTo>
                <a:lnTo>
                  <a:pt x="63" y="0"/>
                </a:lnTo>
                <a:lnTo>
                  <a:pt x="63" y="2"/>
                </a:lnTo>
                <a:lnTo>
                  <a:pt x="57" y="2"/>
                </a:lnTo>
                <a:lnTo>
                  <a:pt x="57" y="6"/>
                </a:lnTo>
                <a:cubicBezTo>
                  <a:pt x="57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9" y="6"/>
                  <a:pt x="60" y="6"/>
                  <a:pt x="60" y="6"/>
                </a:cubicBezTo>
                <a:cubicBezTo>
                  <a:pt x="61" y="6"/>
                  <a:pt x="61" y="6"/>
                  <a:pt x="62" y="7"/>
                </a:cubicBezTo>
                <a:cubicBezTo>
                  <a:pt x="62" y="7"/>
                  <a:pt x="63" y="8"/>
                  <a:pt x="63" y="8"/>
                </a:cubicBezTo>
                <a:cubicBezTo>
                  <a:pt x="63" y="9"/>
                  <a:pt x="63" y="9"/>
                  <a:pt x="63" y="10"/>
                </a:cubicBezTo>
                <a:close/>
                <a:moveTo>
                  <a:pt x="71" y="9"/>
                </a:moveTo>
                <a:cubicBezTo>
                  <a:pt x="71" y="11"/>
                  <a:pt x="71" y="13"/>
                  <a:pt x="70" y="15"/>
                </a:cubicBezTo>
                <a:cubicBezTo>
                  <a:pt x="70" y="16"/>
                  <a:pt x="69" y="18"/>
                  <a:pt x="67" y="19"/>
                </a:cubicBezTo>
                <a:lnTo>
                  <a:pt x="65" y="19"/>
                </a:lnTo>
                <a:lnTo>
                  <a:pt x="65" y="19"/>
                </a:lnTo>
                <a:cubicBezTo>
                  <a:pt x="66" y="18"/>
                  <a:pt x="66" y="18"/>
                  <a:pt x="67" y="17"/>
                </a:cubicBezTo>
                <a:cubicBezTo>
                  <a:pt x="67" y="17"/>
                  <a:pt x="68" y="16"/>
                  <a:pt x="68" y="15"/>
                </a:cubicBezTo>
                <a:cubicBezTo>
                  <a:pt x="68" y="14"/>
                  <a:pt x="69" y="13"/>
                  <a:pt x="69" y="12"/>
                </a:cubicBezTo>
                <a:cubicBezTo>
                  <a:pt x="69" y="11"/>
                  <a:pt x="69" y="10"/>
                  <a:pt x="69" y="9"/>
                </a:cubicBezTo>
                <a:cubicBezTo>
                  <a:pt x="69" y="8"/>
                  <a:pt x="69" y="7"/>
                  <a:pt x="69" y="6"/>
                </a:cubicBezTo>
                <a:cubicBezTo>
                  <a:pt x="69" y="5"/>
                  <a:pt x="68" y="4"/>
                  <a:pt x="68" y="4"/>
                </a:cubicBezTo>
                <a:cubicBezTo>
                  <a:pt x="68" y="3"/>
                  <a:pt x="67" y="2"/>
                  <a:pt x="67" y="1"/>
                </a:cubicBezTo>
                <a:cubicBezTo>
                  <a:pt x="66" y="1"/>
                  <a:pt x="66" y="0"/>
                  <a:pt x="65" y="0"/>
                </a:cubicBezTo>
                <a:lnTo>
                  <a:pt x="65" y="0"/>
                </a:lnTo>
                <a:lnTo>
                  <a:pt x="67" y="0"/>
                </a:lnTo>
                <a:cubicBezTo>
                  <a:pt x="69" y="1"/>
                  <a:pt x="70" y="2"/>
                  <a:pt x="70" y="4"/>
                </a:cubicBezTo>
                <a:cubicBezTo>
                  <a:pt x="71" y="5"/>
                  <a:pt x="71" y="7"/>
                  <a:pt x="71" y="9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50" name="Freeform 38"/>
          <p:cNvSpPr>
            <a:spLocks noEditPoints="1"/>
          </p:cNvSpPr>
          <p:nvPr/>
        </p:nvSpPr>
        <p:spPr bwMode="auto">
          <a:xfrm>
            <a:off x="1431925" y="4405313"/>
            <a:ext cx="903288" cy="255587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4" y="0"/>
              </a:cxn>
              <a:cxn ang="0">
                <a:pos x="5" y="2"/>
              </a:cxn>
              <a:cxn ang="0">
                <a:pos x="2" y="10"/>
              </a:cxn>
              <a:cxn ang="0">
                <a:pos x="5" y="18"/>
              </a:cxn>
              <a:cxn ang="0">
                <a:pos x="8" y="10"/>
              </a:cxn>
              <a:cxn ang="0">
                <a:pos x="13" y="10"/>
              </a:cxn>
              <a:cxn ang="0">
                <a:pos x="23" y="15"/>
              </a:cxn>
              <a:cxn ang="0">
                <a:pos x="17" y="16"/>
              </a:cxn>
              <a:cxn ang="0">
                <a:pos x="16" y="13"/>
              </a:cxn>
              <a:cxn ang="0">
                <a:pos x="18" y="14"/>
              </a:cxn>
              <a:cxn ang="0">
                <a:pos x="22" y="13"/>
              </a:cxn>
              <a:cxn ang="0">
                <a:pos x="22" y="10"/>
              </a:cxn>
              <a:cxn ang="0">
                <a:pos x="19" y="8"/>
              </a:cxn>
              <a:cxn ang="0">
                <a:pos x="16" y="1"/>
              </a:cxn>
              <a:cxn ang="0">
                <a:pos x="18" y="3"/>
              </a:cxn>
              <a:cxn ang="0">
                <a:pos x="19" y="7"/>
              </a:cxn>
              <a:cxn ang="0">
                <a:pos x="24" y="9"/>
              </a:cxn>
              <a:cxn ang="0">
                <a:pos x="34" y="14"/>
              </a:cxn>
              <a:cxn ang="0">
                <a:pos x="26" y="8"/>
              </a:cxn>
              <a:cxn ang="0">
                <a:pos x="34" y="3"/>
              </a:cxn>
              <a:cxn ang="0">
                <a:pos x="34" y="11"/>
              </a:cxn>
              <a:cxn ang="0">
                <a:pos x="33" y="4"/>
              </a:cxn>
              <a:cxn ang="0">
                <a:pos x="30" y="3"/>
              </a:cxn>
              <a:cxn ang="0">
                <a:pos x="28" y="8"/>
              </a:cxn>
              <a:cxn ang="0">
                <a:pos x="30" y="14"/>
              </a:cxn>
              <a:cxn ang="0">
                <a:pos x="33" y="13"/>
              </a:cxn>
              <a:cxn ang="0">
                <a:pos x="37" y="19"/>
              </a:cxn>
              <a:cxn ang="0">
                <a:pos x="53" y="16"/>
              </a:cxn>
              <a:cxn ang="0">
                <a:pos x="46" y="12"/>
              </a:cxn>
              <a:cxn ang="0">
                <a:pos x="50" y="5"/>
              </a:cxn>
              <a:cxn ang="0">
                <a:pos x="49" y="3"/>
              </a:cxn>
              <a:cxn ang="0">
                <a:pos x="46" y="3"/>
              </a:cxn>
              <a:cxn ang="0">
                <a:pos x="44" y="4"/>
              </a:cxn>
              <a:cxn ang="0">
                <a:pos x="48" y="1"/>
              </a:cxn>
              <a:cxn ang="0">
                <a:pos x="52" y="6"/>
              </a:cxn>
              <a:cxn ang="0">
                <a:pos x="49" y="10"/>
              </a:cxn>
              <a:cxn ang="0">
                <a:pos x="53" y="14"/>
              </a:cxn>
              <a:cxn ang="0">
                <a:pos x="63" y="14"/>
              </a:cxn>
              <a:cxn ang="0">
                <a:pos x="54" y="8"/>
              </a:cxn>
              <a:cxn ang="0">
                <a:pos x="63" y="3"/>
              </a:cxn>
              <a:cxn ang="0">
                <a:pos x="62" y="11"/>
              </a:cxn>
              <a:cxn ang="0">
                <a:pos x="61" y="4"/>
              </a:cxn>
              <a:cxn ang="0">
                <a:pos x="58" y="3"/>
              </a:cxn>
              <a:cxn ang="0">
                <a:pos x="57" y="8"/>
              </a:cxn>
              <a:cxn ang="0">
                <a:pos x="58" y="14"/>
              </a:cxn>
              <a:cxn ang="0">
                <a:pos x="61" y="13"/>
              </a:cxn>
              <a:cxn ang="0">
                <a:pos x="68" y="20"/>
              </a:cxn>
              <a:cxn ang="0">
                <a:pos x="67" y="18"/>
              </a:cxn>
              <a:cxn ang="0">
                <a:pos x="70" y="10"/>
              </a:cxn>
              <a:cxn ang="0">
                <a:pos x="67" y="2"/>
              </a:cxn>
              <a:cxn ang="0">
                <a:pos x="68" y="0"/>
              </a:cxn>
            </a:cxnLst>
            <a:rect l="0" t="0" r="r" b="b"/>
            <a:pathLst>
              <a:path w="71" h="20">
                <a:moveTo>
                  <a:pt x="6" y="20"/>
                </a:moveTo>
                <a:lnTo>
                  <a:pt x="4" y="20"/>
                </a:lnTo>
                <a:cubicBezTo>
                  <a:pt x="3" y="18"/>
                  <a:pt x="2" y="17"/>
                  <a:pt x="1" y="16"/>
                </a:cubicBezTo>
                <a:cubicBezTo>
                  <a:pt x="1" y="14"/>
                  <a:pt x="0" y="12"/>
                  <a:pt x="0" y="10"/>
                </a:cubicBezTo>
                <a:cubicBezTo>
                  <a:pt x="0" y="8"/>
                  <a:pt x="1" y="6"/>
                  <a:pt x="1" y="5"/>
                </a:cubicBezTo>
                <a:cubicBezTo>
                  <a:pt x="2" y="3"/>
                  <a:pt x="3" y="2"/>
                  <a:pt x="4" y="0"/>
                </a:cubicBezTo>
                <a:lnTo>
                  <a:pt x="6" y="0"/>
                </a:lnTo>
                <a:lnTo>
                  <a:pt x="6" y="0"/>
                </a:lnTo>
                <a:cubicBezTo>
                  <a:pt x="6" y="1"/>
                  <a:pt x="5" y="1"/>
                  <a:pt x="5" y="2"/>
                </a:cubicBezTo>
                <a:cubicBezTo>
                  <a:pt x="4" y="3"/>
                  <a:pt x="4" y="3"/>
                  <a:pt x="3" y="4"/>
                </a:cubicBezTo>
                <a:cubicBezTo>
                  <a:pt x="3" y="5"/>
                  <a:pt x="3" y="6"/>
                  <a:pt x="2" y="7"/>
                </a:cubicBezTo>
                <a:cubicBezTo>
                  <a:pt x="2" y="8"/>
                  <a:pt x="2" y="9"/>
                  <a:pt x="2" y="10"/>
                </a:cubicBezTo>
                <a:cubicBezTo>
                  <a:pt x="2" y="11"/>
                  <a:pt x="2" y="12"/>
                  <a:pt x="2" y="13"/>
                </a:cubicBezTo>
                <a:cubicBezTo>
                  <a:pt x="3" y="14"/>
                  <a:pt x="3" y="15"/>
                  <a:pt x="3" y="16"/>
                </a:cubicBezTo>
                <a:cubicBezTo>
                  <a:pt x="4" y="17"/>
                  <a:pt x="4" y="17"/>
                  <a:pt x="5" y="18"/>
                </a:cubicBezTo>
                <a:cubicBezTo>
                  <a:pt x="5" y="19"/>
                  <a:pt x="6" y="19"/>
                  <a:pt x="6" y="20"/>
                </a:cubicBezTo>
                <a:close/>
                <a:moveTo>
                  <a:pt x="13" y="10"/>
                </a:moveTo>
                <a:lnTo>
                  <a:pt x="8" y="10"/>
                </a:lnTo>
                <a:lnTo>
                  <a:pt x="8" y="8"/>
                </a:lnTo>
                <a:lnTo>
                  <a:pt x="13" y="8"/>
                </a:lnTo>
                <a:lnTo>
                  <a:pt x="13" y="10"/>
                </a:lnTo>
                <a:close/>
                <a:moveTo>
                  <a:pt x="24" y="11"/>
                </a:moveTo>
                <a:cubicBezTo>
                  <a:pt x="24" y="12"/>
                  <a:pt x="24" y="12"/>
                  <a:pt x="24" y="13"/>
                </a:cubicBezTo>
                <a:cubicBezTo>
                  <a:pt x="24" y="14"/>
                  <a:pt x="23" y="14"/>
                  <a:pt x="23" y="15"/>
                </a:cubicBezTo>
                <a:cubicBezTo>
                  <a:pt x="23" y="15"/>
                  <a:pt x="22" y="15"/>
                  <a:pt x="21" y="16"/>
                </a:cubicBezTo>
                <a:cubicBezTo>
                  <a:pt x="21" y="16"/>
                  <a:pt x="20" y="16"/>
                  <a:pt x="19" y="16"/>
                </a:cubicBezTo>
                <a:cubicBezTo>
                  <a:pt x="19" y="16"/>
                  <a:pt x="18" y="16"/>
                  <a:pt x="17" y="16"/>
                </a:cubicBezTo>
                <a:cubicBezTo>
                  <a:pt x="17" y="16"/>
                  <a:pt x="16" y="15"/>
                  <a:pt x="16" y="15"/>
                </a:cubicBezTo>
                <a:lnTo>
                  <a:pt x="16" y="13"/>
                </a:lnTo>
                <a:lnTo>
                  <a:pt x="16" y="13"/>
                </a:lnTo>
                <a:cubicBezTo>
                  <a:pt x="16" y="13"/>
                  <a:pt x="16" y="13"/>
                  <a:pt x="16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4"/>
                  <a:pt x="21" y="14"/>
                </a:cubicBezTo>
                <a:cubicBezTo>
                  <a:pt x="21" y="14"/>
                  <a:pt x="21" y="14"/>
                  <a:pt x="22" y="13"/>
                </a:cubicBezTo>
                <a:cubicBezTo>
                  <a:pt x="22" y="13"/>
                  <a:pt x="22" y="13"/>
                  <a:pt x="22" y="12"/>
                </a:cubicBezTo>
                <a:cubicBezTo>
                  <a:pt x="22" y="12"/>
                  <a:pt x="22" y="12"/>
                  <a:pt x="22" y="11"/>
                </a:cubicBezTo>
                <a:cubicBezTo>
                  <a:pt x="22" y="11"/>
                  <a:pt x="22" y="10"/>
                  <a:pt x="22" y="10"/>
                </a:cubicBezTo>
                <a:cubicBezTo>
                  <a:pt x="22" y="9"/>
                  <a:pt x="22" y="9"/>
                  <a:pt x="21" y="9"/>
                </a:cubicBezTo>
                <a:cubicBezTo>
                  <a:pt x="21" y="9"/>
                  <a:pt x="21" y="9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7" y="8"/>
                  <a:pt x="16" y="9"/>
                  <a:pt x="16" y="9"/>
                </a:cubicBezTo>
                <a:lnTo>
                  <a:pt x="16" y="1"/>
                </a:lnTo>
                <a:lnTo>
                  <a:pt x="24" y="1"/>
                </a:lnTo>
                <a:lnTo>
                  <a:pt x="24" y="3"/>
                </a:lnTo>
                <a:lnTo>
                  <a:pt x="18" y="3"/>
                </a:lnTo>
                <a:lnTo>
                  <a:pt x="18" y="7"/>
                </a:lnTo>
                <a:cubicBezTo>
                  <a:pt x="18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1" y="7"/>
                  <a:pt x="21" y="7"/>
                </a:cubicBezTo>
                <a:cubicBezTo>
                  <a:pt x="22" y="7"/>
                  <a:pt x="22" y="7"/>
                  <a:pt x="23" y="8"/>
                </a:cubicBezTo>
                <a:cubicBezTo>
                  <a:pt x="23" y="8"/>
                  <a:pt x="24" y="8"/>
                  <a:pt x="24" y="9"/>
                </a:cubicBezTo>
                <a:cubicBezTo>
                  <a:pt x="24" y="9"/>
                  <a:pt x="24" y="10"/>
                  <a:pt x="24" y="11"/>
                </a:cubicBezTo>
                <a:close/>
                <a:moveTo>
                  <a:pt x="36" y="8"/>
                </a:moveTo>
                <a:cubicBezTo>
                  <a:pt x="36" y="11"/>
                  <a:pt x="35" y="13"/>
                  <a:pt x="34" y="14"/>
                </a:cubicBezTo>
                <a:cubicBezTo>
                  <a:pt x="34" y="15"/>
                  <a:pt x="33" y="16"/>
                  <a:pt x="31" y="16"/>
                </a:cubicBezTo>
                <a:cubicBezTo>
                  <a:pt x="29" y="16"/>
                  <a:pt x="28" y="15"/>
                  <a:pt x="27" y="14"/>
                </a:cubicBezTo>
                <a:cubicBezTo>
                  <a:pt x="27" y="13"/>
                  <a:pt x="26" y="11"/>
                  <a:pt x="26" y="8"/>
                </a:cubicBezTo>
                <a:cubicBezTo>
                  <a:pt x="26" y="6"/>
                  <a:pt x="27" y="4"/>
                  <a:pt x="27" y="3"/>
                </a:cubicBezTo>
                <a:cubicBezTo>
                  <a:pt x="28" y="1"/>
                  <a:pt x="29" y="1"/>
                  <a:pt x="31" y="1"/>
                </a:cubicBezTo>
                <a:cubicBezTo>
                  <a:pt x="33" y="1"/>
                  <a:pt x="34" y="1"/>
                  <a:pt x="34" y="3"/>
                </a:cubicBezTo>
                <a:cubicBezTo>
                  <a:pt x="35" y="4"/>
                  <a:pt x="36" y="6"/>
                  <a:pt x="36" y="8"/>
                </a:cubicBezTo>
                <a:close/>
                <a:moveTo>
                  <a:pt x="33" y="13"/>
                </a:moveTo>
                <a:cubicBezTo>
                  <a:pt x="33" y="12"/>
                  <a:pt x="33" y="12"/>
                  <a:pt x="34" y="11"/>
                </a:cubicBezTo>
                <a:cubicBezTo>
                  <a:pt x="34" y="10"/>
                  <a:pt x="34" y="9"/>
                  <a:pt x="34" y="8"/>
                </a:cubicBezTo>
                <a:cubicBezTo>
                  <a:pt x="34" y="7"/>
                  <a:pt x="34" y="7"/>
                  <a:pt x="34" y="6"/>
                </a:cubicBezTo>
                <a:cubicBezTo>
                  <a:pt x="33" y="5"/>
                  <a:pt x="33" y="4"/>
                  <a:pt x="33" y="4"/>
                </a:cubicBezTo>
                <a:cubicBezTo>
                  <a:pt x="33" y="3"/>
                  <a:pt x="33" y="3"/>
                  <a:pt x="32" y="3"/>
                </a:cubicBezTo>
                <a:cubicBezTo>
                  <a:pt x="32" y="2"/>
                  <a:pt x="31" y="2"/>
                  <a:pt x="31" y="2"/>
                </a:cubicBezTo>
                <a:cubicBezTo>
                  <a:pt x="30" y="2"/>
                  <a:pt x="30" y="2"/>
                  <a:pt x="30" y="3"/>
                </a:cubicBezTo>
                <a:cubicBezTo>
                  <a:pt x="29" y="3"/>
                  <a:pt x="29" y="3"/>
                  <a:pt x="29" y="4"/>
                </a:cubicBezTo>
                <a:cubicBezTo>
                  <a:pt x="29" y="4"/>
                  <a:pt x="28" y="5"/>
                  <a:pt x="28" y="6"/>
                </a:cubicBezTo>
                <a:cubicBezTo>
                  <a:pt x="28" y="7"/>
                  <a:pt x="28" y="7"/>
                  <a:pt x="28" y="8"/>
                </a:cubicBezTo>
                <a:cubicBezTo>
                  <a:pt x="28" y="9"/>
                  <a:pt x="28" y="10"/>
                  <a:pt x="28" y="11"/>
                </a:cubicBezTo>
                <a:cubicBezTo>
                  <a:pt x="28" y="12"/>
                  <a:pt x="29" y="12"/>
                  <a:pt x="29" y="13"/>
                </a:cubicBezTo>
                <a:cubicBezTo>
                  <a:pt x="29" y="13"/>
                  <a:pt x="29" y="14"/>
                  <a:pt x="30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1" y="14"/>
                  <a:pt x="32" y="14"/>
                  <a:pt x="32" y="14"/>
                </a:cubicBezTo>
                <a:cubicBezTo>
                  <a:pt x="33" y="14"/>
                  <a:pt x="33" y="13"/>
                  <a:pt x="33" y="13"/>
                </a:cubicBezTo>
                <a:close/>
                <a:moveTo>
                  <a:pt x="41" y="13"/>
                </a:moveTo>
                <a:lnTo>
                  <a:pt x="39" y="19"/>
                </a:lnTo>
                <a:lnTo>
                  <a:pt x="37" y="19"/>
                </a:lnTo>
                <a:lnTo>
                  <a:pt x="39" y="13"/>
                </a:lnTo>
                <a:lnTo>
                  <a:pt x="41" y="13"/>
                </a:lnTo>
                <a:close/>
                <a:moveTo>
                  <a:pt x="53" y="16"/>
                </a:moveTo>
                <a:lnTo>
                  <a:pt x="44" y="16"/>
                </a:lnTo>
                <a:lnTo>
                  <a:pt x="44" y="14"/>
                </a:lnTo>
                <a:cubicBezTo>
                  <a:pt x="44" y="13"/>
                  <a:pt x="45" y="12"/>
                  <a:pt x="46" y="12"/>
                </a:cubicBezTo>
                <a:cubicBezTo>
                  <a:pt x="46" y="11"/>
                  <a:pt x="47" y="11"/>
                  <a:pt x="47" y="10"/>
                </a:cubicBezTo>
                <a:cubicBezTo>
                  <a:pt x="48" y="9"/>
                  <a:pt x="49" y="8"/>
                  <a:pt x="50" y="7"/>
                </a:cubicBezTo>
                <a:cubicBezTo>
                  <a:pt x="50" y="6"/>
                  <a:pt x="50" y="6"/>
                  <a:pt x="50" y="5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3"/>
                  <a:pt x="50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7" y="2"/>
                  <a:pt x="47" y="2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4" y="4"/>
                  <a:pt x="44" y="4"/>
                </a:cubicBezTo>
                <a:lnTo>
                  <a:pt x="44" y="4"/>
                </a:lnTo>
                <a:lnTo>
                  <a:pt x="44" y="2"/>
                </a:lnTo>
                <a:cubicBezTo>
                  <a:pt x="44" y="1"/>
                  <a:pt x="45" y="1"/>
                  <a:pt x="46" y="1"/>
                </a:cubicBezTo>
                <a:cubicBezTo>
                  <a:pt x="46" y="1"/>
                  <a:pt x="47" y="1"/>
                  <a:pt x="48" y="1"/>
                </a:cubicBezTo>
                <a:cubicBezTo>
                  <a:pt x="49" y="1"/>
                  <a:pt x="50" y="1"/>
                  <a:pt x="51" y="2"/>
                </a:cubicBezTo>
                <a:cubicBezTo>
                  <a:pt x="52" y="3"/>
                  <a:pt x="52" y="4"/>
                  <a:pt x="52" y="5"/>
                </a:cubicBezTo>
                <a:cubicBezTo>
                  <a:pt x="52" y="5"/>
                  <a:pt x="52" y="6"/>
                  <a:pt x="52" y="6"/>
                </a:cubicBezTo>
                <a:cubicBezTo>
                  <a:pt x="52" y="7"/>
                  <a:pt x="52" y="7"/>
                  <a:pt x="51" y="8"/>
                </a:cubicBezTo>
                <a:cubicBezTo>
                  <a:pt x="51" y="8"/>
                  <a:pt x="51" y="9"/>
                  <a:pt x="51" y="9"/>
                </a:cubicBezTo>
                <a:cubicBezTo>
                  <a:pt x="50" y="9"/>
                  <a:pt x="50" y="10"/>
                  <a:pt x="49" y="10"/>
                </a:cubicBezTo>
                <a:cubicBezTo>
                  <a:pt x="49" y="11"/>
                  <a:pt x="48" y="12"/>
                  <a:pt x="47" y="12"/>
                </a:cubicBezTo>
                <a:cubicBezTo>
                  <a:pt x="47" y="13"/>
                  <a:pt x="46" y="14"/>
                  <a:pt x="46" y="14"/>
                </a:cubicBezTo>
                <a:lnTo>
                  <a:pt x="53" y="14"/>
                </a:lnTo>
                <a:lnTo>
                  <a:pt x="53" y="16"/>
                </a:lnTo>
                <a:close/>
                <a:moveTo>
                  <a:pt x="64" y="8"/>
                </a:moveTo>
                <a:cubicBezTo>
                  <a:pt x="64" y="11"/>
                  <a:pt x="64" y="13"/>
                  <a:pt x="63" y="14"/>
                </a:cubicBezTo>
                <a:cubicBezTo>
                  <a:pt x="62" y="15"/>
                  <a:pt x="61" y="16"/>
                  <a:pt x="59" y="16"/>
                </a:cubicBezTo>
                <a:cubicBezTo>
                  <a:pt x="58" y="16"/>
                  <a:pt x="56" y="15"/>
                  <a:pt x="56" y="14"/>
                </a:cubicBezTo>
                <a:cubicBezTo>
                  <a:pt x="55" y="13"/>
                  <a:pt x="54" y="11"/>
                  <a:pt x="54" y="8"/>
                </a:cubicBezTo>
                <a:cubicBezTo>
                  <a:pt x="54" y="6"/>
                  <a:pt x="55" y="4"/>
                  <a:pt x="56" y="3"/>
                </a:cubicBezTo>
                <a:cubicBezTo>
                  <a:pt x="56" y="1"/>
                  <a:pt x="58" y="1"/>
                  <a:pt x="59" y="1"/>
                </a:cubicBezTo>
                <a:cubicBezTo>
                  <a:pt x="61" y="1"/>
                  <a:pt x="62" y="1"/>
                  <a:pt x="63" y="3"/>
                </a:cubicBezTo>
                <a:cubicBezTo>
                  <a:pt x="64" y="4"/>
                  <a:pt x="64" y="6"/>
                  <a:pt x="64" y="8"/>
                </a:cubicBezTo>
                <a:close/>
                <a:moveTo>
                  <a:pt x="61" y="13"/>
                </a:moveTo>
                <a:cubicBezTo>
                  <a:pt x="62" y="12"/>
                  <a:pt x="62" y="12"/>
                  <a:pt x="62" y="11"/>
                </a:cubicBezTo>
                <a:cubicBezTo>
                  <a:pt x="62" y="10"/>
                  <a:pt x="62" y="9"/>
                  <a:pt x="62" y="8"/>
                </a:cubicBezTo>
                <a:cubicBezTo>
                  <a:pt x="62" y="7"/>
                  <a:pt x="62" y="7"/>
                  <a:pt x="62" y="6"/>
                </a:cubicBezTo>
                <a:cubicBezTo>
                  <a:pt x="62" y="5"/>
                  <a:pt x="62" y="4"/>
                  <a:pt x="61" y="4"/>
                </a:cubicBezTo>
                <a:cubicBezTo>
                  <a:pt x="61" y="3"/>
                  <a:pt x="61" y="3"/>
                  <a:pt x="61" y="3"/>
                </a:cubicBezTo>
                <a:cubicBezTo>
                  <a:pt x="60" y="2"/>
                  <a:pt x="60" y="2"/>
                  <a:pt x="59" y="2"/>
                </a:cubicBezTo>
                <a:cubicBezTo>
                  <a:pt x="59" y="2"/>
                  <a:pt x="58" y="2"/>
                  <a:pt x="58" y="3"/>
                </a:cubicBezTo>
                <a:cubicBezTo>
                  <a:pt x="58" y="3"/>
                  <a:pt x="57" y="3"/>
                  <a:pt x="57" y="4"/>
                </a:cubicBezTo>
                <a:cubicBezTo>
                  <a:pt x="57" y="4"/>
                  <a:pt x="57" y="5"/>
                  <a:pt x="57" y="6"/>
                </a:cubicBezTo>
                <a:cubicBezTo>
                  <a:pt x="57" y="7"/>
                  <a:pt x="57" y="7"/>
                  <a:pt x="57" y="8"/>
                </a:cubicBezTo>
                <a:cubicBezTo>
                  <a:pt x="57" y="9"/>
                  <a:pt x="57" y="10"/>
                  <a:pt x="57" y="11"/>
                </a:cubicBezTo>
                <a:cubicBezTo>
                  <a:pt x="57" y="12"/>
                  <a:pt x="57" y="12"/>
                  <a:pt x="57" y="13"/>
                </a:cubicBezTo>
                <a:cubicBezTo>
                  <a:pt x="57" y="13"/>
                  <a:pt x="57" y="14"/>
                  <a:pt x="58" y="14"/>
                </a:cubicBezTo>
                <a:cubicBezTo>
                  <a:pt x="58" y="14"/>
                  <a:pt x="59" y="14"/>
                  <a:pt x="59" y="14"/>
                </a:cubicBezTo>
                <a:cubicBezTo>
                  <a:pt x="60" y="14"/>
                  <a:pt x="60" y="14"/>
                  <a:pt x="61" y="14"/>
                </a:cubicBezTo>
                <a:cubicBezTo>
                  <a:pt x="61" y="14"/>
                  <a:pt x="61" y="13"/>
                  <a:pt x="61" y="13"/>
                </a:cubicBezTo>
                <a:close/>
                <a:moveTo>
                  <a:pt x="71" y="10"/>
                </a:moveTo>
                <a:cubicBezTo>
                  <a:pt x="71" y="12"/>
                  <a:pt x="71" y="14"/>
                  <a:pt x="70" y="15"/>
                </a:cubicBezTo>
                <a:cubicBezTo>
                  <a:pt x="70" y="17"/>
                  <a:pt x="69" y="18"/>
                  <a:pt x="68" y="20"/>
                </a:cubicBezTo>
                <a:lnTo>
                  <a:pt x="65" y="20"/>
                </a:lnTo>
                <a:lnTo>
                  <a:pt x="65" y="20"/>
                </a:lnTo>
                <a:cubicBezTo>
                  <a:pt x="66" y="19"/>
                  <a:pt x="67" y="19"/>
                  <a:pt x="67" y="18"/>
                </a:cubicBezTo>
                <a:cubicBezTo>
                  <a:pt x="68" y="17"/>
                  <a:pt x="68" y="17"/>
                  <a:pt x="68" y="16"/>
                </a:cubicBezTo>
                <a:cubicBezTo>
                  <a:pt x="69" y="15"/>
                  <a:pt x="69" y="14"/>
                  <a:pt x="69" y="13"/>
                </a:cubicBezTo>
                <a:cubicBezTo>
                  <a:pt x="70" y="12"/>
                  <a:pt x="70" y="11"/>
                  <a:pt x="70" y="10"/>
                </a:cubicBezTo>
                <a:cubicBezTo>
                  <a:pt x="70" y="9"/>
                  <a:pt x="70" y="8"/>
                  <a:pt x="69" y="7"/>
                </a:cubicBezTo>
                <a:cubicBezTo>
                  <a:pt x="69" y="6"/>
                  <a:pt x="69" y="5"/>
                  <a:pt x="68" y="4"/>
                </a:cubicBezTo>
                <a:cubicBezTo>
                  <a:pt x="68" y="4"/>
                  <a:pt x="68" y="3"/>
                  <a:pt x="67" y="2"/>
                </a:cubicBezTo>
                <a:cubicBezTo>
                  <a:pt x="66" y="1"/>
                  <a:pt x="66" y="1"/>
                  <a:pt x="65" y="0"/>
                </a:cubicBezTo>
                <a:lnTo>
                  <a:pt x="65" y="0"/>
                </a:lnTo>
                <a:lnTo>
                  <a:pt x="68" y="0"/>
                </a:lnTo>
                <a:cubicBezTo>
                  <a:pt x="69" y="2"/>
                  <a:pt x="70" y="3"/>
                  <a:pt x="70" y="5"/>
                </a:cubicBezTo>
                <a:cubicBezTo>
                  <a:pt x="71" y="6"/>
                  <a:pt x="71" y="8"/>
                  <a:pt x="71" y="10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51" name="Freeform 39"/>
          <p:cNvSpPr>
            <a:spLocks noEditPoints="1"/>
          </p:cNvSpPr>
          <p:nvPr/>
        </p:nvSpPr>
        <p:spPr bwMode="auto">
          <a:xfrm>
            <a:off x="1981200" y="5791200"/>
            <a:ext cx="763588" cy="254000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4" y="0"/>
              </a:cxn>
              <a:cxn ang="0">
                <a:pos x="5" y="2"/>
              </a:cxn>
              <a:cxn ang="0">
                <a:pos x="2" y="10"/>
              </a:cxn>
              <a:cxn ang="0">
                <a:pos x="5" y="18"/>
              </a:cxn>
              <a:cxn ang="0">
                <a:pos x="13" y="10"/>
              </a:cxn>
              <a:cxn ang="0">
                <a:pos x="13" y="8"/>
              </a:cxn>
              <a:cxn ang="0">
                <a:pos x="24" y="13"/>
              </a:cxn>
              <a:cxn ang="0">
                <a:pos x="19" y="16"/>
              </a:cxn>
              <a:cxn ang="0">
                <a:pos x="15" y="13"/>
              </a:cxn>
              <a:cxn ang="0">
                <a:pos x="17" y="14"/>
              </a:cxn>
              <a:cxn ang="0">
                <a:pos x="20" y="14"/>
              </a:cxn>
              <a:cxn ang="0">
                <a:pos x="22" y="11"/>
              </a:cxn>
              <a:cxn ang="0">
                <a:pos x="20" y="8"/>
              </a:cxn>
              <a:cxn ang="0">
                <a:pos x="16" y="8"/>
              </a:cxn>
              <a:cxn ang="0">
                <a:pos x="24" y="2"/>
              </a:cxn>
              <a:cxn ang="0">
                <a:pos x="19" y="6"/>
              </a:cxn>
              <a:cxn ang="0">
                <a:pos x="23" y="7"/>
              </a:cxn>
              <a:cxn ang="0">
                <a:pos x="36" y="8"/>
              </a:cxn>
              <a:cxn ang="0">
                <a:pos x="27" y="14"/>
              </a:cxn>
              <a:cxn ang="0">
                <a:pos x="31" y="0"/>
              </a:cxn>
              <a:cxn ang="0">
                <a:pos x="33" y="13"/>
              </a:cxn>
              <a:cxn ang="0">
                <a:pos x="33" y="5"/>
              </a:cxn>
              <a:cxn ang="0">
                <a:pos x="31" y="2"/>
              </a:cxn>
              <a:cxn ang="0">
                <a:pos x="28" y="5"/>
              </a:cxn>
              <a:cxn ang="0">
                <a:pos x="29" y="13"/>
              </a:cxn>
              <a:cxn ang="0">
                <a:pos x="32" y="14"/>
              </a:cxn>
              <a:cxn ang="0">
                <a:pos x="39" y="19"/>
              </a:cxn>
              <a:cxn ang="0">
                <a:pos x="41" y="13"/>
              </a:cxn>
              <a:cxn ang="0">
                <a:pos x="48" y="16"/>
              </a:cxn>
              <a:cxn ang="0">
                <a:pos x="44" y="2"/>
              </a:cxn>
              <a:cxn ang="0">
                <a:pos x="53" y="8"/>
              </a:cxn>
              <a:cxn ang="0">
                <a:pos x="51" y="8"/>
              </a:cxn>
              <a:cxn ang="0">
                <a:pos x="49" y="2"/>
              </a:cxn>
              <a:cxn ang="0">
                <a:pos x="46" y="4"/>
              </a:cxn>
              <a:cxn ang="0">
                <a:pos x="45" y="11"/>
              </a:cxn>
              <a:cxn ang="0">
                <a:pos x="48" y="14"/>
              </a:cxn>
              <a:cxn ang="0">
                <a:pos x="60" y="10"/>
              </a:cxn>
              <a:cxn ang="0">
                <a:pos x="54" y="20"/>
              </a:cxn>
              <a:cxn ang="0">
                <a:pos x="57" y="16"/>
              </a:cxn>
              <a:cxn ang="0">
                <a:pos x="58" y="7"/>
              </a:cxn>
              <a:cxn ang="0">
                <a:pos x="54" y="0"/>
              </a:cxn>
              <a:cxn ang="0">
                <a:pos x="59" y="4"/>
              </a:cxn>
            </a:cxnLst>
            <a:rect l="0" t="0" r="r" b="b"/>
            <a:pathLst>
              <a:path w="60" h="20">
                <a:moveTo>
                  <a:pt x="6" y="20"/>
                </a:moveTo>
                <a:lnTo>
                  <a:pt x="4" y="20"/>
                </a:lnTo>
                <a:cubicBezTo>
                  <a:pt x="3" y="18"/>
                  <a:pt x="2" y="17"/>
                  <a:pt x="1" y="15"/>
                </a:cubicBezTo>
                <a:cubicBezTo>
                  <a:pt x="0" y="14"/>
                  <a:pt x="0" y="12"/>
                  <a:pt x="0" y="10"/>
                </a:cubicBezTo>
                <a:cubicBezTo>
                  <a:pt x="0" y="8"/>
                  <a:pt x="0" y="6"/>
                  <a:pt x="1" y="4"/>
                </a:cubicBezTo>
                <a:cubicBezTo>
                  <a:pt x="2" y="3"/>
                  <a:pt x="3" y="1"/>
                  <a:pt x="4" y="0"/>
                </a:cubicBezTo>
                <a:lnTo>
                  <a:pt x="6" y="0"/>
                </a:lnTo>
                <a:lnTo>
                  <a:pt x="6" y="0"/>
                </a:lnTo>
                <a:cubicBezTo>
                  <a:pt x="6" y="1"/>
                  <a:pt x="5" y="1"/>
                  <a:pt x="5" y="2"/>
                </a:cubicBezTo>
                <a:cubicBezTo>
                  <a:pt x="4" y="2"/>
                  <a:pt x="4" y="3"/>
                  <a:pt x="3" y="4"/>
                </a:cubicBezTo>
                <a:cubicBezTo>
                  <a:pt x="3" y="5"/>
                  <a:pt x="2" y="6"/>
                  <a:pt x="2" y="7"/>
                </a:cubicBezTo>
                <a:cubicBezTo>
                  <a:pt x="2" y="8"/>
                  <a:pt x="2" y="9"/>
                  <a:pt x="2" y="10"/>
                </a:cubicBezTo>
                <a:cubicBezTo>
                  <a:pt x="2" y="11"/>
                  <a:pt x="2" y="12"/>
                  <a:pt x="2" y="13"/>
                </a:cubicBezTo>
                <a:cubicBezTo>
                  <a:pt x="2" y="14"/>
                  <a:pt x="3" y="15"/>
                  <a:pt x="3" y="16"/>
                </a:cubicBezTo>
                <a:cubicBezTo>
                  <a:pt x="4" y="16"/>
                  <a:pt x="4" y="17"/>
                  <a:pt x="5" y="18"/>
                </a:cubicBezTo>
                <a:cubicBezTo>
                  <a:pt x="5" y="18"/>
                  <a:pt x="6" y="19"/>
                  <a:pt x="6" y="19"/>
                </a:cubicBezTo>
                <a:lnTo>
                  <a:pt x="6" y="20"/>
                </a:lnTo>
                <a:close/>
                <a:moveTo>
                  <a:pt x="13" y="10"/>
                </a:moveTo>
                <a:lnTo>
                  <a:pt x="8" y="10"/>
                </a:lnTo>
                <a:lnTo>
                  <a:pt x="8" y="8"/>
                </a:lnTo>
                <a:lnTo>
                  <a:pt x="13" y="8"/>
                </a:lnTo>
                <a:lnTo>
                  <a:pt x="13" y="10"/>
                </a:lnTo>
                <a:close/>
                <a:moveTo>
                  <a:pt x="24" y="11"/>
                </a:moveTo>
                <a:cubicBezTo>
                  <a:pt x="24" y="11"/>
                  <a:pt x="24" y="12"/>
                  <a:pt x="24" y="13"/>
                </a:cubicBezTo>
                <a:cubicBezTo>
                  <a:pt x="24" y="13"/>
                  <a:pt x="23" y="14"/>
                  <a:pt x="23" y="14"/>
                </a:cubicBezTo>
                <a:cubicBezTo>
                  <a:pt x="23" y="15"/>
                  <a:pt x="22" y="15"/>
                  <a:pt x="21" y="15"/>
                </a:cubicBezTo>
                <a:cubicBezTo>
                  <a:pt x="21" y="16"/>
                  <a:pt x="20" y="16"/>
                  <a:pt x="19" y="16"/>
                </a:cubicBezTo>
                <a:cubicBezTo>
                  <a:pt x="19" y="16"/>
                  <a:pt x="18" y="16"/>
                  <a:pt x="17" y="16"/>
                </a:cubicBezTo>
                <a:cubicBezTo>
                  <a:pt x="17" y="15"/>
                  <a:pt x="16" y="15"/>
                  <a:pt x="15" y="15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3"/>
                  <a:pt x="16" y="13"/>
                </a:cubicBezTo>
                <a:cubicBezTo>
                  <a:pt x="17" y="13"/>
                  <a:pt x="17" y="13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3"/>
                  <a:pt x="21" y="13"/>
                </a:cubicBezTo>
                <a:cubicBezTo>
                  <a:pt x="22" y="13"/>
                  <a:pt x="22" y="13"/>
                  <a:pt x="22" y="12"/>
                </a:cubicBezTo>
                <a:cubicBezTo>
                  <a:pt x="22" y="12"/>
                  <a:pt x="22" y="11"/>
                  <a:pt x="22" y="11"/>
                </a:cubicBezTo>
                <a:cubicBezTo>
                  <a:pt x="22" y="10"/>
                  <a:pt x="22" y="10"/>
                  <a:pt x="22" y="9"/>
                </a:cubicBezTo>
                <a:cubicBezTo>
                  <a:pt x="22" y="9"/>
                  <a:pt x="22" y="9"/>
                  <a:pt x="21" y="9"/>
                </a:cubicBezTo>
                <a:cubicBezTo>
                  <a:pt x="21" y="8"/>
                  <a:pt x="21" y="8"/>
                  <a:pt x="20" y="8"/>
                </a:cubicBezTo>
                <a:cubicBezTo>
                  <a:pt x="20" y="8"/>
                  <a:pt x="19" y="8"/>
                  <a:pt x="19" y="8"/>
                </a:cubicBezTo>
                <a:cubicBezTo>
                  <a:pt x="18" y="8"/>
                  <a:pt x="18" y="8"/>
                  <a:pt x="17" y="8"/>
                </a:cubicBezTo>
                <a:cubicBezTo>
                  <a:pt x="17" y="8"/>
                  <a:pt x="16" y="8"/>
                  <a:pt x="16" y="8"/>
                </a:cubicBezTo>
                <a:lnTo>
                  <a:pt x="16" y="1"/>
                </a:lnTo>
                <a:lnTo>
                  <a:pt x="24" y="1"/>
                </a:lnTo>
                <a:lnTo>
                  <a:pt x="24" y="2"/>
                </a:lnTo>
                <a:lnTo>
                  <a:pt x="18" y="2"/>
                </a:lnTo>
                <a:lnTo>
                  <a:pt x="18" y="6"/>
                </a:lnTo>
                <a:cubicBezTo>
                  <a:pt x="18" y="6"/>
                  <a:pt x="18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1" y="6"/>
                  <a:pt x="21" y="6"/>
                </a:cubicBezTo>
                <a:cubicBezTo>
                  <a:pt x="22" y="7"/>
                  <a:pt x="22" y="7"/>
                  <a:pt x="23" y="7"/>
                </a:cubicBezTo>
                <a:cubicBezTo>
                  <a:pt x="23" y="8"/>
                  <a:pt x="24" y="8"/>
                  <a:pt x="24" y="9"/>
                </a:cubicBezTo>
                <a:cubicBezTo>
                  <a:pt x="24" y="9"/>
                  <a:pt x="24" y="10"/>
                  <a:pt x="24" y="11"/>
                </a:cubicBezTo>
                <a:close/>
                <a:moveTo>
                  <a:pt x="36" y="8"/>
                </a:moveTo>
                <a:cubicBezTo>
                  <a:pt x="36" y="11"/>
                  <a:pt x="35" y="13"/>
                  <a:pt x="34" y="14"/>
                </a:cubicBezTo>
                <a:cubicBezTo>
                  <a:pt x="34" y="15"/>
                  <a:pt x="32" y="16"/>
                  <a:pt x="31" y="16"/>
                </a:cubicBezTo>
                <a:cubicBezTo>
                  <a:pt x="29" y="16"/>
                  <a:pt x="28" y="15"/>
                  <a:pt x="27" y="14"/>
                </a:cubicBezTo>
                <a:cubicBezTo>
                  <a:pt x="26" y="13"/>
                  <a:pt x="26" y="11"/>
                  <a:pt x="26" y="8"/>
                </a:cubicBezTo>
                <a:cubicBezTo>
                  <a:pt x="26" y="5"/>
                  <a:pt x="26" y="3"/>
                  <a:pt x="27" y="2"/>
                </a:cubicBezTo>
                <a:cubicBezTo>
                  <a:pt x="28" y="1"/>
                  <a:pt x="29" y="0"/>
                  <a:pt x="31" y="0"/>
                </a:cubicBezTo>
                <a:cubicBezTo>
                  <a:pt x="32" y="0"/>
                  <a:pt x="34" y="1"/>
                  <a:pt x="34" y="2"/>
                </a:cubicBezTo>
                <a:cubicBezTo>
                  <a:pt x="35" y="4"/>
                  <a:pt x="36" y="6"/>
                  <a:pt x="36" y="8"/>
                </a:cubicBezTo>
                <a:close/>
                <a:moveTo>
                  <a:pt x="33" y="13"/>
                </a:moveTo>
                <a:cubicBezTo>
                  <a:pt x="33" y="12"/>
                  <a:pt x="33" y="11"/>
                  <a:pt x="33" y="11"/>
                </a:cubicBezTo>
                <a:cubicBezTo>
                  <a:pt x="33" y="10"/>
                  <a:pt x="34" y="9"/>
                  <a:pt x="34" y="8"/>
                </a:cubicBezTo>
                <a:cubicBezTo>
                  <a:pt x="34" y="7"/>
                  <a:pt x="33" y="6"/>
                  <a:pt x="33" y="5"/>
                </a:cubicBezTo>
                <a:cubicBezTo>
                  <a:pt x="33" y="5"/>
                  <a:pt x="33" y="4"/>
                  <a:pt x="33" y="4"/>
                </a:cubicBezTo>
                <a:cubicBezTo>
                  <a:pt x="33" y="3"/>
                  <a:pt x="33" y="3"/>
                  <a:pt x="32" y="2"/>
                </a:cubicBezTo>
                <a:cubicBezTo>
                  <a:pt x="32" y="2"/>
                  <a:pt x="31" y="2"/>
                  <a:pt x="31" y="2"/>
                </a:cubicBezTo>
                <a:cubicBezTo>
                  <a:pt x="30" y="2"/>
                  <a:pt x="30" y="2"/>
                  <a:pt x="29" y="2"/>
                </a:cubicBezTo>
                <a:cubicBezTo>
                  <a:pt x="29" y="3"/>
                  <a:pt x="29" y="3"/>
                  <a:pt x="29" y="4"/>
                </a:cubicBezTo>
                <a:cubicBezTo>
                  <a:pt x="28" y="4"/>
                  <a:pt x="28" y="5"/>
                  <a:pt x="28" y="5"/>
                </a:cubicBezTo>
                <a:cubicBezTo>
                  <a:pt x="28" y="6"/>
                  <a:pt x="28" y="7"/>
                  <a:pt x="28" y="8"/>
                </a:cubicBezTo>
                <a:cubicBezTo>
                  <a:pt x="28" y="9"/>
                  <a:pt x="28" y="10"/>
                  <a:pt x="28" y="11"/>
                </a:cubicBezTo>
                <a:cubicBezTo>
                  <a:pt x="28" y="11"/>
                  <a:pt x="28" y="12"/>
                  <a:pt x="29" y="13"/>
                </a:cubicBezTo>
                <a:cubicBezTo>
                  <a:pt x="29" y="13"/>
                  <a:pt x="29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1" y="14"/>
                  <a:pt x="32" y="14"/>
                  <a:pt x="32" y="14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41" y="13"/>
                </a:moveTo>
                <a:lnTo>
                  <a:pt x="39" y="19"/>
                </a:lnTo>
                <a:lnTo>
                  <a:pt x="37" y="19"/>
                </a:lnTo>
                <a:lnTo>
                  <a:pt x="39" y="13"/>
                </a:lnTo>
                <a:lnTo>
                  <a:pt x="41" y="13"/>
                </a:lnTo>
                <a:close/>
                <a:moveTo>
                  <a:pt x="53" y="8"/>
                </a:moveTo>
                <a:cubicBezTo>
                  <a:pt x="53" y="11"/>
                  <a:pt x="52" y="13"/>
                  <a:pt x="52" y="14"/>
                </a:cubicBezTo>
                <a:cubicBezTo>
                  <a:pt x="51" y="15"/>
                  <a:pt x="50" y="16"/>
                  <a:pt x="48" y="16"/>
                </a:cubicBezTo>
                <a:cubicBezTo>
                  <a:pt x="46" y="16"/>
                  <a:pt x="45" y="15"/>
                  <a:pt x="44" y="14"/>
                </a:cubicBezTo>
                <a:cubicBezTo>
                  <a:pt x="44" y="13"/>
                  <a:pt x="43" y="11"/>
                  <a:pt x="43" y="8"/>
                </a:cubicBezTo>
                <a:cubicBezTo>
                  <a:pt x="43" y="5"/>
                  <a:pt x="44" y="3"/>
                  <a:pt x="44" y="2"/>
                </a:cubicBezTo>
                <a:cubicBezTo>
                  <a:pt x="45" y="1"/>
                  <a:pt x="46" y="0"/>
                  <a:pt x="48" y="0"/>
                </a:cubicBezTo>
                <a:cubicBezTo>
                  <a:pt x="50" y="0"/>
                  <a:pt x="51" y="1"/>
                  <a:pt x="52" y="2"/>
                </a:cubicBezTo>
                <a:cubicBezTo>
                  <a:pt x="52" y="4"/>
                  <a:pt x="53" y="6"/>
                  <a:pt x="53" y="8"/>
                </a:cubicBezTo>
                <a:close/>
                <a:moveTo>
                  <a:pt x="50" y="13"/>
                </a:moveTo>
                <a:cubicBezTo>
                  <a:pt x="50" y="12"/>
                  <a:pt x="51" y="11"/>
                  <a:pt x="51" y="11"/>
                </a:cubicBezTo>
                <a:cubicBezTo>
                  <a:pt x="51" y="10"/>
                  <a:pt x="51" y="9"/>
                  <a:pt x="51" y="8"/>
                </a:cubicBezTo>
                <a:cubicBezTo>
                  <a:pt x="51" y="7"/>
                  <a:pt x="51" y="6"/>
                  <a:pt x="51" y="5"/>
                </a:cubicBezTo>
                <a:cubicBezTo>
                  <a:pt x="51" y="5"/>
                  <a:pt x="50" y="4"/>
                  <a:pt x="50" y="4"/>
                </a:cubicBezTo>
                <a:cubicBezTo>
                  <a:pt x="50" y="3"/>
                  <a:pt x="50" y="3"/>
                  <a:pt x="49" y="2"/>
                </a:cubicBezTo>
                <a:cubicBezTo>
                  <a:pt x="49" y="2"/>
                  <a:pt x="49" y="2"/>
                  <a:pt x="48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6" y="3"/>
                  <a:pt x="46" y="3"/>
                  <a:pt x="46" y="4"/>
                </a:cubicBezTo>
                <a:cubicBezTo>
                  <a:pt x="46" y="4"/>
                  <a:pt x="46" y="5"/>
                  <a:pt x="45" y="5"/>
                </a:cubicBezTo>
                <a:cubicBezTo>
                  <a:pt x="45" y="6"/>
                  <a:pt x="45" y="7"/>
                  <a:pt x="45" y="8"/>
                </a:cubicBezTo>
                <a:cubicBezTo>
                  <a:pt x="45" y="9"/>
                  <a:pt x="45" y="10"/>
                  <a:pt x="45" y="11"/>
                </a:cubicBezTo>
                <a:cubicBezTo>
                  <a:pt x="45" y="11"/>
                  <a:pt x="46" y="12"/>
                  <a:pt x="46" y="13"/>
                </a:cubicBezTo>
                <a:cubicBezTo>
                  <a:pt x="46" y="13"/>
                  <a:pt x="46" y="13"/>
                  <a:pt x="47" y="14"/>
                </a:cubicBezTo>
                <a:cubicBezTo>
                  <a:pt x="47" y="14"/>
                  <a:pt x="47" y="14"/>
                  <a:pt x="48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50" y="13"/>
                  <a:pt x="50" y="13"/>
                  <a:pt x="50" y="13"/>
                </a:cubicBezTo>
                <a:close/>
                <a:moveTo>
                  <a:pt x="60" y="10"/>
                </a:moveTo>
                <a:cubicBezTo>
                  <a:pt x="60" y="12"/>
                  <a:pt x="60" y="14"/>
                  <a:pt x="59" y="15"/>
                </a:cubicBezTo>
                <a:cubicBezTo>
                  <a:pt x="59" y="17"/>
                  <a:pt x="58" y="18"/>
                  <a:pt x="57" y="20"/>
                </a:cubicBezTo>
                <a:lnTo>
                  <a:pt x="54" y="20"/>
                </a:lnTo>
                <a:lnTo>
                  <a:pt x="54" y="19"/>
                </a:lnTo>
                <a:cubicBezTo>
                  <a:pt x="55" y="19"/>
                  <a:pt x="55" y="18"/>
                  <a:pt x="56" y="18"/>
                </a:cubicBezTo>
                <a:cubicBezTo>
                  <a:pt x="56" y="17"/>
                  <a:pt x="57" y="16"/>
                  <a:pt x="57" y="16"/>
                </a:cubicBezTo>
                <a:cubicBezTo>
                  <a:pt x="58" y="15"/>
                  <a:pt x="58" y="14"/>
                  <a:pt x="58" y="13"/>
                </a:cubicBezTo>
                <a:cubicBezTo>
                  <a:pt x="58" y="12"/>
                  <a:pt x="59" y="11"/>
                  <a:pt x="59" y="10"/>
                </a:cubicBezTo>
                <a:cubicBezTo>
                  <a:pt x="59" y="9"/>
                  <a:pt x="58" y="8"/>
                  <a:pt x="58" y="7"/>
                </a:cubicBezTo>
                <a:cubicBezTo>
                  <a:pt x="58" y="6"/>
                  <a:pt x="58" y="5"/>
                  <a:pt x="57" y="4"/>
                </a:cubicBezTo>
                <a:cubicBezTo>
                  <a:pt x="57" y="3"/>
                  <a:pt x="56" y="2"/>
                  <a:pt x="56" y="2"/>
                </a:cubicBezTo>
                <a:cubicBezTo>
                  <a:pt x="55" y="1"/>
                  <a:pt x="55" y="1"/>
                  <a:pt x="54" y="0"/>
                </a:cubicBezTo>
                <a:lnTo>
                  <a:pt x="54" y="0"/>
                </a:lnTo>
                <a:lnTo>
                  <a:pt x="57" y="0"/>
                </a:lnTo>
                <a:cubicBezTo>
                  <a:pt x="58" y="1"/>
                  <a:pt x="59" y="3"/>
                  <a:pt x="59" y="4"/>
                </a:cubicBezTo>
                <a:cubicBezTo>
                  <a:pt x="60" y="6"/>
                  <a:pt x="60" y="8"/>
                  <a:pt x="60" y="10"/>
                </a:cubicBez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52" name="Freeform 40"/>
          <p:cNvSpPr>
            <a:spLocks/>
          </p:cNvSpPr>
          <p:nvPr/>
        </p:nvSpPr>
        <p:spPr bwMode="auto">
          <a:xfrm>
            <a:off x="7597775" y="5473700"/>
            <a:ext cx="203200" cy="241300"/>
          </a:xfrm>
          <a:custGeom>
            <a:avLst/>
            <a:gdLst/>
            <a:ahLst/>
            <a:cxnLst>
              <a:cxn ang="0">
                <a:pos x="16" y="19"/>
              </a:cxn>
              <a:cxn ang="0">
                <a:pos x="13" y="19"/>
              </a:cxn>
              <a:cxn ang="0">
                <a:pos x="8" y="12"/>
              </a:cxn>
              <a:cxn ang="0">
                <a:pos x="3" y="19"/>
              </a:cxn>
              <a:cxn ang="0">
                <a:pos x="0" y="19"/>
              </a:cxn>
              <a:cxn ang="0">
                <a:pos x="7" y="10"/>
              </a:cxn>
              <a:cxn ang="0">
                <a:pos x="0" y="0"/>
              </a:cxn>
              <a:cxn ang="0">
                <a:pos x="3" y="0"/>
              </a:cxn>
              <a:cxn ang="0">
                <a:pos x="8" y="7"/>
              </a:cxn>
              <a:cxn ang="0">
                <a:pos x="13" y="0"/>
              </a:cxn>
              <a:cxn ang="0">
                <a:pos x="16" y="0"/>
              </a:cxn>
              <a:cxn ang="0">
                <a:pos x="10" y="9"/>
              </a:cxn>
              <a:cxn ang="0">
                <a:pos x="16" y="19"/>
              </a:cxn>
            </a:cxnLst>
            <a:rect l="0" t="0" r="r" b="b"/>
            <a:pathLst>
              <a:path w="16" h="19">
                <a:moveTo>
                  <a:pt x="16" y="19"/>
                </a:moveTo>
                <a:lnTo>
                  <a:pt x="13" y="19"/>
                </a:lnTo>
                <a:lnTo>
                  <a:pt x="8" y="12"/>
                </a:lnTo>
                <a:lnTo>
                  <a:pt x="3" y="19"/>
                </a:lnTo>
                <a:lnTo>
                  <a:pt x="0" y="19"/>
                </a:lnTo>
                <a:lnTo>
                  <a:pt x="7" y="10"/>
                </a:lnTo>
                <a:lnTo>
                  <a:pt x="0" y="0"/>
                </a:lnTo>
                <a:lnTo>
                  <a:pt x="3" y="0"/>
                </a:lnTo>
                <a:lnTo>
                  <a:pt x="8" y="7"/>
                </a:lnTo>
                <a:lnTo>
                  <a:pt x="13" y="0"/>
                </a:lnTo>
                <a:lnTo>
                  <a:pt x="16" y="0"/>
                </a:lnTo>
                <a:lnTo>
                  <a:pt x="10" y="9"/>
                </a:lnTo>
                <a:lnTo>
                  <a:pt x="16" y="19"/>
                </a:ln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53" name="Freeform 41"/>
          <p:cNvSpPr>
            <a:spLocks/>
          </p:cNvSpPr>
          <p:nvPr/>
        </p:nvSpPr>
        <p:spPr bwMode="auto">
          <a:xfrm>
            <a:off x="4508500" y="1533525"/>
            <a:ext cx="190500" cy="2540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9" y="11"/>
              </a:cxn>
              <a:cxn ang="0">
                <a:pos x="9" y="20"/>
              </a:cxn>
              <a:cxn ang="0">
                <a:pos x="6" y="20"/>
              </a:cxn>
              <a:cxn ang="0">
                <a:pos x="6" y="11"/>
              </a:cxn>
              <a:cxn ang="0">
                <a:pos x="0" y="0"/>
              </a:cxn>
              <a:cxn ang="0">
                <a:pos x="2" y="0"/>
              </a:cxn>
              <a:cxn ang="0">
                <a:pos x="8" y="9"/>
              </a:cxn>
              <a:cxn ang="0">
                <a:pos x="13" y="0"/>
              </a:cxn>
              <a:cxn ang="0">
                <a:pos x="15" y="0"/>
              </a:cxn>
            </a:cxnLst>
            <a:rect l="0" t="0" r="r" b="b"/>
            <a:pathLst>
              <a:path w="15" h="20">
                <a:moveTo>
                  <a:pt x="15" y="0"/>
                </a:moveTo>
                <a:lnTo>
                  <a:pt x="9" y="11"/>
                </a:lnTo>
                <a:lnTo>
                  <a:pt x="9" y="20"/>
                </a:lnTo>
                <a:lnTo>
                  <a:pt x="6" y="20"/>
                </a:lnTo>
                <a:lnTo>
                  <a:pt x="6" y="11"/>
                </a:lnTo>
                <a:lnTo>
                  <a:pt x="0" y="0"/>
                </a:lnTo>
                <a:lnTo>
                  <a:pt x="2" y="0"/>
                </a:lnTo>
                <a:lnTo>
                  <a:pt x="8" y="9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4E4B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554" name="Oval 42"/>
          <p:cNvSpPr>
            <a:spLocks noChangeArrowheads="1"/>
          </p:cNvSpPr>
          <p:nvPr/>
        </p:nvSpPr>
        <p:spPr bwMode="auto">
          <a:xfrm>
            <a:off x="4332288" y="5392738"/>
            <a:ext cx="228600" cy="228600"/>
          </a:xfrm>
          <a:prstGeom prst="ellipse">
            <a:avLst/>
          </a:prstGeom>
          <a:solidFill>
            <a:srgbClr val="99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5" name="Oval 43"/>
          <p:cNvSpPr>
            <a:spLocks noChangeArrowheads="1"/>
          </p:cNvSpPr>
          <p:nvPr/>
        </p:nvSpPr>
        <p:spPr bwMode="auto">
          <a:xfrm>
            <a:off x="6477000" y="5392738"/>
            <a:ext cx="228600" cy="228600"/>
          </a:xfrm>
          <a:prstGeom prst="ellipse">
            <a:avLst/>
          </a:prstGeom>
          <a:solidFill>
            <a:srgbClr val="99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6" name="Line 44"/>
          <p:cNvSpPr>
            <a:spLocks noChangeShapeType="1"/>
          </p:cNvSpPr>
          <p:nvPr/>
        </p:nvSpPr>
        <p:spPr bwMode="auto">
          <a:xfrm>
            <a:off x="6477000" y="4267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4419600" y="5502275"/>
            <a:ext cx="2209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8" name="Arc 46"/>
          <p:cNvSpPr>
            <a:spLocks/>
          </p:cNvSpPr>
          <p:nvPr/>
        </p:nvSpPr>
        <p:spPr bwMode="auto">
          <a:xfrm flipH="1" flipV="1">
            <a:off x="5638800" y="3581400"/>
            <a:ext cx="915988" cy="914400"/>
          </a:xfrm>
          <a:custGeom>
            <a:avLst/>
            <a:gdLst>
              <a:gd name="G0" fmla="+- 0 0 0"/>
              <a:gd name="G1" fmla="+- 21487 0 0"/>
              <a:gd name="G2" fmla="+- 21600 0 0"/>
              <a:gd name="T0" fmla="*/ 2203 w 21587"/>
              <a:gd name="T1" fmla="*/ 0 h 21487"/>
              <a:gd name="T2" fmla="*/ 21587 w 21587"/>
              <a:gd name="T3" fmla="*/ 20729 h 21487"/>
              <a:gd name="T4" fmla="*/ 0 w 21587"/>
              <a:gd name="T5" fmla="*/ 21487 h 2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7" h="21487" fill="none" extrusionOk="0">
                <a:moveTo>
                  <a:pt x="2203" y="-1"/>
                </a:moveTo>
                <a:cubicBezTo>
                  <a:pt x="12934" y="1099"/>
                  <a:pt x="21208" y="9948"/>
                  <a:pt x="21586" y="20729"/>
                </a:cubicBezTo>
              </a:path>
              <a:path w="21587" h="21487" stroke="0" extrusionOk="0">
                <a:moveTo>
                  <a:pt x="2203" y="-1"/>
                </a:moveTo>
                <a:cubicBezTo>
                  <a:pt x="12934" y="1099"/>
                  <a:pt x="21208" y="9948"/>
                  <a:pt x="21586" y="20729"/>
                </a:cubicBezTo>
                <a:lnTo>
                  <a:pt x="0" y="21487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0" name="Oval 48"/>
          <p:cNvSpPr>
            <a:spLocks noChangeArrowheads="1"/>
          </p:cNvSpPr>
          <p:nvPr/>
        </p:nvSpPr>
        <p:spPr bwMode="auto">
          <a:xfrm>
            <a:off x="5486400" y="3505200"/>
            <a:ext cx="228600" cy="228600"/>
          </a:xfrm>
          <a:prstGeom prst="ellipse">
            <a:avLst/>
          </a:prstGeom>
          <a:solidFill>
            <a:srgbClr val="99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1" name="Oval 49"/>
          <p:cNvSpPr>
            <a:spLocks noChangeArrowheads="1"/>
          </p:cNvSpPr>
          <p:nvPr/>
        </p:nvSpPr>
        <p:spPr bwMode="auto">
          <a:xfrm>
            <a:off x="6489700" y="4386263"/>
            <a:ext cx="228600" cy="228600"/>
          </a:xfrm>
          <a:prstGeom prst="ellipse">
            <a:avLst/>
          </a:prstGeom>
          <a:solidFill>
            <a:srgbClr val="99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9" name="Oval 47"/>
          <p:cNvSpPr>
            <a:spLocks noChangeArrowheads="1"/>
          </p:cNvSpPr>
          <p:nvPr/>
        </p:nvSpPr>
        <p:spPr bwMode="auto">
          <a:xfrm>
            <a:off x="6380163" y="4386263"/>
            <a:ext cx="228600" cy="228600"/>
          </a:xfrm>
          <a:prstGeom prst="ellipse">
            <a:avLst/>
          </a:prstGeom>
          <a:solidFill>
            <a:srgbClr val="99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2" name="Oval 50"/>
          <p:cNvSpPr>
            <a:spLocks noChangeArrowheads="1"/>
          </p:cNvSpPr>
          <p:nvPr/>
        </p:nvSpPr>
        <p:spPr bwMode="auto">
          <a:xfrm>
            <a:off x="3200400" y="3473450"/>
            <a:ext cx="228600" cy="228600"/>
          </a:xfrm>
          <a:prstGeom prst="ellipse">
            <a:avLst/>
          </a:prstGeom>
          <a:solidFill>
            <a:srgbClr val="99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3" name="Line 51"/>
          <p:cNvSpPr>
            <a:spLocks noChangeShapeType="1"/>
          </p:cNvSpPr>
          <p:nvPr/>
        </p:nvSpPr>
        <p:spPr bwMode="auto">
          <a:xfrm flipV="1">
            <a:off x="6599238" y="4495800"/>
            <a:ext cx="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4" name="Line 52"/>
          <p:cNvSpPr>
            <a:spLocks noChangeShapeType="1"/>
          </p:cNvSpPr>
          <p:nvPr/>
        </p:nvSpPr>
        <p:spPr bwMode="auto">
          <a:xfrm>
            <a:off x="6443663" y="4495800"/>
            <a:ext cx="1524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50"/>
          <p:cNvSpPr>
            <a:spLocks noChangeArrowheads="1"/>
          </p:cNvSpPr>
          <p:nvPr/>
        </p:nvSpPr>
        <p:spPr bwMode="auto">
          <a:xfrm>
            <a:off x="2286000" y="4419600"/>
            <a:ext cx="228600" cy="228600"/>
          </a:xfrm>
          <a:prstGeom prst="ellipse">
            <a:avLst/>
          </a:prstGeom>
          <a:solidFill>
            <a:srgbClr val="99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Curved Connector 57"/>
          <p:cNvCxnSpPr>
            <a:stCxn id="192560" idx="0"/>
            <a:endCxn id="192562" idx="0"/>
          </p:cNvCxnSpPr>
          <p:nvPr/>
        </p:nvCxnSpPr>
        <p:spPr>
          <a:xfrm rot="16200000" flipV="1">
            <a:off x="4441825" y="2346325"/>
            <a:ext cx="31750" cy="2286000"/>
          </a:xfrm>
          <a:prstGeom prst="curvedConnector3">
            <a:avLst>
              <a:gd name="adj1" fmla="val 3210943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endCxn id="54" idx="6"/>
          </p:cNvCxnSpPr>
          <p:nvPr/>
        </p:nvCxnSpPr>
        <p:spPr>
          <a:xfrm rot="5400000">
            <a:off x="2459761" y="3788639"/>
            <a:ext cx="800100" cy="690422"/>
          </a:xfrm>
          <a:prstGeom prst="curvedConnector2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1885950" y="4972050"/>
            <a:ext cx="838200" cy="381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42"/>
          <p:cNvSpPr>
            <a:spLocks noChangeArrowheads="1"/>
          </p:cNvSpPr>
          <p:nvPr/>
        </p:nvSpPr>
        <p:spPr bwMode="auto">
          <a:xfrm>
            <a:off x="2209800" y="5334000"/>
            <a:ext cx="228600" cy="304800"/>
          </a:xfrm>
          <a:prstGeom prst="ellipse">
            <a:avLst/>
          </a:prstGeom>
          <a:solidFill>
            <a:srgbClr val="99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" name="Straight Arrow Connector 152"/>
          <p:cNvCxnSpPr>
            <a:stCxn id="129" idx="6"/>
            <a:endCxn id="192557" idx="0"/>
          </p:cNvCxnSpPr>
          <p:nvPr/>
        </p:nvCxnSpPr>
        <p:spPr>
          <a:xfrm>
            <a:off x="2438400" y="5486400"/>
            <a:ext cx="1981200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42"/>
          <p:cNvSpPr>
            <a:spLocks noChangeArrowheads="1"/>
          </p:cNvSpPr>
          <p:nvPr/>
        </p:nvSpPr>
        <p:spPr bwMode="auto">
          <a:xfrm>
            <a:off x="4343400" y="5410200"/>
            <a:ext cx="228600" cy="228600"/>
          </a:xfrm>
          <a:prstGeom prst="ellipse">
            <a:avLst/>
          </a:prstGeom>
          <a:solidFill>
            <a:srgbClr val="9900FF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54" grpId="0" animBg="1"/>
      <p:bldP spid="192555" grpId="0" animBg="1"/>
      <p:bldP spid="192557" grpId="0" animBg="1"/>
      <p:bldP spid="192558" grpId="0" animBg="1"/>
      <p:bldP spid="192560" grpId="0" animBg="1"/>
      <p:bldP spid="192561" grpId="0" animBg="1"/>
      <p:bldP spid="192559" grpId="0" animBg="1"/>
      <p:bldP spid="192562" grpId="0" animBg="1"/>
      <p:bldP spid="192563" grpId="0" animBg="1"/>
      <p:bldP spid="192564" grpId="0" animBg="1"/>
      <p:bldP spid="54" grpId="0" animBg="1"/>
      <p:bldP spid="129" grpId="0" animBg="1"/>
      <p:bldP spid="15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458200" cy="685800"/>
          </a:xfrm>
        </p:spPr>
        <p:txBody>
          <a:bodyPr/>
          <a:lstStyle/>
          <a:p>
            <a:r>
              <a:rPr lang="en-US" sz="3200" b="1" u="sng" dirty="0">
                <a:solidFill>
                  <a:srgbClr val="0070C0"/>
                </a:solidFill>
              </a:rPr>
              <a:t>CNC Programming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531" name="Rectangle 43"/>
          <p:cNvSpPr>
            <a:spLocks noChangeArrowheads="1"/>
          </p:cNvSpPr>
          <p:nvPr/>
        </p:nvSpPr>
        <p:spPr bwMode="auto">
          <a:xfrm>
            <a:off x="5257800" y="1524000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400" b="1" dirty="0" smtClean="0"/>
              <a:t>N01 G00 X0 Y-4;</a:t>
            </a:r>
          </a:p>
          <a:p>
            <a:pPr>
              <a:spcBef>
                <a:spcPct val="20000"/>
              </a:spcBef>
            </a:pPr>
            <a:r>
              <a:rPr lang="en-US" sz="2400" b="1" dirty="0" smtClean="0"/>
              <a:t>N02 G01 X54 Y-4 F0.2;</a:t>
            </a:r>
            <a:endParaRPr lang="en-US" sz="2400" b="1" dirty="0"/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N03 G01 </a:t>
            </a:r>
            <a:r>
              <a:rPr lang="en-US" sz="2400" b="1" dirty="0"/>
              <a:t>X54 </a:t>
            </a:r>
            <a:r>
              <a:rPr lang="en-US" sz="2400" b="1" dirty="0" smtClean="0"/>
              <a:t>Y24;</a:t>
            </a:r>
            <a:endParaRPr lang="en-US" sz="2400" b="1" dirty="0"/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N04 </a:t>
            </a:r>
            <a:r>
              <a:rPr lang="en-US" sz="2400" b="1" dirty="0"/>
              <a:t>G01 X50 </a:t>
            </a:r>
            <a:r>
              <a:rPr lang="en-US" sz="2400" b="1" dirty="0" smtClean="0"/>
              <a:t>Y24;</a:t>
            </a:r>
            <a:endParaRPr lang="en-US" sz="2400" b="1" dirty="0"/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N05 </a:t>
            </a:r>
            <a:r>
              <a:rPr lang="en-US" sz="2400" b="1" dirty="0"/>
              <a:t>G02 X29 Y45 I0 </a:t>
            </a:r>
            <a:r>
              <a:rPr lang="en-US" sz="2400" b="1" dirty="0" smtClean="0"/>
              <a:t>J21;</a:t>
            </a:r>
            <a:endParaRPr lang="en-US" sz="2400" b="1" dirty="0"/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N06 </a:t>
            </a:r>
            <a:r>
              <a:rPr lang="en-US" sz="2400" b="1" dirty="0"/>
              <a:t>G03 X-29 Y45 I-29 </a:t>
            </a:r>
            <a:r>
              <a:rPr lang="en-US" sz="2400" b="1" dirty="0" smtClean="0"/>
              <a:t>J0;</a:t>
            </a:r>
            <a:endParaRPr lang="en-US" sz="2400" b="1" dirty="0"/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N07 </a:t>
            </a:r>
            <a:r>
              <a:rPr lang="en-US" sz="2400" b="1" dirty="0"/>
              <a:t>G02 X-50 Y24 I-21 </a:t>
            </a:r>
            <a:r>
              <a:rPr lang="en-US" sz="2400" b="1" dirty="0" smtClean="0"/>
              <a:t>J0;</a:t>
            </a:r>
            <a:endParaRPr lang="en-US" sz="2400" b="1" dirty="0"/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N08 </a:t>
            </a:r>
            <a:r>
              <a:rPr lang="en-US" sz="2400" b="1" dirty="0"/>
              <a:t>G01 X-54 </a:t>
            </a:r>
            <a:r>
              <a:rPr lang="en-US" sz="2400" b="1" dirty="0" smtClean="0"/>
              <a:t>Y-24;</a:t>
            </a:r>
            <a:endParaRPr lang="en-US" sz="2400" b="1" dirty="0"/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N09 </a:t>
            </a:r>
            <a:r>
              <a:rPr lang="en-US" sz="2400" b="1" dirty="0"/>
              <a:t>G01 X-54 </a:t>
            </a:r>
            <a:r>
              <a:rPr lang="en-US" sz="2400" b="1" dirty="0" smtClean="0"/>
              <a:t>Y-4;</a:t>
            </a:r>
            <a:endParaRPr lang="en-US" sz="2400" b="1" dirty="0"/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N10 </a:t>
            </a:r>
            <a:r>
              <a:rPr lang="en-US" sz="2400" b="1" dirty="0"/>
              <a:t>G01 X0 </a:t>
            </a:r>
            <a:r>
              <a:rPr lang="en-US" sz="2400" b="1" dirty="0" smtClean="0"/>
              <a:t>Y-4;</a:t>
            </a:r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N11 G00 X100 Y100;</a:t>
            </a:r>
          </a:p>
          <a:p>
            <a:pPr algn="l">
              <a:spcBef>
                <a:spcPct val="20000"/>
              </a:spcBef>
            </a:pPr>
            <a:r>
              <a:rPr lang="en-US" sz="2400" b="1" dirty="0" smtClean="0"/>
              <a:t>N11 M30;</a:t>
            </a:r>
            <a:endParaRPr lang="en-US" sz="2400" b="1" dirty="0"/>
          </a:p>
          <a:p>
            <a:pPr algn="l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91534" name="Text Box 46"/>
          <p:cNvSpPr txBox="1">
            <a:spLocks noChangeArrowheads="1"/>
          </p:cNvSpPr>
          <p:nvPr/>
        </p:nvSpPr>
        <p:spPr bwMode="auto">
          <a:xfrm>
            <a:off x="533400" y="4724400"/>
            <a:ext cx="48768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Tool radius = 4 mm (tool at X = 0, Y = -4)</a:t>
            </a:r>
          </a:p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Tool starts from origin and returns to origin</a:t>
            </a:r>
          </a:p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Only motion statements</a:t>
            </a:r>
          </a:p>
          <a:p>
            <a:pPr algn="l">
              <a:spcBef>
                <a:spcPct val="50000"/>
              </a:spcBef>
            </a:pPr>
            <a:r>
              <a:rPr lang="en-US" sz="2000" b="1" i="1" dirty="0">
                <a:solidFill>
                  <a:srgbClr val="0070C0"/>
                </a:solidFill>
              </a:rPr>
              <a:t>All motions are feed motions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" y="1219200"/>
            <a:ext cx="4664075" cy="3343275"/>
            <a:chOff x="902" y="966"/>
            <a:chExt cx="4012" cy="2874"/>
          </a:xfrm>
        </p:grpSpPr>
        <p:sp>
          <p:nvSpPr>
            <p:cNvPr id="191536" name="Line 48"/>
            <p:cNvSpPr>
              <a:spLocks noChangeShapeType="1"/>
            </p:cNvSpPr>
            <p:nvPr/>
          </p:nvSpPr>
          <p:spPr bwMode="auto">
            <a:xfrm>
              <a:off x="1190" y="3392"/>
              <a:ext cx="365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37" name="Line 49"/>
            <p:cNvSpPr>
              <a:spLocks noChangeShapeType="1"/>
            </p:cNvSpPr>
            <p:nvPr/>
          </p:nvSpPr>
          <p:spPr bwMode="auto">
            <a:xfrm>
              <a:off x="2800" y="998"/>
              <a:ext cx="1" cy="249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38" name="Oval 50"/>
            <p:cNvSpPr>
              <a:spLocks noChangeArrowheads="1"/>
            </p:cNvSpPr>
            <p:nvPr/>
          </p:nvSpPr>
          <p:spPr bwMode="auto">
            <a:xfrm>
              <a:off x="2776" y="336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39" name="Oval 51"/>
            <p:cNvSpPr>
              <a:spLocks noChangeArrowheads="1"/>
            </p:cNvSpPr>
            <p:nvPr/>
          </p:nvSpPr>
          <p:spPr bwMode="auto">
            <a:xfrm>
              <a:off x="4065" y="336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0" name="Oval 52"/>
            <p:cNvSpPr>
              <a:spLocks noChangeArrowheads="1"/>
            </p:cNvSpPr>
            <p:nvPr/>
          </p:nvSpPr>
          <p:spPr bwMode="auto">
            <a:xfrm>
              <a:off x="4065" y="288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1" name="Oval 53"/>
            <p:cNvSpPr>
              <a:spLocks noChangeArrowheads="1"/>
            </p:cNvSpPr>
            <p:nvPr/>
          </p:nvSpPr>
          <p:spPr bwMode="auto">
            <a:xfrm>
              <a:off x="3424" y="2247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2" name="Oval 54"/>
            <p:cNvSpPr>
              <a:spLocks noChangeArrowheads="1"/>
            </p:cNvSpPr>
            <p:nvPr/>
          </p:nvSpPr>
          <p:spPr bwMode="auto">
            <a:xfrm>
              <a:off x="2143" y="2247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3" name="Oval 55"/>
            <p:cNvSpPr>
              <a:spLocks noChangeArrowheads="1"/>
            </p:cNvSpPr>
            <p:nvPr/>
          </p:nvSpPr>
          <p:spPr bwMode="auto">
            <a:xfrm>
              <a:off x="1511" y="2896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4" name="Oval 56"/>
            <p:cNvSpPr>
              <a:spLocks noChangeArrowheads="1"/>
            </p:cNvSpPr>
            <p:nvPr/>
          </p:nvSpPr>
          <p:spPr bwMode="auto">
            <a:xfrm>
              <a:off x="1511" y="336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5" name="Freeform 57"/>
            <p:cNvSpPr>
              <a:spLocks/>
            </p:cNvSpPr>
            <p:nvPr/>
          </p:nvSpPr>
          <p:spPr bwMode="auto">
            <a:xfrm>
              <a:off x="2167" y="1631"/>
              <a:ext cx="1281" cy="6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0" y="0"/>
                </a:cxn>
                <a:cxn ang="0">
                  <a:pos x="160" y="80"/>
                </a:cxn>
              </a:cxnLst>
              <a:rect l="0" t="0" r="r" b="b"/>
              <a:pathLst>
                <a:path w="160" h="80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6" name="Freeform 58"/>
            <p:cNvSpPr>
              <a:spLocks/>
            </p:cNvSpPr>
            <p:nvPr/>
          </p:nvSpPr>
          <p:spPr bwMode="auto">
            <a:xfrm>
              <a:off x="3448" y="2271"/>
              <a:ext cx="641" cy="641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0" y="0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cubicBezTo>
                    <a:pt x="36" y="80"/>
                    <a:pt x="0" y="44"/>
                    <a:pt x="0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7" name="Freeform 59"/>
            <p:cNvSpPr>
              <a:spLocks/>
            </p:cNvSpPr>
            <p:nvPr/>
          </p:nvSpPr>
          <p:spPr bwMode="auto">
            <a:xfrm>
              <a:off x="1527" y="2271"/>
              <a:ext cx="640" cy="64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80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cubicBezTo>
                    <a:pt x="80" y="44"/>
                    <a:pt x="44" y="80"/>
                    <a:pt x="0" y="8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8" name="Line 60"/>
            <p:cNvSpPr>
              <a:spLocks noChangeShapeType="1"/>
            </p:cNvSpPr>
            <p:nvPr/>
          </p:nvSpPr>
          <p:spPr bwMode="auto">
            <a:xfrm>
              <a:off x="1527" y="2912"/>
              <a:ext cx="1" cy="47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49" name="Line 61"/>
            <p:cNvSpPr>
              <a:spLocks noChangeShapeType="1"/>
            </p:cNvSpPr>
            <p:nvPr/>
          </p:nvSpPr>
          <p:spPr bwMode="auto">
            <a:xfrm>
              <a:off x="4081" y="2912"/>
              <a:ext cx="1" cy="47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0" name="Rectangle 62"/>
            <p:cNvSpPr>
              <a:spLocks noChangeArrowheads="1"/>
            </p:cNvSpPr>
            <p:nvPr/>
          </p:nvSpPr>
          <p:spPr bwMode="auto">
            <a:xfrm>
              <a:off x="3585" y="3376"/>
              <a:ext cx="64" cy="24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1" name="Rectangle 63"/>
            <p:cNvSpPr>
              <a:spLocks noChangeArrowheads="1"/>
            </p:cNvSpPr>
            <p:nvPr/>
          </p:nvSpPr>
          <p:spPr bwMode="auto">
            <a:xfrm>
              <a:off x="4073" y="3128"/>
              <a:ext cx="16" cy="64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2" name="Freeform 64"/>
            <p:cNvSpPr>
              <a:spLocks/>
            </p:cNvSpPr>
            <p:nvPr/>
          </p:nvSpPr>
          <p:spPr bwMode="auto">
            <a:xfrm>
              <a:off x="3625" y="2711"/>
              <a:ext cx="56" cy="5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56" h="56">
                  <a:moveTo>
                    <a:pt x="0" y="16"/>
                  </a:moveTo>
                  <a:lnTo>
                    <a:pt x="48" y="56"/>
                  </a:lnTo>
                  <a:lnTo>
                    <a:pt x="56" y="4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3" name="Freeform 65"/>
            <p:cNvSpPr>
              <a:spLocks/>
            </p:cNvSpPr>
            <p:nvPr/>
          </p:nvSpPr>
          <p:spPr bwMode="auto">
            <a:xfrm>
              <a:off x="3240" y="1807"/>
              <a:ext cx="56" cy="6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64"/>
                </a:cxn>
                <a:cxn ang="0">
                  <a:pos x="56" y="48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56" h="64">
                  <a:moveTo>
                    <a:pt x="0" y="16"/>
                  </a:moveTo>
                  <a:lnTo>
                    <a:pt x="48" y="64"/>
                  </a:lnTo>
                  <a:lnTo>
                    <a:pt x="56" y="4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4" name="Freeform 66"/>
            <p:cNvSpPr>
              <a:spLocks/>
            </p:cNvSpPr>
            <p:nvPr/>
          </p:nvSpPr>
          <p:spPr bwMode="auto">
            <a:xfrm>
              <a:off x="2319" y="1807"/>
              <a:ext cx="56" cy="5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0" y="40"/>
                </a:cxn>
                <a:cxn ang="0">
                  <a:pos x="16" y="56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lnTo>
                    <a:pt x="56" y="8"/>
                  </a:lnTo>
                  <a:lnTo>
                    <a:pt x="48" y="0"/>
                  </a:lnTo>
                  <a:lnTo>
                    <a:pt x="0" y="40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5" name="Freeform 67"/>
            <p:cNvSpPr>
              <a:spLocks/>
            </p:cNvSpPr>
            <p:nvPr/>
          </p:nvSpPr>
          <p:spPr bwMode="auto">
            <a:xfrm>
              <a:off x="1983" y="2655"/>
              <a:ext cx="56" cy="5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56" y="16"/>
                </a:cxn>
                <a:cxn ang="0">
                  <a:pos x="48" y="0"/>
                </a:cxn>
                <a:cxn ang="0">
                  <a:pos x="0" y="40"/>
                </a:cxn>
                <a:cxn ang="0">
                  <a:pos x="16" y="56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lnTo>
                    <a:pt x="56" y="16"/>
                  </a:lnTo>
                  <a:lnTo>
                    <a:pt x="48" y="0"/>
                  </a:lnTo>
                  <a:lnTo>
                    <a:pt x="0" y="40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6" name="Rectangle 68"/>
            <p:cNvSpPr>
              <a:spLocks noChangeArrowheads="1"/>
            </p:cNvSpPr>
            <p:nvPr/>
          </p:nvSpPr>
          <p:spPr bwMode="auto">
            <a:xfrm>
              <a:off x="1519" y="3080"/>
              <a:ext cx="16" cy="64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7" name="Rectangle 69"/>
            <p:cNvSpPr>
              <a:spLocks noChangeArrowheads="1"/>
            </p:cNvSpPr>
            <p:nvPr/>
          </p:nvSpPr>
          <p:spPr bwMode="auto">
            <a:xfrm>
              <a:off x="2055" y="3384"/>
              <a:ext cx="64" cy="16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8" name="Freeform 70"/>
            <p:cNvSpPr>
              <a:spLocks/>
            </p:cNvSpPr>
            <p:nvPr/>
          </p:nvSpPr>
          <p:spPr bwMode="auto">
            <a:xfrm>
              <a:off x="2768" y="3672"/>
              <a:ext cx="112" cy="168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3" y="20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" y="18"/>
                </a:cxn>
                <a:cxn ang="0">
                  <a:pos x="7" y="18"/>
                </a:cxn>
                <a:cxn ang="0">
                  <a:pos x="10" y="18"/>
                </a:cxn>
                <a:cxn ang="0">
                  <a:pos x="11" y="15"/>
                </a:cxn>
                <a:cxn ang="0">
                  <a:pos x="10" y="13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2" y="10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3" y="12"/>
                </a:cxn>
                <a:cxn ang="0">
                  <a:pos x="14" y="15"/>
                </a:cxn>
                <a:cxn ang="0">
                  <a:pos x="13" y="17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7" y="21"/>
                </a:cxn>
              </a:cxnLst>
              <a:rect l="0" t="0" r="r" b="b"/>
              <a:pathLst>
                <a:path w="14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lnTo>
                    <a:pt x="0" y="16"/>
                  </a:lnTo>
                  <a:lnTo>
                    <a:pt x="0" y="16"/>
                  </a:lnTo>
                  <a:cubicBezTo>
                    <a:pt x="1" y="17"/>
                    <a:pt x="2" y="17"/>
                    <a:pt x="3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1" y="17"/>
                    <a:pt x="11" y="16"/>
                    <a:pt x="11" y="15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2"/>
                    <a:pt x="6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1"/>
                    <a:pt x="13" y="2"/>
                  </a:cubicBezTo>
                  <a:lnTo>
                    <a:pt x="13" y="5"/>
                  </a:lnTo>
                  <a:lnTo>
                    <a:pt x="13" y="5"/>
                  </a:lnTo>
                  <a:cubicBezTo>
                    <a:pt x="12" y="4"/>
                    <a:pt x="11" y="4"/>
                    <a:pt x="10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2" y="11"/>
                    <a:pt x="13" y="12"/>
                  </a:cubicBezTo>
                  <a:cubicBezTo>
                    <a:pt x="13" y="13"/>
                    <a:pt x="14" y="14"/>
                    <a:pt x="14" y="15"/>
                  </a:cubicBezTo>
                  <a:cubicBezTo>
                    <a:pt x="14" y="16"/>
                    <a:pt x="14" y="16"/>
                    <a:pt x="13" y="17"/>
                  </a:cubicBezTo>
                  <a:cubicBezTo>
                    <a:pt x="13" y="18"/>
                    <a:pt x="12" y="18"/>
                    <a:pt x="12" y="19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9" y="21"/>
                    <a:pt x="8" y="21"/>
                    <a:pt x="7" y="21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59" name="Freeform 71"/>
            <p:cNvSpPr>
              <a:spLocks noEditPoints="1"/>
            </p:cNvSpPr>
            <p:nvPr/>
          </p:nvSpPr>
          <p:spPr bwMode="auto">
            <a:xfrm>
              <a:off x="3400" y="3672"/>
              <a:ext cx="361" cy="168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1"/>
                </a:cxn>
                <a:cxn ang="0">
                  <a:pos x="15" y="2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5"/>
                </a:cxn>
                <a:cxn ang="0">
                  <a:pos x="3" y="14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3" y="13"/>
                </a:cxn>
                <a:cxn ang="0">
                  <a:pos x="9" y="11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8" y="17"/>
                </a:cxn>
                <a:cxn ang="0">
                  <a:pos x="28" y="11"/>
                </a:cxn>
                <a:cxn ang="0">
                  <a:pos x="28" y="5"/>
                </a:cxn>
                <a:cxn ang="0">
                  <a:pos x="25" y="3"/>
                </a:cxn>
                <a:cxn ang="0">
                  <a:pos x="22" y="5"/>
                </a:cxn>
                <a:cxn ang="0">
                  <a:pos x="21" y="11"/>
                </a:cxn>
                <a:cxn ang="0">
                  <a:pos x="22" y="17"/>
                </a:cxn>
                <a:cxn ang="0">
                  <a:pos x="25" y="19"/>
                </a:cxn>
                <a:cxn ang="0">
                  <a:pos x="28" y="17"/>
                </a:cxn>
                <a:cxn ang="0">
                  <a:pos x="35" y="20"/>
                </a:cxn>
                <a:cxn ang="0">
                  <a:pos x="39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5" y="18"/>
                </a:cxn>
              </a:cxnLst>
              <a:rect l="0" t="0" r="r" b="b"/>
              <a:pathLst>
                <a:path w="45" h="21">
                  <a:moveTo>
                    <a:pt x="9" y="21"/>
                  </a:moveTo>
                  <a:cubicBezTo>
                    <a:pt x="8" y="21"/>
                    <a:pt x="7" y="21"/>
                    <a:pt x="6" y="20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0" y="9"/>
                    <a:pt x="0" y="8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2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lnTo>
                    <a:pt x="16" y="5"/>
                  </a:lnTo>
                  <a:lnTo>
                    <a:pt x="16" y="5"/>
                  </a:lnTo>
                  <a:cubicBezTo>
                    <a:pt x="15" y="5"/>
                    <a:pt x="15" y="5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7" y="3"/>
                    <a:pt x="6" y="3"/>
                    <a:pt x="5" y="5"/>
                  </a:cubicBezTo>
                  <a:cubicBezTo>
                    <a:pt x="3" y="6"/>
                    <a:pt x="3" y="8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7"/>
                    <a:pt x="6" y="18"/>
                    <a:pt x="7" y="18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1" y="19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16" y="19"/>
                  </a:lnTo>
                  <a:cubicBezTo>
                    <a:pt x="16" y="19"/>
                    <a:pt x="15" y="20"/>
                    <a:pt x="15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2" y="20"/>
                    <a:pt x="12" y="21"/>
                    <a:pt x="11" y="21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1"/>
                  </a:moveTo>
                  <a:cubicBezTo>
                    <a:pt x="31" y="14"/>
                    <a:pt x="30" y="17"/>
                    <a:pt x="29" y="18"/>
                  </a:cubicBezTo>
                  <a:cubicBezTo>
                    <a:pt x="28" y="20"/>
                    <a:pt x="27" y="21"/>
                    <a:pt x="25" y="21"/>
                  </a:cubicBezTo>
                  <a:cubicBezTo>
                    <a:pt x="23" y="21"/>
                    <a:pt x="21" y="20"/>
                    <a:pt x="20" y="18"/>
                  </a:cubicBezTo>
                  <a:cubicBezTo>
                    <a:pt x="19" y="17"/>
                    <a:pt x="18" y="14"/>
                    <a:pt x="18" y="11"/>
                  </a:cubicBezTo>
                  <a:cubicBezTo>
                    <a:pt x="18" y="7"/>
                    <a:pt x="19" y="5"/>
                    <a:pt x="20" y="3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5"/>
                    <a:pt x="31" y="7"/>
                    <a:pt x="31" y="11"/>
                  </a:cubicBezTo>
                  <a:close/>
                  <a:moveTo>
                    <a:pt x="28" y="17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2" y="5"/>
                    <a:pt x="21" y="6"/>
                    <a:pt x="21" y="7"/>
                  </a:cubicBezTo>
                  <a:cubicBezTo>
                    <a:pt x="21" y="8"/>
                    <a:pt x="21" y="9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2" y="17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7" y="18"/>
                    <a:pt x="27" y="17"/>
                    <a:pt x="28" y="17"/>
                  </a:cubicBezTo>
                  <a:close/>
                  <a:moveTo>
                    <a:pt x="45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9" y="18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9" y="3"/>
                    <a:pt x="39" y="2"/>
                    <a:pt x="39" y="1"/>
                  </a:cubicBezTo>
                  <a:lnTo>
                    <a:pt x="41" y="1"/>
                  </a:lnTo>
                  <a:lnTo>
                    <a:pt x="41" y="18"/>
                  </a:lnTo>
                  <a:lnTo>
                    <a:pt x="45" y="18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0" name="Freeform 72"/>
            <p:cNvSpPr>
              <a:spLocks noEditPoints="1"/>
            </p:cNvSpPr>
            <p:nvPr/>
          </p:nvSpPr>
          <p:spPr bwMode="auto">
            <a:xfrm>
              <a:off x="4352" y="3056"/>
              <a:ext cx="352" cy="16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5" y="5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3" y="12"/>
                </a:cxn>
                <a:cxn ang="0">
                  <a:pos x="8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0"/>
                </a:cxn>
                <a:cxn ang="0">
                  <a:pos x="29" y="18"/>
                </a:cxn>
                <a:cxn ang="0">
                  <a:pos x="19" y="18"/>
                </a:cxn>
                <a:cxn ang="0">
                  <a:pos x="19" y="2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1" y="4"/>
                </a:cxn>
                <a:cxn ang="0">
                  <a:pos x="21" y="10"/>
                </a:cxn>
                <a:cxn ang="0">
                  <a:pos x="21" y="16"/>
                </a:cxn>
                <a:cxn ang="0">
                  <a:pos x="24" y="18"/>
                </a:cxn>
                <a:cxn ang="0">
                  <a:pos x="27" y="16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0"/>
                </a:cxn>
                <a:cxn ang="0">
                  <a:pos x="44" y="18"/>
                </a:cxn>
              </a:cxnLst>
              <a:rect l="0" t="0" r="r" b="b"/>
              <a:pathLst>
                <a:path w="44" h="20">
                  <a:moveTo>
                    <a:pt x="9" y="20"/>
                  </a:move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1" y="17"/>
                    <a:pt x="1" y="16"/>
                    <a:pt x="0" y="15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2" y="0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5" y="2"/>
                  </a:cubicBezTo>
                  <a:lnTo>
                    <a:pt x="15" y="5"/>
                  </a:lnTo>
                  <a:lnTo>
                    <a:pt x="15" y="5"/>
                  </a:lnTo>
                  <a:cubicBezTo>
                    <a:pt x="15" y="5"/>
                    <a:pt x="15" y="4"/>
                    <a:pt x="14" y="4"/>
                  </a:cubicBezTo>
                  <a:cubicBezTo>
                    <a:pt x="14" y="4"/>
                    <a:pt x="13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6"/>
                    <a:pt x="2" y="8"/>
                    <a:pt x="2" y="10"/>
                  </a:cubicBezTo>
                  <a:cubicBezTo>
                    <a:pt x="2" y="11"/>
                    <a:pt x="3" y="13"/>
                    <a:pt x="3" y="14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2" y="18"/>
                    <a:pt x="12" y="18"/>
                    <a:pt x="13" y="18"/>
                  </a:cubicBezTo>
                  <a:lnTo>
                    <a:pt x="13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5" y="19"/>
                    <a:pt x="15" y="19"/>
                    <a:pt x="14" y="19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0" y="10"/>
                  </a:moveTo>
                  <a:cubicBezTo>
                    <a:pt x="30" y="14"/>
                    <a:pt x="30" y="16"/>
                    <a:pt x="29" y="18"/>
                  </a:cubicBezTo>
                  <a:cubicBezTo>
                    <a:pt x="28" y="20"/>
                    <a:pt x="26" y="20"/>
                    <a:pt x="24" y="20"/>
                  </a:cubicBezTo>
                  <a:cubicBezTo>
                    <a:pt x="22" y="20"/>
                    <a:pt x="20" y="20"/>
                    <a:pt x="19" y="18"/>
                  </a:cubicBezTo>
                  <a:cubicBezTo>
                    <a:pt x="18" y="16"/>
                    <a:pt x="18" y="14"/>
                    <a:pt x="18" y="10"/>
                  </a:cubicBezTo>
                  <a:cubicBezTo>
                    <a:pt x="18" y="7"/>
                    <a:pt x="18" y="4"/>
                    <a:pt x="19" y="2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0"/>
                    <a:pt x="28" y="1"/>
                    <a:pt x="29" y="3"/>
                  </a:cubicBezTo>
                  <a:cubicBezTo>
                    <a:pt x="30" y="4"/>
                    <a:pt x="30" y="7"/>
                    <a:pt x="30" y="10"/>
                  </a:cubicBezTo>
                  <a:close/>
                  <a:moveTo>
                    <a:pt x="27" y="16"/>
                  </a:move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7" y="5"/>
                    <a:pt x="27" y="4"/>
                  </a:cubicBezTo>
                  <a:cubicBezTo>
                    <a:pt x="27" y="4"/>
                    <a:pt x="26" y="3"/>
                    <a:pt x="26" y="3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7"/>
                    <a:pt x="27" y="17"/>
                    <a:pt x="27" y="16"/>
                  </a:cubicBezTo>
                  <a:close/>
                  <a:moveTo>
                    <a:pt x="44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8" y="2"/>
                    <a:pt x="39" y="1"/>
                    <a:pt x="39" y="0"/>
                  </a:cubicBezTo>
                  <a:lnTo>
                    <a:pt x="41" y="0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1" name="Freeform 73"/>
            <p:cNvSpPr>
              <a:spLocks noEditPoints="1"/>
            </p:cNvSpPr>
            <p:nvPr/>
          </p:nvSpPr>
          <p:spPr bwMode="auto">
            <a:xfrm>
              <a:off x="3816" y="2448"/>
              <a:ext cx="360" cy="168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9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2" y="5"/>
                </a:cxn>
                <a:cxn ang="0">
                  <a:pos x="21" y="11"/>
                </a:cxn>
                <a:cxn ang="0">
                  <a:pos x="21" y="16"/>
                </a:cxn>
                <a:cxn ang="0">
                  <a:pos x="24" y="19"/>
                </a:cxn>
                <a:cxn ang="0">
                  <a:pos x="27" y="16"/>
                </a:cxn>
                <a:cxn ang="0">
                  <a:pos x="33" y="20"/>
                </a:cxn>
                <a:cxn ang="0">
                  <a:pos x="36" y="15"/>
                </a:cxn>
                <a:cxn ang="0">
                  <a:pos x="41" y="9"/>
                </a:cxn>
                <a:cxn ang="0">
                  <a:pos x="42" y="4"/>
                </a:cxn>
                <a:cxn ang="0">
                  <a:pos x="40" y="3"/>
                </a:cxn>
                <a:cxn ang="0">
                  <a:pos x="37" y="3"/>
                </a:cxn>
                <a:cxn ang="0">
                  <a:pos x="35" y="4"/>
                </a:cxn>
                <a:cxn ang="0">
                  <a:pos x="34" y="4"/>
                </a:cxn>
                <a:cxn ang="0">
                  <a:pos x="36" y="1"/>
                </a:cxn>
                <a:cxn ang="0">
                  <a:pos x="43" y="2"/>
                </a:cxn>
                <a:cxn ang="0">
                  <a:pos x="44" y="8"/>
                </a:cxn>
                <a:cxn ang="0">
                  <a:pos x="42" y="11"/>
                </a:cxn>
                <a:cxn ang="0">
                  <a:pos x="38" y="16"/>
                </a:cxn>
                <a:cxn ang="0">
                  <a:pos x="45" y="18"/>
                </a:cxn>
              </a:cxnLst>
              <a:rect l="0" t="0" r="r" b="b"/>
              <a:pathLst>
                <a:path w="45" h="21">
                  <a:moveTo>
                    <a:pt x="9" y="21"/>
                  </a:moveTo>
                  <a:cubicBezTo>
                    <a:pt x="8" y="21"/>
                    <a:pt x="7" y="21"/>
                    <a:pt x="5" y="20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2"/>
                    <a:pt x="15" y="2"/>
                    <a:pt x="16" y="2"/>
                  </a:cubicBezTo>
                  <a:lnTo>
                    <a:pt x="16" y="5"/>
                  </a:lnTo>
                  <a:lnTo>
                    <a:pt x="15" y="5"/>
                  </a:lnTo>
                  <a:cubicBezTo>
                    <a:pt x="15" y="5"/>
                    <a:pt x="15" y="5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3"/>
                    <a:pt x="5" y="3"/>
                    <a:pt x="4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8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1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0"/>
                  </a:moveTo>
                  <a:cubicBezTo>
                    <a:pt x="31" y="14"/>
                    <a:pt x="30" y="17"/>
                    <a:pt x="29" y="18"/>
                  </a:cubicBezTo>
                  <a:cubicBezTo>
                    <a:pt x="28" y="20"/>
                    <a:pt x="27" y="21"/>
                    <a:pt x="24" y="21"/>
                  </a:cubicBezTo>
                  <a:cubicBezTo>
                    <a:pt x="22" y="21"/>
                    <a:pt x="21" y="20"/>
                    <a:pt x="20" y="18"/>
                  </a:cubicBezTo>
                  <a:cubicBezTo>
                    <a:pt x="19" y="17"/>
                    <a:pt x="18" y="14"/>
                    <a:pt x="18" y="11"/>
                  </a:cubicBezTo>
                  <a:cubicBezTo>
                    <a:pt x="18" y="7"/>
                    <a:pt x="19" y="4"/>
                    <a:pt x="20" y="3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5"/>
                    <a:pt x="31" y="7"/>
                    <a:pt x="31" y="10"/>
                  </a:cubicBezTo>
                  <a:close/>
                  <a:moveTo>
                    <a:pt x="27" y="16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8"/>
                    <a:pt x="24" y="19"/>
                    <a:pt x="24" y="19"/>
                  </a:cubicBezTo>
                  <a:cubicBezTo>
                    <a:pt x="25" y="19"/>
                    <a:pt x="26" y="18"/>
                    <a:pt x="26" y="18"/>
                  </a:cubicBezTo>
                  <a:cubicBezTo>
                    <a:pt x="27" y="18"/>
                    <a:pt x="27" y="17"/>
                    <a:pt x="27" y="16"/>
                  </a:cubicBezTo>
                  <a:close/>
                  <a:moveTo>
                    <a:pt x="45" y="20"/>
                  </a:moveTo>
                  <a:lnTo>
                    <a:pt x="33" y="20"/>
                  </a:lnTo>
                  <a:lnTo>
                    <a:pt x="33" y="18"/>
                  </a:lnTo>
                  <a:cubicBezTo>
                    <a:pt x="34" y="17"/>
                    <a:pt x="35" y="16"/>
                    <a:pt x="36" y="15"/>
                  </a:cubicBezTo>
                  <a:cubicBezTo>
                    <a:pt x="36" y="14"/>
                    <a:pt x="37" y="14"/>
                    <a:pt x="38" y="13"/>
                  </a:cubicBezTo>
                  <a:cubicBezTo>
                    <a:pt x="39" y="11"/>
                    <a:pt x="41" y="10"/>
                    <a:pt x="41" y="9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5"/>
                    <a:pt x="42" y="5"/>
                    <a:pt x="42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5" y="3"/>
                    <a:pt x="35" y="3"/>
                    <a:pt x="35" y="4"/>
                  </a:cubicBezTo>
                  <a:cubicBezTo>
                    <a:pt x="34" y="4"/>
                    <a:pt x="34" y="4"/>
                    <a:pt x="34" y="4"/>
                  </a:cubicBezTo>
                  <a:lnTo>
                    <a:pt x="34" y="4"/>
                  </a:lnTo>
                  <a:lnTo>
                    <a:pt x="34" y="1"/>
                  </a:lnTo>
                  <a:cubicBezTo>
                    <a:pt x="34" y="1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1" y="0"/>
                    <a:pt x="42" y="1"/>
                    <a:pt x="43" y="2"/>
                  </a:cubicBezTo>
                  <a:cubicBezTo>
                    <a:pt x="44" y="3"/>
                    <a:pt x="45" y="4"/>
                    <a:pt x="45" y="6"/>
                  </a:cubicBezTo>
                  <a:cubicBezTo>
                    <a:pt x="45" y="6"/>
                    <a:pt x="44" y="7"/>
                    <a:pt x="44" y="8"/>
                  </a:cubicBezTo>
                  <a:cubicBezTo>
                    <a:pt x="44" y="8"/>
                    <a:pt x="44" y="9"/>
                    <a:pt x="44" y="10"/>
                  </a:cubicBezTo>
                  <a:cubicBezTo>
                    <a:pt x="43" y="10"/>
                    <a:pt x="43" y="11"/>
                    <a:pt x="42" y="11"/>
                  </a:cubicBezTo>
                  <a:cubicBezTo>
                    <a:pt x="42" y="12"/>
                    <a:pt x="41" y="12"/>
                    <a:pt x="41" y="13"/>
                  </a:cubicBezTo>
                  <a:cubicBezTo>
                    <a:pt x="40" y="14"/>
                    <a:pt x="39" y="15"/>
                    <a:pt x="38" y="16"/>
                  </a:cubicBezTo>
                  <a:cubicBezTo>
                    <a:pt x="37" y="17"/>
                    <a:pt x="36" y="18"/>
                    <a:pt x="36" y="18"/>
                  </a:cubicBezTo>
                  <a:lnTo>
                    <a:pt x="45" y="18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2" name="Freeform 74"/>
            <p:cNvSpPr>
              <a:spLocks noEditPoints="1"/>
            </p:cNvSpPr>
            <p:nvPr/>
          </p:nvSpPr>
          <p:spPr bwMode="auto">
            <a:xfrm>
              <a:off x="2624" y="1248"/>
              <a:ext cx="360" cy="161"/>
            </a:xfrm>
            <a:custGeom>
              <a:avLst/>
              <a:gdLst/>
              <a:ahLst/>
              <a:cxnLst>
                <a:cxn ang="0">
                  <a:pos x="5" y="19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1" y="18"/>
                </a:cxn>
                <a:cxn ang="0">
                  <a:pos x="13" y="12"/>
                </a:cxn>
                <a:cxn ang="0">
                  <a:pos x="8" y="10"/>
                </a:cxn>
                <a:cxn ang="0">
                  <a:pos x="16" y="18"/>
                </a:cxn>
                <a:cxn ang="0">
                  <a:pos x="13" y="19"/>
                </a:cxn>
                <a:cxn ang="0">
                  <a:pos x="9" y="20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2"/>
                </a:cxn>
                <a:cxn ang="0">
                  <a:pos x="29" y="2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1" y="4"/>
                </a:cxn>
                <a:cxn ang="0">
                  <a:pos x="21" y="10"/>
                </a:cxn>
                <a:cxn ang="0">
                  <a:pos x="21" y="16"/>
                </a:cxn>
                <a:cxn ang="0">
                  <a:pos x="24" y="18"/>
                </a:cxn>
                <a:cxn ang="0">
                  <a:pos x="27" y="16"/>
                </a:cxn>
                <a:cxn ang="0">
                  <a:pos x="37" y="2"/>
                </a:cxn>
                <a:cxn ang="0">
                  <a:pos x="34" y="3"/>
                </a:cxn>
                <a:cxn ang="0">
                  <a:pos x="33" y="4"/>
                </a:cxn>
                <a:cxn ang="0">
                  <a:pos x="36" y="0"/>
                </a:cxn>
                <a:cxn ang="0">
                  <a:pos x="41" y="0"/>
                </a:cxn>
                <a:cxn ang="0">
                  <a:pos x="44" y="2"/>
                </a:cxn>
                <a:cxn ang="0">
                  <a:pos x="43" y="7"/>
                </a:cxn>
                <a:cxn ang="0">
                  <a:pos x="41" y="9"/>
                </a:cxn>
                <a:cxn ang="0">
                  <a:pos x="44" y="10"/>
                </a:cxn>
                <a:cxn ang="0">
                  <a:pos x="45" y="14"/>
                </a:cxn>
                <a:cxn ang="0">
                  <a:pos x="43" y="18"/>
                </a:cxn>
                <a:cxn ang="0">
                  <a:pos x="38" y="20"/>
                </a:cxn>
                <a:cxn ang="0">
                  <a:pos x="33" y="19"/>
                </a:cxn>
                <a:cxn ang="0">
                  <a:pos x="33" y="16"/>
                </a:cxn>
                <a:cxn ang="0">
                  <a:pos x="38" y="18"/>
                </a:cxn>
                <a:cxn ang="0">
                  <a:pos x="41" y="17"/>
                </a:cxn>
                <a:cxn ang="0">
                  <a:pos x="42" y="14"/>
                </a:cxn>
                <a:cxn ang="0">
                  <a:pos x="41" y="11"/>
                </a:cxn>
                <a:cxn ang="0">
                  <a:pos x="38" y="10"/>
                </a:cxn>
                <a:cxn ang="0">
                  <a:pos x="37" y="8"/>
                </a:cxn>
                <a:cxn ang="0">
                  <a:pos x="41" y="7"/>
                </a:cxn>
                <a:cxn ang="0">
                  <a:pos x="42" y="3"/>
                </a:cxn>
                <a:cxn ang="0">
                  <a:pos x="40" y="2"/>
                </a:cxn>
              </a:cxnLst>
              <a:rect l="0" t="0" r="r" b="b"/>
              <a:pathLst>
                <a:path w="45" h="20">
                  <a:moveTo>
                    <a:pt x="9" y="20"/>
                  </a:moveTo>
                  <a:cubicBezTo>
                    <a:pt x="8" y="20"/>
                    <a:pt x="6" y="20"/>
                    <a:pt x="5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7"/>
                    <a:pt x="1" y="15"/>
                    <a:pt x="0" y="14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lnTo>
                    <a:pt x="16" y="4"/>
                  </a:lnTo>
                  <a:lnTo>
                    <a:pt x="15" y="4"/>
                  </a:lnTo>
                  <a:cubicBezTo>
                    <a:pt x="15" y="4"/>
                    <a:pt x="15" y="4"/>
                    <a:pt x="14" y="4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7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5" y="16"/>
                    <a:pt x="5" y="17"/>
                    <a:pt x="6" y="17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2" y="17"/>
                    <a:pt x="13" y="17"/>
                    <a:pt x="13" y="17"/>
                  </a:cubicBezTo>
                  <a:lnTo>
                    <a:pt x="13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16" y="18"/>
                  </a:lnTo>
                  <a:cubicBezTo>
                    <a:pt x="15" y="18"/>
                    <a:pt x="15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1" y="10"/>
                  </a:moveTo>
                  <a:cubicBezTo>
                    <a:pt x="31" y="13"/>
                    <a:pt x="30" y="16"/>
                    <a:pt x="29" y="18"/>
                  </a:cubicBezTo>
                  <a:cubicBezTo>
                    <a:pt x="28" y="19"/>
                    <a:pt x="26" y="20"/>
                    <a:pt x="24" y="20"/>
                  </a:cubicBezTo>
                  <a:cubicBezTo>
                    <a:pt x="22" y="20"/>
                    <a:pt x="21" y="19"/>
                    <a:pt x="20" y="18"/>
                  </a:cubicBezTo>
                  <a:cubicBezTo>
                    <a:pt x="18" y="16"/>
                    <a:pt x="18" y="13"/>
                    <a:pt x="18" y="10"/>
                  </a:cubicBezTo>
                  <a:cubicBezTo>
                    <a:pt x="18" y="6"/>
                    <a:pt x="18" y="4"/>
                    <a:pt x="20" y="2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6" y="0"/>
                    <a:pt x="28" y="0"/>
                    <a:pt x="29" y="2"/>
                  </a:cubicBezTo>
                  <a:cubicBezTo>
                    <a:pt x="30" y="4"/>
                    <a:pt x="31" y="6"/>
                    <a:pt x="31" y="10"/>
                  </a:cubicBezTo>
                  <a:close/>
                  <a:moveTo>
                    <a:pt x="27" y="16"/>
                  </a:moveTo>
                  <a:cubicBezTo>
                    <a:pt x="27" y="15"/>
                    <a:pt x="28" y="14"/>
                    <a:pt x="28" y="13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5"/>
                    <a:pt x="27" y="4"/>
                    <a:pt x="27" y="4"/>
                  </a:cubicBezTo>
                  <a:cubicBezTo>
                    <a:pt x="27" y="3"/>
                    <a:pt x="27" y="3"/>
                    <a:pt x="26" y="2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9"/>
                    <a:pt x="21" y="10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5" y="18"/>
                    <a:pt x="26" y="18"/>
                    <a:pt x="26" y="17"/>
                  </a:cubicBezTo>
                  <a:cubicBezTo>
                    <a:pt x="27" y="17"/>
                    <a:pt x="27" y="16"/>
                    <a:pt x="27" y="16"/>
                  </a:cubicBezTo>
                  <a:close/>
                  <a:moveTo>
                    <a:pt x="38" y="2"/>
                  </a:moveTo>
                  <a:cubicBezTo>
                    <a:pt x="38" y="2"/>
                    <a:pt x="37" y="2"/>
                    <a:pt x="37" y="2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lnTo>
                    <a:pt x="33" y="4"/>
                  </a:lnTo>
                  <a:lnTo>
                    <a:pt x="33" y="1"/>
                  </a:lnTo>
                  <a:cubicBezTo>
                    <a:pt x="34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3" y="1"/>
                  </a:cubicBezTo>
                  <a:cubicBezTo>
                    <a:pt x="43" y="1"/>
                    <a:pt x="44" y="2"/>
                    <a:pt x="44" y="2"/>
                  </a:cubicBezTo>
                  <a:cubicBezTo>
                    <a:pt x="44" y="3"/>
                    <a:pt x="45" y="3"/>
                    <a:pt x="45" y="4"/>
                  </a:cubicBezTo>
                  <a:cubicBezTo>
                    <a:pt x="45" y="5"/>
                    <a:pt x="44" y="6"/>
                    <a:pt x="43" y="7"/>
                  </a:cubicBezTo>
                  <a:cubicBezTo>
                    <a:pt x="43" y="8"/>
                    <a:pt x="42" y="8"/>
                    <a:pt x="41" y="9"/>
                  </a:cubicBezTo>
                  <a:lnTo>
                    <a:pt x="41" y="9"/>
                  </a:lnTo>
                  <a:cubicBezTo>
                    <a:pt x="41" y="9"/>
                    <a:pt x="42" y="9"/>
                    <a:pt x="42" y="9"/>
                  </a:cubicBezTo>
                  <a:cubicBezTo>
                    <a:pt x="43" y="9"/>
                    <a:pt x="43" y="10"/>
                    <a:pt x="44" y="10"/>
                  </a:cubicBezTo>
                  <a:cubicBezTo>
                    <a:pt x="44" y="11"/>
                    <a:pt x="44" y="11"/>
                    <a:pt x="45" y="12"/>
                  </a:cubicBezTo>
                  <a:cubicBezTo>
                    <a:pt x="45" y="12"/>
                    <a:pt x="45" y="13"/>
                    <a:pt x="45" y="14"/>
                  </a:cubicBezTo>
                  <a:cubicBezTo>
                    <a:pt x="45" y="15"/>
                    <a:pt x="45" y="15"/>
                    <a:pt x="44" y="16"/>
                  </a:cubicBezTo>
                  <a:cubicBezTo>
                    <a:pt x="44" y="17"/>
                    <a:pt x="44" y="18"/>
                    <a:pt x="43" y="18"/>
                  </a:cubicBezTo>
                  <a:cubicBezTo>
                    <a:pt x="43" y="19"/>
                    <a:pt x="42" y="19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4" y="19"/>
                    <a:pt x="34" y="19"/>
                    <a:pt x="33" y="19"/>
                  </a:cubicBezTo>
                  <a:lnTo>
                    <a:pt x="33" y="16"/>
                  </a:lnTo>
                  <a:lnTo>
                    <a:pt x="33" y="16"/>
                  </a:lnTo>
                  <a:cubicBezTo>
                    <a:pt x="34" y="16"/>
                    <a:pt x="34" y="17"/>
                    <a:pt x="35" y="17"/>
                  </a:cubicBezTo>
                  <a:cubicBezTo>
                    <a:pt x="36" y="18"/>
                    <a:pt x="37" y="18"/>
                    <a:pt x="38" y="18"/>
                  </a:cubicBezTo>
                  <a:cubicBezTo>
                    <a:pt x="39" y="18"/>
                    <a:pt x="39" y="18"/>
                    <a:pt x="40" y="17"/>
                  </a:cubicBezTo>
                  <a:cubicBezTo>
                    <a:pt x="40" y="17"/>
                    <a:pt x="41" y="17"/>
                    <a:pt x="41" y="17"/>
                  </a:cubicBezTo>
                  <a:cubicBezTo>
                    <a:pt x="41" y="16"/>
                    <a:pt x="42" y="16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2" y="11"/>
                    <a:pt x="41" y="11"/>
                    <a:pt x="41" y="11"/>
                  </a:cubicBezTo>
                  <a:cubicBezTo>
                    <a:pt x="41" y="10"/>
                    <a:pt x="40" y="10"/>
                    <a:pt x="40" y="10"/>
                  </a:cubicBezTo>
                  <a:cubicBezTo>
                    <a:pt x="39" y="10"/>
                    <a:pt x="39" y="10"/>
                    <a:pt x="38" y="10"/>
                  </a:cubicBez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cubicBezTo>
                    <a:pt x="39" y="8"/>
                    <a:pt x="40" y="8"/>
                    <a:pt x="41" y="7"/>
                  </a:cubicBezTo>
                  <a:cubicBezTo>
                    <a:pt x="41" y="6"/>
                    <a:pt x="42" y="6"/>
                    <a:pt x="42" y="5"/>
                  </a:cubicBezTo>
                  <a:cubicBezTo>
                    <a:pt x="42" y="4"/>
                    <a:pt x="42" y="4"/>
                    <a:pt x="42" y="3"/>
                  </a:cubicBezTo>
                  <a:cubicBezTo>
                    <a:pt x="41" y="3"/>
                    <a:pt x="41" y="3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8" y="2"/>
                  </a:cubicBez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3" name="Freeform 75"/>
            <p:cNvSpPr>
              <a:spLocks noEditPoints="1"/>
            </p:cNvSpPr>
            <p:nvPr/>
          </p:nvSpPr>
          <p:spPr bwMode="auto">
            <a:xfrm>
              <a:off x="1607" y="2479"/>
              <a:ext cx="368" cy="160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4" y="13"/>
                </a:cxn>
                <a:cxn ang="0">
                  <a:pos x="7" y="17"/>
                </a:cxn>
                <a:cxn ang="0">
                  <a:pos x="12" y="18"/>
                </a:cxn>
                <a:cxn ang="0">
                  <a:pos x="14" y="12"/>
                </a:cxn>
                <a:cxn ang="0">
                  <a:pos x="9" y="10"/>
                </a:cxn>
                <a:cxn ang="0">
                  <a:pos x="16" y="18"/>
                </a:cxn>
                <a:cxn ang="0">
                  <a:pos x="13" y="19"/>
                </a:cxn>
                <a:cxn ang="0">
                  <a:pos x="10" y="20"/>
                </a:cxn>
                <a:cxn ang="0">
                  <a:pos x="30" y="18"/>
                </a:cxn>
                <a:cxn ang="0">
                  <a:pos x="20" y="18"/>
                </a:cxn>
                <a:cxn ang="0">
                  <a:pos x="20" y="2"/>
                </a:cxn>
                <a:cxn ang="0">
                  <a:pos x="30" y="2"/>
                </a:cxn>
                <a:cxn ang="0">
                  <a:pos x="28" y="16"/>
                </a:cxn>
                <a:cxn ang="0">
                  <a:pos x="29" y="10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4"/>
                </a:cxn>
                <a:cxn ang="0">
                  <a:pos x="21" y="10"/>
                </a:cxn>
                <a:cxn ang="0">
                  <a:pos x="22" y="16"/>
                </a:cxn>
                <a:cxn ang="0">
                  <a:pos x="25" y="18"/>
                </a:cxn>
                <a:cxn ang="0">
                  <a:pos x="28" y="16"/>
                </a:cxn>
                <a:cxn ang="0">
                  <a:pos x="34" y="20"/>
                </a:cxn>
                <a:cxn ang="0">
                  <a:pos x="36" y="15"/>
                </a:cxn>
                <a:cxn ang="0">
                  <a:pos x="42" y="8"/>
                </a:cxn>
                <a:cxn ang="0">
                  <a:pos x="42" y="4"/>
                </a:cxn>
                <a:cxn ang="0">
                  <a:pos x="40" y="2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4" y="4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45" y="7"/>
                </a:cxn>
                <a:cxn ang="0">
                  <a:pos x="43" y="11"/>
                </a:cxn>
                <a:cxn ang="0">
                  <a:pos x="39" y="15"/>
                </a:cxn>
                <a:cxn ang="0">
                  <a:pos x="46" y="17"/>
                </a:cxn>
              </a:cxnLst>
              <a:rect l="0" t="0" r="r" b="b"/>
              <a:pathLst>
                <a:path w="46" h="20">
                  <a:moveTo>
                    <a:pt x="10" y="20"/>
                  </a:moveTo>
                  <a:cubicBezTo>
                    <a:pt x="8" y="20"/>
                    <a:pt x="7" y="20"/>
                    <a:pt x="6" y="19"/>
                  </a:cubicBezTo>
                  <a:cubicBezTo>
                    <a:pt x="5" y="19"/>
                    <a:pt x="4" y="18"/>
                    <a:pt x="3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lnTo>
                    <a:pt x="16" y="4"/>
                  </a:lnTo>
                  <a:lnTo>
                    <a:pt x="16" y="4"/>
                  </a:ln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4" y="14"/>
                    <a:pt x="4" y="15"/>
                    <a:pt x="5" y="16"/>
                  </a:cubicBezTo>
                  <a:cubicBezTo>
                    <a:pt x="6" y="16"/>
                    <a:pt x="6" y="17"/>
                    <a:pt x="7" y="17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3" y="18"/>
                    <a:pt x="13" y="17"/>
                    <a:pt x="14" y="17"/>
                  </a:cubicBezTo>
                  <a:lnTo>
                    <a:pt x="14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8"/>
                  </a:lnTo>
                  <a:cubicBezTo>
                    <a:pt x="16" y="19"/>
                    <a:pt x="16" y="19"/>
                    <a:pt x="15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lose/>
                  <a:moveTo>
                    <a:pt x="31" y="10"/>
                  </a:moveTo>
                  <a:cubicBezTo>
                    <a:pt x="31" y="13"/>
                    <a:pt x="31" y="16"/>
                    <a:pt x="30" y="18"/>
                  </a:cubicBezTo>
                  <a:cubicBezTo>
                    <a:pt x="29" y="19"/>
                    <a:pt x="27" y="20"/>
                    <a:pt x="25" y="20"/>
                  </a:cubicBezTo>
                  <a:cubicBezTo>
                    <a:pt x="23" y="20"/>
                    <a:pt x="21" y="19"/>
                    <a:pt x="20" y="18"/>
                  </a:cubicBezTo>
                  <a:cubicBezTo>
                    <a:pt x="19" y="16"/>
                    <a:pt x="19" y="13"/>
                    <a:pt x="19" y="10"/>
                  </a:cubicBezTo>
                  <a:cubicBezTo>
                    <a:pt x="19" y="6"/>
                    <a:pt x="19" y="4"/>
                    <a:pt x="20" y="2"/>
                  </a:cubicBezTo>
                  <a:cubicBezTo>
                    <a:pt x="21" y="0"/>
                    <a:pt x="23" y="0"/>
                    <a:pt x="25" y="0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1" y="4"/>
                    <a:pt x="31" y="6"/>
                    <a:pt x="31" y="10"/>
                  </a:cubicBezTo>
                  <a:close/>
                  <a:moveTo>
                    <a:pt x="28" y="16"/>
                  </a:moveTo>
                  <a:cubicBezTo>
                    <a:pt x="28" y="15"/>
                    <a:pt x="28" y="14"/>
                    <a:pt x="28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29" y="8"/>
                    <a:pt x="29" y="7"/>
                    <a:pt x="28" y="6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8" y="3"/>
                    <a:pt x="27" y="3"/>
                    <a:pt x="27" y="2"/>
                  </a:cubicBezTo>
                  <a:cubicBezTo>
                    <a:pt x="26" y="2"/>
                    <a:pt x="26" y="2"/>
                    <a:pt x="25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1" y="7"/>
                    <a:pt x="21" y="9"/>
                    <a:pt x="21" y="10"/>
                  </a:cubicBezTo>
                  <a:cubicBezTo>
                    <a:pt x="21" y="11"/>
                    <a:pt x="21" y="12"/>
                    <a:pt x="22" y="13"/>
                  </a:cubicBezTo>
                  <a:cubicBezTo>
                    <a:pt x="22" y="14"/>
                    <a:pt x="22" y="15"/>
                    <a:pt x="22" y="16"/>
                  </a:cubicBezTo>
                  <a:cubicBezTo>
                    <a:pt x="22" y="16"/>
                    <a:pt x="23" y="17"/>
                    <a:pt x="23" y="17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6" y="18"/>
                    <a:pt x="26" y="18"/>
                    <a:pt x="27" y="17"/>
                  </a:cubicBezTo>
                  <a:cubicBezTo>
                    <a:pt x="27" y="17"/>
                    <a:pt x="28" y="17"/>
                    <a:pt x="28" y="16"/>
                  </a:cubicBezTo>
                  <a:close/>
                  <a:moveTo>
                    <a:pt x="46" y="20"/>
                  </a:moveTo>
                  <a:lnTo>
                    <a:pt x="34" y="20"/>
                  </a:lnTo>
                  <a:lnTo>
                    <a:pt x="34" y="17"/>
                  </a:lnTo>
                  <a:cubicBezTo>
                    <a:pt x="35" y="16"/>
                    <a:pt x="36" y="15"/>
                    <a:pt x="36" y="15"/>
                  </a:cubicBezTo>
                  <a:cubicBezTo>
                    <a:pt x="37" y="14"/>
                    <a:pt x="38" y="13"/>
                    <a:pt x="39" y="12"/>
                  </a:cubicBezTo>
                  <a:cubicBezTo>
                    <a:pt x="40" y="11"/>
                    <a:pt x="41" y="9"/>
                    <a:pt x="42" y="8"/>
                  </a:cubicBezTo>
                  <a:cubicBezTo>
                    <a:pt x="42" y="7"/>
                    <a:pt x="42" y="6"/>
                    <a:pt x="42" y="5"/>
                  </a:cubicBezTo>
                  <a:cubicBezTo>
                    <a:pt x="42" y="5"/>
                    <a:pt x="42" y="4"/>
                    <a:pt x="42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2"/>
                    <a:pt x="40" y="2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5" y="3"/>
                    <a:pt x="34" y="4"/>
                  </a:cubicBezTo>
                  <a:lnTo>
                    <a:pt x="34" y="4"/>
                  </a:lnTo>
                  <a:lnTo>
                    <a:pt x="34" y="1"/>
                  </a:lnTo>
                  <a:cubicBezTo>
                    <a:pt x="35" y="1"/>
                    <a:pt x="36" y="0"/>
                    <a:pt x="37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5" y="2"/>
                    <a:pt x="45" y="3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5" y="8"/>
                    <a:pt x="44" y="8"/>
                    <a:pt x="44" y="9"/>
                  </a:cubicBezTo>
                  <a:cubicBezTo>
                    <a:pt x="44" y="10"/>
                    <a:pt x="43" y="10"/>
                    <a:pt x="43" y="11"/>
                  </a:cubicBezTo>
                  <a:cubicBezTo>
                    <a:pt x="43" y="11"/>
                    <a:pt x="42" y="12"/>
                    <a:pt x="42" y="12"/>
                  </a:cubicBezTo>
                  <a:cubicBezTo>
                    <a:pt x="41" y="13"/>
                    <a:pt x="40" y="14"/>
                    <a:pt x="39" y="15"/>
                  </a:cubicBezTo>
                  <a:cubicBezTo>
                    <a:pt x="38" y="16"/>
                    <a:pt x="37" y="17"/>
                    <a:pt x="36" y="17"/>
                  </a:cubicBezTo>
                  <a:lnTo>
                    <a:pt x="46" y="17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4" name="Freeform 76"/>
            <p:cNvSpPr>
              <a:spLocks noEditPoints="1"/>
            </p:cNvSpPr>
            <p:nvPr/>
          </p:nvSpPr>
          <p:spPr bwMode="auto">
            <a:xfrm>
              <a:off x="1086" y="3080"/>
              <a:ext cx="361" cy="168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7" y="18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9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4"/>
                </a:cxn>
                <a:cxn ang="0">
                  <a:pos x="21" y="10"/>
                </a:cxn>
                <a:cxn ang="0">
                  <a:pos x="22" y="16"/>
                </a:cxn>
                <a:cxn ang="0">
                  <a:pos x="25" y="18"/>
                </a:cxn>
                <a:cxn ang="0">
                  <a:pos x="27" y="16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0"/>
                </a:cxn>
                <a:cxn ang="0">
                  <a:pos x="45" y="18"/>
                </a:cxn>
              </a:cxnLst>
              <a:rect l="0" t="0" r="r" b="b"/>
              <a:pathLst>
                <a:path w="45" h="21">
                  <a:moveTo>
                    <a:pt x="9" y="21"/>
                  </a:moveTo>
                  <a:cubicBezTo>
                    <a:pt x="8" y="21"/>
                    <a:pt x="7" y="20"/>
                    <a:pt x="6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lnTo>
                    <a:pt x="16" y="5"/>
                  </a:lnTo>
                  <a:lnTo>
                    <a:pt x="16" y="5"/>
                  </a:lnTo>
                  <a:cubicBezTo>
                    <a:pt x="15" y="5"/>
                    <a:pt x="15" y="4"/>
                    <a:pt x="15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7" y="2"/>
                    <a:pt x="6" y="3"/>
                    <a:pt x="4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7"/>
                    <a:pt x="7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6" y="19"/>
                    <a:pt x="15" y="19"/>
                    <a:pt x="15" y="19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0"/>
                  </a:moveTo>
                  <a:cubicBezTo>
                    <a:pt x="31" y="14"/>
                    <a:pt x="30" y="16"/>
                    <a:pt x="29" y="18"/>
                  </a:cubicBezTo>
                  <a:cubicBezTo>
                    <a:pt x="28" y="20"/>
                    <a:pt x="27" y="21"/>
                    <a:pt x="25" y="21"/>
                  </a:cubicBezTo>
                  <a:cubicBezTo>
                    <a:pt x="22" y="21"/>
                    <a:pt x="21" y="20"/>
                    <a:pt x="20" y="18"/>
                  </a:cubicBezTo>
                  <a:cubicBezTo>
                    <a:pt x="19" y="16"/>
                    <a:pt x="18" y="14"/>
                    <a:pt x="18" y="10"/>
                  </a:cubicBezTo>
                  <a:cubicBezTo>
                    <a:pt x="18" y="7"/>
                    <a:pt x="19" y="4"/>
                    <a:pt x="20" y="3"/>
                  </a:cubicBezTo>
                  <a:cubicBezTo>
                    <a:pt x="21" y="1"/>
                    <a:pt x="22" y="0"/>
                    <a:pt x="25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4"/>
                    <a:pt x="31" y="7"/>
                    <a:pt x="31" y="10"/>
                  </a:cubicBezTo>
                  <a:close/>
                  <a:moveTo>
                    <a:pt x="27" y="16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3" y="2"/>
                    <a:pt x="23" y="3"/>
                  </a:cubicBezTo>
                  <a:cubicBezTo>
                    <a:pt x="22" y="3"/>
                    <a:pt x="22" y="4"/>
                    <a:pt x="22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2" y="16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8"/>
                    <a:pt x="24" y="18"/>
                    <a:pt x="25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7" y="17"/>
                    <a:pt x="27" y="16"/>
                  </a:cubicBezTo>
                  <a:close/>
                  <a:moveTo>
                    <a:pt x="45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9" y="2"/>
                    <a:pt x="39" y="2"/>
                    <a:pt x="39" y="0"/>
                  </a:cubicBezTo>
                  <a:lnTo>
                    <a:pt x="41" y="0"/>
                  </a:lnTo>
                  <a:lnTo>
                    <a:pt x="41" y="18"/>
                  </a:lnTo>
                  <a:lnTo>
                    <a:pt x="45" y="18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5" name="Freeform 77"/>
            <p:cNvSpPr>
              <a:spLocks noEditPoints="1"/>
            </p:cNvSpPr>
            <p:nvPr/>
          </p:nvSpPr>
          <p:spPr bwMode="auto">
            <a:xfrm>
              <a:off x="1911" y="3472"/>
              <a:ext cx="352" cy="168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9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2" y="4"/>
                </a:cxn>
                <a:cxn ang="0">
                  <a:pos x="21" y="10"/>
                </a:cxn>
                <a:cxn ang="0">
                  <a:pos x="21" y="16"/>
                </a:cxn>
                <a:cxn ang="0">
                  <a:pos x="24" y="18"/>
                </a:cxn>
                <a:cxn ang="0">
                  <a:pos x="27" y="16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4" y="18"/>
                </a:cxn>
              </a:cxnLst>
              <a:rect l="0" t="0" r="r" b="b"/>
              <a:pathLst>
                <a:path w="44" h="21">
                  <a:moveTo>
                    <a:pt x="9" y="21"/>
                  </a:moveTo>
                  <a:cubicBezTo>
                    <a:pt x="8" y="21"/>
                    <a:pt x="7" y="20"/>
                    <a:pt x="5" y="20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2"/>
                    <a:pt x="15" y="2"/>
                    <a:pt x="16" y="2"/>
                  </a:cubicBezTo>
                  <a:lnTo>
                    <a:pt x="16" y="5"/>
                  </a:lnTo>
                  <a:lnTo>
                    <a:pt x="15" y="5"/>
                  </a:lnTo>
                  <a:cubicBezTo>
                    <a:pt x="15" y="5"/>
                    <a:pt x="15" y="5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7" y="2"/>
                    <a:pt x="5" y="3"/>
                    <a:pt x="4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7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0"/>
                  </a:moveTo>
                  <a:cubicBezTo>
                    <a:pt x="31" y="14"/>
                    <a:pt x="30" y="17"/>
                    <a:pt x="29" y="18"/>
                  </a:cubicBezTo>
                  <a:cubicBezTo>
                    <a:pt x="28" y="20"/>
                    <a:pt x="27" y="21"/>
                    <a:pt x="24" y="21"/>
                  </a:cubicBezTo>
                  <a:cubicBezTo>
                    <a:pt x="22" y="21"/>
                    <a:pt x="21" y="20"/>
                    <a:pt x="20" y="18"/>
                  </a:cubicBezTo>
                  <a:cubicBezTo>
                    <a:pt x="19" y="16"/>
                    <a:pt x="18" y="14"/>
                    <a:pt x="18" y="10"/>
                  </a:cubicBezTo>
                  <a:cubicBezTo>
                    <a:pt x="18" y="7"/>
                    <a:pt x="19" y="4"/>
                    <a:pt x="20" y="3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4"/>
                    <a:pt x="31" y="7"/>
                    <a:pt x="31" y="10"/>
                  </a:cubicBezTo>
                  <a:close/>
                  <a:moveTo>
                    <a:pt x="27" y="16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3"/>
                    <a:pt x="22" y="4"/>
                    <a:pt x="22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7" y="17"/>
                    <a:pt x="27" y="16"/>
                  </a:cubicBezTo>
                  <a:close/>
                  <a:moveTo>
                    <a:pt x="44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8" y="2"/>
                    <a:pt x="39" y="2"/>
                    <a:pt x="39" y="1"/>
                  </a:cubicBezTo>
                  <a:lnTo>
                    <a:pt x="41" y="1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6" name="Freeform 78"/>
            <p:cNvSpPr>
              <a:spLocks noEditPoints="1"/>
            </p:cNvSpPr>
            <p:nvPr/>
          </p:nvSpPr>
          <p:spPr bwMode="auto">
            <a:xfrm>
              <a:off x="4040" y="3680"/>
              <a:ext cx="424" cy="16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3" y="4"/>
                </a:cxn>
                <a:cxn ang="0">
                  <a:pos x="2" y="10"/>
                </a:cxn>
                <a:cxn ang="0">
                  <a:pos x="3" y="16"/>
                </a:cxn>
                <a:cxn ang="0">
                  <a:pos x="6" y="20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5" y="12"/>
                </a:cxn>
                <a:cxn ang="0">
                  <a:pos x="15" y="10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9" y="1"/>
                </a:cxn>
                <a:cxn ang="0">
                  <a:pos x="17" y="3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5" y="7"/>
                </a:cxn>
                <a:cxn ang="0">
                  <a:pos x="17" y="11"/>
                </a:cxn>
                <a:cxn ang="0">
                  <a:pos x="27" y="14"/>
                </a:cxn>
                <a:cxn ang="0">
                  <a:pos x="20" y="14"/>
                </a:cxn>
                <a:cxn ang="0">
                  <a:pos x="20" y="2"/>
                </a:cxn>
                <a:cxn ang="0">
                  <a:pos x="27" y="2"/>
                </a:cxn>
                <a:cxn ang="0">
                  <a:pos x="26" y="13"/>
                </a:cxn>
                <a:cxn ang="0">
                  <a:pos x="26" y="8"/>
                </a:cxn>
                <a:cxn ang="0">
                  <a:pos x="26" y="4"/>
                </a:cxn>
                <a:cxn ang="0">
                  <a:pos x="23" y="2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21" y="13"/>
                </a:cxn>
                <a:cxn ang="0">
                  <a:pos x="23" y="14"/>
                </a:cxn>
                <a:cxn ang="0">
                  <a:pos x="26" y="13"/>
                </a:cxn>
                <a:cxn ang="0">
                  <a:pos x="31" y="19"/>
                </a:cxn>
                <a:cxn ang="0">
                  <a:pos x="31" y="13"/>
                </a:cxn>
                <a:cxn ang="0">
                  <a:pos x="45" y="8"/>
                </a:cxn>
                <a:cxn ang="0">
                  <a:pos x="41" y="16"/>
                </a:cxn>
                <a:cxn ang="0">
                  <a:pos x="36" y="8"/>
                </a:cxn>
                <a:cxn ang="0">
                  <a:pos x="41" y="1"/>
                </a:cxn>
                <a:cxn ang="0">
                  <a:pos x="45" y="8"/>
                </a:cxn>
                <a:cxn ang="0">
                  <a:pos x="43" y="11"/>
                </a:cxn>
                <a:cxn ang="0">
                  <a:pos x="43" y="6"/>
                </a:cxn>
                <a:cxn ang="0">
                  <a:pos x="42" y="3"/>
                </a:cxn>
                <a:cxn ang="0">
                  <a:pos x="39" y="3"/>
                </a:cxn>
                <a:cxn ang="0">
                  <a:pos x="38" y="6"/>
                </a:cxn>
                <a:cxn ang="0">
                  <a:pos x="38" y="11"/>
                </a:cxn>
                <a:cxn ang="0">
                  <a:pos x="39" y="14"/>
                </a:cxn>
                <a:cxn ang="0">
                  <a:pos x="42" y="14"/>
                </a:cxn>
                <a:cxn ang="0">
                  <a:pos x="53" y="10"/>
                </a:cxn>
                <a:cxn ang="0">
                  <a:pos x="49" y="20"/>
                </a:cxn>
                <a:cxn ang="0">
                  <a:pos x="47" y="20"/>
                </a:cxn>
                <a:cxn ang="0">
                  <a:pos x="50" y="16"/>
                </a:cxn>
                <a:cxn ang="0">
                  <a:pos x="51" y="10"/>
                </a:cxn>
                <a:cxn ang="0">
                  <a:pos x="50" y="4"/>
                </a:cxn>
                <a:cxn ang="0">
                  <a:pos x="47" y="0"/>
                </a:cxn>
                <a:cxn ang="0">
                  <a:pos x="49" y="0"/>
                </a:cxn>
                <a:cxn ang="0">
                  <a:pos x="53" y="10"/>
                </a:cxn>
              </a:cxnLst>
              <a:rect l="0" t="0" r="r" b="b"/>
              <a:pathLst>
                <a:path w="53" h="20">
                  <a:moveTo>
                    <a:pt x="6" y="20"/>
                  </a:moveTo>
                  <a:lnTo>
                    <a:pt x="4" y="20"/>
                  </a:lnTo>
                  <a:cubicBezTo>
                    <a:pt x="3" y="18"/>
                    <a:pt x="2" y="17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2" y="3"/>
                    <a:pt x="3" y="2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5" y="1"/>
                    <a:pt x="5" y="1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5" y="19"/>
                    <a:pt x="6" y="19"/>
                    <a:pt x="6" y="20"/>
                  </a:cubicBezTo>
                  <a:close/>
                  <a:moveTo>
                    <a:pt x="17" y="11"/>
                  </a:moveTo>
                  <a:cubicBezTo>
                    <a:pt x="17" y="12"/>
                    <a:pt x="17" y="12"/>
                    <a:pt x="16" y="13"/>
                  </a:cubicBezTo>
                  <a:cubicBezTo>
                    <a:pt x="16" y="13"/>
                    <a:pt x="16" y="14"/>
                    <a:pt x="15" y="14"/>
                  </a:cubicBezTo>
                  <a:cubicBezTo>
                    <a:pt x="15" y="15"/>
                    <a:pt x="15" y="15"/>
                    <a:pt x="14" y="15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lnTo>
                    <a:pt x="8" y="13"/>
                  </a:lnTo>
                  <a:lnTo>
                    <a:pt x="8" y="13"/>
                  </a:ln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0" y="3"/>
                  </a:lnTo>
                  <a:lnTo>
                    <a:pt x="10" y="6"/>
                  </a:ln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6"/>
                    <a:pt x="13" y="6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7" y="11"/>
                  </a:cubicBezTo>
                  <a:close/>
                  <a:moveTo>
                    <a:pt x="28" y="8"/>
                  </a:moveTo>
                  <a:cubicBezTo>
                    <a:pt x="28" y="11"/>
                    <a:pt x="28" y="13"/>
                    <a:pt x="27" y="14"/>
                  </a:cubicBezTo>
                  <a:cubicBezTo>
                    <a:pt x="26" y="15"/>
                    <a:pt x="25" y="16"/>
                    <a:pt x="23" y="16"/>
                  </a:cubicBezTo>
                  <a:cubicBezTo>
                    <a:pt x="22" y="16"/>
                    <a:pt x="21" y="15"/>
                    <a:pt x="20" y="14"/>
                  </a:cubicBezTo>
                  <a:cubicBezTo>
                    <a:pt x="19" y="13"/>
                    <a:pt x="19" y="11"/>
                    <a:pt x="19" y="8"/>
                  </a:cubicBezTo>
                  <a:cubicBezTo>
                    <a:pt x="19" y="6"/>
                    <a:pt x="19" y="4"/>
                    <a:pt x="20" y="2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8" y="4"/>
                    <a:pt x="28" y="6"/>
                    <a:pt x="28" y="8"/>
                  </a:cubicBezTo>
                  <a:close/>
                  <a:moveTo>
                    <a:pt x="26" y="13"/>
                  </a:moveTo>
                  <a:cubicBezTo>
                    <a:pt x="26" y="12"/>
                    <a:pt x="26" y="12"/>
                    <a:pt x="26" y="11"/>
                  </a:cubicBezTo>
                  <a:cubicBezTo>
                    <a:pt x="26" y="10"/>
                    <a:pt x="26" y="9"/>
                    <a:pt x="26" y="8"/>
                  </a:cubicBezTo>
                  <a:cubicBezTo>
                    <a:pt x="26" y="7"/>
                    <a:pt x="26" y="6"/>
                    <a:pt x="26" y="6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21" y="13"/>
                    <a:pt x="22" y="14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5" y="14"/>
                    <a:pt x="25" y="13"/>
                    <a:pt x="26" y="13"/>
                  </a:cubicBezTo>
                  <a:close/>
                  <a:moveTo>
                    <a:pt x="34" y="13"/>
                  </a:moveTo>
                  <a:lnTo>
                    <a:pt x="31" y="19"/>
                  </a:lnTo>
                  <a:lnTo>
                    <a:pt x="30" y="19"/>
                  </a:lnTo>
                  <a:lnTo>
                    <a:pt x="31" y="13"/>
                  </a:lnTo>
                  <a:lnTo>
                    <a:pt x="34" y="13"/>
                  </a:lnTo>
                  <a:close/>
                  <a:moveTo>
                    <a:pt x="45" y="8"/>
                  </a:moveTo>
                  <a:cubicBezTo>
                    <a:pt x="45" y="11"/>
                    <a:pt x="45" y="13"/>
                    <a:pt x="44" y="14"/>
                  </a:cubicBezTo>
                  <a:cubicBezTo>
                    <a:pt x="43" y="15"/>
                    <a:pt x="42" y="16"/>
                    <a:pt x="41" y="16"/>
                  </a:cubicBezTo>
                  <a:cubicBezTo>
                    <a:pt x="39" y="16"/>
                    <a:pt x="38" y="15"/>
                    <a:pt x="37" y="14"/>
                  </a:cubicBezTo>
                  <a:cubicBezTo>
                    <a:pt x="36" y="13"/>
                    <a:pt x="36" y="11"/>
                    <a:pt x="36" y="8"/>
                  </a:cubicBezTo>
                  <a:cubicBezTo>
                    <a:pt x="36" y="6"/>
                    <a:pt x="36" y="4"/>
                    <a:pt x="37" y="2"/>
                  </a:cubicBezTo>
                  <a:cubicBezTo>
                    <a:pt x="38" y="1"/>
                    <a:pt x="39" y="1"/>
                    <a:pt x="41" y="1"/>
                  </a:cubicBezTo>
                  <a:cubicBezTo>
                    <a:pt x="42" y="1"/>
                    <a:pt x="43" y="1"/>
                    <a:pt x="44" y="2"/>
                  </a:cubicBezTo>
                  <a:cubicBezTo>
                    <a:pt x="45" y="4"/>
                    <a:pt x="45" y="6"/>
                    <a:pt x="45" y="8"/>
                  </a:cubicBezTo>
                  <a:close/>
                  <a:moveTo>
                    <a:pt x="43" y="13"/>
                  </a:moveTo>
                  <a:cubicBezTo>
                    <a:pt x="43" y="12"/>
                    <a:pt x="43" y="12"/>
                    <a:pt x="43" y="11"/>
                  </a:cubicBezTo>
                  <a:cubicBezTo>
                    <a:pt x="43" y="10"/>
                    <a:pt x="43" y="9"/>
                    <a:pt x="43" y="8"/>
                  </a:cubicBezTo>
                  <a:cubicBezTo>
                    <a:pt x="43" y="7"/>
                    <a:pt x="43" y="6"/>
                    <a:pt x="43" y="6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0" y="2"/>
                    <a:pt x="40" y="2"/>
                    <a:pt x="39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4"/>
                    <a:pt x="38" y="5"/>
                    <a:pt x="38" y="6"/>
                  </a:cubicBezTo>
                  <a:cubicBezTo>
                    <a:pt x="38" y="6"/>
                    <a:pt x="38" y="7"/>
                    <a:pt x="38" y="8"/>
                  </a:cubicBezTo>
                  <a:cubicBezTo>
                    <a:pt x="38" y="9"/>
                    <a:pt x="38" y="10"/>
                    <a:pt x="38" y="11"/>
                  </a:cubicBezTo>
                  <a:cubicBezTo>
                    <a:pt x="38" y="11"/>
                    <a:pt x="38" y="12"/>
                    <a:pt x="38" y="13"/>
                  </a:cubicBezTo>
                  <a:cubicBezTo>
                    <a:pt x="39" y="13"/>
                    <a:pt x="39" y="14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2" y="14"/>
                    <a:pt x="42" y="14"/>
                  </a:cubicBezTo>
                  <a:cubicBezTo>
                    <a:pt x="42" y="14"/>
                    <a:pt x="43" y="13"/>
                    <a:pt x="43" y="13"/>
                  </a:cubicBezTo>
                  <a:close/>
                  <a:moveTo>
                    <a:pt x="53" y="10"/>
                  </a:moveTo>
                  <a:cubicBezTo>
                    <a:pt x="53" y="12"/>
                    <a:pt x="53" y="14"/>
                    <a:pt x="52" y="15"/>
                  </a:cubicBezTo>
                  <a:cubicBezTo>
                    <a:pt x="51" y="17"/>
                    <a:pt x="50" y="18"/>
                    <a:pt x="49" y="20"/>
                  </a:cubicBezTo>
                  <a:lnTo>
                    <a:pt x="47" y="20"/>
                  </a:lnTo>
                  <a:lnTo>
                    <a:pt x="47" y="20"/>
                  </a:lnTo>
                  <a:cubicBezTo>
                    <a:pt x="47" y="19"/>
                    <a:pt x="48" y="19"/>
                    <a:pt x="48" y="18"/>
                  </a:cubicBezTo>
                  <a:cubicBezTo>
                    <a:pt x="49" y="17"/>
                    <a:pt x="49" y="16"/>
                    <a:pt x="50" y="16"/>
                  </a:cubicBezTo>
                  <a:cubicBezTo>
                    <a:pt x="50" y="15"/>
                    <a:pt x="50" y="14"/>
                    <a:pt x="51" y="13"/>
                  </a:cubicBezTo>
                  <a:cubicBezTo>
                    <a:pt x="51" y="12"/>
                    <a:pt x="51" y="11"/>
                    <a:pt x="51" y="10"/>
                  </a:cubicBezTo>
                  <a:cubicBezTo>
                    <a:pt x="51" y="9"/>
                    <a:pt x="51" y="8"/>
                    <a:pt x="51" y="7"/>
                  </a:cubicBezTo>
                  <a:cubicBezTo>
                    <a:pt x="50" y="6"/>
                    <a:pt x="50" y="5"/>
                    <a:pt x="50" y="4"/>
                  </a:cubicBezTo>
                  <a:cubicBezTo>
                    <a:pt x="49" y="3"/>
                    <a:pt x="49" y="3"/>
                    <a:pt x="48" y="2"/>
                  </a:cubicBezTo>
                  <a:cubicBezTo>
                    <a:pt x="48" y="1"/>
                    <a:pt x="47" y="1"/>
                    <a:pt x="47" y="0"/>
                  </a:cubicBezTo>
                  <a:lnTo>
                    <a:pt x="47" y="0"/>
                  </a:lnTo>
                  <a:lnTo>
                    <a:pt x="49" y="0"/>
                  </a:lnTo>
                  <a:cubicBezTo>
                    <a:pt x="50" y="2"/>
                    <a:pt x="51" y="3"/>
                    <a:pt x="52" y="4"/>
                  </a:cubicBezTo>
                  <a:cubicBezTo>
                    <a:pt x="53" y="6"/>
                    <a:pt x="53" y="8"/>
                    <a:pt x="53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7" name="Freeform 79"/>
            <p:cNvSpPr>
              <a:spLocks noEditPoints="1"/>
            </p:cNvSpPr>
            <p:nvPr/>
          </p:nvSpPr>
          <p:spPr bwMode="auto">
            <a:xfrm>
              <a:off x="4239" y="2688"/>
              <a:ext cx="513" cy="153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1" y="9"/>
                </a:cxn>
                <a:cxn ang="0">
                  <a:pos x="4" y="17"/>
                </a:cxn>
                <a:cxn ang="0">
                  <a:pos x="16" y="12"/>
                </a:cxn>
                <a:cxn ang="0">
                  <a:pos x="12" y="15"/>
                </a:cxn>
                <a:cxn ang="0">
                  <a:pos x="8" y="12"/>
                </a:cxn>
                <a:cxn ang="0">
                  <a:pos x="9" y="13"/>
                </a:cxn>
                <a:cxn ang="0">
                  <a:pos x="13" y="13"/>
                </a:cxn>
                <a:cxn ang="0">
                  <a:pos x="14" y="10"/>
                </a:cxn>
                <a:cxn ang="0">
                  <a:pos x="13" y="8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11" y="6"/>
                </a:cxn>
                <a:cxn ang="0">
                  <a:pos x="15" y="7"/>
                </a:cxn>
                <a:cxn ang="0">
                  <a:pos x="28" y="8"/>
                </a:cxn>
                <a:cxn ang="0">
                  <a:pos x="19" y="13"/>
                </a:cxn>
                <a:cxn ang="0">
                  <a:pos x="23" y="0"/>
                </a:cxn>
                <a:cxn ang="0">
                  <a:pos x="25" y="12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5"/>
                </a:cxn>
                <a:cxn ang="0">
                  <a:pos x="21" y="12"/>
                </a:cxn>
                <a:cxn ang="0">
                  <a:pos x="24" y="13"/>
                </a:cxn>
                <a:cxn ang="0">
                  <a:pos x="31" y="19"/>
                </a:cxn>
                <a:cxn ang="0">
                  <a:pos x="34" y="12"/>
                </a:cxn>
                <a:cxn ang="0">
                  <a:pos x="36" y="13"/>
                </a:cxn>
                <a:cxn ang="0">
                  <a:pos x="42" y="6"/>
                </a:cxn>
                <a:cxn ang="0">
                  <a:pos x="42" y="2"/>
                </a:cxn>
                <a:cxn ang="0">
                  <a:pos x="39" y="2"/>
                </a:cxn>
                <a:cxn ang="0">
                  <a:pos x="36" y="3"/>
                </a:cxn>
                <a:cxn ang="0">
                  <a:pos x="38" y="0"/>
                </a:cxn>
                <a:cxn ang="0">
                  <a:pos x="44" y="4"/>
                </a:cxn>
                <a:cxn ang="0">
                  <a:pos x="43" y="8"/>
                </a:cxn>
                <a:cxn ang="0">
                  <a:pos x="38" y="13"/>
                </a:cxn>
                <a:cxn ang="0">
                  <a:pos x="56" y="8"/>
                </a:cxn>
                <a:cxn ang="0">
                  <a:pos x="48" y="13"/>
                </a:cxn>
                <a:cxn ang="0">
                  <a:pos x="51" y="0"/>
                </a:cxn>
                <a:cxn ang="0">
                  <a:pos x="54" y="12"/>
                </a:cxn>
                <a:cxn ang="0">
                  <a:pos x="54" y="5"/>
                </a:cxn>
                <a:cxn ang="0">
                  <a:pos x="51" y="2"/>
                </a:cxn>
                <a:cxn ang="0">
                  <a:pos x="49" y="5"/>
                </a:cxn>
                <a:cxn ang="0">
                  <a:pos x="49" y="12"/>
                </a:cxn>
                <a:cxn ang="0">
                  <a:pos x="53" y="13"/>
                </a:cxn>
                <a:cxn ang="0">
                  <a:pos x="63" y="15"/>
                </a:cxn>
                <a:cxn ang="0">
                  <a:pos x="58" y="19"/>
                </a:cxn>
                <a:cxn ang="0">
                  <a:pos x="61" y="12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64" y="9"/>
                </a:cxn>
              </a:cxnLst>
              <a:rect l="0" t="0" r="r" b="b"/>
              <a:pathLst>
                <a:path w="64" h="19">
                  <a:moveTo>
                    <a:pt x="6" y="19"/>
                  </a:moveTo>
                  <a:lnTo>
                    <a:pt x="3" y="19"/>
                  </a:lnTo>
                  <a:cubicBezTo>
                    <a:pt x="2" y="18"/>
                    <a:pt x="1" y="16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6"/>
                    <a:pt x="1" y="4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3"/>
                    <a:pt x="2" y="14"/>
                    <a:pt x="3" y="15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5" y="19"/>
                    <a:pt x="6" y="19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2"/>
                    <a:pt x="16" y="12"/>
                  </a:cubicBezTo>
                  <a:cubicBezTo>
                    <a:pt x="16" y="13"/>
                    <a:pt x="16" y="13"/>
                    <a:pt x="15" y="14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5"/>
                    <a:pt x="10" y="15"/>
                    <a:pt x="9" y="15"/>
                  </a:cubicBezTo>
                  <a:cubicBezTo>
                    <a:pt x="9" y="15"/>
                    <a:pt x="8" y="15"/>
                    <a:pt x="8" y="14"/>
                  </a:cubicBezTo>
                  <a:lnTo>
                    <a:pt x="8" y="12"/>
                  </a:lnTo>
                  <a:lnTo>
                    <a:pt x="8" y="12"/>
                  </a:ln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lnTo>
                    <a:pt x="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10" y="6"/>
                  </a:ln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6"/>
                    <a:pt x="14" y="6"/>
                    <a:pt x="15" y="7"/>
                  </a:cubicBezTo>
                  <a:cubicBezTo>
                    <a:pt x="15" y="7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close/>
                  <a:moveTo>
                    <a:pt x="28" y="8"/>
                  </a:moveTo>
                  <a:cubicBezTo>
                    <a:pt x="28" y="10"/>
                    <a:pt x="27" y="12"/>
                    <a:pt x="27" y="13"/>
                  </a:cubicBezTo>
                  <a:cubicBezTo>
                    <a:pt x="26" y="15"/>
                    <a:pt x="25" y="15"/>
                    <a:pt x="23" y="15"/>
                  </a:cubicBezTo>
                  <a:cubicBezTo>
                    <a:pt x="21" y="15"/>
                    <a:pt x="20" y="15"/>
                    <a:pt x="19" y="13"/>
                  </a:cubicBezTo>
                  <a:cubicBezTo>
                    <a:pt x="19" y="12"/>
                    <a:pt x="18" y="10"/>
                    <a:pt x="18" y="8"/>
                  </a:cubicBezTo>
                  <a:cubicBezTo>
                    <a:pt x="18" y="5"/>
                    <a:pt x="19" y="3"/>
                    <a:pt x="19" y="2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27" y="3"/>
                    <a:pt x="28" y="5"/>
                    <a:pt x="28" y="8"/>
                  </a:cubicBezTo>
                  <a:close/>
                  <a:moveTo>
                    <a:pt x="25" y="12"/>
                  </a:moveTo>
                  <a:cubicBezTo>
                    <a:pt x="25" y="12"/>
                    <a:pt x="26" y="11"/>
                    <a:pt x="26" y="10"/>
                  </a:cubicBezTo>
                  <a:cubicBezTo>
                    <a:pt x="26" y="10"/>
                    <a:pt x="26" y="9"/>
                    <a:pt x="26" y="8"/>
                  </a:cubicBezTo>
                  <a:cubicBezTo>
                    <a:pt x="26" y="7"/>
                    <a:pt x="26" y="6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5" y="3"/>
                    <a:pt x="25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4"/>
                    <a:pt x="21" y="4"/>
                    <a:pt x="20" y="5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1"/>
                    <a:pt x="21" y="12"/>
                    <a:pt x="21" y="12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4" y="14"/>
                    <a:pt x="24" y="13"/>
                  </a:cubicBezTo>
                  <a:cubicBezTo>
                    <a:pt x="25" y="13"/>
                    <a:pt x="25" y="13"/>
                    <a:pt x="25" y="12"/>
                  </a:cubicBezTo>
                  <a:close/>
                  <a:moveTo>
                    <a:pt x="34" y="12"/>
                  </a:moveTo>
                  <a:lnTo>
                    <a:pt x="31" y="19"/>
                  </a:lnTo>
                  <a:lnTo>
                    <a:pt x="29" y="19"/>
                  </a:lnTo>
                  <a:lnTo>
                    <a:pt x="31" y="12"/>
                  </a:lnTo>
                  <a:lnTo>
                    <a:pt x="34" y="12"/>
                  </a:lnTo>
                  <a:close/>
                  <a:moveTo>
                    <a:pt x="45" y="15"/>
                  </a:moveTo>
                  <a:lnTo>
                    <a:pt x="36" y="15"/>
                  </a:lnTo>
                  <a:lnTo>
                    <a:pt x="36" y="13"/>
                  </a:lnTo>
                  <a:cubicBezTo>
                    <a:pt x="36" y="12"/>
                    <a:pt x="37" y="12"/>
                    <a:pt x="38" y="11"/>
                  </a:cubicBezTo>
                  <a:cubicBezTo>
                    <a:pt x="38" y="11"/>
                    <a:pt x="39" y="10"/>
                    <a:pt x="39" y="9"/>
                  </a:cubicBezTo>
                  <a:cubicBezTo>
                    <a:pt x="40" y="8"/>
                    <a:pt x="41" y="7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42" y="4"/>
                    <a:pt x="42" y="3"/>
                    <a:pt x="42" y="3"/>
                  </a:cubicBezTo>
                  <a:cubicBezTo>
                    <a:pt x="42" y="3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lnTo>
                    <a:pt x="36" y="3"/>
                  </a:lnTo>
                  <a:lnTo>
                    <a:pt x="36" y="1"/>
                  </a:lnTo>
                  <a:cubicBezTo>
                    <a:pt x="37" y="1"/>
                    <a:pt x="37" y="0"/>
                    <a:pt x="38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1" y="0"/>
                    <a:pt x="42" y="0"/>
                    <a:pt x="43" y="1"/>
                  </a:cubicBezTo>
                  <a:cubicBezTo>
                    <a:pt x="44" y="2"/>
                    <a:pt x="44" y="3"/>
                    <a:pt x="44" y="4"/>
                  </a:cubicBezTo>
                  <a:cubicBezTo>
                    <a:pt x="44" y="5"/>
                    <a:pt x="44" y="5"/>
                    <a:pt x="44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0"/>
                    <a:pt x="40" y="11"/>
                    <a:pt x="39" y="12"/>
                  </a:cubicBezTo>
                  <a:cubicBezTo>
                    <a:pt x="39" y="12"/>
                    <a:pt x="38" y="13"/>
                    <a:pt x="38" y="13"/>
                  </a:cubicBezTo>
                  <a:lnTo>
                    <a:pt x="45" y="13"/>
                  </a:lnTo>
                  <a:lnTo>
                    <a:pt x="45" y="15"/>
                  </a:lnTo>
                  <a:close/>
                  <a:moveTo>
                    <a:pt x="56" y="8"/>
                  </a:moveTo>
                  <a:cubicBezTo>
                    <a:pt x="56" y="10"/>
                    <a:pt x="56" y="12"/>
                    <a:pt x="55" y="13"/>
                  </a:cubicBezTo>
                  <a:cubicBezTo>
                    <a:pt x="54" y="15"/>
                    <a:pt x="53" y="15"/>
                    <a:pt x="51" y="15"/>
                  </a:cubicBezTo>
                  <a:cubicBezTo>
                    <a:pt x="50" y="15"/>
                    <a:pt x="49" y="15"/>
                    <a:pt x="48" y="13"/>
                  </a:cubicBezTo>
                  <a:cubicBezTo>
                    <a:pt x="47" y="12"/>
                    <a:pt x="47" y="10"/>
                    <a:pt x="47" y="8"/>
                  </a:cubicBezTo>
                  <a:cubicBezTo>
                    <a:pt x="47" y="5"/>
                    <a:pt x="47" y="3"/>
                    <a:pt x="48" y="2"/>
                  </a:cubicBezTo>
                  <a:cubicBezTo>
                    <a:pt x="49" y="1"/>
                    <a:pt x="50" y="0"/>
                    <a:pt x="51" y="0"/>
                  </a:cubicBezTo>
                  <a:cubicBezTo>
                    <a:pt x="53" y="0"/>
                    <a:pt x="54" y="1"/>
                    <a:pt x="55" y="2"/>
                  </a:cubicBezTo>
                  <a:cubicBezTo>
                    <a:pt x="56" y="3"/>
                    <a:pt x="56" y="5"/>
                    <a:pt x="56" y="8"/>
                  </a:cubicBezTo>
                  <a:close/>
                  <a:moveTo>
                    <a:pt x="54" y="12"/>
                  </a:moveTo>
                  <a:cubicBezTo>
                    <a:pt x="54" y="12"/>
                    <a:pt x="54" y="11"/>
                    <a:pt x="54" y="10"/>
                  </a:cubicBezTo>
                  <a:cubicBezTo>
                    <a:pt x="54" y="10"/>
                    <a:pt x="54" y="9"/>
                    <a:pt x="54" y="8"/>
                  </a:cubicBezTo>
                  <a:cubicBezTo>
                    <a:pt x="54" y="7"/>
                    <a:pt x="54" y="6"/>
                    <a:pt x="54" y="5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3" y="3"/>
                    <a:pt x="53" y="2"/>
                    <a:pt x="53" y="2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50" y="2"/>
                    <a:pt x="49" y="3"/>
                    <a:pt x="49" y="3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9" y="6"/>
                    <a:pt x="49" y="7"/>
                    <a:pt x="49" y="8"/>
                  </a:cubicBezTo>
                  <a:cubicBezTo>
                    <a:pt x="49" y="9"/>
                    <a:pt x="49" y="10"/>
                    <a:pt x="49" y="10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0" y="14"/>
                    <a:pt x="51" y="14"/>
                    <a:pt x="51" y="14"/>
                  </a:cubicBezTo>
                  <a:cubicBezTo>
                    <a:pt x="52" y="14"/>
                    <a:pt x="52" y="14"/>
                    <a:pt x="53" y="13"/>
                  </a:cubicBezTo>
                  <a:cubicBezTo>
                    <a:pt x="53" y="13"/>
                    <a:pt x="53" y="13"/>
                    <a:pt x="54" y="12"/>
                  </a:cubicBezTo>
                  <a:close/>
                  <a:moveTo>
                    <a:pt x="64" y="9"/>
                  </a:moveTo>
                  <a:cubicBezTo>
                    <a:pt x="64" y="11"/>
                    <a:pt x="63" y="13"/>
                    <a:pt x="63" y="15"/>
                  </a:cubicBezTo>
                  <a:cubicBezTo>
                    <a:pt x="62" y="16"/>
                    <a:pt x="61" y="18"/>
                    <a:pt x="60" y="19"/>
                  </a:cubicBezTo>
                  <a:lnTo>
                    <a:pt x="58" y="19"/>
                  </a:lnTo>
                  <a:lnTo>
                    <a:pt x="58" y="19"/>
                  </a:lnTo>
                  <a:cubicBezTo>
                    <a:pt x="58" y="19"/>
                    <a:pt x="59" y="18"/>
                    <a:pt x="59" y="17"/>
                  </a:cubicBezTo>
                  <a:cubicBezTo>
                    <a:pt x="60" y="17"/>
                    <a:pt x="60" y="16"/>
                    <a:pt x="60" y="15"/>
                  </a:cubicBezTo>
                  <a:cubicBezTo>
                    <a:pt x="61" y="14"/>
                    <a:pt x="61" y="13"/>
                    <a:pt x="61" y="12"/>
                  </a:cubicBezTo>
                  <a:cubicBezTo>
                    <a:pt x="62" y="11"/>
                    <a:pt x="62" y="10"/>
                    <a:pt x="62" y="9"/>
                  </a:cubicBezTo>
                  <a:cubicBezTo>
                    <a:pt x="62" y="8"/>
                    <a:pt x="62" y="7"/>
                    <a:pt x="61" y="6"/>
                  </a:cubicBezTo>
                  <a:cubicBezTo>
                    <a:pt x="61" y="5"/>
                    <a:pt x="61" y="4"/>
                    <a:pt x="60" y="4"/>
                  </a:cubicBezTo>
                  <a:cubicBezTo>
                    <a:pt x="60" y="3"/>
                    <a:pt x="60" y="2"/>
                    <a:pt x="59" y="1"/>
                  </a:cubicBezTo>
                  <a:cubicBezTo>
                    <a:pt x="59" y="1"/>
                    <a:pt x="58" y="0"/>
                    <a:pt x="58" y="0"/>
                  </a:cubicBezTo>
                  <a:lnTo>
                    <a:pt x="58" y="0"/>
                  </a:lnTo>
                  <a:lnTo>
                    <a:pt x="60" y="0"/>
                  </a:lnTo>
                  <a:cubicBezTo>
                    <a:pt x="61" y="1"/>
                    <a:pt x="62" y="2"/>
                    <a:pt x="63" y="4"/>
                  </a:cubicBezTo>
                  <a:cubicBezTo>
                    <a:pt x="63" y="5"/>
                    <a:pt x="64" y="7"/>
                    <a:pt x="64" y="9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8" name="Freeform 80"/>
            <p:cNvSpPr>
              <a:spLocks noEditPoints="1"/>
            </p:cNvSpPr>
            <p:nvPr/>
          </p:nvSpPr>
          <p:spPr bwMode="auto">
            <a:xfrm>
              <a:off x="3672" y="2016"/>
              <a:ext cx="504" cy="16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7" y="16"/>
                </a:cxn>
                <a:cxn ang="0">
                  <a:pos x="11" y="10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15" y="2"/>
                </a:cxn>
                <a:cxn ang="0">
                  <a:pos x="15" y="8"/>
                </a:cxn>
                <a:cxn ang="0">
                  <a:pos x="11" y="12"/>
                </a:cxn>
                <a:cxn ang="0">
                  <a:pos x="16" y="16"/>
                </a:cxn>
                <a:cxn ang="0">
                  <a:pos x="26" y="15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22" y="8"/>
                </a:cxn>
                <a:cxn ang="0">
                  <a:pos x="19" y="1"/>
                </a:cxn>
                <a:cxn ang="0">
                  <a:pos x="21" y="3"/>
                </a:cxn>
                <a:cxn ang="0">
                  <a:pos x="22" y="7"/>
                </a:cxn>
                <a:cxn ang="0">
                  <a:pos x="27" y="9"/>
                </a:cxn>
                <a:cxn ang="0">
                  <a:pos x="31" y="20"/>
                </a:cxn>
                <a:cxn ang="0">
                  <a:pos x="33" y="13"/>
                </a:cxn>
                <a:cxn ang="0">
                  <a:pos x="43" y="16"/>
                </a:cxn>
                <a:cxn ang="0">
                  <a:pos x="35" y="11"/>
                </a:cxn>
                <a:cxn ang="0">
                  <a:pos x="43" y="1"/>
                </a:cxn>
                <a:cxn ang="0">
                  <a:pos x="45" y="11"/>
                </a:cxn>
                <a:cxn ang="0">
                  <a:pos x="36" y="9"/>
                </a:cxn>
                <a:cxn ang="0">
                  <a:pos x="55" y="13"/>
                </a:cxn>
                <a:cxn ang="0">
                  <a:pos x="51" y="16"/>
                </a:cxn>
                <a:cxn ang="0">
                  <a:pos x="47" y="13"/>
                </a:cxn>
                <a:cxn ang="0">
                  <a:pos x="49" y="14"/>
                </a:cxn>
                <a:cxn ang="0">
                  <a:pos x="52" y="14"/>
                </a:cxn>
                <a:cxn ang="0">
                  <a:pos x="54" y="11"/>
                </a:cxn>
                <a:cxn ang="0">
                  <a:pos x="52" y="9"/>
                </a:cxn>
                <a:cxn ang="0">
                  <a:pos x="47" y="9"/>
                </a:cxn>
                <a:cxn ang="0">
                  <a:pos x="56" y="3"/>
                </a:cxn>
                <a:cxn ang="0">
                  <a:pos x="50" y="7"/>
                </a:cxn>
                <a:cxn ang="0">
                  <a:pos x="54" y="8"/>
                </a:cxn>
                <a:cxn ang="0">
                  <a:pos x="63" y="10"/>
                </a:cxn>
                <a:cxn ang="0">
                  <a:pos x="57" y="20"/>
                </a:cxn>
                <a:cxn ang="0">
                  <a:pos x="60" y="16"/>
                </a:cxn>
                <a:cxn ang="0">
                  <a:pos x="61" y="7"/>
                </a:cxn>
                <a:cxn ang="0">
                  <a:pos x="57" y="1"/>
                </a:cxn>
                <a:cxn ang="0">
                  <a:pos x="62" y="5"/>
                </a:cxn>
              </a:cxnLst>
              <a:rect l="0" t="0" r="r" b="b"/>
              <a:pathLst>
                <a:path w="63" h="20">
                  <a:moveTo>
                    <a:pt x="5" y="20"/>
                  </a:moveTo>
                  <a:lnTo>
                    <a:pt x="3" y="20"/>
                  </a:lnTo>
                  <a:cubicBezTo>
                    <a:pt x="2" y="19"/>
                    <a:pt x="1" y="17"/>
                    <a:pt x="0" y="16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5" y="0"/>
                  </a:lnTo>
                  <a:lnTo>
                    <a:pt x="5" y="1"/>
                  </a:lnTo>
                  <a:cubicBezTo>
                    <a:pt x="5" y="1"/>
                    <a:pt x="4" y="2"/>
                    <a:pt x="4" y="2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2" y="14"/>
                    <a:pt x="2" y="15"/>
                    <a:pt x="3" y="16"/>
                  </a:cubicBezTo>
                  <a:cubicBezTo>
                    <a:pt x="3" y="17"/>
                    <a:pt x="3" y="18"/>
                    <a:pt x="4" y="18"/>
                  </a:cubicBezTo>
                  <a:cubicBezTo>
                    <a:pt x="4" y="19"/>
                    <a:pt x="5" y="19"/>
                    <a:pt x="5" y="20"/>
                  </a:cubicBezTo>
                  <a:close/>
                  <a:moveTo>
                    <a:pt x="16" y="16"/>
                  </a:moveTo>
                  <a:lnTo>
                    <a:pt x="7" y="16"/>
                  </a:lnTo>
                  <a:lnTo>
                    <a:pt x="7" y="14"/>
                  </a:lnTo>
                  <a:cubicBezTo>
                    <a:pt x="8" y="13"/>
                    <a:pt x="9" y="13"/>
                    <a:pt x="9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4" y="7"/>
                    <a:pt x="14" y="6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8" y="4"/>
                  </a:lnTo>
                  <a:lnTo>
                    <a:pt x="8" y="2"/>
                  </a:lnTo>
                  <a:cubicBezTo>
                    <a:pt x="8" y="2"/>
                    <a:pt x="9" y="1"/>
                    <a:pt x="9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3"/>
                    <a:pt x="16" y="4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2" y="11"/>
                    <a:pt x="12" y="12"/>
                    <a:pt x="11" y="12"/>
                  </a:cubicBezTo>
                  <a:cubicBezTo>
                    <a:pt x="10" y="13"/>
                    <a:pt x="10" y="14"/>
                    <a:pt x="9" y="14"/>
                  </a:cubicBezTo>
                  <a:lnTo>
                    <a:pt x="16" y="14"/>
                  </a:lnTo>
                  <a:lnTo>
                    <a:pt x="16" y="16"/>
                  </a:lnTo>
                  <a:close/>
                  <a:moveTo>
                    <a:pt x="27" y="11"/>
                  </a:moveTo>
                  <a:cubicBezTo>
                    <a:pt x="27" y="12"/>
                    <a:pt x="27" y="13"/>
                    <a:pt x="27" y="13"/>
                  </a:cubicBezTo>
                  <a:cubicBezTo>
                    <a:pt x="27" y="14"/>
                    <a:pt x="26" y="14"/>
                    <a:pt x="26" y="15"/>
                  </a:cubicBezTo>
                  <a:cubicBezTo>
                    <a:pt x="26" y="15"/>
                    <a:pt x="25" y="16"/>
                    <a:pt x="24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2" y="16"/>
                    <a:pt x="21" y="16"/>
                    <a:pt x="20" y="16"/>
                  </a:cubicBezTo>
                  <a:cubicBezTo>
                    <a:pt x="20" y="16"/>
                    <a:pt x="19" y="16"/>
                    <a:pt x="19" y="15"/>
                  </a:cubicBezTo>
                  <a:lnTo>
                    <a:pt x="19" y="13"/>
                  </a:lnTo>
                  <a:lnTo>
                    <a:pt x="19" y="13"/>
                  </a:lnTo>
                  <a:cubicBezTo>
                    <a:pt x="19" y="13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4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9"/>
                    <a:pt x="24" y="9"/>
                    <a:pt x="23" y="9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lnTo>
                    <a:pt x="1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1" y="3"/>
                  </a:lnTo>
                  <a:lnTo>
                    <a:pt x="21" y="7"/>
                  </a:lnTo>
                  <a:cubicBezTo>
                    <a:pt x="21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5" y="7"/>
                    <a:pt x="25" y="7"/>
                    <a:pt x="26" y="8"/>
                  </a:cubicBezTo>
                  <a:cubicBezTo>
                    <a:pt x="26" y="8"/>
                    <a:pt x="27" y="8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lose/>
                  <a:moveTo>
                    <a:pt x="33" y="13"/>
                  </a:moveTo>
                  <a:lnTo>
                    <a:pt x="31" y="20"/>
                  </a:lnTo>
                  <a:lnTo>
                    <a:pt x="29" y="20"/>
                  </a:lnTo>
                  <a:lnTo>
                    <a:pt x="31" y="13"/>
                  </a:lnTo>
                  <a:lnTo>
                    <a:pt x="33" y="13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41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41" y="9"/>
                  </a:moveTo>
                  <a:lnTo>
                    <a:pt x="41" y="3"/>
                  </a:lnTo>
                  <a:lnTo>
                    <a:pt x="36" y="9"/>
                  </a:lnTo>
                  <a:lnTo>
                    <a:pt x="41" y="9"/>
                  </a:lnTo>
                  <a:close/>
                  <a:moveTo>
                    <a:pt x="56" y="11"/>
                  </a:moveTo>
                  <a:cubicBezTo>
                    <a:pt x="56" y="12"/>
                    <a:pt x="55" y="13"/>
                    <a:pt x="55" y="13"/>
                  </a:cubicBezTo>
                  <a:cubicBezTo>
                    <a:pt x="55" y="14"/>
                    <a:pt x="55" y="14"/>
                    <a:pt x="54" y="15"/>
                  </a:cubicBezTo>
                  <a:cubicBezTo>
                    <a:pt x="54" y="15"/>
                    <a:pt x="53" y="16"/>
                    <a:pt x="53" y="16"/>
                  </a:cubicBezTo>
                  <a:cubicBezTo>
                    <a:pt x="52" y="16"/>
                    <a:pt x="51" y="16"/>
                    <a:pt x="51" y="16"/>
                  </a:cubicBezTo>
                  <a:cubicBezTo>
                    <a:pt x="50" y="16"/>
                    <a:pt x="49" y="16"/>
                    <a:pt x="49" y="16"/>
                  </a:cubicBezTo>
                  <a:cubicBezTo>
                    <a:pt x="48" y="16"/>
                    <a:pt x="47" y="16"/>
                    <a:pt x="47" y="15"/>
                  </a:cubicBezTo>
                  <a:lnTo>
                    <a:pt x="47" y="13"/>
                  </a:lnTo>
                  <a:lnTo>
                    <a:pt x="47" y="13"/>
                  </a:lnTo>
                  <a:cubicBezTo>
                    <a:pt x="47" y="13"/>
                    <a:pt x="47" y="14"/>
                    <a:pt x="48" y="14"/>
                  </a:cubicBezTo>
                  <a:cubicBezTo>
                    <a:pt x="48" y="14"/>
                    <a:pt x="48" y="14"/>
                    <a:pt x="49" y="14"/>
                  </a:cubicBezTo>
                  <a:cubicBezTo>
                    <a:pt x="49" y="14"/>
                    <a:pt x="49" y="14"/>
                    <a:pt x="50" y="14"/>
                  </a:cubicBezTo>
                  <a:cubicBezTo>
                    <a:pt x="50" y="14"/>
                    <a:pt x="50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4" y="12"/>
                    <a:pt x="54" y="12"/>
                    <a:pt x="54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3" y="10"/>
                    <a:pt x="53" y="9"/>
                    <a:pt x="53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49" y="8"/>
                    <a:pt x="49" y="9"/>
                  </a:cubicBezTo>
                  <a:cubicBezTo>
                    <a:pt x="48" y="9"/>
                    <a:pt x="48" y="9"/>
                    <a:pt x="47" y="9"/>
                  </a:cubicBezTo>
                  <a:lnTo>
                    <a:pt x="47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49" y="3"/>
                  </a:lnTo>
                  <a:lnTo>
                    <a:pt x="49" y="7"/>
                  </a:ln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1" y="7"/>
                  </a:cubicBezTo>
                  <a:cubicBezTo>
                    <a:pt x="51" y="7"/>
                    <a:pt x="52" y="7"/>
                    <a:pt x="53" y="7"/>
                  </a:cubicBezTo>
                  <a:cubicBezTo>
                    <a:pt x="53" y="7"/>
                    <a:pt x="54" y="7"/>
                    <a:pt x="54" y="8"/>
                  </a:cubicBezTo>
                  <a:cubicBezTo>
                    <a:pt x="55" y="8"/>
                    <a:pt x="55" y="8"/>
                    <a:pt x="55" y="9"/>
                  </a:cubicBezTo>
                  <a:cubicBezTo>
                    <a:pt x="55" y="10"/>
                    <a:pt x="56" y="10"/>
                    <a:pt x="56" y="11"/>
                  </a:cubicBezTo>
                  <a:close/>
                  <a:moveTo>
                    <a:pt x="63" y="10"/>
                  </a:moveTo>
                  <a:cubicBezTo>
                    <a:pt x="63" y="12"/>
                    <a:pt x="63" y="14"/>
                    <a:pt x="62" y="16"/>
                  </a:cubicBezTo>
                  <a:cubicBezTo>
                    <a:pt x="62" y="17"/>
                    <a:pt x="61" y="19"/>
                    <a:pt x="60" y="20"/>
                  </a:cubicBezTo>
                  <a:lnTo>
                    <a:pt x="57" y="20"/>
                  </a:lnTo>
                  <a:lnTo>
                    <a:pt x="57" y="20"/>
                  </a:lnTo>
                  <a:cubicBezTo>
                    <a:pt x="58" y="19"/>
                    <a:pt x="58" y="19"/>
                    <a:pt x="59" y="18"/>
                  </a:cubicBezTo>
                  <a:cubicBezTo>
                    <a:pt x="59" y="18"/>
                    <a:pt x="60" y="17"/>
                    <a:pt x="60" y="16"/>
                  </a:cubicBezTo>
                  <a:cubicBezTo>
                    <a:pt x="61" y="15"/>
                    <a:pt x="61" y="14"/>
                    <a:pt x="61" y="13"/>
                  </a:cubicBezTo>
                  <a:cubicBezTo>
                    <a:pt x="62" y="12"/>
                    <a:pt x="62" y="11"/>
                    <a:pt x="62" y="10"/>
                  </a:cubicBezTo>
                  <a:cubicBezTo>
                    <a:pt x="62" y="9"/>
                    <a:pt x="62" y="8"/>
                    <a:pt x="61" y="7"/>
                  </a:cubicBezTo>
                  <a:cubicBezTo>
                    <a:pt x="61" y="6"/>
                    <a:pt x="61" y="5"/>
                    <a:pt x="60" y="4"/>
                  </a:cubicBezTo>
                  <a:cubicBezTo>
                    <a:pt x="60" y="4"/>
                    <a:pt x="59" y="3"/>
                    <a:pt x="59" y="2"/>
                  </a:cubicBezTo>
                  <a:cubicBezTo>
                    <a:pt x="58" y="2"/>
                    <a:pt x="58" y="1"/>
                    <a:pt x="57" y="1"/>
                  </a:cubicBezTo>
                  <a:lnTo>
                    <a:pt x="57" y="0"/>
                  </a:lnTo>
                  <a:lnTo>
                    <a:pt x="60" y="0"/>
                  </a:lnTo>
                  <a:cubicBezTo>
                    <a:pt x="61" y="2"/>
                    <a:pt x="62" y="3"/>
                    <a:pt x="62" y="5"/>
                  </a:cubicBezTo>
                  <a:cubicBezTo>
                    <a:pt x="63" y="6"/>
                    <a:pt x="63" y="8"/>
                    <a:pt x="63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69" name="Freeform 81"/>
            <p:cNvSpPr>
              <a:spLocks noEditPoints="1"/>
            </p:cNvSpPr>
            <p:nvPr/>
          </p:nvSpPr>
          <p:spPr bwMode="auto">
            <a:xfrm>
              <a:off x="1248" y="2016"/>
              <a:ext cx="568" cy="15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9"/>
                </a:cxn>
                <a:cxn ang="0">
                  <a:pos x="4" y="17"/>
                </a:cxn>
                <a:cxn ang="0">
                  <a:pos x="8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21" y="6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24" y="4"/>
                </a:cxn>
                <a:cxn ang="0">
                  <a:pos x="22" y="8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2" y="15"/>
                </a:cxn>
                <a:cxn ang="0">
                  <a:pos x="26" y="14"/>
                </a:cxn>
                <a:cxn ang="0">
                  <a:pos x="27" y="13"/>
                </a:cxn>
                <a:cxn ang="0">
                  <a:pos x="30" y="14"/>
                </a:cxn>
                <a:cxn ang="0">
                  <a:pos x="33" y="1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35" y="0"/>
                </a:cxn>
                <a:cxn ang="0">
                  <a:pos x="29" y="6"/>
                </a:cxn>
                <a:cxn ang="0">
                  <a:pos x="32" y="6"/>
                </a:cxn>
                <a:cxn ang="0">
                  <a:pos x="35" y="10"/>
                </a:cxn>
                <a:cxn ang="0">
                  <a:pos x="37" y="19"/>
                </a:cxn>
                <a:cxn ang="0">
                  <a:pos x="53" y="10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51" y="8"/>
                </a:cxn>
                <a:cxn ang="0">
                  <a:pos x="49" y="8"/>
                </a:cxn>
                <a:cxn ang="0">
                  <a:pos x="49" y="8"/>
                </a:cxn>
                <a:cxn ang="0">
                  <a:pos x="62" y="14"/>
                </a:cxn>
                <a:cxn ang="0">
                  <a:pos x="56" y="15"/>
                </a:cxn>
                <a:cxn ang="0">
                  <a:pos x="55" y="12"/>
                </a:cxn>
                <a:cxn ang="0">
                  <a:pos x="57" y="13"/>
                </a:cxn>
                <a:cxn ang="0">
                  <a:pos x="61" y="13"/>
                </a:cxn>
                <a:cxn ang="0">
                  <a:pos x="61" y="9"/>
                </a:cxn>
                <a:cxn ang="0">
                  <a:pos x="58" y="7"/>
                </a:cxn>
                <a:cxn ang="0">
                  <a:pos x="55" y="0"/>
                </a:cxn>
                <a:cxn ang="0">
                  <a:pos x="57" y="2"/>
                </a:cxn>
                <a:cxn ang="0">
                  <a:pos x="58" y="6"/>
                </a:cxn>
                <a:cxn ang="0">
                  <a:pos x="63" y="8"/>
                </a:cxn>
                <a:cxn ang="0">
                  <a:pos x="70" y="15"/>
                </a:cxn>
                <a:cxn ang="0">
                  <a:pos x="65" y="19"/>
                </a:cxn>
                <a:cxn ang="0">
                  <a:pos x="69" y="12"/>
                </a:cxn>
                <a:cxn ang="0">
                  <a:pos x="68" y="4"/>
                </a:cxn>
                <a:cxn ang="0">
                  <a:pos x="65" y="0"/>
                </a:cxn>
                <a:cxn ang="0">
                  <a:pos x="71" y="9"/>
                </a:cxn>
              </a:cxnLst>
              <a:rect l="0" t="0" r="r" b="b"/>
              <a:pathLst>
                <a:path w="71" h="19">
                  <a:moveTo>
                    <a:pt x="6" y="19"/>
                  </a:moveTo>
                  <a:lnTo>
                    <a:pt x="4" y="19"/>
                  </a:lnTo>
                  <a:cubicBezTo>
                    <a:pt x="2" y="18"/>
                    <a:pt x="2" y="16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2"/>
                    <a:pt x="2" y="1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3"/>
                    <a:pt x="3" y="14"/>
                    <a:pt x="3" y="15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5" y="18"/>
                    <a:pt x="6" y="19"/>
                  </a:cubicBezTo>
                  <a:close/>
                  <a:moveTo>
                    <a:pt x="13" y="9"/>
                  </a:moveTo>
                  <a:lnTo>
                    <a:pt x="8" y="9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9"/>
                  </a:lnTo>
                  <a:close/>
                  <a:moveTo>
                    <a:pt x="24" y="15"/>
                  </a:moveTo>
                  <a:lnTo>
                    <a:pt x="15" y="15"/>
                  </a:lnTo>
                  <a:lnTo>
                    <a:pt x="15" y="13"/>
                  </a:lnTo>
                  <a:cubicBezTo>
                    <a:pt x="16" y="12"/>
                    <a:pt x="16" y="12"/>
                    <a:pt x="17" y="11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6"/>
                    <a:pt x="22" y="5"/>
                    <a:pt x="22" y="4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5" y="3"/>
                  </a:lnTo>
                  <a:lnTo>
                    <a:pt x="15" y="1"/>
                  </a:lnTo>
                  <a:cubicBezTo>
                    <a:pt x="16" y="1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5"/>
                    <a:pt x="24" y="5"/>
                    <a:pt x="23" y="6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3" y="7"/>
                    <a:pt x="22" y="8"/>
                    <a:pt x="22" y="8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0" y="10"/>
                    <a:pt x="20" y="11"/>
                    <a:pt x="19" y="12"/>
                  </a:cubicBezTo>
                  <a:cubicBezTo>
                    <a:pt x="18" y="12"/>
                    <a:pt x="17" y="13"/>
                    <a:pt x="17" y="13"/>
                  </a:cubicBezTo>
                  <a:lnTo>
                    <a:pt x="24" y="13"/>
                  </a:lnTo>
                  <a:lnTo>
                    <a:pt x="24" y="15"/>
                  </a:lnTo>
                  <a:close/>
                  <a:moveTo>
                    <a:pt x="35" y="10"/>
                  </a:moveTo>
                  <a:cubicBezTo>
                    <a:pt x="35" y="11"/>
                    <a:pt x="35" y="12"/>
                    <a:pt x="35" y="12"/>
                  </a:cubicBezTo>
                  <a:cubicBezTo>
                    <a:pt x="35" y="13"/>
                    <a:pt x="34" y="13"/>
                    <a:pt x="34" y="14"/>
                  </a:cubicBezTo>
                  <a:cubicBezTo>
                    <a:pt x="33" y="14"/>
                    <a:pt x="33" y="15"/>
                    <a:pt x="32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7" y="15"/>
                    <a:pt x="27" y="15"/>
                    <a:pt x="26" y="14"/>
                  </a:cubicBezTo>
                  <a:lnTo>
                    <a:pt x="26" y="12"/>
                  </a:lnTo>
                  <a:lnTo>
                    <a:pt x="26" y="12"/>
                  </a:lnTo>
                  <a:cubicBezTo>
                    <a:pt x="27" y="12"/>
                    <a:pt x="27" y="13"/>
                    <a:pt x="27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29" y="14"/>
                    <a:pt x="30" y="14"/>
                    <a:pt x="30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33" y="9"/>
                    <a:pt x="33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7"/>
                    <a:pt x="29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lnTo>
                    <a:pt x="27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29" y="2"/>
                  </a:lnTo>
                  <a:lnTo>
                    <a:pt x="29" y="6"/>
                  </a:lnTo>
                  <a:cubicBezTo>
                    <a:pt x="29" y="6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3" y="6"/>
                    <a:pt x="33" y="6"/>
                    <a:pt x="34" y="7"/>
                  </a:cubicBezTo>
                  <a:cubicBezTo>
                    <a:pt x="34" y="7"/>
                    <a:pt x="34" y="8"/>
                    <a:pt x="35" y="8"/>
                  </a:cubicBezTo>
                  <a:cubicBezTo>
                    <a:pt x="35" y="9"/>
                    <a:pt x="35" y="9"/>
                    <a:pt x="35" y="10"/>
                  </a:cubicBezTo>
                  <a:close/>
                  <a:moveTo>
                    <a:pt x="41" y="12"/>
                  </a:moveTo>
                  <a:lnTo>
                    <a:pt x="38" y="19"/>
                  </a:lnTo>
                  <a:lnTo>
                    <a:pt x="37" y="19"/>
                  </a:lnTo>
                  <a:lnTo>
                    <a:pt x="39" y="12"/>
                  </a:lnTo>
                  <a:lnTo>
                    <a:pt x="41" y="12"/>
                  </a:lnTo>
                  <a:close/>
                  <a:moveTo>
                    <a:pt x="53" y="10"/>
                  </a:moveTo>
                  <a:lnTo>
                    <a:pt x="51" y="10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3" y="10"/>
                  </a:lnTo>
                  <a:close/>
                  <a:moveTo>
                    <a:pt x="49" y="8"/>
                  </a:moveTo>
                  <a:lnTo>
                    <a:pt x="49" y="3"/>
                  </a:lnTo>
                  <a:lnTo>
                    <a:pt x="44" y="8"/>
                  </a:lnTo>
                  <a:lnTo>
                    <a:pt x="49" y="8"/>
                  </a:lnTo>
                  <a:close/>
                  <a:moveTo>
                    <a:pt x="63" y="10"/>
                  </a:moveTo>
                  <a:cubicBezTo>
                    <a:pt x="63" y="11"/>
                    <a:pt x="63" y="12"/>
                    <a:pt x="63" y="12"/>
                  </a:cubicBezTo>
                  <a:cubicBezTo>
                    <a:pt x="63" y="13"/>
                    <a:pt x="63" y="13"/>
                    <a:pt x="62" y="14"/>
                  </a:cubicBezTo>
                  <a:cubicBezTo>
                    <a:pt x="62" y="14"/>
                    <a:pt x="61" y="15"/>
                    <a:pt x="61" y="15"/>
                  </a:cubicBezTo>
                  <a:cubicBezTo>
                    <a:pt x="60" y="15"/>
                    <a:pt x="59" y="15"/>
                    <a:pt x="58" y="15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6" y="15"/>
                    <a:pt x="55" y="15"/>
                    <a:pt x="55" y="14"/>
                  </a:cubicBezTo>
                  <a:lnTo>
                    <a:pt x="55" y="12"/>
                  </a:lnTo>
                  <a:lnTo>
                    <a:pt x="55" y="12"/>
                  </a:lnTo>
                  <a:cubicBezTo>
                    <a:pt x="55" y="12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4"/>
                    <a:pt x="58" y="14"/>
                    <a:pt x="59" y="14"/>
                  </a:cubicBezTo>
                  <a:cubicBezTo>
                    <a:pt x="59" y="14"/>
                    <a:pt x="59" y="13"/>
                    <a:pt x="60" y="13"/>
                  </a:cubicBezTo>
                  <a:cubicBezTo>
                    <a:pt x="60" y="13"/>
                    <a:pt x="60" y="13"/>
                    <a:pt x="61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1"/>
                    <a:pt x="61" y="11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9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7"/>
                    <a:pt x="58" y="7"/>
                  </a:cubicBezTo>
                  <a:cubicBezTo>
                    <a:pt x="58" y="7"/>
                    <a:pt x="57" y="8"/>
                    <a:pt x="57" y="8"/>
                  </a:cubicBezTo>
                  <a:cubicBezTo>
                    <a:pt x="56" y="8"/>
                    <a:pt x="56" y="8"/>
                    <a:pt x="55" y="8"/>
                  </a:cubicBezTo>
                  <a:lnTo>
                    <a:pt x="55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7" y="2"/>
                  </a:lnTo>
                  <a:lnTo>
                    <a:pt x="57" y="6"/>
                  </a:lnTo>
                  <a:cubicBezTo>
                    <a:pt x="57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1" y="6"/>
                    <a:pt x="61" y="6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3" y="9"/>
                    <a:pt x="63" y="9"/>
                    <a:pt x="63" y="10"/>
                  </a:cubicBezTo>
                  <a:close/>
                  <a:moveTo>
                    <a:pt x="71" y="9"/>
                  </a:moveTo>
                  <a:cubicBezTo>
                    <a:pt x="71" y="11"/>
                    <a:pt x="71" y="13"/>
                    <a:pt x="70" y="15"/>
                  </a:cubicBezTo>
                  <a:cubicBezTo>
                    <a:pt x="70" y="16"/>
                    <a:pt x="69" y="18"/>
                    <a:pt x="67" y="19"/>
                  </a:cubicBezTo>
                  <a:lnTo>
                    <a:pt x="65" y="19"/>
                  </a:lnTo>
                  <a:lnTo>
                    <a:pt x="65" y="19"/>
                  </a:lnTo>
                  <a:cubicBezTo>
                    <a:pt x="66" y="18"/>
                    <a:pt x="66" y="18"/>
                    <a:pt x="67" y="17"/>
                  </a:cubicBezTo>
                  <a:cubicBezTo>
                    <a:pt x="67" y="17"/>
                    <a:pt x="68" y="16"/>
                    <a:pt x="68" y="15"/>
                  </a:cubicBezTo>
                  <a:cubicBezTo>
                    <a:pt x="68" y="14"/>
                    <a:pt x="69" y="13"/>
                    <a:pt x="69" y="12"/>
                  </a:cubicBezTo>
                  <a:cubicBezTo>
                    <a:pt x="69" y="11"/>
                    <a:pt x="69" y="10"/>
                    <a:pt x="69" y="9"/>
                  </a:cubicBezTo>
                  <a:cubicBezTo>
                    <a:pt x="69" y="8"/>
                    <a:pt x="69" y="7"/>
                    <a:pt x="69" y="6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3"/>
                    <a:pt x="67" y="2"/>
                    <a:pt x="67" y="1"/>
                  </a:cubicBezTo>
                  <a:cubicBezTo>
                    <a:pt x="66" y="1"/>
                    <a:pt x="66" y="0"/>
                    <a:pt x="65" y="0"/>
                  </a:cubicBezTo>
                  <a:lnTo>
                    <a:pt x="65" y="0"/>
                  </a:lnTo>
                  <a:lnTo>
                    <a:pt x="67" y="0"/>
                  </a:lnTo>
                  <a:cubicBezTo>
                    <a:pt x="69" y="1"/>
                    <a:pt x="70" y="2"/>
                    <a:pt x="70" y="4"/>
                  </a:cubicBezTo>
                  <a:cubicBezTo>
                    <a:pt x="71" y="5"/>
                    <a:pt x="71" y="7"/>
                    <a:pt x="71" y="9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70" name="Freeform 82"/>
            <p:cNvSpPr>
              <a:spLocks noEditPoints="1"/>
            </p:cNvSpPr>
            <p:nvPr/>
          </p:nvSpPr>
          <p:spPr bwMode="auto">
            <a:xfrm>
              <a:off x="902" y="2775"/>
              <a:ext cx="569" cy="161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2" y="10"/>
                </a:cxn>
                <a:cxn ang="0">
                  <a:pos x="5" y="18"/>
                </a:cxn>
                <a:cxn ang="0">
                  <a:pos x="8" y="10"/>
                </a:cxn>
                <a:cxn ang="0">
                  <a:pos x="13" y="10"/>
                </a:cxn>
                <a:cxn ang="0">
                  <a:pos x="23" y="15"/>
                </a:cxn>
                <a:cxn ang="0">
                  <a:pos x="17" y="16"/>
                </a:cxn>
                <a:cxn ang="0">
                  <a:pos x="16" y="13"/>
                </a:cxn>
                <a:cxn ang="0">
                  <a:pos x="18" y="14"/>
                </a:cxn>
                <a:cxn ang="0">
                  <a:pos x="22" y="13"/>
                </a:cxn>
                <a:cxn ang="0">
                  <a:pos x="22" y="10"/>
                </a:cxn>
                <a:cxn ang="0">
                  <a:pos x="19" y="8"/>
                </a:cxn>
                <a:cxn ang="0">
                  <a:pos x="16" y="1"/>
                </a:cxn>
                <a:cxn ang="0">
                  <a:pos x="18" y="3"/>
                </a:cxn>
                <a:cxn ang="0">
                  <a:pos x="19" y="7"/>
                </a:cxn>
                <a:cxn ang="0">
                  <a:pos x="24" y="9"/>
                </a:cxn>
                <a:cxn ang="0">
                  <a:pos x="34" y="14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4" y="11"/>
                </a:cxn>
                <a:cxn ang="0">
                  <a:pos x="33" y="4"/>
                </a:cxn>
                <a:cxn ang="0">
                  <a:pos x="30" y="3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33" y="13"/>
                </a:cxn>
                <a:cxn ang="0">
                  <a:pos x="37" y="19"/>
                </a:cxn>
                <a:cxn ang="0">
                  <a:pos x="53" y="16"/>
                </a:cxn>
                <a:cxn ang="0">
                  <a:pos x="46" y="12"/>
                </a:cxn>
                <a:cxn ang="0">
                  <a:pos x="50" y="5"/>
                </a:cxn>
                <a:cxn ang="0">
                  <a:pos x="49" y="3"/>
                </a:cxn>
                <a:cxn ang="0">
                  <a:pos x="46" y="3"/>
                </a:cxn>
                <a:cxn ang="0">
                  <a:pos x="44" y="4"/>
                </a:cxn>
                <a:cxn ang="0">
                  <a:pos x="48" y="1"/>
                </a:cxn>
                <a:cxn ang="0">
                  <a:pos x="52" y="6"/>
                </a:cxn>
                <a:cxn ang="0">
                  <a:pos x="49" y="10"/>
                </a:cxn>
                <a:cxn ang="0">
                  <a:pos x="53" y="14"/>
                </a:cxn>
                <a:cxn ang="0">
                  <a:pos x="63" y="14"/>
                </a:cxn>
                <a:cxn ang="0">
                  <a:pos x="54" y="8"/>
                </a:cxn>
                <a:cxn ang="0">
                  <a:pos x="63" y="3"/>
                </a:cxn>
                <a:cxn ang="0">
                  <a:pos x="62" y="11"/>
                </a:cxn>
                <a:cxn ang="0">
                  <a:pos x="61" y="4"/>
                </a:cxn>
                <a:cxn ang="0">
                  <a:pos x="58" y="3"/>
                </a:cxn>
                <a:cxn ang="0">
                  <a:pos x="57" y="8"/>
                </a:cxn>
                <a:cxn ang="0">
                  <a:pos x="58" y="14"/>
                </a:cxn>
                <a:cxn ang="0">
                  <a:pos x="61" y="13"/>
                </a:cxn>
                <a:cxn ang="0">
                  <a:pos x="68" y="20"/>
                </a:cxn>
                <a:cxn ang="0">
                  <a:pos x="67" y="18"/>
                </a:cxn>
                <a:cxn ang="0">
                  <a:pos x="70" y="10"/>
                </a:cxn>
                <a:cxn ang="0">
                  <a:pos x="67" y="2"/>
                </a:cxn>
                <a:cxn ang="0">
                  <a:pos x="68" y="0"/>
                </a:cxn>
              </a:cxnLst>
              <a:rect l="0" t="0" r="r" b="b"/>
              <a:pathLst>
                <a:path w="71" h="20">
                  <a:moveTo>
                    <a:pt x="6" y="20"/>
                  </a:moveTo>
                  <a:lnTo>
                    <a:pt x="4" y="20"/>
                  </a:lnTo>
                  <a:cubicBezTo>
                    <a:pt x="3" y="18"/>
                    <a:pt x="2" y="17"/>
                    <a:pt x="1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2" y="3"/>
                    <a:pt x="3" y="2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6" y="1"/>
                    <a:pt x="5" y="1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3" y="14"/>
                    <a:pt x="3" y="15"/>
                    <a:pt x="3" y="16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9"/>
                    <a:pt x="6" y="19"/>
                    <a:pt x="6" y="20"/>
                  </a:cubicBezTo>
                  <a:close/>
                  <a:moveTo>
                    <a:pt x="13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10"/>
                  </a:lnTo>
                  <a:close/>
                  <a:moveTo>
                    <a:pt x="24" y="11"/>
                  </a:moveTo>
                  <a:cubicBezTo>
                    <a:pt x="24" y="12"/>
                    <a:pt x="24" y="12"/>
                    <a:pt x="24" y="13"/>
                  </a:cubicBezTo>
                  <a:cubicBezTo>
                    <a:pt x="24" y="14"/>
                    <a:pt x="23" y="14"/>
                    <a:pt x="23" y="15"/>
                  </a:cubicBezTo>
                  <a:cubicBezTo>
                    <a:pt x="23" y="15"/>
                    <a:pt x="22" y="15"/>
                    <a:pt x="21" y="16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7" y="16"/>
                    <a:pt x="16" y="15"/>
                    <a:pt x="16" y="15"/>
                  </a:cubicBezTo>
                  <a:lnTo>
                    <a:pt x="16" y="13"/>
                  </a:lnTo>
                  <a:lnTo>
                    <a:pt x="16" y="13"/>
                  </a:lnTo>
                  <a:cubicBezTo>
                    <a:pt x="16" y="13"/>
                    <a:pt x="16" y="13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4"/>
                    <a:pt x="22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7" y="8"/>
                    <a:pt x="16" y="9"/>
                    <a:pt x="16" y="9"/>
                  </a:cubicBezTo>
                  <a:lnTo>
                    <a:pt x="1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8" y="7"/>
                  </a:lnTo>
                  <a:cubicBezTo>
                    <a:pt x="18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7"/>
                    <a:pt x="23" y="8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4" y="9"/>
                    <a:pt x="24" y="10"/>
                    <a:pt x="24" y="11"/>
                  </a:cubicBezTo>
                  <a:close/>
                  <a:moveTo>
                    <a:pt x="36" y="8"/>
                  </a:moveTo>
                  <a:cubicBezTo>
                    <a:pt x="36" y="11"/>
                    <a:pt x="35" y="13"/>
                    <a:pt x="34" y="14"/>
                  </a:cubicBezTo>
                  <a:cubicBezTo>
                    <a:pt x="34" y="15"/>
                    <a:pt x="33" y="16"/>
                    <a:pt x="31" y="16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3"/>
                    <a:pt x="26" y="11"/>
                    <a:pt x="26" y="8"/>
                  </a:cubicBezTo>
                  <a:cubicBezTo>
                    <a:pt x="26" y="6"/>
                    <a:pt x="27" y="4"/>
                    <a:pt x="27" y="3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3" y="1"/>
                    <a:pt x="34" y="1"/>
                    <a:pt x="34" y="3"/>
                  </a:cubicBezTo>
                  <a:cubicBezTo>
                    <a:pt x="35" y="4"/>
                    <a:pt x="36" y="6"/>
                    <a:pt x="36" y="8"/>
                  </a:cubicBezTo>
                  <a:close/>
                  <a:moveTo>
                    <a:pt x="33" y="13"/>
                  </a:moveTo>
                  <a:cubicBezTo>
                    <a:pt x="33" y="12"/>
                    <a:pt x="33" y="12"/>
                    <a:pt x="34" y="11"/>
                  </a:cubicBezTo>
                  <a:cubicBezTo>
                    <a:pt x="34" y="10"/>
                    <a:pt x="34" y="9"/>
                    <a:pt x="34" y="8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29" y="4"/>
                    <a:pt x="28" y="5"/>
                    <a:pt x="28" y="6"/>
                  </a:cubicBezTo>
                  <a:cubicBezTo>
                    <a:pt x="28" y="7"/>
                    <a:pt x="28" y="7"/>
                    <a:pt x="28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29" y="13"/>
                    <a:pt x="29" y="14"/>
                    <a:pt x="30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  <a:moveTo>
                    <a:pt x="41" y="13"/>
                  </a:moveTo>
                  <a:lnTo>
                    <a:pt x="39" y="19"/>
                  </a:lnTo>
                  <a:lnTo>
                    <a:pt x="37" y="19"/>
                  </a:lnTo>
                  <a:lnTo>
                    <a:pt x="39" y="13"/>
                  </a:lnTo>
                  <a:lnTo>
                    <a:pt x="41" y="13"/>
                  </a:lnTo>
                  <a:close/>
                  <a:moveTo>
                    <a:pt x="53" y="16"/>
                  </a:moveTo>
                  <a:lnTo>
                    <a:pt x="44" y="16"/>
                  </a:lnTo>
                  <a:lnTo>
                    <a:pt x="44" y="14"/>
                  </a:lnTo>
                  <a:cubicBezTo>
                    <a:pt x="44" y="13"/>
                    <a:pt x="45" y="12"/>
                    <a:pt x="46" y="12"/>
                  </a:cubicBezTo>
                  <a:cubicBezTo>
                    <a:pt x="46" y="11"/>
                    <a:pt x="47" y="11"/>
                    <a:pt x="47" y="10"/>
                  </a:cubicBezTo>
                  <a:cubicBezTo>
                    <a:pt x="48" y="9"/>
                    <a:pt x="49" y="8"/>
                    <a:pt x="50" y="7"/>
                  </a:cubicBezTo>
                  <a:cubicBezTo>
                    <a:pt x="50" y="6"/>
                    <a:pt x="50" y="6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4"/>
                    <a:pt x="44" y="4"/>
                  </a:cubicBezTo>
                  <a:lnTo>
                    <a:pt x="44" y="4"/>
                  </a:lnTo>
                  <a:lnTo>
                    <a:pt x="44" y="2"/>
                  </a:lnTo>
                  <a:cubicBezTo>
                    <a:pt x="44" y="1"/>
                    <a:pt x="45" y="1"/>
                    <a:pt x="46" y="1"/>
                  </a:cubicBezTo>
                  <a:cubicBezTo>
                    <a:pt x="46" y="1"/>
                    <a:pt x="47" y="1"/>
                    <a:pt x="48" y="1"/>
                  </a:cubicBezTo>
                  <a:cubicBezTo>
                    <a:pt x="49" y="1"/>
                    <a:pt x="50" y="1"/>
                    <a:pt x="51" y="2"/>
                  </a:cubicBezTo>
                  <a:cubicBezTo>
                    <a:pt x="52" y="3"/>
                    <a:pt x="52" y="4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7"/>
                    <a:pt x="52" y="7"/>
                    <a:pt x="51" y="8"/>
                  </a:cubicBezTo>
                  <a:cubicBezTo>
                    <a:pt x="51" y="8"/>
                    <a:pt x="51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2"/>
                    <a:pt x="47" y="12"/>
                  </a:cubicBezTo>
                  <a:cubicBezTo>
                    <a:pt x="47" y="13"/>
                    <a:pt x="46" y="14"/>
                    <a:pt x="46" y="14"/>
                  </a:cubicBezTo>
                  <a:lnTo>
                    <a:pt x="53" y="14"/>
                  </a:lnTo>
                  <a:lnTo>
                    <a:pt x="53" y="16"/>
                  </a:lnTo>
                  <a:close/>
                  <a:moveTo>
                    <a:pt x="64" y="8"/>
                  </a:moveTo>
                  <a:cubicBezTo>
                    <a:pt x="64" y="11"/>
                    <a:pt x="64" y="13"/>
                    <a:pt x="63" y="14"/>
                  </a:cubicBezTo>
                  <a:cubicBezTo>
                    <a:pt x="62" y="15"/>
                    <a:pt x="61" y="16"/>
                    <a:pt x="59" y="16"/>
                  </a:cubicBezTo>
                  <a:cubicBezTo>
                    <a:pt x="58" y="16"/>
                    <a:pt x="56" y="15"/>
                    <a:pt x="56" y="14"/>
                  </a:cubicBezTo>
                  <a:cubicBezTo>
                    <a:pt x="55" y="13"/>
                    <a:pt x="54" y="11"/>
                    <a:pt x="54" y="8"/>
                  </a:cubicBezTo>
                  <a:cubicBezTo>
                    <a:pt x="54" y="6"/>
                    <a:pt x="55" y="4"/>
                    <a:pt x="56" y="3"/>
                  </a:cubicBezTo>
                  <a:cubicBezTo>
                    <a:pt x="56" y="1"/>
                    <a:pt x="58" y="1"/>
                    <a:pt x="59" y="1"/>
                  </a:cubicBezTo>
                  <a:cubicBezTo>
                    <a:pt x="61" y="1"/>
                    <a:pt x="62" y="1"/>
                    <a:pt x="63" y="3"/>
                  </a:cubicBezTo>
                  <a:cubicBezTo>
                    <a:pt x="64" y="4"/>
                    <a:pt x="64" y="6"/>
                    <a:pt x="64" y="8"/>
                  </a:cubicBezTo>
                  <a:close/>
                  <a:moveTo>
                    <a:pt x="61" y="13"/>
                  </a:moveTo>
                  <a:cubicBezTo>
                    <a:pt x="62" y="12"/>
                    <a:pt x="62" y="12"/>
                    <a:pt x="62" y="11"/>
                  </a:cubicBezTo>
                  <a:cubicBezTo>
                    <a:pt x="62" y="10"/>
                    <a:pt x="62" y="9"/>
                    <a:pt x="62" y="8"/>
                  </a:cubicBezTo>
                  <a:cubicBezTo>
                    <a:pt x="62" y="7"/>
                    <a:pt x="62" y="7"/>
                    <a:pt x="62" y="6"/>
                  </a:cubicBezTo>
                  <a:cubicBezTo>
                    <a:pt x="62" y="5"/>
                    <a:pt x="62" y="4"/>
                    <a:pt x="61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60" y="2"/>
                    <a:pt x="59" y="2"/>
                  </a:cubicBezTo>
                  <a:cubicBezTo>
                    <a:pt x="59" y="2"/>
                    <a:pt x="58" y="2"/>
                    <a:pt x="58" y="3"/>
                  </a:cubicBezTo>
                  <a:cubicBezTo>
                    <a:pt x="58" y="3"/>
                    <a:pt x="57" y="3"/>
                    <a:pt x="57" y="4"/>
                  </a:cubicBezTo>
                  <a:cubicBezTo>
                    <a:pt x="57" y="4"/>
                    <a:pt x="57" y="5"/>
                    <a:pt x="57" y="6"/>
                  </a:cubicBezTo>
                  <a:cubicBezTo>
                    <a:pt x="57" y="7"/>
                    <a:pt x="57" y="7"/>
                    <a:pt x="57" y="8"/>
                  </a:cubicBezTo>
                  <a:cubicBezTo>
                    <a:pt x="57" y="9"/>
                    <a:pt x="57" y="10"/>
                    <a:pt x="57" y="11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60" y="14"/>
                    <a:pt x="60" y="14"/>
                    <a:pt x="61" y="14"/>
                  </a:cubicBezTo>
                  <a:cubicBezTo>
                    <a:pt x="61" y="14"/>
                    <a:pt x="61" y="13"/>
                    <a:pt x="61" y="13"/>
                  </a:cubicBezTo>
                  <a:close/>
                  <a:moveTo>
                    <a:pt x="71" y="10"/>
                  </a:moveTo>
                  <a:cubicBezTo>
                    <a:pt x="71" y="12"/>
                    <a:pt x="71" y="14"/>
                    <a:pt x="70" y="15"/>
                  </a:cubicBezTo>
                  <a:cubicBezTo>
                    <a:pt x="70" y="17"/>
                    <a:pt x="69" y="18"/>
                    <a:pt x="68" y="20"/>
                  </a:cubicBezTo>
                  <a:lnTo>
                    <a:pt x="65" y="20"/>
                  </a:lnTo>
                  <a:lnTo>
                    <a:pt x="65" y="20"/>
                  </a:lnTo>
                  <a:cubicBezTo>
                    <a:pt x="66" y="19"/>
                    <a:pt x="67" y="19"/>
                    <a:pt x="67" y="18"/>
                  </a:cubicBezTo>
                  <a:cubicBezTo>
                    <a:pt x="68" y="17"/>
                    <a:pt x="68" y="17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0" y="12"/>
                    <a:pt x="70" y="11"/>
                    <a:pt x="70" y="10"/>
                  </a:cubicBezTo>
                  <a:cubicBezTo>
                    <a:pt x="70" y="9"/>
                    <a:pt x="70" y="8"/>
                    <a:pt x="69" y="7"/>
                  </a:cubicBezTo>
                  <a:cubicBezTo>
                    <a:pt x="69" y="6"/>
                    <a:pt x="69" y="5"/>
                    <a:pt x="68" y="4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6" y="1"/>
                    <a:pt x="65" y="0"/>
                  </a:cubicBezTo>
                  <a:lnTo>
                    <a:pt x="65" y="0"/>
                  </a:lnTo>
                  <a:lnTo>
                    <a:pt x="68" y="0"/>
                  </a:lnTo>
                  <a:cubicBezTo>
                    <a:pt x="69" y="2"/>
                    <a:pt x="70" y="3"/>
                    <a:pt x="70" y="5"/>
                  </a:cubicBezTo>
                  <a:cubicBezTo>
                    <a:pt x="71" y="6"/>
                    <a:pt x="71" y="8"/>
                    <a:pt x="71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71" name="Freeform 83"/>
            <p:cNvSpPr>
              <a:spLocks noEditPoints="1"/>
            </p:cNvSpPr>
            <p:nvPr/>
          </p:nvSpPr>
          <p:spPr bwMode="auto">
            <a:xfrm>
              <a:off x="1230" y="3456"/>
              <a:ext cx="481" cy="160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2" y="10"/>
                </a:cxn>
                <a:cxn ang="0">
                  <a:pos x="5" y="18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24" y="13"/>
                </a:cxn>
                <a:cxn ang="0">
                  <a:pos x="19" y="16"/>
                </a:cxn>
                <a:cxn ang="0">
                  <a:pos x="15" y="13"/>
                </a:cxn>
                <a:cxn ang="0">
                  <a:pos x="17" y="14"/>
                </a:cxn>
                <a:cxn ang="0">
                  <a:pos x="20" y="14"/>
                </a:cxn>
                <a:cxn ang="0">
                  <a:pos x="22" y="11"/>
                </a:cxn>
                <a:cxn ang="0">
                  <a:pos x="20" y="8"/>
                </a:cxn>
                <a:cxn ang="0">
                  <a:pos x="16" y="8"/>
                </a:cxn>
                <a:cxn ang="0">
                  <a:pos x="24" y="2"/>
                </a:cxn>
                <a:cxn ang="0">
                  <a:pos x="19" y="6"/>
                </a:cxn>
                <a:cxn ang="0">
                  <a:pos x="23" y="7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31" y="0"/>
                </a:cxn>
                <a:cxn ang="0">
                  <a:pos x="33" y="13"/>
                </a:cxn>
                <a:cxn ang="0">
                  <a:pos x="33" y="5"/>
                </a:cxn>
                <a:cxn ang="0">
                  <a:pos x="31" y="2"/>
                </a:cxn>
                <a:cxn ang="0">
                  <a:pos x="28" y="5"/>
                </a:cxn>
                <a:cxn ang="0">
                  <a:pos x="29" y="13"/>
                </a:cxn>
                <a:cxn ang="0">
                  <a:pos x="32" y="14"/>
                </a:cxn>
                <a:cxn ang="0">
                  <a:pos x="39" y="19"/>
                </a:cxn>
                <a:cxn ang="0">
                  <a:pos x="41" y="13"/>
                </a:cxn>
                <a:cxn ang="0">
                  <a:pos x="48" y="16"/>
                </a:cxn>
                <a:cxn ang="0">
                  <a:pos x="44" y="2"/>
                </a:cxn>
                <a:cxn ang="0">
                  <a:pos x="53" y="8"/>
                </a:cxn>
                <a:cxn ang="0">
                  <a:pos x="51" y="8"/>
                </a:cxn>
                <a:cxn ang="0">
                  <a:pos x="49" y="2"/>
                </a:cxn>
                <a:cxn ang="0">
                  <a:pos x="46" y="4"/>
                </a:cxn>
                <a:cxn ang="0">
                  <a:pos x="45" y="11"/>
                </a:cxn>
                <a:cxn ang="0">
                  <a:pos x="48" y="14"/>
                </a:cxn>
                <a:cxn ang="0">
                  <a:pos x="60" y="10"/>
                </a:cxn>
                <a:cxn ang="0">
                  <a:pos x="54" y="20"/>
                </a:cxn>
                <a:cxn ang="0">
                  <a:pos x="57" y="16"/>
                </a:cxn>
                <a:cxn ang="0">
                  <a:pos x="58" y="7"/>
                </a:cxn>
                <a:cxn ang="0">
                  <a:pos x="54" y="0"/>
                </a:cxn>
                <a:cxn ang="0">
                  <a:pos x="59" y="4"/>
                </a:cxn>
              </a:cxnLst>
              <a:rect l="0" t="0" r="r" b="b"/>
              <a:pathLst>
                <a:path w="60" h="20">
                  <a:moveTo>
                    <a:pt x="6" y="20"/>
                  </a:moveTo>
                  <a:lnTo>
                    <a:pt x="4" y="20"/>
                  </a:lnTo>
                  <a:cubicBezTo>
                    <a:pt x="3" y="18"/>
                    <a:pt x="2" y="17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3"/>
                    <a:pt x="3" y="1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6" y="1"/>
                    <a:pt x="5" y="1"/>
                    <a:pt x="5" y="2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lnTo>
                    <a:pt x="6" y="20"/>
                  </a:lnTo>
                  <a:close/>
                  <a:moveTo>
                    <a:pt x="13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10"/>
                  </a:lnTo>
                  <a:close/>
                  <a:moveTo>
                    <a:pt x="24" y="11"/>
                  </a:move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3" y="14"/>
                    <a:pt x="23" y="14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lnTo>
                    <a:pt x="15" y="13"/>
                  </a:lnTo>
                  <a:lnTo>
                    <a:pt x="16" y="13"/>
                  </a:ln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lnTo>
                    <a:pt x="16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8" y="6"/>
                  </a:lnTo>
                  <a:cubicBezTo>
                    <a:pt x="18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4" y="9"/>
                    <a:pt x="24" y="10"/>
                    <a:pt x="24" y="11"/>
                  </a:cubicBezTo>
                  <a:close/>
                  <a:moveTo>
                    <a:pt x="36" y="8"/>
                  </a:moveTo>
                  <a:cubicBezTo>
                    <a:pt x="36" y="11"/>
                    <a:pt x="35" y="13"/>
                    <a:pt x="34" y="14"/>
                  </a:cubicBezTo>
                  <a:cubicBezTo>
                    <a:pt x="34" y="15"/>
                    <a:pt x="32" y="16"/>
                    <a:pt x="31" y="16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6" y="13"/>
                    <a:pt x="26" y="11"/>
                    <a:pt x="26" y="8"/>
                  </a:cubicBezTo>
                  <a:cubicBezTo>
                    <a:pt x="26" y="5"/>
                    <a:pt x="26" y="3"/>
                    <a:pt x="27" y="2"/>
                  </a:cubicBezTo>
                  <a:cubicBezTo>
                    <a:pt x="28" y="1"/>
                    <a:pt x="29" y="0"/>
                    <a:pt x="31" y="0"/>
                  </a:cubicBezTo>
                  <a:cubicBezTo>
                    <a:pt x="32" y="0"/>
                    <a:pt x="34" y="1"/>
                    <a:pt x="34" y="2"/>
                  </a:cubicBezTo>
                  <a:cubicBezTo>
                    <a:pt x="35" y="4"/>
                    <a:pt x="36" y="6"/>
                    <a:pt x="36" y="8"/>
                  </a:cubicBezTo>
                  <a:close/>
                  <a:moveTo>
                    <a:pt x="33" y="13"/>
                  </a:move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4" y="9"/>
                    <a:pt x="34" y="8"/>
                  </a:cubicBezTo>
                  <a:cubicBezTo>
                    <a:pt x="34" y="7"/>
                    <a:pt x="33" y="6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3" y="3"/>
                    <a:pt x="33" y="3"/>
                    <a:pt x="32" y="2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1"/>
                    <a:pt x="28" y="12"/>
                    <a:pt x="29" y="13"/>
                  </a:cubicBezTo>
                  <a:cubicBezTo>
                    <a:pt x="29" y="13"/>
                    <a:pt x="29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41" y="13"/>
                  </a:moveTo>
                  <a:lnTo>
                    <a:pt x="39" y="19"/>
                  </a:lnTo>
                  <a:lnTo>
                    <a:pt x="37" y="19"/>
                  </a:lnTo>
                  <a:lnTo>
                    <a:pt x="39" y="13"/>
                  </a:lnTo>
                  <a:lnTo>
                    <a:pt x="41" y="13"/>
                  </a:lnTo>
                  <a:close/>
                  <a:moveTo>
                    <a:pt x="53" y="8"/>
                  </a:moveTo>
                  <a:cubicBezTo>
                    <a:pt x="53" y="11"/>
                    <a:pt x="52" y="13"/>
                    <a:pt x="52" y="14"/>
                  </a:cubicBezTo>
                  <a:cubicBezTo>
                    <a:pt x="51" y="15"/>
                    <a:pt x="50" y="16"/>
                    <a:pt x="48" y="16"/>
                  </a:cubicBezTo>
                  <a:cubicBezTo>
                    <a:pt x="46" y="16"/>
                    <a:pt x="45" y="15"/>
                    <a:pt x="44" y="14"/>
                  </a:cubicBezTo>
                  <a:cubicBezTo>
                    <a:pt x="44" y="13"/>
                    <a:pt x="43" y="11"/>
                    <a:pt x="43" y="8"/>
                  </a:cubicBezTo>
                  <a:cubicBezTo>
                    <a:pt x="43" y="5"/>
                    <a:pt x="44" y="3"/>
                    <a:pt x="44" y="2"/>
                  </a:cubicBezTo>
                  <a:cubicBezTo>
                    <a:pt x="45" y="1"/>
                    <a:pt x="46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52" y="4"/>
                    <a:pt x="53" y="6"/>
                    <a:pt x="53" y="8"/>
                  </a:cubicBezTo>
                  <a:close/>
                  <a:moveTo>
                    <a:pt x="50" y="13"/>
                  </a:moveTo>
                  <a:cubicBezTo>
                    <a:pt x="50" y="12"/>
                    <a:pt x="51" y="11"/>
                    <a:pt x="51" y="11"/>
                  </a:cubicBezTo>
                  <a:cubicBezTo>
                    <a:pt x="51" y="10"/>
                    <a:pt x="51" y="9"/>
                    <a:pt x="51" y="8"/>
                  </a:cubicBezTo>
                  <a:cubicBezTo>
                    <a:pt x="51" y="7"/>
                    <a:pt x="51" y="6"/>
                    <a:pt x="51" y="5"/>
                  </a:cubicBezTo>
                  <a:cubicBezTo>
                    <a:pt x="51" y="5"/>
                    <a:pt x="50" y="4"/>
                    <a:pt x="50" y="4"/>
                  </a:cubicBezTo>
                  <a:cubicBezTo>
                    <a:pt x="50" y="3"/>
                    <a:pt x="50" y="3"/>
                    <a:pt x="49" y="2"/>
                  </a:cubicBezTo>
                  <a:cubicBezTo>
                    <a:pt x="49" y="2"/>
                    <a:pt x="49" y="2"/>
                    <a:pt x="48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6" y="4"/>
                    <a:pt x="46" y="5"/>
                    <a:pt x="45" y="5"/>
                  </a:cubicBezTo>
                  <a:cubicBezTo>
                    <a:pt x="45" y="6"/>
                    <a:pt x="45" y="7"/>
                    <a:pt x="45" y="8"/>
                  </a:cubicBezTo>
                  <a:cubicBezTo>
                    <a:pt x="45" y="9"/>
                    <a:pt x="45" y="10"/>
                    <a:pt x="45" y="11"/>
                  </a:cubicBezTo>
                  <a:cubicBezTo>
                    <a:pt x="45" y="11"/>
                    <a:pt x="46" y="12"/>
                    <a:pt x="46" y="13"/>
                  </a:cubicBezTo>
                  <a:cubicBezTo>
                    <a:pt x="46" y="13"/>
                    <a:pt x="46" y="13"/>
                    <a:pt x="47" y="14"/>
                  </a:cubicBezTo>
                  <a:cubicBezTo>
                    <a:pt x="47" y="14"/>
                    <a:pt x="47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60" y="10"/>
                  </a:moveTo>
                  <a:cubicBezTo>
                    <a:pt x="60" y="12"/>
                    <a:pt x="60" y="14"/>
                    <a:pt x="59" y="15"/>
                  </a:cubicBezTo>
                  <a:cubicBezTo>
                    <a:pt x="59" y="17"/>
                    <a:pt x="58" y="18"/>
                    <a:pt x="57" y="20"/>
                  </a:cubicBezTo>
                  <a:lnTo>
                    <a:pt x="54" y="20"/>
                  </a:lnTo>
                  <a:lnTo>
                    <a:pt x="54" y="19"/>
                  </a:lnTo>
                  <a:cubicBezTo>
                    <a:pt x="55" y="19"/>
                    <a:pt x="55" y="18"/>
                    <a:pt x="56" y="18"/>
                  </a:cubicBezTo>
                  <a:cubicBezTo>
                    <a:pt x="56" y="17"/>
                    <a:pt x="57" y="16"/>
                    <a:pt x="57" y="16"/>
                  </a:cubicBezTo>
                  <a:cubicBezTo>
                    <a:pt x="58" y="15"/>
                    <a:pt x="58" y="14"/>
                    <a:pt x="58" y="13"/>
                  </a:cubicBezTo>
                  <a:cubicBezTo>
                    <a:pt x="58" y="12"/>
                    <a:pt x="59" y="11"/>
                    <a:pt x="59" y="10"/>
                  </a:cubicBezTo>
                  <a:cubicBezTo>
                    <a:pt x="59" y="9"/>
                    <a:pt x="58" y="8"/>
                    <a:pt x="58" y="7"/>
                  </a:cubicBezTo>
                  <a:cubicBezTo>
                    <a:pt x="58" y="6"/>
                    <a:pt x="58" y="5"/>
                    <a:pt x="57" y="4"/>
                  </a:cubicBezTo>
                  <a:cubicBezTo>
                    <a:pt x="57" y="3"/>
                    <a:pt x="56" y="2"/>
                    <a:pt x="56" y="2"/>
                  </a:cubicBezTo>
                  <a:cubicBezTo>
                    <a:pt x="55" y="1"/>
                    <a:pt x="55" y="1"/>
                    <a:pt x="54" y="0"/>
                  </a:cubicBezTo>
                  <a:lnTo>
                    <a:pt x="54" y="0"/>
                  </a:lnTo>
                  <a:lnTo>
                    <a:pt x="57" y="0"/>
                  </a:lnTo>
                  <a:cubicBezTo>
                    <a:pt x="58" y="1"/>
                    <a:pt x="59" y="3"/>
                    <a:pt x="59" y="4"/>
                  </a:cubicBezTo>
                  <a:cubicBezTo>
                    <a:pt x="60" y="6"/>
                    <a:pt x="60" y="8"/>
                    <a:pt x="60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72" name="Freeform 84"/>
            <p:cNvSpPr>
              <a:spLocks/>
            </p:cNvSpPr>
            <p:nvPr/>
          </p:nvSpPr>
          <p:spPr bwMode="auto">
            <a:xfrm>
              <a:off x="4786" y="3448"/>
              <a:ext cx="128" cy="152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3" y="19"/>
                </a:cxn>
                <a:cxn ang="0">
                  <a:pos x="8" y="12"/>
                </a:cxn>
                <a:cxn ang="0">
                  <a:pos x="3" y="19"/>
                </a:cxn>
                <a:cxn ang="0">
                  <a:pos x="0" y="19"/>
                </a:cxn>
                <a:cxn ang="0">
                  <a:pos x="7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7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0" y="9"/>
                </a:cxn>
                <a:cxn ang="0">
                  <a:pos x="16" y="19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lnTo>
                    <a:pt x="13" y="19"/>
                  </a:lnTo>
                  <a:lnTo>
                    <a:pt x="8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7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0" y="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73" name="Freeform 85"/>
            <p:cNvSpPr>
              <a:spLocks/>
            </p:cNvSpPr>
            <p:nvPr/>
          </p:nvSpPr>
          <p:spPr bwMode="auto">
            <a:xfrm>
              <a:off x="2840" y="966"/>
              <a:ext cx="120" cy="1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1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9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15" h="20">
                  <a:moveTo>
                    <a:pt x="15" y="0"/>
                  </a:moveTo>
                  <a:lnTo>
                    <a:pt x="9" y="11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9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74" name="Oval 86"/>
            <p:cNvSpPr>
              <a:spLocks noChangeArrowheads="1"/>
            </p:cNvSpPr>
            <p:nvPr/>
          </p:nvSpPr>
          <p:spPr bwMode="auto">
            <a:xfrm>
              <a:off x="2729" y="3397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75" name="Oval 87"/>
            <p:cNvSpPr>
              <a:spLocks noChangeArrowheads="1"/>
            </p:cNvSpPr>
            <p:nvPr/>
          </p:nvSpPr>
          <p:spPr bwMode="auto">
            <a:xfrm>
              <a:off x="4080" y="3397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76" name="Line 88"/>
            <p:cNvSpPr>
              <a:spLocks noChangeShapeType="1"/>
            </p:cNvSpPr>
            <p:nvPr/>
          </p:nvSpPr>
          <p:spPr bwMode="auto">
            <a:xfrm>
              <a:off x="4080" y="268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77" name="Line 89"/>
            <p:cNvSpPr>
              <a:spLocks noChangeShapeType="1"/>
            </p:cNvSpPr>
            <p:nvPr/>
          </p:nvSpPr>
          <p:spPr bwMode="auto">
            <a:xfrm>
              <a:off x="2784" y="3466"/>
              <a:ext cx="139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78" name="Arc 90"/>
            <p:cNvSpPr>
              <a:spLocks/>
            </p:cNvSpPr>
            <p:nvPr/>
          </p:nvSpPr>
          <p:spPr bwMode="auto">
            <a:xfrm flipH="1" flipV="1">
              <a:off x="3552" y="2256"/>
              <a:ext cx="577" cy="576"/>
            </a:xfrm>
            <a:custGeom>
              <a:avLst/>
              <a:gdLst>
                <a:gd name="G0" fmla="+- 0 0 0"/>
                <a:gd name="G1" fmla="+- 21487 0 0"/>
                <a:gd name="G2" fmla="+- 21600 0 0"/>
                <a:gd name="T0" fmla="*/ 2203 w 21587"/>
                <a:gd name="T1" fmla="*/ 0 h 21487"/>
                <a:gd name="T2" fmla="*/ 21587 w 21587"/>
                <a:gd name="T3" fmla="*/ 20729 h 21487"/>
                <a:gd name="T4" fmla="*/ 0 w 21587"/>
                <a:gd name="T5" fmla="*/ 21487 h 2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7" h="21487" fill="none" extrusionOk="0">
                  <a:moveTo>
                    <a:pt x="2203" y="-1"/>
                  </a:moveTo>
                  <a:cubicBezTo>
                    <a:pt x="12934" y="1099"/>
                    <a:pt x="21208" y="9948"/>
                    <a:pt x="21586" y="20729"/>
                  </a:cubicBezTo>
                </a:path>
                <a:path w="21587" h="21487" stroke="0" extrusionOk="0">
                  <a:moveTo>
                    <a:pt x="2203" y="-1"/>
                  </a:moveTo>
                  <a:cubicBezTo>
                    <a:pt x="12934" y="1099"/>
                    <a:pt x="21208" y="9948"/>
                    <a:pt x="21586" y="20729"/>
                  </a:cubicBezTo>
                  <a:lnTo>
                    <a:pt x="0" y="21487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79" name="Oval 91"/>
            <p:cNvSpPr>
              <a:spLocks noChangeArrowheads="1"/>
            </p:cNvSpPr>
            <p:nvPr/>
          </p:nvSpPr>
          <p:spPr bwMode="auto">
            <a:xfrm>
              <a:off x="3456" y="2208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80" name="Oval 92"/>
            <p:cNvSpPr>
              <a:spLocks noChangeArrowheads="1"/>
            </p:cNvSpPr>
            <p:nvPr/>
          </p:nvSpPr>
          <p:spPr bwMode="auto">
            <a:xfrm>
              <a:off x="4088" y="2763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81" name="Oval 93"/>
            <p:cNvSpPr>
              <a:spLocks noChangeArrowheads="1"/>
            </p:cNvSpPr>
            <p:nvPr/>
          </p:nvSpPr>
          <p:spPr bwMode="auto">
            <a:xfrm>
              <a:off x="4019" y="2763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82" name="Oval 94"/>
            <p:cNvSpPr>
              <a:spLocks noChangeArrowheads="1"/>
            </p:cNvSpPr>
            <p:nvPr/>
          </p:nvSpPr>
          <p:spPr bwMode="auto">
            <a:xfrm>
              <a:off x="2016" y="2188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83" name="Line 95"/>
            <p:cNvSpPr>
              <a:spLocks noChangeShapeType="1"/>
            </p:cNvSpPr>
            <p:nvPr/>
          </p:nvSpPr>
          <p:spPr bwMode="auto">
            <a:xfrm flipV="1">
              <a:off x="4157" y="2832"/>
              <a:ext cx="0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84" name="Line 96"/>
            <p:cNvSpPr>
              <a:spLocks noChangeShapeType="1"/>
            </p:cNvSpPr>
            <p:nvPr/>
          </p:nvSpPr>
          <p:spPr bwMode="auto">
            <a:xfrm>
              <a:off x="4059" y="2832"/>
              <a:ext cx="9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257800" y="114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N00 G90 G21 G17 G94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1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1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1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1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1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1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1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1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1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1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1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1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1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1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458200" cy="685800"/>
          </a:xfrm>
        </p:spPr>
        <p:txBody>
          <a:bodyPr/>
          <a:lstStyle/>
          <a:p>
            <a:r>
              <a:rPr lang="en-US" sz="3200" b="1" u="sng" dirty="0">
                <a:solidFill>
                  <a:srgbClr val="0070C0"/>
                </a:solidFill>
              </a:rPr>
              <a:t>CNC Programming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5486400" y="18288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000" b="1" dirty="0"/>
              <a:t>N04 G02 X29 Y45 I0 J21</a:t>
            </a:r>
          </a:p>
          <a:p>
            <a:pPr algn="l">
              <a:spcBef>
                <a:spcPct val="20000"/>
              </a:spcBef>
            </a:pPr>
            <a:r>
              <a:rPr lang="en-US" sz="2000" b="1" dirty="0"/>
              <a:t>N05 G03 X-29 Y45 I-29 J0</a:t>
            </a:r>
          </a:p>
          <a:p>
            <a:pPr algn="l">
              <a:spcBef>
                <a:spcPct val="20000"/>
              </a:spcBef>
            </a:pPr>
            <a:r>
              <a:rPr lang="en-US" sz="2000" b="1" dirty="0"/>
              <a:t>N06 G02 X-50 Y24 I-21 J0</a:t>
            </a:r>
          </a:p>
          <a:p>
            <a:pPr algn="l">
              <a:spcBef>
                <a:spcPct val="20000"/>
              </a:spcBef>
            </a:pPr>
            <a:endParaRPr lang="en-US" sz="2000" b="1" dirty="0"/>
          </a:p>
          <a:p>
            <a:pPr algn="l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33400" y="4724400"/>
            <a:ext cx="4572000" cy="160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/>
              <a:t>Tool radius = 4 mm (tool at X = 0, Y = -4)</a:t>
            </a:r>
          </a:p>
          <a:p>
            <a:pPr algn="l">
              <a:spcBef>
                <a:spcPct val="50000"/>
              </a:spcBef>
            </a:pPr>
            <a:r>
              <a:rPr lang="en-US" b="1" dirty="0"/>
              <a:t>Tool starts from origin and returns to origin</a:t>
            </a:r>
          </a:p>
          <a:p>
            <a:pPr algn="l">
              <a:spcBef>
                <a:spcPct val="50000"/>
              </a:spcBef>
            </a:pPr>
            <a:r>
              <a:rPr lang="en-US" b="1" dirty="0"/>
              <a:t>Only motion statements</a:t>
            </a:r>
          </a:p>
          <a:p>
            <a:pPr algn="l">
              <a:spcBef>
                <a:spcPct val="50000"/>
              </a:spcBef>
            </a:pPr>
            <a:r>
              <a:rPr lang="en-US" b="1" dirty="0"/>
              <a:t>All motions are feed motions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" y="1219200"/>
            <a:ext cx="4664075" cy="3343275"/>
            <a:chOff x="902" y="966"/>
            <a:chExt cx="4012" cy="2874"/>
          </a:xfrm>
        </p:grpSpPr>
        <p:sp>
          <p:nvSpPr>
            <p:cNvPr id="194567" name="Line 7"/>
            <p:cNvSpPr>
              <a:spLocks noChangeShapeType="1"/>
            </p:cNvSpPr>
            <p:nvPr/>
          </p:nvSpPr>
          <p:spPr bwMode="auto">
            <a:xfrm>
              <a:off x="1190" y="3392"/>
              <a:ext cx="365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8" name="Line 8"/>
            <p:cNvSpPr>
              <a:spLocks noChangeShapeType="1"/>
            </p:cNvSpPr>
            <p:nvPr/>
          </p:nvSpPr>
          <p:spPr bwMode="auto">
            <a:xfrm>
              <a:off x="2800" y="998"/>
              <a:ext cx="1" cy="249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69" name="Oval 9"/>
            <p:cNvSpPr>
              <a:spLocks noChangeArrowheads="1"/>
            </p:cNvSpPr>
            <p:nvPr/>
          </p:nvSpPr>
          <p:spPr bwMode="auto">
            <a:xfrm>
              <a:off x="2776" y="336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0" name="Oval 10"/>
            <p:cNvSpPr>
              <a:spLocks noChangeArrowheads="1"/>
            </p:cNvSpPr>
            <p:nvPr/>
          </p:nvSpPr>
          <p:spPr bwMode="auto">
            <a:xfrm>
              <a:off x="4065" y="336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1" name="Oval 11"/>
            <p:cNvSpPr>
              <a:spLocks noChangeArrowheads="1"/>
            </p:cNvSpPr>
            <p:nvPr/>
          </p:nvSpPr>
          <p:spPr bwMode="auto">
            <a:xfrm>
              <a:off x="4065" y="288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2" name="Oval 12"/>
            <p:cNvSpPr>
              <a:spLocks noChangeArrowheads="1"/>
            </p:cNvSpPr>
            <p:nvPr/>
          </p:nvSpPr>
          <p:spPr bwMode="auto">
            <a:xfrm>
              <a:off x="3424" y="2247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3" name="Oval 13"/>
            <p:cNvSpPr>
              <a:spLocks noChangeArrowheads="1"/>
            </p:cNvSpPr>
            <p:nvPr/>
          </p:nvSpPr>
          <p:spPr bwMode="auto">
            <a:xfrm>
              <a:off x="2143" y="2247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4" name="Oval 14"/>
            <p:cNvSpPr>
              <a:spLocks noChangeArrowheads="1"/>
            </p:cNvSpPr>
            <p:nvPr/>
          </p:nvSpPr>
          <p:spPr bwMode="auto">
            <a:xfrm>
              <a:off x="1511" y="2896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5" name="Oval 15"/>
            <p:cNvSpPr>
              <a:spLocks noChangeArrowheads="1"/>
            </p:cNvSpPr>
            <p:nvPr/>
          </p:nvSpPr>
          <p:spPr bwMode="auto">
            <a:xfrm>
              <a:off x="1511" y="336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6" name="Freeform 16"/>
            <p:cNvSpPr>
              <a:spLocks/>
            </p:cNvSpPr>
            <p:nvPr/>
          </p:nvSpPr>
          <p:spPr bwMode="auto">
            <a:xfrm>
              <a:off x="2167" y="1631"/>
              <a:ext cx="1281" cy="6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0" y="0"/>
                </a:cxn>
                <a:cxn ang="0">
                  <a:pos x="160" y="80"/>
                </a:cxn>
              </a:cxnLst>
              <a:rect l="0" t="0" r="r" b="b"/>
              <a:pathLst>
                <a:path w="160" h="80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7" name="Freeform 17"/>
            <p:cNvSpPr>
              <a:spLocks/>
            </p:cNvSpPr>
            <p:nvPr/>
          </p:nvSpPr>
          <p:spPr bwMode="auto">
            <a:xfrm>
              <a:off x="3448" y="2271"/>
              <a:ext cx="641" cy="641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0" y="0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cubicBezTo>
                    <a:pt x="36" y="80"/>
                    <a:pt x="0" y="44"/>
                    <a:pt x="0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8" name="Freeform 18"/>
            <p:cNvSpPr>
              <a:spLocks/>
            </p:cNvSpPr>
            <p:nvPr/>
          </p:nvSpPr>
          <p:spPr bwMode="auto">
            <a:xfrm>
              <a:off x="1527" y="2271"/>
              <a:ext cx="640" cy="64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80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cubicBezTo>
                    <a:pt x="80" y="44"/>
                    <a:pt x="44" y="80"/>
                    <a:pt x="0" y="8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79" name="Line 19"/>
            <p:cNvSpPr>
              <a:spLocks noChangeShapeType="1"/>
            </p:cNvSpPr>
            <p:nvPr/>
          </p:nvSpPr>
          <p:spPr bwMode="auto">
            <a:xfrm>
              <a:off x="1527" y="2912"/>
              <a:ext cx="1" cy="47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0" name="Line 20"/>
            <p:cNvSpPr>
              <a:spLocks noChangeShapeType="1"/>
            </p:cNvSpPr>
            <p:nvPr/>
          </p:nvSpPr>
          <p:spPr bwMode="auto">
            <a:xfrm>
              <a:off x="4081" y="2912"/>
              <a:ext cx="1" cy="47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1" name="Rectangle 21"/>
            <p:cNvSpPr>
              <a:spLocks noChangeArrowheads="1"/>
            </p:cNvSpPr>
            <p:nvPr/>
          </p:nvSpPr>
          <p:spPr bwMode="auto">
            <a:xfrm>
              <a:off x="3585" y="3376"/>
              <a:ext cx="64" cy="24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2" name="Rectangle 22"/>
            <p:cNvSpPr>
              <a:spLocks noChangeArrowheads="1"/>
            </p:cNvSpPr>
            <p:nvPr/>
          </p:nvSpPr>
          <p:spPr bwMode="auto">
            <a:xfrm>
              <a:off x="4073" y="3128"/>
              <a:ext cx="16" cy="64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3" name="Freeform 23"/>
            <p:cNvSpPr>
              <a:spLocks/>
            </p:cNvSpPr>
            <p:nvPr/>
          </p:nvSpPr>
          <p:spPr bwMode="auto">
            <a:xfrm>
              <a:off x="3625" y="2711"/>
              <a:ext cx="56" cy="5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56" h="56">
                  <a:moveTo>
                    <a:pt x="0" y="16"/>
                  </a:moveTo>
                  <a:lnTo>
                    <a:pt x="48" y="56"/>
                  </a:lnTo>
                  <a:lnTo>
                    <a:pt x="56" y="4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4" name="Freeform 24"/>
            <p:cNvSpPr>
              <a:spLocks/>
            </p:cNvSpPr>
            <p:nvPr/>
          </p:nvSpPr>
          <p:spPr bwMode="auto">
            <a:xfrm>
              <a:off x="3240" y="1807"/>
              <a:ext cx="56" cy="6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64"/>
                </a:cxn>
                <a:cxn ang="0">
                  <a:pos x="56" y="48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56" h="64">
                  <a:moveTo>
                    <a:pt x="0" y="16"/>
                  </a:moveTo>
                  <a:lnTo>
                    <a:pt x="48" y="64"/>
                  </a:lnTo>
                  <a:lnTo>
                    <a:pt x="56" y="4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5" name="Freeform 25"/>
            <p:cNvSpPr>
              <a:spLocks/>
            </p:cNvSpPr>
            <p:nvPr/>
          </p:nvSpPr>
          <p:spPr bwMode="auto">
            <a:xfrm>
              <a:off x="2319" y="1807"/>
              <a:ext cx="56" cy="5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0" y="40"/>
                </a:cxn>
                <a:cxn ang="0">
                  <a:pos x="16" y="56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lnTo>
                    <a:pt x="56" y="8"/>
                  </a:lnTo>
                  <a:lnTo>
                    <a:pt x="48" y="0"/>
                  </a:lnTo>
                  <a:lnTo>
                    <a:pt x="0" y="40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6" name="Freeform 26"/>
            <p:cNvSpPr>
              <a:spLocks/>
            </p:cNvSpPr>
            <p:nvPr/>
          </p:nvSpPr>
          <p:spPr bwMode="auto">
            <a:xfrm>
              <a:off x="1983" y="2655"/>
              <a:ext cx="56" cy="5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56" y="16"/>
                </a:cxn>
                <a:cxn ang="0">
                  <a:pos x="48" y="0"/>
                </a:cxn>
                <a:cxn ang="0">
                  <a:pos x="0" y="40"/>
                </a:cxn>
                <a:cxn ang="0">
                  <a:pos x="16" y="56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lnTo>
                    <a:pt x="56" y="16"/>
                  </a:lnTo>
                  <a:lnTo>
                    <a:pt x="48" y="0"/>
                  </a:lnTo>
                  <a:lnTo>
                    <a:pt x="0" y="40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7" name="Rectangle 27"/>
            <p:cNvSpPr>
              <a:spLocks noChangeArrowheads="1"/>
            </p:cNvSpPr>
            <p:nvPr/>
          </p:nvSpPr>
          <p:spPr bwMode="auto">
            <a:xfrm>
              <a:off x="1519" y="3080"/>
              <a:ext cx="16" cy="64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8" name="Rectangle 28"/>
            <p:cNvSpPr>
              <a:spLocks noChangeArrowheads="1"/>
            </p:cNvSpPr>
            <p:nvPr/>
          </p:nvSpPr>
          <p:spPr bwMode="auto">
            <a:xfrm>
              <a:off x="2055" y="3384"/>
              <a:ext cx="64" cy="16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89" name="Freeform 29"/>
            <p:cNvSpPr>
              <a:spLocks/>
            </p:cNvSpPr>
            <p:nvPr/>
          </p:nvSpPr>
          <p:spPr bwMode="auto">
            <a:xfrm>
              <a:off x="2768" y="3672"/>
              <a:ext cx="112" cy="168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3" y="20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" y="18"/>
                </a:cxn>
                <a:cxn ang="0">
                  <a:pos x="7" y="18"/>
                </a:cxn>
                <a:cxn ang="0">
                  <a:pos x="10" y="18"/>
                </a:cxn>
                <a:cxn ang="0">
                  <a:pos x="11" y="15"/>
                </a:cxn>
                <a:cxn ang="0">
                  <a:pos x="10" y="13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2" y="10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3" y="12"/>
                </a:cxn>
                <a:cxn ang="0">
                  <a:pos x="14" y="15"/>
                </a:cxn>
                <a:cxn ang="0">
                  <a:pos x="13" y="17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7" y="21"/>
                </a:cxn>
              </a:cxnLst>
              <a:rect l="0" t="0" r="r" b="b"/>
              <a:pathLst>
                <a:path w="14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lnTo>
                    <a:pt x="0" y="16"/>
                  </a:lnTo>
                  <a:lnTo>
                    <a:pt x="0" y="16"/>
                  </a:lnTo>
                  <a:cubicBezTo>
                    <a:pt x="1" y="17"/>
                    <a:pt x="2" y="17"/>
                    <a:pt x="3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1" y="17"/>
                    <a:pt x="11" y="16"/>
                    <a:pt x="11" y="15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2"/>
                    <a:pt x="6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1"/>
                    <a:pt x="13" y="2"/>
                  </a:cubicBezTo>
                  <a:lnTo>
                    <a:pt x="13" y="5"/>
                  </a:lnTo>
                  <a:lnTo>
                    <a:pt x="13" y="5"/>
                  </a:lnTo>
                  <a:cubicBezTo>
                    <a:pt x="12" y="4"/>
                    <a:pt x="11" y="4"/>
                    <a:pt x="10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2" y="11"/>
                    <a:pt x="13" y="12"/>
                  </a:cubicBezTo>
                  <a:cubicBezTo>
                    <a:pt x="13" y="13"/>
                    <a:pt x="14" y="14"/>
                    <a:pt x="14" y="15"/>
                  </a:cubicBezTo>
                  <a:cubicBezTo>
                    <a:pt x="14" y="16"/>
                    <a:pt x="14" y="16"/>
                    <a:pt x="13" y="17"/>
                  </a:cubicBezTo>
                  <a:cubicBezTo>
                    <a:pt x="13" y="18"/>
                    <a:pt x="12" y="18"/>
                    <a:pt x="12" y="19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9" y="21"/>
                    <a:pt x="8" y="21"/>
                    <a:pt x="7" y="21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0" name="Freeform 30"/>
            <p:cNvSpPr>
              <a:spLocks noEditPoints="1"/>
            </p:cNvSpPr>
            <p:nvPr/>
          </p:nvSpPr>
          <p:spPr bwMode="auto">
            <a:xfrm>
              <a:off x="3400" y="3672"/>
              <a:ext cx="361" cy="168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1"/>
                </a:cxn>
                <a:cxn ang="0">
                  <a:pos x="15" y="2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5"/>
                </a:cxn>
                <a:cxn ang="0">
                  <a:pos x="3" y="14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3" y="13"/>
                </a:cxn>
                <a:cxn ang="0">
                  <a:pos x="9" y="11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8" y="17"/>
                </a:cxn>
                <a:cxn ang="0">
                  <a:pos x="28" y="11"/>
                </a:cxn>
                <a:cxn ang="0">
                  <a:pos x="28" y="5"/>
                </a:cxn>
                <a:cxn ang="0">
                  <a:pos x="25" y="3"/>
                </a:cxn>
                <a:cxn ang="0">
                  <a:pos x="22" y="5"/>
                </a:cxn>
                <a:cxn ang="0">
                  <a:pos x="21" y="11"/>
                </a:cxn>
                <a:cxn ang="0">
                  <a:pos x="22" y="17"/>
                </a:cxn>
                <a:cxn ang="0">
                  <a:pos x="25" y="19"/>
                </a:cxn>
                <a:cxn ang="0">
                  <a:pos x="28" y="17"/>
                </a:cxn>
                <a:cxn ang="0">
                  <a:pos x="35" y="20"/>
                </a:cxn>
                <a:cxn ang="0">
                  <a:pos x="39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5" y="18"/>
                </a:cxn>
              </a:cxnLst>
              <a:rect l="0" t="0" r="r" b="b"/>
              <a:pathLst>
                <a:path w="45" h="21">
                  <a:moveTo>
                    <a:pt x="9" y="21"/>
                  </a:moveTo>
                  <a:cubicBezTo>
                    <a:pt x="8" y="21"/>
                    <a:pt x="7" y="21"/>
                    <a:pt x="6" y="20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0" y="9"/>
                    <a:pt x="0" y="8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2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lnTo>
                    <a:pt x="16" y="5"/>
                  </a:lnTo>
                  <a:lnTo>
                    <a:pt x="16" y="5"/>
                  </a:lnTo>
                  <a:cubicBezTo>
                    <a:pt x="15" y="5"/>
                    <a:pt x="15" y="5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7" y="3"/>
                    <a:pt x="6" y="3"/>
                    <a:pt x="5" y="5"/>
                  </a:cubicBezTo>
                  <a:cubicBezTo>
                    <a:pt x="3" y="6"/>
                    <a:pt x="3" y="8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7"/>
                    <a:pt x="6" y="18"/>
                    <a:pt x="7" y="18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1" y="19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16" y="19"/>
                  </a:lnTo>
                  <a:cubicBezTo>
                    <a:pt x="16" y="19"/>
                    <a:pt x="15" y="20"/>
                    <a:pt x="15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2" y="20"/>
                    <a:pt x="12" y="21"/>
                    <a:pt x="11" y="21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1"/>
                  </a:moveTo>
                  <a:cubicBezTo>
                    <a:pt x="31" y="14"/>
                    <a:pt x="30" y="17"/>
                    <a:pt x="29" y="18"/>
                  </a:cubicBezTo>
                  <a:cubicBezTo>
                    <a:pt x="28" y="20"/>
                    <a:pt x="27" y="21"/>
                    <a:pt x="25" y="21"/>
                  </a:cubicBezTo>
                  <a:cubicBezTo>
                    <a:pt x="23" y="21"/>
                    <a:pt x="21" y="20"/>
                    <a:pt x="20" y="18"/>
                  </a:cubicBezTo>
                  <a:cubicBezTo>
                    <a:pt x="19" y="17"/>
                    <a:pt x="18" y="14"/>
                    <a:pt x="18" y="11"/>
                  </a:cubicBezTo>
                  <a:cubicBezTo>
                    <a:pt x="18" y="7"/>
                    <a:pt x="19" y="5"/>
                    <a:pt x="20" y="3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5"/>
                    <a:pt x="31" y="7"/>
                    <a:pt x="31" y="11"/>
                  </a:cubicBezTo>
                  <a:close/>
                  <a:moveTo>
                    <a:pt x="28" y="17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2" y="5"/>
                    <a:pt x="21" y="6"/>
                    <a:pt x="21" y="7"/>
                  </a:cubicBezTo>
                  <a:cubicBezTo>
                    <a:pt x="21" y="8"/>
                    <a:pt x="21" y="9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2" y="17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7" y="18"/>
                    <a:pt x="27" y="17"/>
                    <a:pt x="28" y="17"/>
                  </a:cubicBezTo>
                  <a:close/>
                  <a:moveTo>
                    <a:pt x="45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9" y="18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9" y="3"/>
                    <a:pt x="39" y="2"/>
                    <a:pt x="39" y="1"/>
                  </a:cubicBezTo>
                  <a:lnTo>
                    <a:pt x="41" y="1"/>
                  </a:lnTo>
                  <a:lnTo>
                    <a:pt x="41" y="18"/>
                  </a:lnTo>
                  <a:lnTo>
                    <a:pt x="45" y="18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1" name="Freeform 31"/>
            <p:cNvSpPr>
              <a:spLocks noEditPoints="1"/>
            </p:cNvSpPr>
            <p:nvPr/>
          </p:nvSpPr>
          <p:spPr bwMode="auto">
            <a:xfrm>
              <a:off x="4352" y="3056"/>
              <a:ext cx="352" cy="16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5" y="5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3" y="12"/>
                </a:cxn>
                <a:cxn ang="0">
                  <a:pos x="8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0"/>
                </a:cxn>
                <a:cxn ang="0">
                  <a:pos x="29" y="18"/>
                </a:cxn>
                <a:cxn ang="0">
                  <a:pos x="19" y="18"/>
                </a:cxn>
                <a:cxn ang="0">
                  <a:pos x="19" y="2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1" y="4"/>
                </a:cxn>
                <a:cxn ang="0">
                  <a:pos x="21" y="10"/>
                </a:cxn>
                <a:cxn ang="0">
                  <a:pos x="21" y="16"/>
                </a:cxn>
                <a:cxn ang="0">
                  <a:pos x="24" y="18"/>
                </a:cxn>
                <a:cxn ang="0">
                  <a:pos x="27" y="16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0"/>
                </a:cxn>
                <a:cxn ang="0">
                  <a:pos x="44" y="18"/>
                </a:cxn>
              </a:cxnLst>
              <a:rect l="0" t="0" r="r" b="b"/>
              <a:pathLst>
                <a:path w="44" h="20">
                  <a:moveTo>
                    <a:pt x="9" y="20"/>
                  </a:move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1" y="17"/>
                    <a:pt x="1" y="16"/>
                    <a:pt x="0" y="15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2" y="0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5" y="2"/>
                  </a:cubicBezTo>
                  <a:lnTo>
                    <a:pt x="15" y="5"/>
                  </a:lnTo>
                  <a:lnTo>
                    <a:pt x="15" y="5"/>
                  </a:lnTo>
                  <a:cubicBezTo>
                    <a:pt x="15" y="5"/>
                    <a:pt x="15" y="4"/>
                    <a:pt x="14" y="4"/>
                  </a:cubicBezTo>
                  <a:cubicBezTo>
                    <a:pt x="14" y="4"/>
                    <a:pt x="13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6"/>
                    <a:pt x="2" y="8"/>
                    <a:pt x="2" y="10"/>
                  </a:cubicBezTo>
                  <a:cubicBezTo>
                    <a:pt x="2" y="11"/>
                    <a:pt x="3" y="13"/>
                    <a:pt x="3" y="14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2" y="18"/>
                    <a:pt x="12" y="18"/>
                    <a:pt x="13" y="18"/>
                  </a:cubicBezTo>
                  <a:lnTo>
                    <a:pt x="13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5" y="19"/>
                    <a:pt x="15" y="19"/>
                    <a:pt x="14" y="19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0" y="10"/>
                  </a:moveTo>
                  <a:cubicBezTo>
                    <a:pt x="30" y="14"/>
                    <a:pt x="30" y="16"/>
                    <a:pt x="29" y="18"/>
                  </a:cubicBezTo>
                  <a:cubicBezTo>
                    <a:pt x="28" y="20"/>
                    <a:pt x="26" y="20"/>
                    <a:pt x="24" y="20"/>
                  </a:cubicBezTo>
                  <a:cubicBezTo>
                    <a:pt x="22" y="20"/>
                    <a:pt x="20" y="20"/>
                    <a:pt x="19" y="18"/>
                  </a:cubicBezTo>
                  <a:cubicBezTo>
                    <a:pt x="18" y="16"/>
                    <a:pt x="18" y="14"/>
                    <a:pt x="18" y="10"/>
                  </a:cubicBezTo>
                  <a:cubicBezTo>
                    <a:pt x="18" y="7"/>
                    <a:pt x="18" y="4"/>
                    <a:pt x="19" y="2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0"/>
                    <a:pt x="28" y="1"/>
                    <a:pt x="29" y="3"/>
                  </a:cubicBezTo>
                  <a:cubicBezTo>
                    <a:pt x="30" y="4"/>
                    <a:pt x="30" y="7"/>
                    <a:pt x="30" y="10"/>
                  </a:cubicBezTo>
                  <a:close/>
                  <a:moveTo>
                    <a:pt x="27" y="16"/>
                  </a:move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7" y="5"/>
                    <a:pt x="27" y="4"/>
                  </a:cubicBezTo>
                  <a:cubicBezTo>
                    <a:pt x="27" y="4"/>
                    <a:pt x="26" y="3"/>
                    <a:pt x="26" y="3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7"/>
                    <a:pt x="27" y="17"/>
                    <a:pt x="27" y="16"/>
                  </a:cubicBezTo>
                  <a:close/>
                  <a:moveTo>
                    <a:pt x="44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8" y="2"/>
                    <a:pt x="39" y="1"/>
                    <a:pt x="39" y="0"/>
                  </a:cubicBezTo>
                  <a:lnTo>
                    <a:pt x="41" y="0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2" name="Freeform 32"/>
            <p:cNvSpPr>
              <a:spLocks noEditPoints="1"/>
            </p:cNvSpPr>
            <p:nvPr/>
          </p:nvSpPr>
          <p:spPr bwMode="auto">
            <a:xfrm>
              <a:off x="3816" y="2448"/>
              <a:ext cx="360" cy="168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9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2" y="5"/>
                </a:cxn>
                <a:cxn ang="0">
                  <a:pos x="21" y="11"/>
                </a:cxn>
                <a:cxn ang="0">
                  <a:pos x="21" y="16"/>
                </a:cxn>
                <a:cxn ang="0">
                  <a:pos x="24" y="19"/>
                </a:cxn>
                <a:cxn ang="0">
                  <a:pos x="27" y="16"/>
                </a:cxn>
                <a:cxn ang="0">
                  <a:pos x="33" y="20"/>
                </a:cxn>
                <a:cxn ang="0">
                  <a:pos x="36" y="15"/>
                </a:cxn>
                <a:cxn ang="0">
                  <a:pos x="41" y="9"/>
                </a:cxn>
                <a:cxn ang="0">
                  <a:pos x="42" y="4"/>
                </a:cxn>
                <a:cxn ang="0">
                  <a:pos x="40" y="3"/>
                </a:cxn>
                <a:cxn ang="0">
                  <a:pos x="37" y="3"/>
                </a:cxn>
                <a:cxn ang="0">
                  <a:pos x="35" y="4"/>
                </a:cxn>
                <a:cxn ang="0">
                  <a:pos x="34" y="4"/>
                </a:cxn>
                <a:cxn ang="0">
                  <a:pos x="36" y="1"/>
                </a:cxn>
                <a:cxn ang="0">
                  <a:pos x="43" y="2"/>
                </a:cxn>
                <a:cxn ang="0">
                  <a:pos x="44" y="8"/>
                </a:cxn>
                <a:cxn ang="0">
                  <a:pos x="42" y="11"/>
                </a:cxn>
                <a:cxn ang="0">
                  <a:pos x="38" y="16"/>
                </a:cxn>
                <a:cxn ang="0">
                  <a:pos x="45" y="18"/>
                </a:cxn>
              </a:cxnLst>
              <a:rect l="0" t="0" r="r" b="b"/>
              <a:pathLst>
                <a:path w="45" h="21">
                  <a:moveTo>
                    <a:pt x="9" y="21"/>
                  </a:moveTo>
                  <a:cubicBezTo>
                    <a:pt x="8" y="21"/>
                    <a:pt x="7" y="21"/>
                    <a:pt x="5" y="20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2"/>
                    <a:pt x="15" y="2"/>
                    <a:pt x="16" y="2"/>
                  </a:cubicBezTo>
                  <a:lnTo>
                    <a:pt x="16" y="5"/>
                  </a:lnTo>
                  <a:lnTo>
                    <a:pt x="15" y="5"/>
                  </a:lnTo>
                  <a:cubicBezTo>
                    <a:pt x="15" y="5"/>
                    <a:pt x="15" y="5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3"/>
                    <a:pt x="5" y="3"/>
                    <a:pt x="4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8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1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0"/>
                  </a:moveTo>
                  <a:cubicBezTo>
                    <a:pt x="31" y="14"/>
                    <a:pt x="30" y="17"/>
                    <a:pt x="29" y="18"/>
                  </a:cubicBezTo>
                  <a:cubicBezTo>
                    <a:pt x="28" y="20"/>
                    <a:pt x="27" y="21"/>
                    <a:pt x="24" y="21"/>
                  </a:cubicBezTo>
                  <a:cubicBezTo>
                    <a:pt x="22" y="21"/>
                    <a:pt x="21" y="20"/>
                    <a:pt x="20" y="18"/>
                  </a:cubicBezTo>
                  <a:cubicBezTo>
                    <a:pt x="19" y="17"/>
                    <a:pt x="18" y="14"/>
                    <a:pt x="18" y="11"/>
                  </a:cubicBezTo>
                  <a:cubicBezTo>
                    <a:pt x="18" y="7"/>
                    <a:pt x="19" y="4"/>
                    <a:pt x="20" y="3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5"/>
                    <a:pt x="31" y="7"/>
                    <a:pt x="31" y="10"/>
                  </a:cubicBezTo>
                  <a:close/>
                  <a:moveTo>
                    <a:pt x="27" y="16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8"/>
                    <a:pt x="24" y="19"/>
                    <a:pt x="24" y="19"/>
                  </a:cubicBezTo>
                  <a:cubicBezTo>
                    <a:pt x="25" y="19"/>
                    <a:pt x="26" y="18"/>
                    <a:pt x="26" y="18"/>
                  </a:cubicBezTo>
                  <a:cubicBezTo>
                    <a:pt x="27" y="18"/>
                    <a:pt x="27" y="17"/>
                    <a:pt x="27" y="16"/>
                  </a:cubicBezTo>
                  <a:close/>
                  <a:moveTo>
                    <a:pt x="45" y="20"/>
                  </a:moveTo>
                  <a:lnTo>
                    <a:pt x="33" y="20"/>
                  </a:lnTo>
                  <a:lnTo>
                    <a:pt x="33" y="18"/>
                  </a:lnTo>
                  <a:cubicBezTo>
                    <a:pt x="34" y="17"/>
                    <a:pt x="35" y="16"/>
                    <a:pt x="36" y="15"/>
                  </a:cubicBezTo>
                  <a:cubicBezTo>
                    <a:pt x="36" y="14"/>
                    <a:pt x="37" y="14"/>
                    <a:pt x="38" y="13"/>
                  </a:cubicBezTo>
                  <a:cubicBezTo>
                    <a:pt x="39" y="11"/>
                    <a:pt x="41" y="10"/>
                    <a:pt x="41" y="9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5"/>
                    <a:pt x="42" y="5"/>
                    <a:pt x="42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5" y="3"/>
                    <a:pt x="35" y="3"/>
                    <a:pt x="35" y="4"/>
                  </a:cubicBezTo>
                  <a:cubicBezTo>
                    <a:pt x="34" y="4"/>
                    <a:pt x="34" y="4"/>
                    <a:pt x="34" y="4"/>
                  </a:cubicBezTo>
                  <a:lnTo>
                    <a:pt x="34" y="4"/>
                  </a:lnTo>
                  <a:lnTo>
                    <a:pt x="34" y="1"/>
                  </a:lnTo>
                  <a:cubicBezTo>
                    <a:pt x="34" y="1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1" y="0"/>
                    <a:pt x="42" y="1"/>
                    <a:pt x="43" y="2"/>
                  </a:cubicBezTo>
                  <a:cubicBezTo>
                    <a:pt x="44" y="3"/>
                    <a:pt x="45" y="4"/>
                    <a:pt x="45" y="6"/>
                  </a:cubicBezTo>
                  <a:cubicBezTo>
                    <a:pt x="45" y="6"/>
                    <a:pt x="44" y="7"/>
                    <a:pt x="44" y="8"/>
                  </a:cubicBezTo>
                  <a:cubicBezTo>
                    <a:pt x="44" y="8"/>
                    <a:pt x="44" y="9"/>
                    <a:pt x="44" y="10"/>
                  </a:cubicBezTo>
                  <a:cubicBezTo>
                    <a:pt x="43" y="10"/>
                    <a:pt x="43" y="11"/>
                    <a:pt x="42" y="11"/>
                  </a:cubicBezTo>
                  <a:cubicBezTo>
                    <a:pt x="42" y="12"/>
                    <a:pt x="41" y="12"/>
                    <a:pt x="41" y="13"/>
                  </a:cubicBezTo>
                  <a:cubicBezTo>
                    <a:pt x="40" y="14"/>
                    <a:pt x="39" y="15"/>
                    <a:pt x="38" y="16"/>
                  </a:cubicBezTo>
                  <a:cubicBezTo>
                    <a:pt x="37" y="17"/>
                    <a:pt x="36" y="18"/>
                    <a:pt x="36" y="18"/>
                  </a:cubicBezTo>
                  <a:lnTo>
                    <a:pt x="45" y="18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3" name="Freeform 33"/>
            <p:cNvSpPr>
              <a:spLocks noEditPoints="1"/>
            </p:cNvSpPr>
            <p:nvPr/>
          </p:nvSpPr>
          <p:spPr bwMode="auto">
            <a:xfrm>
              <a:off x="2624" y="1248"/>
              <a:ext cx="360" cy="161"/>
            </a:xfrm>
            <a:custGeom>
              <a:avLst/>
              <a:gdLst/>
              <a:ahLst/>
              <a:cxnLst>
                <a:cxn ang="0">
                  <a:pos x="5" y="19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1" y="18"/>
                </a:cxn>
                <a:cxn ang="0">
                  <a:pos x="13" y="12"/>
                </a:cxn>
                <a:cxn ang="0">
                  <a:pos x="8" y="10"/>
                </a:cxn>
                <a:cxn ang="0">
                  <a:pos x="16" y="18"/>
                </a:cxn>
                <a:cxn ang="0">
                  <a:pos x="13" y="19"/>
                </a:cxn>
                <a:cxn ang="0">
                  <a:pos x="9" y="20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2"/>
                </a:cxn>
                <a:cxn ang="0">
                  <a:pos x="29" y="2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1" y="4"/>
                </a:cxn>
                <a:cxn ang="0">
                  <a:pos x="21" y="10"/>
                </a:cxn>
                <a:cxn ang="0">
                  <a:pos x="21" y="16"/>
                </a:cxn>
                <a:cxn ang="0">
                  <a:pos x="24" y="18"/>
                </a:cxn>
                <a:cxn ang="0">
                  <a:pos x="27" y="16"/>
                </a:cxn>
                <a:cxn ang="0">
                  <a:pos x="37" y="2"/>
                </a:cxn>
                <a:cxn ang="0">
                  <a:pos x="34" y="3"/>
                </a:cxn>
                <a:cxn ang="0">
                  <a:pos x="33" y="4"/>
                </a:cxn>
                <a:cxn ang="0">
                  <a:pos x="36" y="0"/>
                </a:cxn>
                <a:cxn ang="0">
                  <a:pos x="41" y="0"/>
                </a:cxn>
                <a:cxn ang="0">
                  <a:pos x="44" y="2"/>
                </a:cxn>
                <a:cxn ang="0">
                  <a:pos x="43" y="7"/>
                </a:cxn>
                <a:cxn ang="0">
                  <a:pos x="41" y="9"/>
                </a:cxn>
                <a:cxn ang="0">
                  <a:pos x="44" y="10"/>
                </a:cxn>
                <a:cxn ang="0">
                  <a:pos x="45" y="14"/>
                </a:cxn>
                <a:cxn ang="0">
                  <a:pos x="43" y="18"/>
                </a:cxn>
                <a:cxn ang="0">
                  <a:pos x="38" y="20"/>
                </a:cxn>
                <a:cxn ang="0">
                  <a:pos x="33" y="19"/>
                </a:cxn>
                <a:cxn ang="0">
                  <a:pos x="33" y="16"/>
                </a:cxn>
                <a:cxn ang="0">
                  <a:pos x="38" y="18"/>
                </a:cxn>
                <a:cxn ang="0">
                  <a:pos x="41" y="17"/>
                </a:cxn>
                <a:cxn ang="0">
                  <a:pos x="42" y="14"/>
                </a:cxn>
                <a:cxn ang="0">
                  <a:pos x="41" y="11"/>
                </a:cxn>
                <a:cxn ang="0">
                  <a:pos x="38" y="10"/>
                </a:cxn>
                <a:cxn ang="0">
                  <a:pos x="37" y="8"/>
                </a:cxn>
                <a:cxn ang="0">
                  <a:pos x="41" y="7"/>
                </a:cxn>
                <a:cxn ang="0">
                  <a:pos x="42" y="3"/>
                </a:cxn>
                <a:cxn ang="0">
                  <a:pos x="40" y="2"/>
                </a:cxn>
              </a:cxnLst>
              <a:rect l="0" t="0" r="r" b="b"/>
              <a:pathLst>
                <a:path w="45" h="20">
                  <a:moveTo>
                    <a:pt x="9" y="20"/>
                  </a:moveTo>
                  <a:cubicBezTo>
                    <a:pt x="8" y="20"/>
                    <a:pt x="6" y="20"/>
                    <a:pt x="5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7"/>
                    <a:pt x="1" y="15"/>
                    <a:pt x="0" y="14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lnTo>
                    <a:pt x="16" y="4"/>
                  </a:lnTo>
                  <a:lnTo>
                    <a:pt x="15" y="4"/>
                  </a:lnTo>
                  <a:cubicBezTo>
                    <a:pt x="15" y="4"/>
                    <a:pt x="15" y="4"/>
                    <a:pt x="14" y="4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7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5" y="16"/>
                    <a:pt x="5" y="17"/>
                    <a:pt x="6" y="17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2" y="17"/>
                    <a:pt x="13" y="17"/>
                    <a:pt x="13" y="17"/>
                  </a:cubicBezTo>
                  <a:lnTo>
                    <a:pt x="13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16" y="18"/>
                  </a:lnTo>
                  <a:cubicBezTo>
                    <a:pt x="15" y="18"/>
                    <a:pt x="15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1" y="10"/>
                  </a:moveTo>
                  <a:cubicBezTo>
                    <a:pt x="31" y="13"/>
                    <a:pt x="30" y="16"/>
                    <a:pt x="29" y="18"/>
                  </a:cubicBezTo>
                  <a:cubicBezTo>
                    <a:pt x="28" y="19"/>
                    <a:pt x="26" y="20"/>
                    <a:pt x="24" y="20"/>
                  </a:cubicBezTo>
                  <a:cubicBezTo>
                    <a:pt x="22" y="20"/>
                    <a:pt x="21" y="19"/>
                    <a:pt x="20" y="18"/>
                  </a:cubicBezTo>
                  <a:cubicBezTo>
                    <a:pt x="18" y="16"/>
                    <a:pt x="18" y="13"/>
                    <a:pt x="18" y="10"/>
                  </a:cubicBezTo>
                  <a:cubicBezTo>
                    <a:pt x="18" y="6"/>
                    <a:pt x="18" y="4"/>
                    <a:pt x="20" y="2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6" y="0"/>
                    <a:pt x="28" y="0"/>
                    <a:pt x="29" y="2"/>
                  </a:cubicBezTo>
                  <a:cubicBezTo>
                    <a:pt x="30" y="4"/>
                    <a:pt x="31" y="6"/>
                    <a:pt x="31" y="10"/>
                  </a:cubicBezTo>
                  <a:close/>
                  <a:moveTo>
                    <a:pt x="27" y="16"/>
                  </a:moveTo>
                  <a:cubicBezTo>
                    <a:pt x="27" y="15"/>
                    <a:pt x="28" y="14"/>
                    <a:pt x="28" y="13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5"/>
                    <a:pt x="27" y="4"/>
                    <a:pt x="27" y="4"/>
                  </a:cubicBezTo>
                  <a:cubicBezTo>
                    <a:pt x="27" y="3"/>
                    <a:pt x="27" y="3"/>
                    <a:pt x="26" y="2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9"/>
                    <a:pt x="21" y="10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5" y="18"/>
                    <a:pt x="26" y="18"/>
                    <a:pt x="26" y="17"/>
                  </a:cubicBezTo>
                  <a:cubicBezTo>
                    <a:pt x="27" y="17"/>
                    <a:pt x="27" y="16"/>
                    <a:pt x="27" y="16"/>
                  </a:cubicBezTo>
                  <a:close/>
                  <a:moveTo>
                    <a:pt x="38" y="2"/>
                  </a:moveTo>
                  <a:cubicBezTo>
                    <a:pt x="38" y="2"/>
                    <a:pt x="37" y="2"/>
                    <a:pt x="37" y="2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lnTo>
                    <a:pt x="33" y="4"/>
                  </a:lnTo>
                  <a:lnTo>
                    <a:pt x="33" y="1"/>
                  </a:lnTo>
                  <a:cubicBezTo>
                    <a:pt x="34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3" y="1"/>
                  </a:cubicBezTo>
                  <a:cubicBezTo>
                    <a:pt x="43" y="1"/>
                    <a:pt x="44" y="2"/>
                    <a:pt x="44" y="2"/>
                  </a:cubicBezTo>
                  <a:cubicBezTo>
                    <a:pt x="44" y="3"/>
                    <a:pt x="45" y="3"/>
                    <a:pt x="45" y="4"/>
                  </a:cubicBezTo>
                  <a:cubicBezTo>
                    <a:pt x="45" y="5"/>
                    <a:pt x="44" y="6"/>
                    <a:pt x="43" y="7"/>
                  </a:cubicBezTo>
                  <a:cubicBezTo>
                    <a:pt x="43" y="8"/>
                    <a:pt x="42" y="8"/>
                    <a:pt x="41" y="9"/>
                  </a:cubicBezTo>
                  <a:lnTo>
                    <a:pt x="41" y="9"/>
                  </a:lnTo>
                  <a:cubicBezTo>
                    <a:pt x="41" y="9"/>
                    <a:pt x="42" y="9"/>
                    <a:pt x="42" y="9"/>
                  </a:cubicBezTo>
                  <a:cubicBezTo>
                    <a:pt x="43" y="9"/>
                    <a:pt x="43" y="10"/>
                    <a:pt x="44" y="10"/>
                  </a:cubicBezTo>
                  <a:cubicBezTo>
                    <a:pt x="44" y="11"/>
                    <a:pt x="44" y="11"/>
                    <a:pt x="45" y="12"/>
                  </a:cubicBezTo>
                  <a:cubicBezTo>
                    <a:pt x="45" y="12"/>
                    <a:pt x="45" y="13"/>
                    <a:pt x="45" y="14"/>
                  </a:cubicBezTo>
                  <a:cubicBezTo>
                    <a:pt x="45" y="15"/>
                    <a:pt x="45" y="15"/>
                    <a:pt x="44" y="16"/>
                  </a:cubicBezTo>
                  <a:cubicBezTo>
                    <a:pt x="44" y="17"/>
                    <a:pt x="44" y="18"/>
                    <a:pt x="43" y="18"/>
                  </a:cubicBezTo>
                  <a:cubicBezTo>
                    <a:pt x="43" y="19"/>
                    <a:pt x="42" y="19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4" y="19"/>
                    <a:pt x="34" y="19"/>
                    <a:pt x="33" y="19"/>
                  </a:cubicBezTo>
                  <a:lnTo>
                    <a:pt x="33" y="16"/>
                  </a:lnTo>
                  <a:lnTo>
                    <a:pt x="33" y="16"/>
                  </a:lnTo>
                  <a:cubicBezTo>
                    <a:pt x="34" y="16"/>
                    <a:pt x="34" y="17"/>
                    <a:pt x="35" y="17"/>
                  </a:cubicBezTo>
                  <a:cubicBezTo>
                    <a:pt x="36" y="18"/>
                    <a:pt x="37" y="18"/>
                    <a:pt x="38" y="18"/>
                  </a:cubicBezTo>
                  <a:cubicBezTo>
                    <a:pt x="39" y="18"/>
                    <a:pt x="39" y="18"/>
                    <a:pt x="40" y="17"/>
                  </a:cubicBezTo>
                  <a:cubicBezTo>
                    <a:pt x="40" y="17"/>
                    <a:pt x="41" y="17"/>
                    <a:pt x="41" y="17"/>
                  </a:cubicBezTo>
                  <a:cubicBezTo>
                    <a:pt x="41" y="16"/>
                    <a:pt x="42" y="16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2" y="11"/>
                    <a:pt x="41" y="11"/>
                    <a:pt x="41" y="11"/>
                  </a:cubicBezTo>
                  <a:cubicBezTo>
                    <a:pt x="41" y="10"/>
                    <a:pt x="40" y="10"/>
                    <a:pt x="40" y="10"/>
                  </a:cubicBezTo>
                  <a:cubicBezTo>
                    <a:pt x="39" y="10"/>
                    <a:pt x="39" y="10"/>
                    <a:pt x="38" y="10"/>
                  </a:cubicBez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cubicBezTo>
                    <a:pt x="39" y="8"/>
                    <a:pt x="40" y="8"/>
                    <a:pt x="41" y="7"/>
                  </a:cubicBezTo>
                  <a:cubicBezTo>
                    <a:pt x="41" y="6"/>
                    <a:pt x="42" y="6"/>
                    <a:pt x="42" y="5"/>
                  </a:cubicBezTo>
                  <a:cubicBezTo>
                    <a:pt x="42" y="4"/>
                    <a:pt x="42" y="4"/>
                    <a:pt x="42" y="3"/>
                  </a:cubicBezTo>
                  <a:cubicBezTo>
                    <a:pt x="41" y="3"/>
                    <a:pt x="41" y="3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8" y="2"/>
                  </a:cubicBez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4" name="Freeform 34"/>
            <p:cNvSpPr>
              <a:spLocks noEditPoints="1"/>
            </p:cNvSpPr>
            <p:nvPr/>
          </p:nvSpPr>
          <p:spPr bwMode="auto">
            <a:xfrm>
              <a:off x="1607" y="2479"/>
              <a:ext cx="368" cy="160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4" y="13"/>
                </a:cxn>
                <a:cxn ang="0">
                  <a:pos x="7" y="17"/>
                </a:cxn>
                <a:cxn ang="0">
                  <a:pos x="12" y="18"/>
                </a:cxn>
                <a:cxn ang="0">
                  <a:pos x="14" y="12"/>
                </a:cxn>
                <a:cxn ang="0">
                  <a:pos x="9" y="10"/>
                </a:cxn>
                <a:cxn ang="0">
                  <a:pos x="16" y="18"/>
                </a:cxn>
                <a:cxn ang="0">
                  <a:pos x="13" y="19"/>
                </a:cxn>
                <a:cxn ang="0">
                  <a:pos x="10" y="20"/>
                </a:cxn>
                <a:cxn ang="0">
                  <a:pos x="30" y="18"/>
                </a:cxn>
                <a:cxn ang="0">
                  <a:pos x="20" y="18"/>
                </a:cxn>
                <a:cxn ang="0">
                  <a:pos x="20" y="2"/>
                </a:cxn>
                <a:cxn ang="0">
                  <a:pos x="30" y="2"/>
                </a:cxn>
                <a:cxn ang="0">
                  <a:pos x="28" y="16"/>
                </a:cxn>
                <a:cxn ang="0">
                  <a:pos x="29" y="10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4"/>
                </a:cxn>
                <a:cxn ang="0">
                  <a:pos x="21" y="10"/>
                </a:cxn>
                <a:cxn ang="0">
                  <a:pos x="22" y="16"/>
                </a:cxn>
                <a:cxn ang="0">
                  <a:pos x="25" y="18"/>
                </a:cxn>
                <a:cxn ang="0">
                  <a:pos x="28" y="16"/>
                </a:cxn>
                <a:cxn ang="0">
                  <a:pos x="34" y="20"/>
                </a:cxn>
                <a:cxn ang="0">
                  <a:pos x="36" y="15"/>
                </a:cxn>
                <a:cxn ang="0">
                  <a:pos x="42" y="8"/>
                </a:cxn>
                <a:cxn ang="0">
                  <a:pos x="42" y="4"/>
                </a:cxn>
                <a:cxn ang="0">
                  <a:pos x="40" y="2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4" y="4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45" y="7"/>
                </a:cxn>
                <a:cxn ang="0">
                  <a:pos x="43" y="11"/>
                </a:cxn>
                <a:cxn ang="0">
                  <a:pos x="39" y="15"/>
                </a:cxn>
                <a:cxn ang="0">
                  <a:pos x="46" y="17"/>
                </a:cxn>
              </a:cxnLst>
              <a:rect l="0" t="0" r="r" b="b"/>
              <a:pathLst>
                <a:path w="46" h="20">
                  <a:moveTo>
                    <a:pt x="10" y="20"/>
                  </a:moveTo>
                  <a:cubicBezTo>
                    <a:pt x="8" y="20"/>
                    <a:pt x="7" y="20"/>
                    <a:pt x="6" y="19"/>
                  </a:cubicBezTo>
                  <a:cubicBezTo>
                    <a:pt x="5" y="19"/>
                    <a:pt x="4" y="18"/>
                    <a:pt x="3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lnTo>
                    <a:pt x="16" y="4"/>
                  </a:lnTo>
                  <a:lnTo>
                    <a:pt x="16" y="4"/>
                  </a:ln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4" y="14"/>
                    <a:pt x="4" y="15"/>
                    <a:pt x="5" y="16"/>
                  </a:cubicBezTo>
                  <a:cubicBezTo>
                    <a:pt x="6" y="16"/>
                    <a:pt x="6" y="17"/>
                    <a:pt x="7" y="17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3" y="18"/>
                    <a:pt x="13" y="17"/>
                    <a:pt x="14" y="17"/>
                  </a:cubicBezTo>
                  <a:lnTo>
                    <a:pt x="14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8"/>
                  </a:lnTo>
                  <a:cubicBezTo>
                    <a:pt x="16" y="19"/>
                    <a:pt x="16" y="19"/>
                    <a:pt x="15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lose/>
                  <a:moveTo>
                    <a:pt x="31" y="10"/>
                  </a:moveTo>
                  <a:cubicBezTo>
                    <a:pt x="31" y="13"/>
                    <a:pt x="31" y="16"/>
                    <a:pt x="30" y="18"/>
                  </a:cubicBezTo>
                  <a:cubicBezTo>
                    <a:pt x="29" y="19"/>
                    <a:pt x="27" y="20"/>
                    <a:pt x="25" y="20"/>
                  </a:cubicBezTo>
                  <a:cubicBezTo>
                    <a:pt x="23" y="20"/>
                    <a:pt x="21" y="19"/>
                    <a:pt x="20" y="18"/>
                  </a:cubicBezTo>
                  <a:cubicBezTo>
                    <a:pt x="19" y="16"/>
                    <a:pt x="19" y="13"/>
                    <a:pt x="19" y="10"/>
                  </a:cubicBezTo>
                  <a:cubicBezTo>
                    <a:pt x="19" y="6"/>
                    <a:pt x="19" y="4"/>
                    <a:pt x="20" y="2"/>
                  </a:cubicBezTo>
                  <a:cubicBezTo>
                    <a:pt x="21" y="0"/>
                    <a:pt x="23" y="0"/>
                    <a:pt x="25" y="0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1" y="4"/>
                    <a:pt x="31" y="6"/>
                    <a:pt x="31" y="10"/>
                  </a:cubicBezTo>
                  <a:close/>
                  <a:moveTo>
                    <a:pt x="28" y="16"/>
                  </a:moveTo>
                  <a:cubicBezTo>
                    <a:pt x="28" y="15"/>
                    <a:pt x="28" y="14"/>
                    <a:pt x="28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29" y="8"/>
                    <a:pt x="29" y="7"/>
                    <a:pt x="28" y="6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8" y="3"/>
                    <a:pt x="27" y="3"/>
                    <a:pt x="27" y="2"/>
                  </a:cubicBezTo>
                  <a:cubicBezTo>
                    <a:pt x="26" y="2"/>
                    <a:pt x="26" y="2"/>
                    <a:pt x="25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1" y="7"/>
                    <a:pt x="21" y="9"/>
                    <a:pt x="21" y="10"/>
                  </a:cubicBezTo>
                  <a:cubicBezTo>
                    <a:pt x="21" y="11"/>
                    <a:pt x="21" y="12"/>
                    <a:pt x="22" y="13"/>
                  </a:cubicBezTo>
                  <a:cubicBezTo>
                    <a:pt x="22" y="14"/>
                    <a:pt x="22" y="15"/>
                    <a:pt x="22" y="16"/>
                  </a:cubicBezTo>
                  <a:cubicBezTo>
                    <a:pt x="22" y="16"/>
                    <a:pt x="23" y="17"/>
                    <a:pt x="23" y="17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6" y="18"/>
                    <a:pt x="26" y="18"/>
                    <a:pt x="27" y="17"/>
                  </a:cubicBezTo>
                  <a:cubicBezTo>
                    <a:pt x="27" y="17"/>
                    <a:pt x="28" y="17"/>
                    <a:pt x="28" y="16"/>
                  </a:cubicBezTo>
                  <a:close/>
                  <a:moveTo>
                    <a:pt x="46" y="20"/>
                  </a:moveTo>
                  <a:lnTo>
                    <a:pt x="34" y="20"/>
                  </a:lnTo>
                  <a:lnTo>
                    <a:pt x="34" y="17"/>
                  </a:lnTo>
                  <a:cubicBezTo>
                    <a:pt x="35" y="16"/>
                    <a:pt x="36" y="15"/>
                    <a:pt x="36" y="15"/>
                  </a:cubicBezTo>
                  <a:cubicBezTo>
                    <a:pt x="37" y="14"/>
                    <a:pt x="38" y="13"/>
                    <a:pt x="39" y="12"/>
                  </a:cubicBezTo>
                  <a:cubicBezTo>
                    <a:pt x="40" y="11"/>
                    <a:pt x="41" y="9"/>
                    <a:pt x="42" y="8"/>
                  </a:cubicBezTo>
                  <a:cubicBezTo>
                    <a:pt x="42" y="7"/>
                    <a:pt x="42" y="6"/>
                    <a:pt x="42" y="5"/>
                  </a:cubicBezTo>
                  <a:cubicBezTo>
                    <a:pt x="42" y="5"/>
                    <a:pt x="42" y="4"/>
                    <a:pt x="42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2"/>
                    <a:pt x="40" y="2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5" y="3"/>
                    <a:pt x="34" y="4"/>
                  </a:cubicBezTo>
                  <a:lnTo>
                    <a:pt x="34" y="4"/>
                  </a:lnTo>
                  <a:lnTo>
                    <a:pt x="34" y="1"/>
                  </a:lnTo>
                  <a:cubicBezTo>
                    <a:pt x="35" y="1"/>
                    <a:pt x="36" y="0"/>
                    <a:pt x="37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5" y="2"/>
                    <a:pt x="45" y="3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5" y="8"/>
                    <a:pt x="44" y="8"/>
                    <a:pt x="44" y="9"/>
                  </a:cubicBezTo>
                  <a:cubicBezTo>
                    <a:pt x="44" y="10"/>
                    <a:pt x="43" y="10"/>
                    <a:pt x="43" y="11"/>
                  </a:cubicBezTo>
                  <a:cubicBezTo>
                    <a:pt x="43" y="11"/>
                    <a:pt x="42" y="12"/>
                    <a:pt x="42" y="12"/>
                  </a:cubicBezTo>
                  <a:cubicBezTo>
                    <a:pt x="41" y="13"/>
                    <a:pt x="40" y="14"/>
                    <a:pt x="39" y="15"/>
                  </a:cubicBezTo>
                  <a:cubicBezTo>
                    <a:pt x="38" y="16"/>
                    <a:pt x="37" y="17"/>
                    <a:pt x="36" y="17"/>
                  </a:cubicBezTo>
                  <a:lnTo>
                    <a:pt x="46" y="17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5" name="Freeform 35"/>
            <p:cNvSpPr>
              <a:spLocks noEditPoints="1"/>
            </p:cNvSpPr>
            <p:nvPr/>
          </p:nvSpPr>
          <p:spPr bwMode="auto">
            <a:xfrm>
              <a:off x="1086" y="3080"/>
              <a:ext cx="361" cy="168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7" y="18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9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4"/>
                </a:cxn>
                <a:cxn ang="0">
                  <a:pos x="21" y="10"/>
                </a:cxn>
                <a:cxn ang="0">
                  <a:pos x="22" y="16"/>
                </a:cxn>
                <a:cxn ang="0">
                  <a:pos x="25" y="18"/>
                </a:cxn>
                <a:cxn ang="0">
                  <a:pos x="27" y="16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0"/>
                </a:cxn>
                <a:cxn ang="0">
                  <a:pos x="45" y="18"/>
                </a:cxn>
              </a:cxnLst>
              <a:rect l="0" t="0" r="r" b="b"/>
              <a:pathLst>
                <a:path w="45" h="21">
                  <a:moveTo>
                    <a:pt x="9" y="21"/>
                  </a:moveTo>
                  <a:cubicBezTo>
                    <a:pt x="8" y="21"/>
                    <a:pt x="7" y="20"/>
                    <a:pt x="6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lnTo>
                    <a:pt x="16" y="5"/>
                  </a:lnTo>
                  <a:lnTo>
                    <a:pt x="16" y="5"/>
                  </a:lnTo>
                  <a:cubicBezTo>
                    <a:pt x="15" y="5"/>
                    <a:pt x="15" y="4"/>
                    <a:pt x="15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7" y="2"/>
                    <a:pt x="6" y="3"/>
                    <a:pt x="4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7"/>
                    <a:pt x="7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6" y="19"/>
                    <a:pt x="15" y="19"/>
                    <a:pt x="15" y="19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0"/>
                  </a:moveTo>
                  <a:cubicBezTo>
                    <a:pt x="31" y="14"/>
                    <a:pt x="30" y="16"/>
                    <a:pt x="29" y="18"/>
                  </a:cubicBezTo>
                  <a:cubicBezTo>
                    <a:pt x="28" y="20"/>
                    <a:pt x="27" y="21"/>
                    <a:pt x="25" y="21"/>
                  </a:cubicBezTo>
                  <a:cubicBezTo>
                    <a:pt x="22" y="21"/>
                    <a:pt x="21" y="20"/>
                    <a:pt x="20" y="18"/>
                  </a:cubicBezTo>
                  <a:cubicBezTo>
                    <a:pt x="19" y="16"/>
                    <a:pt x="18" y="14"/>
                    <a:pt x="18" y="10"/>
                  </a:cubicBezTo>
                  <a:cubicBezTo>
                    <a:pt x="18" y="7"/>
                    <a:pt x="19" y="4"/>
                    <a:pt x="20" y="3"/>
                  </a:cubicBezTo>
                  <a:cubicBezTo>
                    <a:pt x="21" y="1"/>
                    <a:pt x="22" y="0"/>
                    <a:pt x="25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4"/>
                    <a:pt x="31" y="7"/>
                    <a:pt x="31" y="10"/>
                  </a:cubicBezTo>
                  <a:close/>
                  <a:moveTo>
                    <a:pt x="27" y="16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3" y="2"/>
                    <a:pt x="23" y="3"/>
                  </a:cubicBezTo>
                  <a:cubicBezTo>
                    <a:pt x="22" y="3"/>
                    <a:pt x="22" y="4"/>
                    <a:pt x="22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2" y="16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8"/>
                    <a:pt x="24" y="18"/>
                    <a:pt x="25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7" y="17"/>
                    <a:pt x="27" y="16"/>
                  </a:cubicBezTo>
                  <a:close/>
                  <a:moveTo>
                    <a:pt x="45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9" y="2"/>
                    <a:pt x="39" y="2"/>
                    <a:pt x="39" y="0"/>
                  </a:cubicBezTo>
                  <a:lnTo>
                    <a:pt x="41" y="0"/>
                  </a:lnTo>
                  <a:lnTo>
                    <a:pt x="41" y="18"/>
                  </a:lnTo>
                  <a:lnTo>
                    <a:pt x="45" y="18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6" name="Freeform 36"/>
            <p:cNvSpPr>
              <a:spLocks noEditPoints="1"/>
            </p:cNvSpPr>
            <p:nvPr/>
          </p:nvSpPr>
          <p:spPr bwMode="auto">
            <a:xfrm>
              <a:off x="1911" y="3472"/>
              <a:ext cx="352" cy="168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9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2" y="4"/>
                </a:cxn>
                <a:cxn ang="0">
                  <a:pos x="21" y="10"/>
                </a:cxn>
                <a:cxn ang="0">
                  <a:pos x="21" y="16"/>
                </a:cxn>
                <a:cxn ang="0">
                  <a:pos x="24" y="18"/>
                </a:cxn>
                <a:cxn ang="0">
                  <a:pos x="27" y="16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4" y="18"/>
                </a:cxn>
              </a:cxnLst>
              <a:rect l="0" t="0" r="r" b="b"/>
              <a:pathLst>
                <a:path w="44" h="21">
                  <a:moveTo>
                    <a:pt x="9" y="21"/>
                  </a:moveTo>
                  <a:cubicBezTo>
                    <a:pt x="8" y="21"/>
                    <a:pt x="7" y="20"/>
                    <a:pt x="5" y="20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2"/>
                    <a:pt x="15" y="2"/>
                    <a:pt x="16" y="2"/>
                  </a:cubicBezTo>
                  <a:lnTo>
                    <a:pt x="16" y="5"/>
                  </a:lnTo>
                  <a:lnTo>
                    <a:pt x="15" y="5"/>
                  </a:lnTo>
                  <a:cubicBezTo>
                    <a:pt x="15" y="5"/>
                    <a:pt x="15" y="5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7" y="2"/>
                    <a:pt x="5" y="3"/>
                    <a:pt x="4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7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0"/>
                  </a:moveTo>
                  <a:cubicBezTo>
                    <a:pt x="31" y="14"/>
                    <a:pt x="30" y="17"/>
                    <a:pt x="29" y="18"/>
                  </a:cubicBezTo>
                  <a:cubicBezTo>
                    <a:pt x="28" y="20"/>
                    <a:pt x="27" y="21"/>
                    <a:pt x="24" y="21"/>
                  </a:cubicBezTo>
                  <a:cubicBezTo>
                    <a:pt x="22" y="21"/>
                    <a:pt x="21" y="20"/>
                    <a:pt x="20" y="18"/>
                  </a:cubicBezTo>
                  <a:cubicBezTo>
                    <a:pt x="19" y="16"/>
                    <a:pt x="18" y="14"/>
                    <a:pt x="18" y="10"/>
                  </a:cubicBezTo>
                  <a:cubicBezTo>
                    <a:pt x="18" y="7"/>
                    <a:pt x="19" y="4"/>
                    <a:pt x="20" y="3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4"/>
                    <a:pt x="31" y="7"/>
                    <a:pt x="31" y="10"/>
                  </a:cubicBezTo>
                  <a:close/>
                  <a:moveTo>
                    <a:pt x="27" y="16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3"/>
                    <a:pt x="22" y="4"/>
                    <a:pt x="22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7" y="17"/>
                    <a:pt x="27" y="16"/>
                  </a:cubicBezTo>
                  <a:close/>
                  <a:moveTo>
                    <a:pt x="44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8" y="2"/>
                    <a:pt x="39" y="2"/>
                    <a:pt x="39" y="1"/>
                  </a:cubicBezTo>
                  <a:lnTo>
                    <a:pt x="41" y="1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7" name="Freeform 37"/>
            <p:cNvSpPr>
              <a:spLocks noEditPoints="1"/>
            </p:cNvSpPr>
            <p:nvPr/>
          </p:nvSpPr>
          <p:spPr bwMode="auto">
            <a:xfrm>
              <a:off x="4040" y="3680"/>
              <a:ext cx="424" cy="16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3" y="4"/>
                </a:cxn>
                <a:cxn ang="0">
                  <a:pos x="2" y="10"/>
                </a:cxn>
                <a:cxn ang="0">
                  <a:pos x="3" y="16"/>
                </a:cxn>
                <a:cxn ang="0">
                  <a:pos x="6" y="20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5" y="12"/>
                </a:cxn>
                <a:cxn ang="0">
                  <a:pos x="15" y="10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9" y="1"/>
                </a:cxn>
                <a:cxn ang="0">
                  <a:pos x="17" y="3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5" y="7"/>
                </a:cxn>
                <a:cxn ang="0">
                  <a:pos x="17" y="11"/>
                </a:cxn>
                <a:cxn ang="0">
                  <a:pos x="27" y="14"/>
                </a:cxn>
                <a:cxn ang="0">
                  <a:pos x="20" y="14"/>
                </a:cxn>
                <a:cxn ang="0">
                  <a:pos x="20" y="2"/>
                </a:cxn>
                <a:cxn ang="0">
                  <a:pos x="27" y="2"/>
                </a:cxn>
                <a:cxn ang="0">
                  <a:pos x="26" y="13"/>
                </a:cxn>
                <a:cxn ang="0">
                  <a:pos x="26" y="8"/>
                </a:cxn>
                <a:cxn ang="0">
                  <a:pos x="26" y="4"/>
                </a:cxn>
                <a:cxn ang="0">
                  <a:pos x="23" y="2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21" y="13"/>
                </a:cxn>
                <a:cxn ang="0">
                  <a:pos x="23" y="14"/>
                </a:cxn>
                <a:cxn ang="0">
                  <a:pos x="26" y="13"/>
                </a:cxn>
                <a:cxn ang="0">
                  <a:pos x="31" y="19"/>
                </a:cxn>
                <a:cxn ang="0">
                  <a:pos x="31" y="13"/>
                </a:cxn>
                <a:cxn ang="0">
                  <a:pos x="45" y="8"/>
                </a:cxn>
                <a:cxn ang="0">
                  <a:pos x="41" y="16"/>
                </a:cxn>
                <a:cxn ang="0">
                  <a:pos x="36" y="8"/>
                </a:cxn>
                <a:cxn ang="0">
                  <a:pos x="41" y="1"/>
                </a:cxn>
                <a:cxn ang="0">
                  <a:pos x="45" y="8"/>
                </a:cxn>
                <a:cxn ang="0">
                  <a:pos x="43" y="11"/>
                </a:cxn>
                <a:cxn ang="0">
                  <a:pos x="43" y="6"/>
                </a:cxn>
                <a:cxn ang="0">
                  <a:pos x="42" y="3"/>
                </a:cxn>
                <a:cxn ang="0">
                  <a:pos x="39" y="3"/>
                </a:cxn>
                <a:cxn ang="0">
                  <a:pos x="38" y="6"/>
                </a:cxn>
                <a:cxn ang="0">
                  <a:pos x="38" y="11"/>
                </a:cxn>
                <a:cxn ang="0">
                  <a:pos x="39" y="14"/>
                </a:cxn>
                <a:cxn ang="0">
                  <a:pos x="42" y="14"/>
                </a:cxn>
                <a:cxn ang="0">
                  <a:pos x="53" y="10"/>
                </a:cxn>
                <a:cxn ang="0">
                  <a:pos x="49" y="20"/>
                </a:cxn>
                <a:cxn ang="0">
                  <a:pos x="47" y="20"/>
                </a:cxn>
                <a:cxn ang="0">
                  <a:pos x="50" y="16"/>
                </a:cxn>
                <a:cxn ang="0">
                  <a:pos x="51" y="10"/>
                </a:cxn>
                <a:cxn ang="0">
                  <a:pos x="50" y="4"/>
                </a:cxn>
                <a:cxn ang="0">
                  <a:pos x="47" y="0"/>
                </a:cxn>
                <a:cxn ang="0">
                  <a:pos x="49" y="0"/>
                </a:cxn>
                <a:cxn ang="0">
                  <a:pos x="53" y="10"/>
                </a:cxn>
              </a:cxnLst>
              <a:rect l="0" t="0" r="r" b="b"/>
              <a:pathLst>
                <a:path w="53" h="20">
                  <a:moveTo>
                    <a:pt x="6" y="20"/>
                  </a:moveTo>
                  <a:lnTo>
                    <a:pt x="4" y="20"/>
                  </a:lnTo>
                  <a:cubicBezTo>
                    <a:pt x="3" y="18"/>
                    <a:pt x="2" y="17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2" y="3"/>
                    <a:pt x="3" y="2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5" y="1"/>
                    <a:pt x="5" y="1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5" y="19"/>
                    <a:pt x="6" y="19"/>
                    <a:pt x="6" y="20"/>
                  </a:cubicBezTo>
                  <a:close/>
                  <a:moveTo>
                    <a:pt x="17" y="11"/>
                  </a:moveTo>
                  <a:cubicBezTo>
                    <a:pt x="17" y="12"/>
                    <a:pt x="17" y="12"/>
                    <a:pt x="16" y="13"/>
                  </a:cubicBezTo>
                  <a:cubicBezTo>
                    <a:pt x="16" y="13"/>
                    <a:pt x="16" y="14"/>
                    <a:pt x="15" y="14"/>
                  </a:cubicBezTo>
                  <a:cubicBezTo>
                    <a:pt x="15" y="15"/>
                    <a:pt x="15" y="15"/>
                    <a:pt x="14" y="15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lnTo>
                    <a:pt x="8" y="13"/>
                  </a:lnTo>
                  <a:lnTo>
                    <a:pt x="8" y="13"/>
                  </a:ln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0" y="3"/>
                  </a:lnTo>
                  <a:lnTo>
                    <a:pt x="10" y="6"/>
                  </a:ln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6"/>
                    <a:pt x="13" y="6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7" y="11"/>
                  </a:cubicBezTo>
                  <a:close/>
                  <a:moveTo>
                    <a:pt x="28" y="8"/>
                  </a:moveTo>
                  <a:cubicBezTo>
                    <a:pt x="28" y="11"/>
                    <a:pt x="28" y="13"/>
                    <a:pt x="27" y="14"/>
                  </a:cubicBezTo>
                  <a:cubicBezTo>
                    <a:pt x="26" y="15"/>
                    <a:pt x="25" y="16"/>
                    <a:pt x="23" y="16"/>
                  </a:cubicBezTo>
                  <a:cubicBezTo>
                    <a:pt x="22" y="16"/>
                    <a:pt x="21" y="15"/>
                    <a:pt x="20" y="14"/>
                  </a:cubicBezTo>
                  <a:cubicBezTo>
                    <a:pt x="19" y="13"/>
                    <a:pt x="19" y="11"/>
                    <a:pt x="19" y="8"/>
                  </a:cubicBezTo>
                  <a:cubicBezTo>
                    <a:pt x="19" y="6"/>
                    <a:pt x="19" y="4"/>
                    <a:pt x="20" y="2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8" y="4"/>
                    <a:pt x="28" y="6"/>
                    <a:pt x="28" y="8"/>
                  </a:cubicBezTo>
                  <a:close/>
                  <a:moveTo>
                    <a:pt x="26" y="13"/>
                  </a:moveTo>
                  <a:cubicBezTo>
                    <a:pt x="26" y="12"/>
                    <a:pt x="26" y="12"/>
                    <a:pt x="26" y="11"/>
                  </a:cubicBezTo>
                  <a:cubicBezTo>
                    <a:pt x="26" y="10"/>
                    <a:pt x="26" y="9"/>
                    <a:pt x="26" y="8"/>
                  </a:cubicBezTo>
                  <a:cubicBezTo>
                    <a:pt x="26" y="7"/>
                    <a:pt x="26" y="6"/>
                    <a:pt x="26" y="6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21" y="13"/>
                    <a:pt x="22" y="14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5" y="14"/>
                    <a:pt x="25" y="13"/>
                    <a:pt x="26" y="13"/>
                  </a:cubicBezTo>
                  <a:close/>
                  <a:moveTo>
                    <a:pt x="34" y="13"/>
                  </a:moveTo>
                  <a:lnTo>
                    <a:pt x="31" y="19"/>
                  </a:lnTo>
                  <a:lnTo>
                    <a:pt x="30" y="19"/>
                  </a:lnTo>
                  <a:lnTo>
                    <a:pt x="31" y="13"/>
                  </a:lnTo>
                  <a:lnTo>
                    <a:pt x="34" y="13"/>
                  </a:lnTo>
                  <a:close/>
                  <a:moveTo>
                    <a:pt x="45" y="8"/>
                  </a:moveTo>
                  <a:cubicBezTo>
                    <a:pt x="45" y="11"/>
                    <a:pt x="45" y="13"/>
                    <a:pt x="44" y="14"/>
                  </a:cubicBezTo>
                  <a:cubicBezTo>
                    <a:pt x="43" y="15"/>
                    <a:pt x="42" y="16"/>
                    <a:pt x="41" y="16"/>
                  </a:cubicBezTo>
                  <a:cubicBezTo>
                    <a:pt x="39" y="16"/>
                    <a:pt x="38" y="15"/>
                    <a:pt x="37" y="14"/>
                  </a:cubicBezTo>
                  <a:cubicBezTo>
                    <a:pt x="36" y="13"/>
                    <a:pt x="36" y="11"/>
                    <a:pt x="36" y="8"/>
                  </a:cubicBezTo>
                  <a:cubicBezTo>
                    <a:pt x="36" y="6"/>
                    <a:pt x="36" y="4"/>
                    <a:pt x="37" y="2"/>
                  </a:cubicBezTo>
                  <a:cubicBezTo>
                    <a:pt x="38" y="1"/>
                    <a:pt x="39" y="1"/>
                    <a:pt x="41" y="1"/>
                  </a:cubicBezTo>
                  <a:cubicBezTo>
                    <a:pt x="42" y="1"/>
                    <a:pt x="43" y="1"/>
                    <a:pt x="44" y="2"/>
                  </a:cubicBezTo>
                  <a:cubicBezTo>
                    <a:pt x="45" y="4"/>
                    <a:pt x="45" y="6"/>
                    <a:pt x="45" y="8"/>
                  </a:cubicBezTo>
                  <a:close/>
                  <a:moveTo>
                    <a:pt x="43" y="13"/>
                  </a:moveTo>
                  <a:cubicBezTo>
                    <a:pt x="43" y="12"/>
                    <a:pt x="43" y="12"/>
                    <a:pt x="43" y="11"/>
                  </a:cubicBezTo>
                  <a:cubicBezTo>
                    <a:pt x="43" y="10"/>
                    <a:pt x="43" y="9"/>
                    <a:pt x="43" y="8"/>
                  </a:cubicBezTo>
                  <a:cubicBezTo>
                    <a:pt x="43" y="7"/>
                    <a:pt x="43" y="6"/>
                    <a:pt x="43" y="6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0" y="2"/>
                    <a:pt x="40" y="2"/>
                    <a:pt x="39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4"/>
                    <a:pt x="38" y="5"/>
                    <a:pt x="38" y="6"/>
                  </a:cubicBezTo>
                  <a:cubicBezTo>
                    <a:pt x="38" y="6"/>
                    <a:pt x="38" y="7"/>
                    <a:pt x="38" y="8"/>
                  </a:cubicBezTo>
                  <a:cubicBezTo>
                    <a:pt x="38" y="9"/>
                    <a:pt x="38" y="10"/>
                    <a:pt x="38" y="11"/>
                  </a:cubicBezTo>
                  <a:cubicBezTo>
                    <a:pt x="38" y="11"/>
                    <a:pt x="38" y="12"/>
                    <a:pt x="38" y="13"/>
                  </a:cubicBezTo>
                  <a:cubicBezTo>
                    <a:pt x="39" y="13"/>
                    <a:pt x="39" y="14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2" y="14"/>
                    <a:pt x="42" y="14"/>
                  </a:cubicBezTo>
                  <a:cubicBezTo>
                    <a:pt x="42" y="14"/>
                    <a:pt x="43" y="13"/>
                    <a:pt x="43" y="13"/>
                  </a:cubicBezTo>
                  <a:close/>
                  <a:moveTo>
                    <a:pt x="53" y="10"/>
                  </a:moveTo>
                  <a:cubicBezTo>
                    <a:pt x="53" y="12"/>
                    <a:pt x="53" y="14"/>
                    <a:pt x="52" y="15"/>
                  </a:cubicBezTo>
                  <a:cubicBezTo>
                    <a:pt x="51" y="17"/>
                    <a:pt x="50" y="18"/>
                    <a:pt x="49" y="20"/>
                  </a:cubicBezTo>
                  <a:lnTo>
                    <a:pt x="47" y="20"/>
                  </a:lnTo>
                  <a:lnTo>
                    <a:pt x="47" y="20"/>
                  </a:lnTo>
                  <a:cubicBezTo>
                    <a:pt x="47" y="19"/>
                    <a:pt x="48" y="19"/>
                    <a:pt x="48" y="18"/>
                  </a:cubicBezTo>
                  <a:cubicBezTo>
                    <a:pt x="49" y="17"/>
                    <a:pt x="49" y="16"/>
                    <a:pt x="50" y="16"/>
                  </a:cubicBezTo>
                  <a:cubicBezTo>
                    <a:pt x="50" y="15"/>
                    <a:pt x="50" y="14"/>
                    <a:pt x="51" y="13"/>
                  </a:cubicBezTo>
                  <a:cubicBezTo>
                    <a:pt x="51" y="12"/>
                    <a:pt x="51" y="11"/>
                    <a:pt x="51" y="10"/>
                  </a:cubicBezTo>
                  <a:cubicBezTo>
                    <a:pt x="51" y="9"/>
                    <a:pt x="51" y="8"/>
                    <a:pt x="51" y="7"/>
                  </a:cubicBezTo>
                  <a:cubicBezTo>
                    <a:pt x="50" y="6"/>
                    <a:pt x="50" y="5"/>
                    <a:pt x="50" y="4"/>
                  </a:cubicBezTo>
                  <a:cubicBezTo>
                    <a:pt x="49" y="3"/>
                    <a:pt x="49" y="3"/>
                    <a:pt x="48" y="2"/>
                  </a:cubicBezTo>
                  <a:cubicBezTo>
                    <a:pt x="48" y="1"/>
                    <a:pt x="47" y="1"/>
                    <a:pt x="47" y="0"/>
                  </a:cubicBezTo>
                  <a:lnTo>
                    <a:pt x="47" y="0"/>
                  </a:lnTo>
                  <a:lnTo>
                    <a:pt x="49" y="0"/>
                  </a:lnTo>
                  <a:cubicBezTo>
                    <a:pt x="50" y="2"/>
                    <a:pt x="51" y="3"/>
                    <a:pt x="52" y="4"/>
                  </a:cubicBezTo>
                  <a:cubicBezTo>
                    <a:pt x="53" y="6"/>
                    <a:pt x="53" y="8"/>
                    <a:pt x="53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8" name="Freeform 38"/>
            <p:cNvSpPr>
              <a:spLocks noEditPoints="1"/>
            </p:cNvSpPr>
            <p:nvPr/>
          </p:nvSpPr>
          <p:spPr bwMode="auto">
            <a:xfrm>
              <a:off x="4239" y="2688"/>
              <a:ext cx="513" cy="153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1" y="9"/>
                </a:cxn>
                <a:cxn ang="0">
                  <a:pos x="4" y="17"/>
                </a:cxn>
                <a:cxn ang="0">
                  <a:pos x="16" y="12"/>
                </a:cxn>
                <a:cxn ang="0">
                  <a:pos x="12" y="15"/>
                </a:cxn>
                <a:cxn ang="0">
                  <a:pos x="8" y="12"/>
                </a:cxn>
                <a:cxn ang="0">
                  <a:pos x="9" y="13"/>
                </a:cxn>
                <a:cxn ang="0">
                  <a:pos x="13" y="13"/>
                </a:cxn>
                <a:cxn ang="0">
                  <a:pos x="14" y="10"/>
                </a:cxn>
                <a:cxn ang="0">
                  <a:pos x="13" y="8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11" y="6"/>
                </a:cxn>
                <a:cxn ang="0">
                  <a:pos x="15" y="7"/>
                </a:cxn>
                <a:cxn ang="0">
                  <a:pos x="28" y="8"/>
                </a:cxn>
                <a:cxn ang="0">
                  <a:pos x="19" y="13"/>
                </a:cxn>
                <a:cxn ang="0">
                  <a:pos x="23" y="0"/>
                </a:cxn>
                <a:cxn ang="0">
                  <a:pos x="25" y="12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5"/>
                </a:cxn>
                <a:cxn ang="0">
                  <a:pos x="21" y="12"/>
                </a:cxn>
                <a:cxn ang="0">
                  <a:pos x="24" y="13"/>
                </a:cxn>
                <a:cxn ang="0">
                  <a:pos x="31" y="19"/>
                </a:cxn>
                <a:cxn ang="0">
                  <a:pos x="34" y="12"/>
                </a:cxn>
                <a:cxn ang="0">
                  <a:pos x="36" y="13"/>
                </a:cxn>
                <a:cxn ang="0">
                  <a:pos x="42" y="6"/>
                </a:cxn>
                <a:cxn ang="0">
                  <a:pos x="42" y="2"/>
                </a:cxn>
                <a:cxn ang="0">
                  <a:pos x="39" y="2"/>
                </a:cxn>
                <a:cxn ang="0">
                  <a:pos x="36" y="3"/>
                </a:cxn>
                <a:cxn ang="0">
                  <a:pos x="38" y="0"/>
                </a:cxn>
                <a:cxn ang="0">
                  <a:pos x="44" y="4"/>
                </a:cxn>
                <a:cxn ang="0">
                  <a:pos x="43" y="8"/>
                </a:cxn>
                <a:cxn ang="0">
                  <a:pos x="38" y="13"/>
                </a:cxn>
                <a:cxn ang="0">
                  <a:pos x="56" y="8"/>
                </a:cxn>
                <a:cxn ang="0">
                  <a:pos x="48" y="13"/>
                </a:cxn>
                <a:cxn ang="0">
                  <a:pos x="51" y="0"/>
                </a:cxn>
                <a:cxn ang="0">
                  <a:pos x="54" y="12"/>
                </a:cxn>
                <a:cxn ang="0">
                  <a:pos x="54" y="5"/>
                </a:cxn>
                <a:cxn ang="0">
                  <a:pos x="51" y="2"/>
                </a:cxn>
                <a:cxn ang="0">
                  <a:pos x="49" y="5"/>
                </a:cxn>
                <a:cxn ang="0">
                  <a:pos x="49" y="12"/>
                </a:cxn>
                <a:cxn ang="0">
                  <a:pos x="53" y="13"/>
                </a:cxn>
                <a:cxn ang="0">
                  <a:pos x="63" y="15"/>
                </a:cxn>
                <a:cxn ang="0">
                  <a:pos x="58" y="19"/>
                </a:cxn>
                <a:cxn ang="0">
                  <a:pos x="61" y="12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64" y="9"/>
                </a:cxn>
              </a:cxnLst>
              <a:rect l="0" t="0" r="r" b="b"/>
              <a:pathLst>
                <a:path w="64" h="19">
                  <a:moveTo>
                    <a:pt x="6" y="19"/>
                  </a:moveTo>
                  <a:lnTo>
                    <a:pt x="3" y="19"/>
                  </a:lnTo>
                  <a:cubicBezTo>
                    <a:pt x="2" y="18"/>
                    <a:pt x="1" y="16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6"/>
                    <a:pt x="1" y="4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3"/>
                    <a:pt x="2" y="14"/>
                    <a:pt x="3" y="15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5" y="19"/>
                    <a:pt x="6" y="19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2"/>
                    <a:pt x="16" y="12"/>
                  </a:cubicBezTo>
                  <a:cubicBezTo>
                    <a:pt x="16" y="13"/>
                    <a:pt x="16" y="13"/>
                    <a:pt x="15" y="14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5"/>
                    <a:pt x="10" y="15"/>
                    <a:pt x="9" y="15"/>
                  </a:cubicBezTo>
                  <a:cubicBezTo>
                    <a:pt x="9" y="15"/>
                    <a:pt x="8" y="15"/>
                    <a:pt x="8" y="14"/>
                  </a:cubicBezTo>
                  <a:lnTo>
                    <a:pt x="8" y="12"/>
                  </a:lnTo>
                  <a:lnTo>
                    <a:pt x="8" y="12"/>
                  </a:ln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lnTo>
                    <a:pt x="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10" y="6"/>
                  </a:ln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6"/>
                    <a:pt x="14" y="6"/>
                    <a:pt x="15" y="7"/>
                  </a:cubicBezTo>
                  <a:cubicBezTo>
                    <a:pt x="15" y="7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close/>
                  <a:moveTo>
                    <a:pt x="28" y="8"/>
                  </a:moveTo>
                  <a:cubicBezTo>
                    <a:pt x="28" y="10"/>
                    <a:pt x="27" y="12"/>
                    <a:pt x="27" y="13"/>
                  </a:cubicBezTo>
                  <a:cubicBezTo>
                    <a:pt x="26" y="15"/>
                    <a:pt x="25" y="15"/>
                    <a:pt x="23" y="15"/>
                  </a:cubicBezTo>
                  <a:cubicBezTo>
                    <a:pt x="21" y="15"/>
                    <a:pt x="20" y="15"/>
                    <a:pt x="19" y="13"/>
                  </a:cubicBezTo>
                  <a:cubicBezTo>
                    <a:pt x="19" y="12"/>
                    <a:pt x="18" y="10"/>
                    <a:pt x="18" y="8"/>
                  </a:cubicBezTo>
                  <a:cubicBezTo>
                    <a:pt x="18" y="5"/>
                    <a:pt x="19" y="3"/>
                    <a:pt x="19" y="2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27" y="3"/>
                    <a:pt x="28" y="5"/>
                    <a:pt x="28" y="8"/>
                  </a:cubicBezTo>
                  <a:close/>
                  <a:moveTo>
                    <a:pt x="25" y="12"/>
                  </a:moveTo>
                  <a:cubicBezTo>
                    <a:pt x="25" y="12"/>
                    <a:pt x="26" y="11"/>
                    <a:pt x="26" y="10"/>
                  </a:cubicBezTo>
                  <a:cubicBezTo>
                    <a:pt x="26" y="10"/>
                    <a:pt x="26" y="9"/>
                    <a:pt x="26" y="8"/>
                  </a:cubicBezTo>
                  <a:cubicBezTo>
                    <a:pt x="26" y="7"/>
                    <a:pt x="26" y="6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5" y="3"/>
                    <a:pt x="25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4"/>
                    <a:pt x="21" y="4"/>
                    <a:pt x="20" y="5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1"/>
                    <a:pt x="21" y="12"/>
                    <a:pt x="21" y="12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4" y="14"/>
                    <a:pt x="24" y="13"/>
                  </a:cubicBezTo>
                  <a:cubicBezTo>
                    <a:pt x="25" y="13"/>
                    <a:pt x="25" y="13"/>
                    <a:pt x="25" y="12"/>
                  </a:cubicBezTo>
                  <a:close/>
                  <a:moveTo>
                    <a:pt x="34" y="12"/>
                  </a:moveTo>
                  <a:lnTo>
                    <a:pt x="31" y="19"/>
                  </a:lnTo>
                  <a:lnTo>
                    <a:pt x="29" y="19"/>
                  </a:lnTo>
                  <a:lnTo>
                    <a:pt x="31" y="12"/>
                  </a:lnTo>
                  <a:lnTo>
                    <a:pt x="34" y="12"/>
                  </a:lnTo>
                  <a:close/>
                  <a:moveTo>
                    <a:pt x="45" y="15"/>
                  </a:moveTo>
                  <a:lnTo>
                    <a:pt x="36" y="15"/>
                  </a:lnTo>
                  <a:lnTo>
                    <a:pt x="36" y="13"/>
                  </a:lnTo>
                  <a:cubicBezTo>
                    <a:pt x="36" y="12"/>
                    <a:pt x="37" y="12"/>
                    <a:pt x="38" y="11"/>
                  </a:cubicBezTo>
                  <a:cubicBezTo>
                    <a:pt x="38" y="11"/>
                    <a:pt x="39" y="10"/>
                    <a:pt x="39" y="9"/>
                  </a:cubicBezTo>
                  <a:cubicBezTo>
                    <a:pt x="40" y="8"/>
                    <a:pt x="41" y="7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42" y="4"/>
                    <a:pt x="42" y="3"/>
                    <a:pt x="42" y="3"/>
                  </a:cubicBezTo>
                  <a:cubicBezTo>
                    <a:pt x="42" y="3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lnTo>
                    <a:pt x="36" y="3"/>
                  </a:lnTo>
                  <a:lnTo>
                    <a:pt x="36" y="1"/>
                  </a:lnTo>
                  <a:cubicBezTo>
                    <a:pt x="37" y="1"/>
                    <a:pt x="37" y="0"/>
                    <a:pt x="38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1" y="0"/>
                    <a:pt x="42" y="0"/>
                    <a:pt x="43" y="1"/>
                  </a:cubicBezTo>
                  <a:cubicBezTo>
                    <a:pt x="44" y="2"/>
                    <a:pt x="44" y="3"/>
                    <a:pt x="44" y="4"/>
                  </a:cubicBezTo>
                  <a:cubicBezTo>
                    <a:pt x="44" y="5"/>
                    <a:pt x="44" y="5"/>
                    <a:pt x="44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0"/>
                    <a:pt x="40" y="11"/>
                    <a:pt x="39" y="12"/>
                  </a:cubicBezTo>
                  <a:cubicBezTo>
                    <a:pt x="39" y="12"/>
                    <a:pt x="38" y="13"/>
                    <a:pt x="38" y="13"/>
                  </a:cubicBezTo>
                  <a:lnTo>
                    <a:pt x="45" y="13"/>
                  </a:lnTo>
                  <a:lnTo>
                    <a:pt x="45" y="15"/>
                  </a:lnTo>
                  <a:close/>
                  <a:moveTo>
                    <a:pt x="56" y="8"/>
                  </a:moveTo>
                  <a:cubicBezTo>
                    <a:pt x="56" y="10"/>
                    <a:pt x="56" y="12"/>
                    <a:pt x="55" y="13"/>
                  </a:cubicBezTo>
                  <a:cubicBezTo>
                    <a:pt x="54" y="15"/>
                    <a:pt x="53" y="15"/>
                    <a:pt x="51" y="15"/>
                  </a:cubicBezTo>
                  <a:cubicBezTo>
                    <a:pt x="50" y="15"/>
                    <a:pt x="49" y="15"/>
                    <a:pt x="48" y="13"/>
                  </a:cubicBezTo>
                  <a:cubicBezTo>
                    <a:pt x="47" y="12"/>
                    <a:pt x="47" y="10"/>
                    <a:pt x="47" y="8"/>
                  </a:cubicBezTo>
                  <a:cubicBezTo>
                    <a:pt x="47" y="5"/>
                    <a:pt x="47" y="3"/>
                    <a:pt x="48" y="2"/>
                  </a:cubicBezTo>
                  <a:cubicBezTo>
                    <a:pt x="49" y="1"/>
                    <a:pt x="50" y="0"/>
                    <a:pt x="51" y="0"/>
                  </a:cubicBezTo>
                  <a:cubicBezTo>
                    <a:pt x="53" y="0"/>
                    <a:pt x="54" y="1"/>
                    <a:pt x="55" y="2"/>
                  </a:cubicBezTo>
                  <a:cubicBezTo>
                    <a:pt x="56" y="3"/>
                    <a:pt x="56" y="5"/>
                    <a:pt x="56" y="8"/>
                  </a:cubicBezTo>
                  <a:close/>
                  <a:moveTo>
                    <a:pt x="54" y="12"/>
                  </a:moveTo>
                  <a:cubicBezTo>
                    <a:pt x="54" y="12"/>
                    <a:pt x="54" y="11"/>
                    <a:pt x="54" y="10"/>
                  </a:cubicBezTo>
                  <a:cubicBezTo>
                    <a:pt x="54" y="10"/>
                    <a:pt x="54" y="9"/>
                    <a:pt x="54" y="8"/>
                  </a:cubicBezTo>
                  <a:cubicBezTo>
                    <a:pt x="54" y="7"/>
                    <a:pt x="54" y="6"/>
                    <a:pt x="54" y="5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3" y="3"/>
                    <a:pt x="53" y="2"/>
                    <a:pt x="53" y="2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50" y="2"/>
                    <a:pt x="49" y="3"/>
                    <a:pt x="49" y="3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9" y="6"/>
                    <a:pt x="49" y="7"/>
                    <a:pt x="49" y="8"/>
                  </a:cubicBezTo>
                  <a:cubicBezTo>
                    <a:pt x="49" y="9"/>
                    <a:pt x="49" y="10"/>
                    <a:pt x="49" y="10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0" y="14"/>
                    <a:pt x="51" y="14"/>
                    <a:pt x="51" y="14"/>
                  </a:cubicBezTo>
                  <a:cubicBezTo>
                    <a:pt x="52" y="14"/>
                    <a:pt x="52" y="14"/>
                    <a:pt x="53" y="13"/>
                  </a:cubicBezTo>
                  <a:cubicBezTo>
                    <a:pt x="53" y="13"/>
                    <a:pt x="53" y="13"/>
                    <a:pt x="54" y="12"/>
                  </a:cubicBezTo>
                  <a:close/>
                  <a:moveTo>
                    <a:pt x="64" y="9"/>
                  </a:moveTo>
                  <a:cubicBezTo>
                    <a:pt x="64" y="11"/>
                    <a:pt x="63" y="13"/>
                    <a:pt x="63" y="15"/>
                  </a:cubicBezTo>
                  <a:cubicBezTo>
                    <a:pt x="62" y="16"/>
                    <a:pt x="61" y="18"/>
                    <a:pt x="60" y="19"/>
                  </a:cubicBezTo>
                  <a:lnTo>
                    <a:pt x="58" y="19"/>
                  </a:lnTo>
                  <a:lnTo>
                    <a:pt x="58" y="19"/>
                  </a:lnTo>
                  <a:cubicBezTo>
                    <a:pt x="58" y="19"/>
                    <a:pt x="59" y="18"/>
                    <a:pt x="59" y="17"/>
                  </a:cubicBezTo>
                  <a:cubicBezTo>
                    <a:pt x="60" y="17"/>
                    <a:pt x="60" y="16"/>
                    <a:pt x="60" y="15"/>
                  </a:cubicBezTo>
                  <a:cubicBezTo>
                    <a:pt x="61" y="14"/>
                    <a:pt x="61" y="13"/>
                    <a:pt x="61" y="12"/>
                  </a:cubicBezTo>
                  <a:cubicBezTo>
                    <a:pt x="62" y="11"/>
                    <a:pt x="62" y="10"/>
                    <a:pt x="62" y="9"/>
                  </a:cubicBezTo>
                  <a:cubicBezTo>
                    <a:pt x="62" y="8"/>
                    <a:pt x="62" y="7"/>
                    <a:pt x="61" y="6"/>
                  </a:cubicBezTo>
                  <a:cubicBezTo>
                    <a:pt x="61" y="5"/>
                    <a:pt x="61" y="4"/>
                    <a:pt x="60" y="4"/>
                  </a:cubicBezTo>
                  <a:cubicBezTo>
                    <a:pt x="60" y="3"/>
                    <a:pt x="60" y="2"/>
                    <a:pt x="59" y="1"/>
                  </a:cubicBezTo>
                  <a:cubicBezTo>
                    <a:pt x="59" y="1"/>
                    <a:pt x="58" y="0"/>
                    <a:pt x="58" y="0"/>
                  </a:cubicBezTo>
                  <a:lnTo>
                    <a:pt x="58" y="0"/>
                  </a:lnTo>
                  <a:lnTo>
                    <a:pt x="60" y="0"/>
                  </a:lnTo>
                  <a:cubicBezTo>
                    <a:pt x="61" y="1"/>
                    <a:pt x="62" y="2"/>
                    <a:pt x="63" y="4"/>
                  </a:cubicBezTo>
                  <a:cubicBezTo>
                    <a:pt x="63" y="5"/>
                    <a:pt x="64" y="7"/>
                    <a:pt x="64" y="9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9" name="Freeform 39"/>
            <p:cNvSpPr>
              <a:spLocks noEditPoints="1"/>
            </p:cNvSpPr>
            <p:nvPr/>
          </p:nvSpPr>
          <p:spPr bwMode="auto">
            <a:xfrm>
              <a:off x="3672" y="2016"/>
              <a:ext cx="504" cy="16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7" y="16"/>
                </a:cxn>
                <a:cxn ang="0">
                  <a:pos x="11" y="10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15" y="2"/>
                </a:cxn>
                <a:cxn ang="0">
                  <a:pos x="15" y="8"/>
                </a:cxn>
                <a:cxn ang="0">
                  <a:pos x="11" y="12"/>
                </a:cxn>
                <a:cxn ang="0">
                  <a:pos x="16" y="16"/>
                </a:cxn>
                <a:cxn ang="0">
                  <a:pos x="26" y="15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22" y="8"/>
                </a:cxn>
                <a:cxn ang="0">
                  <a:pos x="19" y="1"/>
                </a:cxn>
                <a:cxn ang="0">
                  <a:pos x="21" y="3"/>
                </a:cxn>
                <a:cxn ang="0">
                  <a:pos x="22" y="7"/>
                </a:cxn>
                <a:cxn ang="0">
                  <a:pos x="27" y="9"/>
                </a:cxn>
                <a:cxn ang="0">
                  <a:pos x="31" y="20"/>
                </a:cxn>
                <a:cxn ang="0">
                  <a:pos x="33" y="13"/>
                </a:cxn>
                <a:cxn ang="0">
                  <a:pos x="43" y="16"/>
                </a:cxn>
                <a:cxn ang="0">
                  <a:pos x="35" y="11"/>
                </a:cxn>
                <a:cxn ang="0">
                  <a:pos x="43" y="1"/>
                </a:cxn>
                <a:cxn ang="0">
                  <a:pos x="45" y="11"/>
                </a:cxn>
                <a:cxn ang="0">
                  <a:pos x="36" y="9"/>
                </a:cxn>
                <a:cxn ang="0">
                  <a:pos x="55" y="13"/>
                </a:cxn>
                <a:cxn ang="0">
                  <a:pos x="51" y="16"/>
                </a:cxn>
                <a:cxn ang="0">
                  <a:pos x="47" y="13"/>
                </a:cxn>
                <a:cxn ang="0">
                  <a:pos x="49" y="14"/>
                </a:cxn>
                <a:cxn ang="0">
                  <a:pos x="52" y="14"/>
                </a:cxn>
                <a:cxn ang="0">
                  <a:pos x="54" y="11"/>
                </a:cxn>
                <a:cxn ang="0">
                  <a:pos x="52" y="9"/>
                </a:cxn>
                <a:cxn ang="0">
                  <a:pos x="47" y="9"/>
                </a:cxn>
                <a:cxn ang="0">
                  <a:pos x="56" y="3"/>
                </a:cxn>
                <a:cxn ang="0">
                  <a:pos x="50" y="7"/>
                </a:cxn>
                <a:cxn ang="0">
                  <a:pos x="54" y="8"/>
                </a:cxn>
                <a:cxn ang="0">
                  <a:pos x="63" y="10"/>
                </a:cxn>
                <a:cxn ang="0">
                  <a:pos x="57" y="20"/>
                </a:cxn>
                <a:cxn ang="0">
                  <a:pos x="60" y="16"/>
                </a:cxn>
                <a:cxn ang="0">
                  <a:pos x="61" y="7"/>
                </a:cxn>
                <a:cxn ang="0">
                  <a:pos x="57" y="1"/>
                </a:cxn>
                <a:cxn ang="0">
                  <a:pos x="62" y="5"/>
                </a:cxn>
              </a:cxnLst>
              <a:rect l="0" t="0" r="r" b="b"/>
              <a:pathLst>
                <a:path w="63" h="20">
                  <a:moveTo>
                    <a:pt x="5" y="20"/>
                  </a:moveTo>
                  <a:lnTo>
                    <a:pt x="3" y="20"/>
                  </a:lnTo>
                  <a:cubicBezTo>
                    <a:pt x="2" y="19"/>
                    <a:pt x="1" y="17"/>
                    <a:pt x="0" y="16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5" y="0"/>
                  </a:lnTo>
                  <a:lnTo>
                    <a:pt x="5" y="1"/>
                  </a:lnTo>
                  <a:cubicBezTo>
                    <a:pt x="5" y="1"/>
                    <a:pt x="4" y="2"/>
                    <a:pt x="4" y="2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2" y="14"/>
                    <a:pt x="2" y="15"/>
                    <a:pt x="3" y="16"/>
                  </a:cubicBezTo>
                  <a:cubicBezTo>
                    <a:pt x="3" y="17"/>
                    <a:pt x="3" y="18"/>
                    <a:pt x="4" y="18"/>
                  </a:cubicBezTo>
                  <a:cubicBezTo>
                    <a:pt x="4" y="19"/>
                    <a:pt x="5" y="19"/>
                    <a:pt x="5" y="20"/>
                  </a:cubicBezTo>
                  <a:close/>
                  <a:moveTo>
                    <a:pt x="16" y="16"/>
                  </a:moveTo>
                  <a:lnTo>
                    <a:pt x="7" y="16"/>
                  </a:lnTo>
                  <a:lnTo>
                    <a:pt x="7" y="14"/>
                  </a:lnTo>
                  <a:cubicBezTo>
                    <a:pt x="8" y="13"/>
                    <a:pt x="9" y="13"/>
                    <a:pt x="9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4" y="7"/>
                    <a:pt x="14" y="6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8" y="4"/>
                  </a:lnTo>
                  <a:lnTo>
                    <a:pt x="8" y="2"/>
                  </a:lnTo>
                  <a:cubicBezTo>
                    <a:pt x="8" y="2"/>
                    <a:pt x="9" y="1"/>
                    <a:pt x="9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3"/>
                    <a:pt x="16" y="4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2" y="11"/>
                    <a:pt x="12" y="12"/>
                    <a:pt x="11" y="12"/>
                  </a:cubicBezTo>
                  <a:cubicBezTo>
                    <a:pt x="10" y="13"/>
                    <a:pt x="10" y="14"/>
                    <a:pt x="9" y="14"/>
                  </a:cubicBezTo>
                  <a:lnTo>
                    <a:pt x="16" y="14"/>
                  </a:lnTo>
                  <a:lnTo>
                    <a:pt x="16" y="16"/>
                  </a:lnTo>
                  <a:close/>
                  <a:moveTo>
                    <a:pt x="27" y="11"/>
                  </a:moveTo>
                  <a:cubicBezTo>
                    <a:pt x="27" y="12"/>
                    <a:pt x="27" y="13"/>
                    <a:pt x="27" y="13"/>
                  </a:cubicBezTo>
                  <a:cubicBezTo>
                    <a:pt x="27" y="14"/>
                    <a:pt x="26" y="14"/>
                    <a:pt x="26" y="15"/>
                  </a:cubicBezTo>
                  <a:cubicBezTo>
                    <a:pt x="26" y="15"/>
                    <a:pt x="25" y="16"/>
                    <a:pt x="24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2" y="16"/>
                    <a:pt x="21" y="16"/>
                    <a:pt x="20" y="16"/>
                  </a:cubicBezTo>
                  <a:cubicBezTo>
                    <a:pt x="20" y="16"/>
                    <a:pt x="19" y="16"/>
                    <a:pt x="19" y="15"/>
                  </a:cubicBezTo>
                  <a:lnTo>
                    <a:pt x="19" y="13"/>
                  </a:lnTo>
                  <a:lnTo>
                    <a:pt x="19" y="13"/>
                  </a:lnTo>
                  <a:cubicBezTo>
                    <a:pt x="19" y="13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4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9"/>
                    <a:pt x="24" y="9"/>
                    <a:pt x="23" y="9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lnTo>
                    <a:pt x="1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1" y="3"/>
                  </a:lnTo>
                  <a:lnTo>
                    <a:pt x="21" y="7"/>
                  </a:lnTo>
                  <a:cubicBezTo>
                    <a:pt x="21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5" y="7"/>
                    <a:pt x="25" y="7"/>
                    <a:pt x="26" y="8"/>
                  </a:cubicBezTo>
                  <a:cubicBezTo>
                    <a:pt x="26" y="8"/>
                    <a:pt x="27" y="8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lose/>
                  <a:moveTo>
                    <a:pt x="33" y="13"/>
                  </a:moveTo>
                  <a:lnTo>
                    <a:pt x="31" y="20"/>
                  </a:lnTo>
                  <a:lnTo>
                    <a:pt x="29" y="20"/>
                  </a:lnTo>
                  <a:lnTo>
                    <a:pt x="31" y="13"/>
                  </a:lnTo>
                  <a:lnTo>
                    <a:pt x="33" y="13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41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41" y="9"/>
                  </a:moveTo>
                  <a:lnTo>
                    <a:pt x="41" y="3"/>
                  </a:lnTo>
                  <a:lnTo>
                    <a:pt x="36" y="9"/>
                  </a:lnTo>
                  <a:lnTo>
                    <a:pt x="41" y="9"/>
                  </a:lnTo>
                  <a:close/>
                  <a:moveTo>
                    <a:pt x="56" y="11"/>
                  </a:moveTo>
                  <a:cubicBezTo>
                    <a:pt x="56" y="12"/>
                    <a:pt x="55" y="13"/>
                    <a:pt x="55" y="13"/>
                  </a:cubicBezTo>
                  <a:cubicBezTo>
                    <a:pt x="55" y="14"/>
                    <a:pt x="55" y="14"/>
                    <a:pt x="54" y="15"/>
                  </a:cubicBezTo>
                  <a:cubicBezTo>
                    <a:pt x="54" y="15"/>
                    <a:pt x="53" y="16"/>
                    <a:pt x="53" y="16"/>
                  </a:cubicBezTo>
                  <a:cubicBezTo>
                    <a:pt x="52" y="16"/>
                    <a:pt x="51" y="16"/>
                    <a:pt x="51" y="16"/>
                  </a:cubicBezTo>
                  <a:cubicBezTo>
                    <a:pt x="50" y="16"/>
                    <a:pt x="49" y="16"/>
                    <a:pt x="49" y="16"/>
                  </a:cubicBezTo>
                  <a:cubicBezTo>
                    <a:pt x="48" y="16"/>
                    <a:pt x="47" y="16"/>
                    <a:pt x="47" y="15"/>
                  </a:cubicBezTo>
                  <a:lnTo>
                    <a:pt x="47" y="13"/>
                  </a:lnTo>
                  <a:lnTo>
                    <a:pt x="47" y="13"/>
                  </a:lnTo>
                  <a:cubicBezTo>
                    <a:pt x="47" y="13"/>
                    <a:pt x="47" y="14"/>
                    <a:pt x="48" y="14"/>
                  </a:cubicBezTo>
                  <a:cubicBezTo>
                    <a:pt x="48" y="14"/>
                    <a:pt x="48" y="14"/>
                    <a:pt x="49" y="14"/>
                  </a:cubicBezTo>
                  <a:cubicBezTo>
                    <a:pt x="49" y="14"/>
                    <a:pt x="49" y="14"/>
                    <a:pt x="50" y="14"/>
                  </a:cubicBezTo>
                  <a:cubicBezTo>
                    <a:pt x="50" y="14"/>
                    <a:pt x="50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4" y="12"/>
                    <a:pt x="54" y="12"/>
                    <a:pt x="54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3" y="10"/>
                    <a:pt x="53" y="9"/>
                    <a:pt x="53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49" y="8"/>
                    <a:pt x="49" y="9"/>
                  </a:cubicBezTo>
                  <a:cubicBezTo>
                    <a:pt x="48" y="9"/>
                    <a:pt x="48" y="9"/>
                    <a:pt x="47" y="9"/>
                  </a:cubicBezTo>
                  <a:lnTo>
                    <a:pt x="47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49" y="3"/>
                  </a:lnTo>
                  <a:lnTo>
                    <a:pt x="49" y="7"/>
                  </a:ln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1" y="7"/>
                  </a:cubicBezTo>
                  <a:cubicBezTo>
                    <a:pt x="51" y="7"/>
                    <a:pt x="52" y="7"/>
                    <a:pt x="53" y="7"/>
                  </a:cubicBezTo>
                  <a:cubicBezTo>
                    <a:pt x="53" y="7"/>
                    <a:pt x="54" y="7"/>
                    <a:pt x="54" y="8"/>
                  </a:cubicBezTo>
                  <a:cubicBezTo>
                    <a:pt x="55" y="8"/>
                    <a:pt x="55" y="8"/>
                    <a:pt x="55" y="9"/>
                  </a:cubicBezTo>
                  <a:cubicBezTo>
                    <a:pt x="55" y="10"/>
                    <a:pt x="56" y="10"/>
                    <a:pt x="56" y="11"/>
                  </a:cubicBezTo>
                  <a:close/>
                  <a:moveTo>
                    <a:pt x="63" y="10"/>
                  </a:moveTo>
                  <a:cubicBezTo>
                    <a:pt x="63" y="12"/>
                    <a:pt x="63" y="14"/>
                    <a:pt x="62" y="16"/>
                  </a:cubicBezTo>
                  <a:cubicBezTo>
                    <a:pt x="62" y="17"/>
                    <a:pt x="61" y="19"/>
                    <a:pt x="60" y="20"/>
                  </a:cubicBezTo>
                  <a:lnTo>
                    <a:pt x="57" y="20"/>
                  </a:lnTo>
                  <a:lnTo>
                    <a:pt x="57" y="20"/>
                  </a:lnTo>
                  <a:cubicBezTo>
                    <a:pt x="58" y="19"/>
                    <a:pt x="58" y="19"/>
                    <a:pt x="59" y="18"/>
                  </a:cubicBezTo>
                  <a:cubicBezTo>
                    <a:pt x="59" y="18"/>
                    <a:pt x="60" y="17"/>
                    <a:pt x="60" y="16"/>
                  </a:cubicBezTo>
                  <a:cubicBezTo>
                    <a:pt x="61" y="15"/>
                    <a:pt x="61" y="14"/>
                    <a:pt x="61" y="13"/>
                  </a:cubicBezTo>
                  <a:cubicBezTo>
                    <a:pt x="62" y="12"/>
                    <a:pt x="62" y="11"/>
                    <a:pt x="62" y="10"/>
                  </a:cubicBezTo>
                  <a:cubicBezTo>
                    <a:pt x="62" y="9"/>
                    <a:pt x="62" y="8"/>
                    <a:pt x="61" y="7"/>
                  </a:cubicBezTo>
                  <a:cubicBezTo>
                    <a:pt x="61" y="6"/>
                    <a:pt x="61" y="5"/>
                    <a:pt x="60" y="4"/>
                  </a:cubicBezTo>
                  <a:cubicBezTo>
                    <a:pt x="60" y="4"/>
                    <a:pt x="59" y="3"/>
                    <a:pt x="59" y="2"/>
                  </a:cubicBezTo>
                  <a:cubicBezTo>
                    <a:pt x="58" y="2"/>
                    <a:pt x="58" y="1"/>
                    <a:pt x="57" y="1"/>
                  </a:cubicBezTo>
                  <a:lnTo>
                    <a:pt x="57" y="0"/>
                  </a:lnTo>
                  <a:lnTo>
                    <a:pt x="60" y="0"/>
                  </a:lnTo>
                  <a:cubicBezTo>
                    <a:pt x="61" y="2"/>
                    <a:pt x="62" y="3"/>
                    <a:pt x="62" y="5"/>
                  </a:cubicBezTo>
                  <a:cubicBezTo>
                    <a:pt x="63" y="6"/>
                    <a:pt x="63" y="8"/>
                    <a:pt x="63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0" name="Freeform 40"/>
            <p:cNvSpPr>
              <a:spLocks noEditPoints="1"/>
            </p:cNvSpPr>
            <p:nvPr/>
          </p:nvSpPr>
          <p:spPr bwMode="auto">
            <a:xfrm>
              <a:off x="1248" y="2016"/>
              <a:ext cx="568" cy="15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9"/>
                </a:cxn>
                <a:cxn ang="0">
                  <a:pos x="4" y="17"/>
                </a:cxn>
                <a:cxn ang="0">
                  <a:pos x="8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21" y="6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24" y="4"/>
                </a:cxn>
                <a:cxn ang="0">
                  <a:pos x="22" y="8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2" y="15"/>
                </a:cxn>
                <a:cxn ang="0">
                  <a:pos x="26" y="14"/>
                </a:cxn>
                <a:cxn ang="0">
                  <a:pos x="27" y="13"/>
                </a:cxn>
                <a:cxn ang="0">
                  <a:pos x="30" y="14"/>
                </a:cxn>
                <a:cxn ang="0">
                  <a:pos x="33" y="1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35" y="0"/>
                </a:cxn>
                <a:cxn ang="0">
                  <a:pos x="29" y="6"/>
                </a:cxn>
                <a:cxn ang="0">
                  <a:pos x="32" y="6"/>
                </a:cxn>
                <a:cxn ang="0">
                  <a:pos x="35" y="10"/>
                </a:cxn>
                <a:cxn ang="0">
                  <a:pos x="37" y="19"/>
                </a:cxn>
                <a:cxn ang="0">
                  <a:pos x="53" y="10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51" y="8"/>
                </a:cxn>
                <a:cxn ang="0">
                  <a:pos x="49" y="8"/>
                </a:cxn>
                <a:cxn ang="0">
                  <a:pos x="49" y="8"/>
                </a:cxn>
                <a:cxn ang="0">
                  <a:pos x="62" y="14"/>
                </a:cxn>
                <a:cxn ang="0">
                  <a:pos x="56" y="15"/>
                </a:cxn>
                <a:cxn ang="0">
                  <a:pos x="55" y="12"/>
                </a:cxn>
                <a:cxn ang="0">
                  <a:pos x="57" y="13"/>
                </a:cxn>
                <a:cxn ang="0">
                  <a:pos x="61" y="13"/>
                </a:cxn>
                <a:cxn ang="0">
                  <a:pos x="61" y="9"/>
                </a:cxn>
                <a:cxn ang="0">
                  <a:pos x="58" y="7"/>
                </a:cxn>
                <a:cxn ang="0">
                  <a:pos x="55" y="0"/>
                </a:cxn>
                <a:cxn ang="0">
                  <a:pos x="57" y="2"/>
                </a:cxn>
                <a:cxn ang="0">
                  <a:pos x="58" y="6"/>
                </a:cxn>
                <a:cxn ang="0">
                  <a:pos x="63" y="8"/>
                </a:cxn>
                <a:cxn ang="0">
                  <a:pos x="70" y="15"/>
                </a:cxn>
                <a:cxn ang="0">
                  <a:pos x="65" y="19"/>
                </a:cxn>
                <a:cxn ang="0">
                  <a:pos x="69" y="12"/>
                </a:cxn>
                <a:cxn ang="0">
                  <a:pos x="68" y="4"/>
                </a:cxn>
                <a:cxn ang="0">
                  <a:pos x="65" y="0"/>
                </a:cxn>
                <a:cxn ang="0">
                  <a:pos x="71" y="9"/>
                </a:cxn>
              </a:cxnLst>
              <a:rect l="0" t="0" r="r" b="b"/>
              <a:pathLst>
                <a:path w="71" h="19">
                  <a:moveTo>
                    <a:pt x="6" y="19"/>
                  </a:moveTo>
                  <a:lnTo>
                    <a:pt x="4" y="19"/>
                  </a:lnTo>
                  <a:cubicBezTo>
                    <a:pt x="2" y="18"/>
                    <a:pt x="2" y="16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2"/>
                    <a:pt x="2" y="1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3"/>
                    <a:pt x="3" y="14"/>
                    <a:pt x="3" y="15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5" y="18"/>
                    <a:pt x="6" y="19"/>
                  </a:cubicBezTo>
                  <a:close/>
                  <a:moveTo>
                    <a:pt x="13" y="9"/>
                  </a:moveTo>
                  <a:lnTo>
                    <a:pt x="8" y="9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9"/>
                  </a:lnTo>
                  <a:close/>
                  <a:moveTo>
                    <a:pt x="24" y="15"/>
                  </a:moveTo>
                  <a:lnTo>
                    <a:pt x="15" y="15"/>
                  </a:lnTo>
                  <a:lnTo>
                    <a:pt x="15" y="13"/>
                  </a:lnTo>
                  <a:cubicBezTo>
                    <a:pt x="16" y="12"/>
                    <a:pt x="16" y="12"/>
                    <a:pt x="17" y="11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6"/>
                    <a:pt x="22" y="5"/>
                    <a:pt x="22" y="4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5" y="3"/>
                  </a:lnTo>
                  <a:lnTo>
                    <a:pt x="15" y="1"/>
                  </a:lnTo>
                  <a:cubicBezTo>
                    <a:pt x="16" y="1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5"/>
                    <a:pt x="24" y="5"/>
                    <a:pt x="23" y="6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3" y="7"/>
                    <a:pt x="22" y="8"/>
                    <a:pt x="22" y="8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0" y="10"/>
                    <a:pt x="20" y="11"/>
                    <a:pt x="19" y="12"/>
                  </a:cubicBezTo>
                  <a:cubicBezTo>
                    <a:pt x="18" y="12"/>
                    <a:pt x="17" y="13"/>
                    <a:pt x="17" y="13"/>
                  </a:cubicBezTo>
                  <a:lnTo>
                    <a:pt x="24" y="13"/>
                  </a:lnTo>
                  <a:lnTo>
                    <a:pt x="24" y="15"/>
                  </a:lnTo>
                  <a:close/>
                  <a:moveTo>
                    <a:pt x="35" y="10"/>
                  </a:moveTo>
                  <a:cubicBezTo>
                    <a:pt x="35" y="11"/>
                    <a:pt x="35" y="12"/>
                    <a:pt x="35" y="12"/>
                  </a:cubicBezTo>
                  <a:cubicBezTo>
                    <a:pt x="35" y="13"/>
                    <a:pt x="34" y="13"/>
                    <a:pt x="34" y="14"/>
                  </a:cubicBezTo>
                  <a:cubicBezTo>
                    <a:pt x="33" y="14"/>
                    <a:pt x="33" y="15"/>
                    <a:pt x="32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7" y="15"/>
                    <a:pt x="27" y="15"/>
                    <a:pt x="26" y="14"/>
                  </a:cubicBezTo>
                  <a:lnTo>
                    <a:pt x="26" y="12"/>
                  </a:lnTo>
                  <a:lnTo>
                    <a:pt x="26" y="12"/>
                  </a:lnTo>
                  <a:cubicBezTo>
                    <a:pt x="27" y="12"/>
                    <a:pt x="27" y="13"/>
                    <a:pt x="27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29" y="14"/>
                    <a:pt x="30" y="14"/>
                    <a:pt x="30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33" y="9"/>
                    <a:pt x="33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7"/>
                    <a:pt x="29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lnTo>
                    <a:pt x="27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29" y="2"/>
                  </a:lnTo>
                  <a:lnTo>
                    <a:pt x="29" y="6"/>
                  </a:lnTo>
                  <a:cubicBezTo>
                    <a:pt x="29" y="6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3" y="6"/>
                    <a:pt x="33" y="6"/>
                    <a:pt x="34" y="7"/>
                  </a:cubicBezTo>
                  <a:cubicBezTo>
                    <a:pt x="34" y="7"/>
                    <a:pt x="34" y="8"/>
                    <a:pt x="35" y="8"/>
                  </a:cubicBezTo>
                  <a:cubicBezTo>
                    <a:pt x="35" y="9"/>
                    <a:pt x="35" y="9"/>
                    <a:pt x="35" y="10"/>
                  </a:cubicBezTo>
                  <a:close/>
                  <a:moveTo>
                    <a:pt x="41" y="12"/>
                  </a:moveTo>
                  <a:lnTo>
                    <a:pt x="38" y="19"/>
                  </a:lnTo>
                  <a:lnTo>
                    <a:pt x="37" y="19"/>
                  </a:lnTo>
                  <a:lnTo>
                    <a:pt x="39" y="12"/>
                  </a:lnTo>
                  <a:lnTo>
                    <a:pt x="41" y="12"/>
                  </a:lnTo>
                  <a:close/>
                  <a:moveTo>
                    <a:pt x="53" y="10"/>
                  </a:moveTo>
                  <a:lnTo>
                    <a:pt x="51" y="10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3" y="10"/>
                  </a:lnTo>
                  <a:close/>
                  <a:moveTo>
                    <a:pt x="49" y="8"/>
                  </a:moveTo>
                  <a:lnTo>
                    <a:pt x="49" y="3"/>
                  </a:lnTo>
                  <a:lnTo>
                    <a:pt x="44" y="8"/>
                  </a:lnTo>
                  <a:lnTo>
                    <a:pt x="49" y="8"/>
                  </a:lnTo>
                  <a:close/>
                  <a:moveTo>
                    <a:pt x="63" y="10"/>
                  </a:moveTo>
                  <a:cubicBezTo>
                    <a:pt x="63" y="11"/>
                    <a:pt x="63" y="12"/>
                    <a:pt x="63" y="12"/>
                  </a:cubicBezTo>
                  <a:cubicBezTo>
                    <a:pt x="63" y="13"/>
                    <a:pt x="63" y="13"/>
                    <a:pt x="62" y="14"/>
                  </a:cubicBezTo>
                  <a:cubicBezTo>
                    <a:pt x="62" y="14"/>
                    <a:pt x="61" y="15"/>
                    <a:pt x="61" y="15"/>
                  </a:cubicBezTo>
                  <a:cubicBezTo>
                    <a:pt x="60" y="15"/>
                    <a:pt x="59" y="15"/>
                    <a:pt x="58" y="15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6" y="15"/>
                    <a:pt x="55" y="15"/>
                    <a:pt x="55" y="14"/>
                  </a:cubicBezTo>
                  <a:lnTo>
                    <a:pt x="55" y="12"/>
                  </a:lnTo>
                  <a:lnTo>
                    <a:pt x="55" y="12"/>
                  </a:lnTo>
                  <a:cubicBezTo>
                    <a:pt x="55" y="12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4"/>
                    <a:pt x="58" y="14"/>
                    <a:pt x="59" y="14"/>
                  </a:cubicBezTo>
                  <a:cubicBezTo>
                    <a:pt x="59" y="14"/>
                    <a:pt x="59" y="13"/>
                    <a:pt x="60" y="13"/>
                  </a:cubicBezTo>
                  <a:cubicBezTo>
                    <a:pt x="60" y="13"/>
                    <a:pt x="60" y="13"/>
                    <a:pt x="61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1"/>
                    <a:pt x="61" y="11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9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7"/>
                    <a:pt x="58" y="7"/>
                  </a:cubicBezTo>
                  <a:cubicBezTo>
                    <a:pt x="58" y="7"/>
                    <a:pt x="57" y="8"/>
                    <a:pt x="57" y="8"/>
                  </a:cubicBezTo>
                  <a:cubicBezTo>
                    <a:pt x="56" y="8"/>
                    <a:pt x="56" y="8"/>
                    <a:pt x="55" y="8"/>
                  </a:cubicBezTo>
                  <a:lnTo>
                    <a:pt x="55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7" y="2"/>
                  </a:lnTo>
                  <a:lnTo>
                    <a:pt x="57" y="6"/>
                  </a:lnTo>
                  <a:cubicBezTo>
                    <a:pt x="57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1" y="6"/>
                    <a:pt x="61" y="6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3" y="9"/>
                    <a:pt x="63" y="9"/>
                    <a:pt x="63" y="10"/>
                  </a:cubicBezTo>
                  <a:close/>
                  <a:moveTo>
                    <a:pt x="71" y="9"/>
                  </a:moveTo>
                  <a:cubicBezTo>
                    <a:pt x="71" y="11"/>
                    <a:pt x="71" y="13"/>
                    <a:pt x="70" y="15"/>
                  </a:cubicBezTo>
                  <a:cubicBezTo>
                    <a:pt x="70" y="16"/>
                    <a:pt x="69" y="18"/>
                    <a:pt x="67" y="19"/>
                  </a:cubicBezTo>
                  <a:lnTo>
                    <a:pt x="65" y="19"/>
                  </a:lnTo>
                  <a:lnTo>
                    <a:pt x="65" y="19"/>
                  </a:lnTo>
                  <a:cubicBezTo>
                    <a:pt x="66" y="18"/>
                    <a:pt x="66" y="18"/>
                    <a:pt x="67" y="17"/>
                  </a:cubicBezTo>
                  <a:cubicBezTo>
                    <a:pt x="67" y="17"/>
                    <a:pt x="68" y="16"/>
                    <a:pt x="68" y="15"/>
                  </a:cubicBezTo>
                  <a:cubicBezTo>
                    <a:pt x="68" y="14"/>
                    <a:pt x="69" y="13"/>
                    <a:pt x="69" y="12"/>
                  </a:cubicBezTo>
                  <a:cubicBezTo>
                    <a:pt x="69" y="11"/>
                    <a:pt x="69" y="10"/>
                    <a:pt x="69" y="9"/>
                  </a:cubicBezTo>
                  <a:cubicBezTo>
                    <a:pt x="69" y="8"/>
                    <a:pt x="69" y="7"/>
                    <a:pt x="69" y="6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3"/>
                    <a:pt x="67" y="2"/>
                    <a:pt x="67" y="1"/>
                  </a:cubicBezTo>
                  <a:cubicBezTo>
                    <a:pt x="66" y="1"/>
                    <a:pt x="66" y="0"/>
                    <a:pt x="65" y="0"/>
                  </a:cubicBezTo>
                  <a:lnTo>
                    <a:pt x="65" y="0"/>
                  </a:lnTo>
                  <a:lnTo>
                    <a:pt x="67" y="0"/>
                  </a:lnTo>
                  <a:cubicBezTo>
                    <a:pt x="69" y="1"/>
                    <a:pt x="70" y="2"/>
                    <a:pt x="70" y="4"/>
                  </a:cubicBezTo>
                  <a:cubicBezTo>
                    <a:pt x="71" y="5"/>
                    <a:pt x="71" y="7"/>
                    <a:pt x="71" y="9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1" name="Freeform 41"/>
            <p:cNvSpPr>
              <a:spLocks noEditPoints="1"/>
            </p:cNvSpPr>
            <p:nvPr/>
          </p:nvSpPr>
          <p:spPr bwMode="auto">
            <a:xfrm>
              <a:off x="902" y="2775"/>
              <a:ext cx="569" cy="161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2" y="10"/>
                </a:cxn>
                <a:cxn ang="0">
                  <a:pos x="5" y="18"/>
                </a:cxn>
                <a:cxn ang="0">
                  <a:pos x="8" y="10"/>
                </a:cxn>
                <a:cxn ang="0">
                  <a:pos x="13" y="10"/>
                </a:cxn>
                <a:cxn ang="0">
                  <a:pos x="23" y="15"/>
                </a:cxn>
                <a:cxn ang="0">
                  <a:pos x="17" y="16"/>
                </a:cxn>
                <a:cxn ang="0">
                  <a:pos x="16" y="13"/>
                </a:cxn>
                <a:cxn ang="0">
                  <a:pos x="18" y="14"/>
                </a:cxn>
                <a:cxn ang="0">
                  <a:pos x="22" y="13"/>
                </a:cxn>
                <a:cxn ang="0">
                  <a:pos x="22" y="10"/>
                </a:cxn>
                <a:cxn ang="0">
                  <a:pos x="19" y="8"/>
                </a:cxn>
                <a:cxn ang="0">
                  <a:pos x="16" y="1"/>
                </a:cxn>
                <a:cxn ang="0">
                  <a:pos x="18" y="3"/>
                </a:cxn>
                <a:cxn ang="0">
                  <a:pos x="19" y="7"/>
                </a:cxn>
                <a:cxn ang="0">
                  <a:pos x="24" y="9"/>
                </a:cxn>
                <a:cxn ang="0">
                  <a:pos x="34" y="14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4" y="11"/>
                </a:cxn>
                <a:cxn ang="0">
                  <a:pos x="33" y="4"/>
                </a:cxn>
                <a:cxn ang="0">
                  <a:pos x="30" y="3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33" y="13"/>
                </a:cxn>
                <a:cxn ang="0">
                  <a:pos x="37" y="19"/>
                </a:cxn>
                <a:cxn ang="0">
                  <a:pos x="53" y="16"/>
                </a:cxn>
                <a:cxn ang="0">
                  <a:pos x="46" y="12"/>
                </a:cxn>
                <a:cxn ang="0">
                  <a:pos x="50" y="5"/>
                </a:cxn>
                <a:cxn ang="0">
                  <a:pos x="49" y="3"/>
                </a:cxn>
                <a:cxn ang="0">
                  <a:pos x="46" y="3"/>
                </a:cxn>
                <a:cxn ang="0">
                  <a:pos x="44" y="4"/>
                </a:cxn>
                <a:cxn ang="0">
                  <a:pos x="48" y="1"/>
                </a:cxn>
                <a:cxn ang="0">
                  <a:pos x="52" y="6"/>
                </a:cxn>
                <a:cxn ang="0">
                  <a:pos x="49" y="10"/>
                </a:cxn>
                <a:cxn ang="0">
                  <a:pos x="53" y="14"/>
                </a:cxn>
                <a:cxn ang="0">
                  <a:pos x="63" y="14"/>
                </a:cxn>
                <a:cxn ang="0">
                  <a:pos x="54" y="8"/>
                </a:cxn>
                <a:cxn ang="0">
                  <a:pos x="63" y="3"/>
                </a:cxn>
                <a:cxn ang="0">
                  <a:pos x="62" y="11"/>
                </a:cxn>
                <a:cxn ang="0">
                  <a:pos x="61" y="4"/>
                </a:cxn>
                <a:cxn ang="0">
                  <a:pos x="58" y="3"/>
                </a:cxn>
                <a:cxn ang="0">
                  <a:pos x="57" y="8"/>
                </a:cxn>
                <a:cxn ang="0">
                  <a:pos x="58" y="14"/>
                </a:cxn>
                <a:cxn ang="0">
                  <a:pos x="61" y="13"/>
                </a:cxn>
                <a:cxn ang="0">
                  <a:pos x="68" y="20"/>
                </a:cxn>
                <a:cxn ang="0">
                  <a:pos x="67" y="18"/>
                </a:cxn>
                <a:cxn ang="0">
                  <a:pos x="70" y="10"/>
                </a:cxn>
                <a:cxn ang="0">
                  <a:pos x="67" y="2"/>
                </a:cxn>
                <a:cxn ang="0">
                  <a:pos x="68" y="0"/>
                </a:cxn>
              </a:cxnLst>
              <a:rect l="0" t="0" r="r" b="b"/>
              <a:pathLst>
                <a:path w="71" h="20">
                  <a:moveTo>
                    <a:pt x="6" y="20"/>
                  </a:moveTo>
                  <a:lnTo>
                    <a:pt x="4" y="20"/>
                  </a:lnTo>
                  <a:cubicBezTo>
                    <a:pt x="3" y="18"/>
                    <a:pt x="2" y="17"/>
                    <a:pt x="1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2" y="3"/>
                    <a:pt x="3" y="2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6" y="1"/>
                    <a:pt x="5" y="1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3" y="14"/>
                    <a:pt x="3" y="15"/>
                    <a:pt x="3" y="16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9"/>
                    <a:pt x="6" y="19"/>
                    <a:pt x="6" y="20"/>
                  </a:cubicBezTo>
                  <a:close/>
                  <a:moveTo>
                    <a:pt x="13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10"/>
                  </a:lnTo>
                  <a:close/>
                  <a:moveTo>
                    <a:pt x="24" y="11"/>
                  </a:moveTo>
                  <a:cubicBezTo>
                    <a:pt x="24" y="12"/>
                    <a:pt x="24" y="12"/>
                    <a:pt x="24" y="13"/>
                  </a:cubicBezTo>
                  <a:cubicBezTo>
                    <a:pt x="24" y="14"/>
                    <a:pt x="23" y="14"/>
                    <a:pt x="23" y="15"/>
                  </a:cubicBezTo>
                  <a:cubicBezTo>
                    <a:pt x="23" y="15"/>
                    <a:pt x="22" y="15"/>
                    <a:pt x="21" y="16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7" y="16"/>
                    <a:pt x="16" y="15"/>
                    <a:pt x="16" y="15"/>
                  </a:cubicBezTo>
                  <a:lnTo>
                    <a:pt x="16" y="13"/>
                  </a:lnTo>
                  <a:lnTo>
                    <a:pt x="16" y="13"/>
                  </a:lnTo>
                  <a:cubicBezTo>
                    <a:pt x="16" y="13"/>
                    <a:pt x="16" y="13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4"/>
                    <a:pt x="22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7" y="8"/>
                    <a:pt x="16" y="9"/>
                    <a:pt x="16" y="9"/>
                  </a:cubicBezTo>
                  <a:lnTo>
                    <a:pt x="1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8" y="7"/>
                  </a:lnTo>
                  <a:cubicBezTo>
                    <a:pt x="18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7"/>
                    <a:pt x="23" y="8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4" y="9"/>
                    <a:pt x="24" y="10"/>
                    <a:pt x="24" y="11"/>
                  </a:cubicBezTo>
                  <a:close/>
                  <a:moveTo>
                    <a:pt x="36" y="8"/>
                  </a:moveTo>
                  <a:cubicBezTo>
                    <a:pt x="36" y="11"/>
                    <a:pt x="35" y="13"/>
                    <a:pt x="34" y="14"/>
                  </a:cubicBezTo>
                  <a:cubicBezTo>
                    <a:pt x="34" y="15"/>
                    <a:pt x="33" y="16"/>
                    <a:pt x="31" y="16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3"/>
                    <a:pt x="26" y="11"/>
                    <a:pt x="26" y="8"/>
                  </a:cubicBezTo>
                  <a:cubicBezTo>
                    <a:pt x="26" y="6"/>
                    <a:pt x="27" y="4"/>
                    <a:pt x="27" y="3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3" y="1"/>
                    <a:pt x="34" y="1"/>
                    <a:pt x="34" y="3"/>
                  </a:cubicBezTo>
                  <a:cubicBezTo>
                    <a:pt x="35" y="4"/>
                    <a:pt x="36" y="6"/>
                    <a:pt x="36" y="8"/>
                  </a:cubicBezTo>
                  <a:close/>
                  <a:moveTo>
                    <a:pt x="33" y="13"/>
                  </a:moveTo>
                  <a:cubicBezTo>
                    <a:pt x="33" y="12"/>
                    <a:pt x="33" y="12"/>
                    <a:pt x="34" y="11"/>
                  </a:cubicBezTo>
                  <a:cubicBezTo>
                    <a:pt x="34" y="10"/>
                    <a:pt x="34" y="9"/>
                    <a:pt x="34" y="8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29" y="4"/>
                    <a:pt x="28" y="5"/>
                    <a:pt x="28" y="6"/>
                  </a:cubicBezTo>
                  <a:cubicBezTo>
                    <a:pt x="28" y="7"/>
                    <a:pt x="28" y="7"/>
                    <a:pt x="28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29" y="13"/>
                    <a:pt x="29" y="14"/>
                    <a:pt x="30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  <a:moveTo>
                    <a:pt x="41" y="13"/>
                  </a:moveTo>
                  <a:lnTo>
                    <a:pt x="39" y="19"/>
                  </a:lnTo>
                  <a:lnTo>
                    <a:pt x="37" y="19"/>
                  </a:lnTo>
                  <a:lnTo>
                    <a:pt x="39" y="13"/>
                  </a:lnTo>
                  <a:lnTo>
                    <a:pt x="41" y="13"/>
                  </a:lnTo>
                  <a:close/>
                  <a:moveTo>
                    <a:pt x="53" y="16"/>
                  </a:moveTo>
                  <a:lnTo>
                    <a:pt x="44" y="16"/>
                  </a:lnTo>
                  <a:lnTo>
                    <a:pt x="44" y="14"/>
                  </a:lnTo>
                  <a:cubicBezTo>
                    <a:pt x="44" y="13"/>
                    <a:pt x="45" y="12"/>
                    <a:pt x="46" y="12"/>
                  </a:cubicBezTo>
                  <a:cubicBezTo>
                    <a:pt x="46" y="11"/>
                    <a:pt x="47" y="11"/>
                    <a:pt x="47" y="10"/>
                  </a:cubicBezTo>
                  <a:cubicBezTo>
                    <a:pt x="48" y="9"/>
                    <a:pt x="49" y="8"/>
                    <a:pt x="50" y="7"/>
                  </a:cubicBezTo>
                  <a:cubicBezTo>
                    <a:pt x="50" y="6"/>
                    <a:pt x="50" y="6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4"/>
                    <a:pt x="44" y="4"/>
                  </a:cubicBezTo>
                  <a:lnTo>
                    <a:pt x="44" y="4"/>
                  </a:lnTo>
                  <a:lnTo>
                    <a:pt x="44" y="2"/>
                  </a:lnTo>
                  <a:cubicBezTo>
                    <a:pt x="44" y="1"/>
                    <a:pt x="45" y="1"/>
                    <a:pt x="46" y="1"/>
                  </a:cubicBezTo>
                  <a:cubicBezTo>
                    <a:pt x="46" y="1"/>
                    <a:pt x="47" y="1"/>
                    <a:pt x="48" y="1"/>
                  </a:cubicBezTo>
                  <a:cubicBezTo>
                    <a:pt x="49" y="1"/>
                    <a:pt x="50" y="1"/>
                    <a:pt x="51" y="2"/>
                  </a:cubicBezTo>
                  <a:cubicBezTo>
                    <a:pt x="52" y="3"/>
                    <a:pt x="52" y="4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7"/>
                    <a:pt x="52" y="7"/>
                    <a:pt x="51" y="8"/>
                  </a:cubicBezTo>
                  <a:cubicBezTo>
                    <a:pt x="51" y="8"/>
                    <a:pt x="51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2"/>
                    <a:pt x="47" y="12"/>
                  </a:cubicBezTo>
                  <a:cubicBezTo>
                    <a:pt x="47" y="13"/>
                    <a:pt x="46" y="14"/>
                    <a:pt x="46" y="14"/>
                  </a:cubicBezTo>
                  <a:lnTo>
                    <a:pt x="53" y="14"/>
                  </a:lnTo>
                  <a:lnTo>
                    <a:pt x="53" y="16"/>
                  </a:lnTo>
                  <a:close/>
                  <a:moveTo>
                    <a:pt x="64" y="8"/>
                  </a:moveTo>
                  <a:cubicBezTo>
                    <a:pt x="64" y="11"/>
                    <a:pt x="64" y="13"/>
                    <a:pt x="63" y="14"/>
                  </a:cubicBezTo>
                  <a:cubicBezTo>
                    <a:pt x="62" y="15"/>
                    <a:pt x="61" y="16"/>
                    <a:pt x="59" y="16"/>
                  </a:cubicBezTo>
                  <a:cubicBezTo>
                    <a:pt x="58" y="16"/>
                    <a:pt x="56" y="15"/>
                    <a:pt x="56" y="14"/>
                  </a:cubicBezTo>
                  <a:cubicBezTo>
                    <a:pt x="55" y="13"/>
                    <a:pt x="54" y="11"/>
                    <a:pt x="54" y="8"/>
                  </a:cubicBezTo>
                  <a:cubicBezTo>
                    <a:pt x="54" y="6"/>
                    <a:pt x="55" y="4"/>
                    <a:pt x="56" y="3"/>
                  </a:cubicBezTo>
                  <a:cubicBezTo>
                    <a:pt x="56" y="1"/>
                    <a:pt x="58" y="1"/>
                    <a:pt x="59" y="1"/>
                  </a:cubicBezTo>
                  <a:cubicBezTo>
                    <a:pt x="61" y="1"/>
                    <a:pt x="62" y="1"/>
                    <a:pt x="63" y="3"/>
                  </a:cubicBezTo>
                  <a:cubicBezTo>
                    <a:pt x="64" y="4"/>
                    <a:pt x="64" y="6"/>
                    <a:pt x="64" y="8"/>
                  </a:cubicBezTo>
                  <a:close/>
                  <a:moveTo>
                    <a:pt x="61" y="13"/>
                  </a:moveTo>
                  <a:cubicBezTo>
                    <a:pt x="62" y="12"/>
                    <a:pt x="62" y="12"/>
                    <a:pt x="62" y="11"/>
                  </a:cubicBezTo>
                  <a:cubicBezTo>
                    <a:pt x="62" y="10"/>
                    <a:pt x="62" y="9"/>
                    <a:pt x="62" y="8"/>
                  </a:cubicBezTo>
                  <a:cubicBezTo>
                    <a:pt x="62" y="7"/>
                    <a:pt x="62" y="7"/>
                    <a:pt x="62" y="6"/>
                  </a:cubicBezTo>
                  <a:cubicBezTo>
                    <a:pt x="62" y="5"/>
                    <a:pt x="62" y="4"/>
                    <a:pt x="61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60" y="2"/>
                    <a:pt x="59" y="2"/>
                  </a:cubicBezTo>
                  <a:cubicBezTo>
                    <a:pt x="59" y="2"/>
                    <a:pt x="58" y="2"/>
                    <a:pt x="58" y="3"/>
                  </a:cubicBezTo>
                  <a:cubicBezTo>
                    <a:pt x="58" y="3"/>
                    <a:pt x="57" y="3"/>
                    <a:pt x="57" y="4"/>
                  </a:cubicBezTo>
                  <a:cubicBezTo>
                    <a:pt x="57" y="4"/>
                    <a:pt x="57" y="5"/>
                    <a:pt x="57" y="6"/>
                  </a:cubicBezTo>
                  <a:cubicBezTo>
                    <a:pt x="57" y="7"/>
                    <a:pt x="57" y="7"/>
                    <a:pt x="57" y="8"/>
                  </a:cubicBezTo>
                  <a:cubicBezTo>
                    <a:pt x="57" y="9"/>
                    <a:pt x="57" y="10"/>
                    <a:pt x="57" y="11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60" y="14"/>
                    <a:pt x="60" y="14"/>
                    <a:pt x="61" y="14"/>
                  </a:cubicBezTo>
                  <a:cubicBezTo>
                    <a:pt x="61" y="14"/>
                    <a:pt x="61" y="13"/>
                    <a:pt x="61" y="13"/>
                  </a:cubicBezTo>
                  <a:close/>
                  <a:moveTo>
                    <a:pt x="71" y="10"/>
                  </a:moveTo>
                  <a:cubicBezTo>
                    <a:pt x="71" y="12"/>
                    <a:pt x="71" y="14"/>
                    <a:pt x="70" y="15"/>
                  </a:cubicBezTo>
                  <a:cubicBezTo>
                    <a:pt x="70" y="17"/>
                    <a:pt x="69" y="18"/>
                    <a:pt x="68" y="20"/>
                  </a:cubicBezTo>
                  <a:lnTo>
                    <a:pt x="65" y="20"/>
                  </a:lnTo>
                  <a:lnTo>
                    <a:pt x="65" y="20"/>
                  </a:lnTo>
                  <a:cubicBezTo>
                    <a:pt x="66" y="19"/>
                    <a:pt x="67" y="19"/>
                    <a:pt x="67" y="18"/>
                  </a:cubicBezTo>
                  <a:cubicBezTo>
                    <a:pt x="68" y="17"/>
                    <a:pt x="68" y="17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0" y="12"/>
                    <a:pt x="70" y="11"/>
                    <a:pt x="70" y="10"/>
                  </a:cubicBezTo>
                  <a:cubicBezTo>
                    <a:pt x="70" y="9"/>
                    <a:pt x="70" y="8"/>
                    <a:pt x="69" y="7"/>
                  </a:cubicBezTo>
                  <a:cubicBezTo>
                    <a:pt x="69" y="6"/>
                    <a:pt x="69" y="5"/>
                    <a:pt x="68" y="4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6" y="1"/>
                    <a:pt x="65" y="0"/>
                  </a:cubicBezTo>
                  <a:lnTo>
                    <a:pt x="65" y="0"/>
                  </a:lnTo>
                  <a:lnTo>
                    <a:pt x="68" y="0"/>
                  </a:lnTo>
                  <a:cubicBezTo>
                    <a:pt x="69" y="2"/>
                    <a:pt x="70" y="3"/>
                    <a:pt x="70" y="5"/>
                  </a:cubicBezTo>
                  <a:cubicBezTo>
                    <a:pt x="71" y="6"/>
                    <a:pt x="71" y="8"/>
                    <a:pt x="71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2" name="Freeform 42"/>
            <p:cNvSpPr>
              <a:spLocks noEditPoints="1"/>
            </p:cNvSpPr>
            <p:nvPr/>
          </p:nvSpPr>
          <p:spPr bwMode="auto">
            <a:xfrm>
              <a:off x="1230" y="3456"/>
              <a:ext cx="481" cy="160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2" y="10"/>
                </a:cxn>
                <a:cxn ang="0">
                  <a:pos x="5" y="18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24" y="13"/>
                </a:cxn>
                <a:cxn ang="0">
                  <a:pos x="19" y="16"/>
                </a:cxn>
                <a:cxn ang="0">
                  <a:pos x="15" y="13"/>
                </a:cxn>
                <a:cxn ang="0">
                  <a:pos x="17" y="14"/>
                </a:cxn>
                <a:cxn ang="0">
                  <a:pos x="20" y="14"/>
                </a:cxn>
                <a:cxn ang="0">
                  <a:pos x="22" y="11"/>
                </a:cxn>
                <a:cxn ang="0">
                  <a:pos x="20" y="8"/>
                </a:cxn>
                <a:cxn ang="0">
                  <a:pos x="16" y="8"/>
                </a:cxn>
                <a:cxn ang="0">
                  <a:pos x="24" y="2"/>
                </a:cxn>
                <a:cxn ang="0">
                  <a:pos x="19" y="6"/>
                </a:cxn>
                <a:cxn ang="0">
                  <a:pos x="23" y="7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31" y="0"/>
                </a:cxn>
                <a:cxn ang="0">
                  <a:pos x="33" y="13"/>
                </a:cxn>
                <a:cxn ang="0">
                  <a:pos x="33" y="5"/>
                </a:cxn>
                <a:cxn ang="0">
                  <a:pos x="31" y="2"/>
                </a:cxn>
                <a:cxn ang="0">
                  <a:pos x="28" y="5"/>
                </a:cxn>
                <a:cxn ang="0">
                  <a:pos x="29" y="13"/>
                </a:cxn>
                <a:cxn ang="0">
                  <a:pos x="32" y="14"/>
                </a:cxn>
                <a:cxn ang="0">
                  <a:pos x="39" y="19"/>
                </a:cxn>
                <a:cxn ang="0">
                  <a:pos x="41" y="13"/>
                </a:cxn>
                <a:cxn ang="0">
                  <a:pos x="48" y="16"/>
                </a:cxn>
                <a:cxn ang="0">
                  <a:pos x="44" y="2"/>
                </a:cxn>
                <a:cxn ang="0">
                  <a:pos x="53" y="8"/>
                </a:cxn>
                <a:cxn ang="0">
                  <a:pos x="51" y="8"/>
                </a:cxn>
                <a:cxn ang="0">
                  <a:pos x="49" y="2"/>
                </a:cxn>
                <a:cxn ang="0">
                  <a:pos x="46" y="4"/>
                </a:cxn>
                <a:cxn ang="0">
                  <a:pos x="45" y="11"/>
                </a:cxn>
                <a:cxn ang="0">
                  <a:pos x="48" y="14"/>
                </a:cxn>
                <a:cxn ang="0">
                  <a:pos x="60" y="10"/>
                </a:cxn>
                <a:cxn ang="0">
                  <a:pos x="54" y="20"/>
                </a:cxn>
                <a:cxn ang="0">
                  <a:pos x="57" y="16"/>
                </a:cxn>
                <a:cxn ang="0">
                  <a:pos x="58" y="7"/>
                </a:cxn>
                <a:cxn ang="0">
                  <a:pos x="54" y="0"/>
                </a:cxn>
                <a:cxn ang="0">
                  <a:pos x="59" y="4"/>
                </a:cxn>
              </a:cxnLst>
              <a:rect l="0" t="0" r="r" b="b"/>
              <a:pathLst>
                <a:path w="60" h="20">
                  <a:moveTo>
                    <a:pt x="6" y="20"/>
                  </a:moveTo>
                  <a:lnTo>
                    <a:pt x="4" y="20"/>
                  </a:lnTo>
                  <a:cubicBezTo>
                    <a:pt x="3" y="18"/>
                    <a:pt x="2" y="17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3"/>
                    <a:pt x="3" y="1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6" y="1"/>
                    <a:pt x="5" y="1"/>
                    <a:pt x="5" y="2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lnTo>
                    <a:pt x="6" y="20"/>
                  </a:lnTo>
                  <a:close/>
                  <a:moveTo>
                    <a:pt x="13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10"/>
                  </a:lnTo>
                  <a:close/>
                  <a:moveTo>
                    <a:pt x="24" y="11"/>
                  </a:move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3" y="14"/>
                    <a:pt x="23" y="14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lnTo>
                    <a:pt x="15" y="13"/>
                  </a:lnTo>
                  <a:lnTo>
                    <a:pt x="16" y="13"/>
                  </a:ln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lnTo>
                    <a:pt x="16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8" y="6"/>
                  </a:lnTo>
                  <a:cubicBezTo>
                    <a:pt x="18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4" y="9"/>
                    <a:pt x="24" y="10"/>
                    <a:pt x="24" y="11"/>
                  </a:cubicBezTo>
                  <a:close/>
                  <a:moveTo>
                    <a:pt x="36" y="8"/>
                  </a:moveTo>
                  <a:cubicBezTo>
                    <a:pt x="36" y="11"/>
                    <a:pt x="35" y="13"/>
                    <a:pt x="34" y="14"/>
                  </a:cubicBezTo>
                  <a:cubicBezTo>
                    <a:pt x="34" y="15"/>
                    <a:pt x="32" y="16"/>
                    <a:pt x="31" y="16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6" y="13"/>
                    <a:pt x="26" y="11"/>
                    <a:pt x="26" y="8"/>
                  </a:cubicBezTo>
                  <a:cubicBezTo>
                    <a:pt x="26" y="5"/>
                    <a:pt x="26" y="3"/>
                    <a:pt x="27" y="2"/>
                  </a:cubicBezTo>
                  <a:cubicBezTo>
                    <a:pt x="28" y="1"/>
                    <a:pt x="29" y="0"/>
                    <a:pt x="31" y="0"/>
                  </a:cubicBezTo>
                  <a:cubicBezTo>
                    <a:pt x="32" y="0"/>
                    <a:pt x="34" y="1"/>
                    <a:pt x="34" y="2"/>
                  </a:cubicBezTo>
                  <a:cubicBezTo>
                    <a:pt x="35" y="4"/>
                    <a:pt x="36" y="6"/>
                    <a:pt x="36" y="8"/>
                  </a:cubicBezTo>
                  <a:close/>
                  <a:moveTo>
                    <a:pt x="33" y="13"/>
                  </a:move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4" y="9"/>
                    <a:pt x="34" y="8"/>
                  </a:cubicBezTo>
                  <a:cubicBezTo>
                    <a:pt x="34" y="7"/>
                    <a:pt x="33" y="6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3" y="3"/>
                    <a:pt x="33" y="3"/>
                    <a:pt x="32" y="2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1"/>
                    <a:pt x="28" y="12"/>
                    <a:pt x="29" y="13"/>
                  </a:cubicBezTo>
                  <a:cubicBezTo>
                    <a:pt x="29" y="13"/>
                    <a:pt x="29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41" y="13"/>
                  </a:moveTo>
                  <a:lnTo>
                    <a:pt x="39" y="19"/>
                  </a:lnTo>
                  <a:lnTo>
                    <a:pt x="37" y="19"/>
                  </a:lnTo>
                  <a:lnTo>
                    <a:pt x="39" y="13"/>
                  </a:lnTo>
                  <a:lnTo>
                    <a:pt x="41" y="13"/>
                  </a:lnTo>
                  <a:close/>
                  <a:moveTo>
                    <a:pt x="53" y="8"/>
                  </a:moveTo>
                  <a:cubicBezTo>
                    <a:pt x="53" y="11"/>
                    <a:pt x="52" y="13"/>
                    <a:pt x="52" y="14"/>
                  </a:cubicBezTo>
                  <a:cubicBezTo>
                    <a:pt x="51" y="15"/>
                    <a:pt x="50" y="16"/>
                    <a:pt x="48" y="16"/>
                  </a:cubicBezTo>
                  <a:cubicBezTo>
                    <a:pt x="46" y="16"/>
                    <a:pt x="45" y="15"/>
                    <a:pt x="44" y="14"/>
                  </a:cubicBezTo>
                  <a:cubicBezTo>
                    <a:pt x="44" y="13"/>
                    <a:pt x="43" y="11"/>
                    <a:pt x="43" y="8"/>
                  </a:cubicBezTo>
                  <a:cubicBezTo>
                    <a:pt x="43" y="5"/>
                    <a:pt x="44" y="3"/>
                    <a:pt x="44" y="2"/>
                  </a:cubicBezTo>
                  <a:cubicBezTo>
                    <a:pt x="45" y="1"/>
                    <a:pt x="46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52" y="4"/>
                    <a:pt x="53" y="6"/>
                    <a:pt x="53" y="8"/>
                  </a:cubicBezTo>
                  <a:close/>
                  <a:moveTo>
                    <a:pt x="50" y="13"/>
                  </a:moveTo>
                  <a:cubicBezTo>
                    <a:pt x="50" y="12"/>
                    <a:pt x="51" y="11"/>
                    <a:pt x="51" y="11"/>
                  </a:cubicBezTo>
                  <a:cubicBezTo>
                    <a:pt x="51" y="10"/>
                    <a:pt x="51" y="9"/>
                    <a:pt x="51" y="8"/>
                  </a:cubicBezTo>
                  <a:cubicBezTo>
                    <a:pt x="51" y="7"/>
                    <a:pt x="51" y="6"/>
                    <a:pt x="51" y="5"/>
                  </a:cubicBezTo>
                  <a:cubicBezTo>
                    <a:pt x="51" y="5"/>
                    <a:pt x="50" y="4"/>
                    <a:pt x="50" y="4"/>
                  </a:cubicBezTo>
                  <a:cubicBezTo>
                    <a:pt x="50" y="3"/>
                    <a:pt x="50" y="3"/>
                    <a:pt x="49" y="2"/>
                  </a:cubicBezTo>
                  <a:cubicBezTo>
                    <a:pt x="49" y="2"/>
                    <a:pt x="49" y="2"/>
                    <a:pt x="48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6" y="4"/>
                    <a:pt x="46" y="5"/>
                    <a:pt x="45" y="5"/>
                  </a:cubicBezTo>
                  <a:cubicBezTo>
                    <a:pt x="45" y="6"/>
                    <a:pt x="45" y="7"/>
                    <a:pt x="45" y="8"/>
                  </a:cubicBezTo>
                  <a:cubicBezTo>
                    <a:pt x="45" y="9"/>
                    <a:pt x="45" y="10"/>
                    <a:pt x="45" y="11"/>
                  </a:cubicBezTo>
                  <a:cubicBezTo>
                    <a:pt x="45" y="11"/>
                    <a:pt x="46" y="12"/>
                    <a:pt x="46" y="13"/>
                  </a:cubicBezTo>
                  <a:cubicBezTo>
                    <a:pt x="46" y="13"/>
                    <a:pt x="46" y="13"/>
                    <a:pt x="47" y="14"/>
                  </a:cubicBezTo>
                  <a:cubicBezTo>
                    <a:pt x="47" y="14"/>
                    <a:pt x="47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60" y="10"/>
                  </a:moveTo>
                  <a:cubicBezTo>
                    <a:pt x="60" y="12"/>
                    <a:pt x="60" y="14"/>
                    <a:pt x="59" y="15"/>
                  </a:cubicBezTo>
                  <a:cubicBezTo>
                    <a:pt x="59" y="17"/>
                    <a:pt x="58" y="18"/>
                    <a:pt x="57" y="20"/>
                  </a:cubicBezTo>
                  <a:lnTo>
                    <a:pt x="54" y="20"/>
                  </a:lnTo>
                  <a:lnTo>
                    <a:pt x="54" y="19"/>
                  </a:lnTo>
                  <a:cubicBezTo>
                    <a:pt x="55" y="19"/>
                    <a:pt x="55" y="18"/>
                    <a:pt x="56" y="18"/>
                  </a:cubicBezTo>
                  <a:cubicBezTo>
                    <a:pt x="56" y="17"/>
                    <a:pt x="57" y="16"/>
                    <a:pt x="57" y="16"/>
                  </a:cubicBezTo>
                  <a:cubicBezTo>
                    <a:pt x="58" y="15"/>
                    <a:pt x="58" y="14"/>
                    <a:pt x="58" y="13"/>
                  </a:cubicBezTo>
                  <a:cubicBezTo>
                    <a:pt x="58" y="12"/>
                    <a:pt x="59" y="11"/>
                    <a:pt x="59" y="10"/>
                  </a:cubicBezTo>
                  <a:cubicBezTo>
                    <a:pt x="59" y="9"/>
                    <a:pt x="58" y="8"/>
                    <a:pt x="58" y="7"/>
                  </a:cubicBezTo>
                  <a:cubicBezTo>
                    <a:pt x="58" y="6"/>
                    <a:pt x="58" y="5"/>
                    <a:pt x="57" y="4"/>
                  </a:cubicBezTo>
                  <a:cubicBezTo>
                    <a:pt x="57" y="3"/>
                    <a:pt x="56" y="2"/>
                    <a:pt x="56" y="2"/>
                  </a:cubicBezTo>
                  <a:cubicBezTo>
                    <a:pt x="55" y="1"/>
                    <a:pt x="55" y="1"/>
                    <a:pt x="54" y="0"/>
                  </a:cubicBezTo>
                  <a:lnTo>
                    <a:pt x="54" y="0"/>
                  </a:lnTo>
                  <a:lnTo>
                    <a:pt x="57" y="0"/>
                  </a:lnTo>
                  <a:cubicBezTo>
                    <a:pt x="58" y="1"/>
                    <a:pt x="59" y="3"/>
                    <a:pt x="59" y="4"/>
                  </a:cubicBezTo>
                  <a:cubicBezTo>
                    <a:pt x="60" y="6"/>
                    <a:pt x="60" y="8"/>
                    <a:pt x="60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3" name="Freeform 43"/>
            <p:cNvSpPr>
              <a:spLocks/>
            </p:cNvSpPr>
            <p:nvPr/>
          </p:nvSpPr>
          <p:spPr bwMode="auto">
            <a:xfrm>
              <a:off x="4786" y="3448"/>
              <a:ext cx="128" cy="152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3" y="19"/>
                </a:cxn>
                <a:cxn ang="0">
                  <a:pos x="8" y="12"/>
                </a:cxn>
                <a:cxn ang="0">
                  <a:pos x="3" y="19"/>
                </a:cxn>
                <a:cxn ang="0">
                  <a:pos x="0" y="19"/>
                </a:cxn>
                <a:cxn ang="0">
                  <a:pos x="7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7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0" y="9"/>
                </a:cxn>
                <a:cxn ang="0">
                  <a:pos x="16" y="19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lnTo>
                    <a:pt x="13" y="19"/>
                  </a:lnTo>
                  <a:lnTo>
                    <a:pt x="8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7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0" y="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4" name="Freeform 44"/>
            <p:cNvSpPr>
              <a:spLocks/>
            </p:cNvSpPr>
            <p:nvPr/>
          </p:nvSpPr>
          <p:spPr bwMode="auto">
            <a:xfrm>
              <a:off x="2840" y="966"/>
              <a:ext cx="120" cy="1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1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9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15" h="20">
                  <a:moveTo>
                    <a:pt x="15" y="0"/>
                  </a:moveTo>
                  <a:lnTo>
                    <a:pt x="9" y="11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9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05" name="Oval 45"/>
            <p:cNvSpPr>
              <a:spLocks noChangeArrowheads="1"/>
            </p:cNvSpPr>
            <p:nvPr/>
          </p:nvSpPr>
          <p:spPr bwMode="auto">
            <a:xfrm>
              <a:off x="2729" y="3397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6" name="Oval 46"/>
            <p:cNvSpPr>
              <a:spLocks noChangeArrowheads="1"/>
            </p:cNvSpPr>
            <p:nvPr/>
          </p:nvSpPr>
          <p:spPr bwMode="auto">
            <a:xfrm>
              <a:off x="4080" y="3397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7" name="Line 47"/>
            <p:cNvSpPr>
              <a:spLocks noChangeShapeType="1"/>
            </p:cNvSpPr>
            <p:nvPr/>
          </p:nvSpPr>
          <p:spPr bwMode="auto">
            <a:xfrm>
              <a:off x="4080" y="268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8" name="Line 48"/>
            <p:cNvSpPr>
              <a:spLocks noChangeShapeType="1"/>
            </p:cNvSpPr>
            <p:nvPr/>
          </p:nvSpPr>
          <p:spPr bwMode="auto">
            <a:xfrm>
              <a:off x="2784" y="3466"/>
              <a:ext cx="139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9" name="Arc 49"/>
            <p:cNvSpPr>
              <a:spLocks/>
            </p:cNvSpPr>
            <p:nvPr/>
          </p:nvSpPr>
          <p:spPr bwMode="auto">
            <a:xfrm flipH="1" flipV="1">
              <a:off x="3552" y="2256"/>
              <a:ext cx="577" cy="576"/>
            </a:xfrm>
            <a:custGeom>
              <a:avLst/>
              <a:gdLst>
                <a:gd name="G0" fmla="+- 0 0 0"/>
                <a:gd name="G1" fmla="+- 21487 0 0"/>
                <a:gd name="G2" fmla="+- 21600 0 0"/>
                <a:gd name="T0" fmla="*/ 2203 w 21587"/>
                <a:gd name="T1" fmla="*/ 0 h 21487"/>
                <a:gd name="T2" fmla="*/ 21587 w 21587"/>
                <a:gd name="T3" fmla="*/ 20729 h 21487"/>
                <a:gd name="T4" fmla="*/ 0 w 21587"/>
                <a:gd name="T5" fmla="*/ 21487 h 2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7" h="21487" fill="none" extrusionOk="0">
                  <a:moveTo>
                    <a:pt x="2203" y="-1"/>
                  </a:moveTo>
                  <a:cubicBezTo>
                    <a:pt x="12934" y="1099"/>
                    <a:pt x="21208" y="9948"/>
                    <a:pt x="21586" y="20729"/>
                  </a:cubicBezTo>
                </a:path>
                <a:path w="21587" h="21487" stroke="0" extrusionOk="0">
                  <a:moveTo>
                    <a:pt x="2203" y="-1"/>
                  </a:moveTo>
                  <a:cubicBezTo>
                    <a:pt x="12934" y="1099"/>
                    <a:pt x="21208" y="9948"/>
                    <a:pt x="21586" y="20729"/>
                  </a:cubicBezTo>
                  <a:lnTo>
                    <a:pt x="0" y="21487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0" name="Oval 50"/>
            <p:cNvSpPr>
              <a:spLocks noChangeArrowheads="1"/>
            </p:cNvSpPr>
            <p:nvPr/>
          </p:nvSpPr>
          <p:spPr bwMode="auto">
            <a:xfrm>
              <a:off x="3456" y="2208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1" name="Oval 51"/>
            <p:cNvSpPr>
              <a:spLocks noChangeArrowheads="1"/>
            </p:cNvSpPr>
            <p:nvPr/>
          </p:nvSpPr>
          <p:spPr bwMode="auto">
            <a:xfrm>
              <a:off x="4088" y="2763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2" name="Oval 52"/>
            <p:cNvSpPr>
              <a:spLocks noChangeArrowheads="1"/>
            </p:cNvSpPr>
            <p:nvPr/>
          </p:nvSpPr>
          <p:spPr bwMode="auto">
            <a:xfrm>
              <a:off x="4019" y="2763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3" name="Oval 53"/>
            <p:cNvSpPr>
              <a:spLocks noChangeArrowheads="1"/>
            </p:cNvSpPr>
            <p:nvPr/>
          </p:nvSpPr>
          <p:spPr bwMode="auto">
            <a:xfrm>
              <a:off x="2016" y="2188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4" name="Line 54"/>
            <p:cNvSpPr>
              <a:spLocks noChangeShapeType="1"/>
            </p:cNvSpPr>
            <p:nvPr/>
          </p:nvSpPr>
          <p:spPr bwMode="auto">
            <a:xfrm flipV="1">
              <a:off x="4157" y="2832"/>
              <a:ext cx="0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5" name="Line 55"/>
            <p:cNvSpPr>
              <a:spLocks noChangeShapeType="1"/>
            </p:cNvSpPr>
            <p:nvPr/>
          </p:nvSpPr>
          <p:spPr bwMode="auto">
            <a:xfrm>
              <a:off x="4059" y="2832"/>
              <a:ext cx="9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16" name="Rectangle 56"/>
          <p:cNvSpPr>
            <a:spLocks noChangeArrowheads="1"/>
          </p:cNvSpPr>
          <p:nvPr/>
        </p:nvSpPr>
        <p:spPr bwMode="auto">
          <a:xfrm>
            <a:off x="5638800" y="38862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000" b="1" dirty="0"/>
              <a:t>N04 G02 X29 Y45 R21</a:t>
            </a:r>
          </a:p>
          <a:p>
            <a:pPr algn="l">
              <a:spcBef>
                <a:spcPct val="20000"/>
              </a:spcBef>
            </a:pPr>
            <a:r>
              <a:rPr lang="en-US" sz="2000" b="1" dirty="0"/>
              <a:t>N05 G03 X-29 Y45 R29</a:t>
            </a:r>
          </a:p>
          <a:p>
            <a:pPr algn="l">
              <a:spcBef>
                <a:spcPct val="20000"/>
              </a:spcBef>
            </a:pPr>
            <a:r>
              <a:rPr lang="en-US" sz="2000" b="1" dirty="0"/>
              <a:t>N06 G02 X-50 Y24 R21</a:t>
            </a:r>
          </a:p>
          <a:p>
            <a:pPr algn="l">
              <a:spcBef>
                <a:spcPct val="20000"/>
              </a:spcBef>
            </a:pPr>
            <a:endParaRPr lang="en-US" sz="2000" b="1" dirty="0"/>
          </a:p>
          <a:p>
            <a:pPr algn="l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562600" y="3124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Options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990600" y="32004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000" b="1" dirty="0" smtClean="0"/>
              <a:t>N01 G00 X0 Y-4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N02 </a:t>
            </a:r>
            <a:r>
              <a:rPr lang="en-US" sz="2000" b="1" dirty="0"/>
              <a:t>G01 X54 Y-4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N03 </a:t>
            </a:r>
            <a:r>
              <a:rPr lang="en-US" sz="2000" b="1" dirty="0"/>
              <a:t>G01 X54 Y24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N04 </a:t>
            </a:r>
            <a:r>
              <a:rPr lang="en-US" sz="2000" b="1" dirty="0"/>
              <a:t>G01 X50 Y24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N05 </a:t>
            </a:r>
            <a:r>
              <a:rPr lang="en-US" sz="2000" b="1" dirty="0"/>
              <a:t>G02 X29 Y45 I0 J21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N06 </a:t>
            </a:r>
            <a:r>
              <a:rPr lang="en-US" sz="2000" b="1" dirty="0"/>
              <a:t>G03 X-29 Y45 I-29 J0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N07 </a:t>
            </a:r>
            <a:r>
              <a:rPr lang="en-US" sz="2000" b="1" dirty="0"/>
              <a:t>G02 X-50 Y24 I-21 J0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N08 </a:t>
            </a:r>
            <a:r>
              <a:rPr lang="en-US" sz="2000" b="1" dirty="0"/>
              <a:t>G01 X-54 Y-24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N09 </a:t>
            </a:r>
            <a:r>
              <a:rPr lang="en-US" sz="2000" b="1" dirty="0"/>
              <a:t>G01 X-54 Y-4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N10 </a:t>
            </a:r>
            <a:r>
              <a:rPr lang="en-US" sz="2000" b="1" dirty="0"/>
              <a:t>G01 X0 Y-4</a:t>
            </a:r>
          </a:p>
          <a:p>
            <a:pPr algn="l">
              <a:spcBef>
                <a:spcPct val="20000"/>
              </a:spcBef>
            </a:pPr>
            <a:endParaRPr lang="en-US" sz="2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76201"/>
            <a:ext cx="4664075" cy="3124200"/>
            <a:chOff x="902" y="966"/>
            <a:chExt cx="4012" cy="2874"/>
          </a:xfrm>
        </p:grpSpPr>
        <p:sp>
          <p:nvSpPr>
            <p:cNvPr id="195591" name="Line 7"/>
            <p:cNvSpPr>
              <a:spLocks noChangeShapeType="1"/>
            </p:cNvSpPr>
            <p:nvPr/>
          </p:nvSpPr>
          <p:spPr bwMode="auto">
            <a:xfrm>
              <a:off x="1190" y="3392"/>
              <a:ext cx="3652" cy="1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2" name="Line 8"/>
            <p:cNvSpPr>
              <a:spLocks noChangeShapeType="1"/>
            </p:cNvSpPr>
            <p:nvPr/>
          </p:nvSpPr>
          <p:spPr bwMode="auto">
            <a:xfrm>
              <a:off x="2800" y="998"/>
              <a:ext cx="1" cy="2490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3" name="Oval 9"/>
            <p:cNvSpPr>
              <a:spLocks noChangeArrowheads="1"/>
            </p:cNvSpPr>
            <p:nvPr/>
          </p:nvSpPr>
          <p:spPr bwMode="auto">
            <a:xfrm>
              <a:off x="2776" y="336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4" name="Oval 10"/>
            <p:cNvSpPr>
              <a:spLocks noChangeArrowheads="1"/>
            </p:cNvSpPr>
            <p:nvPr/>
          </p:nvSpPr>
          <p:spPr bwMode="auto">
            <a:xfrm>
              <a:off x="4065" y="336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5" name="Oval 11"/>
            <p:cNvSpPr>
              <a:spLocks noChangeArrowheads="1"/>
            </p:cNvSpPr>
            <p:nvPr/>
          </p:nvSpPr>
          <p:spPr bwMode="auto">
            <a:xfrm>
              <a:off x="4065" y="288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6" name="Oval 12"/>
            <p:cNvSpPr>
              <a:spLocks noChangeArrowheads="1"/>
            </p:cNvSpPr>
            <p:nvPr/>
          </p:nvSpPr>
          <p:spPr bwMode="auto">
            <a:xfrm>
              <a:off x="3424" y="2247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7" name="Oval 13"/>
            <p:cNvSpPr>
              <a:spLocks noChangeArrowheads="1"/>
            </p:cNvSpPr>
            <p:nvPr/>
          </p:nvSpPr>
          <p:spPr bwMode="auto">
            <a:xfrm>
              <a:off x="2143" y="2247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8" name="Oval 14"/>
            <p:cNvSpPr>
              <a:spLocks noChangeArrowheads="1"/>
            </p:cNvSpPr>
            <p:nvPr/>
          </p:nvSpPr>
          <p:spPr bwMode="auto">
            <a:xfrm>
              <a:off x="1511" y="2896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9" name="Oval 15"/>
            <p:cNvSpPr>
              <a:spLocks noChangeArrowheads="1"/>
            </p:cNvSpPr>
            <p:nvPr/>
          </p:nvSpPr>
          <p:spPr bwMode="auto">
            <a:xfrm>
              <a:off x="1511" y="3368"/>
              <a:ext cx="40" cy="40"/>
            </a:xfrm>
            <a:prstGeom prst="ellipse">
              <a:avLst/>
            </a:prstGeom>
            <a:solidFill>
              <a:srgbClr val="24211D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0" name="Freeform 16"/>
            <p:cNvSpPr>
              <a:spLocks/>
            </p:cNvSpPr>
            <p:nvPr/>
          </p:nvSpPr>
          <p:spPr bwMode="auto">
            <a:xfrm>
              <a:off x="2167" y="1631"/>
              <a:ext cx="1281" cy="6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0" y="0"/>
                </a:cxn>
                <a:cxn ang="0">
                  <a:pos x="160" y="80"/>
                </a:cxn>
              </a:cxnLst>
              <a:rect l="0" t="0" r="r" b="b"/>
              <a:pathLst>
                <a:path w="160" h="80">
                  <a:moveTo>
                    <a:pt x="0" y="80"/>
                  </a:move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1" name="Freeform 17"/>
            <p:cNvSpPr>
              <a:spLocks/>
            </p:cNvSpPr>
            <p:nvPr/>
          </p:nvSpPr>
          <p:spPr bwMode="auto">
            <a:xfrm>
              <a:off x="3448" y="2271"/>
              <a:ext cx="641" cy="641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0" y="0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cubicBezTo>
                    <a:pt x="36" y="80"/>
                    <a:pt x="0" y="44"/>
                    <a:pt x="0" y="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2" name="Freeform 18"/>
            <p:cNvSpPr>
              <a:spLocks/>
            </p:cNvSpPr>
            <p:nvPr/>
          </p:nvSpPr>
          <p:spPr bwMode="auto">
            <a:xfrm>
              <a:off x="1527" y="2271"/>
              <a:ext cx="640" cy="64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80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cubicBezTo>
                    <a:pt x="80" y="44"/>
                    <a:pt x="44" y="80"/>
                    <a:pt x="0" y="80"/>
                  </a:cubicBezTo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3" name="Line 19"/>
            <p:cNvSpPr>
              <a:spLocks noChangeShapeType="1"/>
            </p:cNvSpPr>
            <p:nvPr/>
          </p:nvSpPr>
          <p:spPr bwMode="auto">
            <a:xfrm>
              <a:off x="1527" y="2912"/>
              <a:ext cx="1" cy="47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4" name="Line 20"/>
            <p:cNvSpPr>
              <a:spLocks noChangeShapeType="1"/>
            </p:cNvSpPr>
            <p:nvPr/>
          </p:nvSpPr>
          <p:spPr bwMode="auto">
            <a:xfrm>
              <a:off x="4081" y="2912"/>
              <a:ext cx="1" cy="472"/>
            </a:xfrm>
            <a:prstGeom prst="line">
              <a:avLst/>
            </a:prstGeom>
            <a:noFill/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5" name="Rectangle 21"/>
            <p:cNvSpPr>
              <a:spLocks noChangeArrowheads="1"/>
            </p:cNvSpPr>
            <p:nvPr/>
          </p:nvSpPr>
          <p:spPr bwMode="auto">
            <a:xfrm>
              <a:off x="3585" y="3376"/>
              <a:ext cx="64" cy="24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6" name="Rectangle 22"/>
            <p:cNvSpPr>
              <a:spLocks noChangeArrowheads="1"/>
            </p:cNvSpPr>
            <p:nvPr/>
          </p:nvSpPr>
          <p:spPr bwMode="auto">
            <a:xfrm>
              <a:off x="4073" y="3128"/>
              <a:ext cx="16" cy="64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7" name="Freeform 23"/>
            <p:cNvSpPr>
              <a:spLocks/>
            </p:cNvSpPr>
            <p:nvPr/>
          </p:nvSpPr>
          <p:spPr bwMode="auto">
            <a:xfrm>
              <a:off x="3625" y="2711"/>
              <a:ext cx="56" cy="5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56" h="56">
                  <a:moveTo>
                    <a:pt x="0" y="16"/>
                  </a:moveTo>
                  <a:lnTo>
                    <a:pt x="48" y="56"/>
                  </a:lnTo>
                  <a:lnTo>
                    <a:pt x="56" y="4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8" name="Freeform 24"/>
            <p:cNvSpPr>
              <a:spLocks/>
            </p:cNvSpPr>
            <p:nvPr/>
          </p:nvSpPr>
          <p:spPr bwMode="auto">
            <a:xfrm>
              <a:off x="3240" y="1807"/>
              <a:ext cx="56" cy="6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64"/>
                </a:cxn>
                <a:cxn ang="0">
                  <a:pos x="56" y="48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56" h="64">
                  <a:moveTo>
                    <a:pt x="0" y="16"/>
                  </a:moveTo>
                  <a:lnTo>
                    <a:pt x="48" y="64"/>
                  </a:lnTo>
                  <a:lnTo>
                    <a:pt x="56" y="4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9" name="Freeform 25"/>
            <p:cNvSpPr>
              <a:spLocks/>
            </p:cNvSpPr>
            <p:nvPr/>
          </p:nvSpPr>
          <p:spPr bwMode="auto">
            <a:xfrm>
              <a:off x="2319" y="1807"/>
              <a:ext cx="56" cy="5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0" y="40"/>
                </a:cxn>
                <a:cxn ang="0">
                  <a:pos x="16" y="56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lnTo>
                    <a:pt x="56" y="8"/>
                  </a:lnTo>
                  <a:lnTo>
                    <a:pt x="48" y="0"/>
                  </a:lnTo>
                  <a:lnTo>
                    <a:pt x="0" y="40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0" name="Freeform 26"/>
            <p:cNvSpPr>
              <a:spLocks/>
            </p:cNvSpPr>
            <p:nvPr/>
          </p:nvSpPr>
          <p:spPr bwMode="auto">
            <a:xfrm>
              <a:off x="1983" y="2655"/>
              <a:ext cx="56" cy="56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56" y="16"/>
                </a:cxn>
                <a:cxn ang="0">
                  <a:pos x="48" y="0"/>
                </a:cxn>
                <a:cxn ang="0">
                  <a:pos x="0" y="40"/>
                </a:cxn>
                <a:cxn ang="0">
                  <a:pos x="16" y="56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lnTo>
                    <a:pt x="56" y="16"/>
                  </a:lnTo>
                  <a:lnTo>
                    <a:pt x="48" y="0"/>
                  </a:lnTo>
                  <a:lnTo>
                    <a:pt x="0" y="40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1" name="Rectangle 27"/>
            <p:cNvSpPr>
              <a:spLocks noChangeArrowheads="1"/>
            </p:cNvSpPr>
            <p:nvPr/>
          </p:nvSpPr>
          <p:spPr bwMode="auto">
            <a:xfrm>
              <a:off x="1519" y="3080"/>
              <a:ext cx="16" cy="64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2" name="Rectangle 28"/>
            <p:cNvSpPr>
              <a:spLocks noChangeArrowheads="1"/>
            </p:cNvSpPr>
            <p:nvPr/>
          </p:nvSpPr>
          <p:spPr bwMode="auto">
            <a:xfrm>
              <a:off x="2055" y="3384"/>
              <a:ext cx="64" cy="16"/>
            </a:xfrm>
            <a:prstGeom prst="rect">
              <a:avLst/>
            </a:prstGeom>
            <a:solidFill>
              <a:srgbClr val="24211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3" name="Freeform 29"/>
            <p:cNvSpPr>
              <a:spLocks/>
            </p:cNvSpPr>
            <p:nvPr/>
          </p:nvSpPr>
          <p:spPr bwMode="auto">
            <a:xfrm>
              <a:off x="2768" y="3672"/>
              <a:ext cx="112" cy="168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3" y="20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" y="18"/>
                </a:cxn>
                <a:cxn ang="0">
                  <a:pos x="7" y="18"/>
                </a:cxn>
                <a:cxn ang="0">
                  <a:pos x="10" y="18"/>
                </a:cxn>
                <a:cxn ang="0">
                  <a:pos x="11" y="15"/>
                </a:cxn>
                <a:cxn ang="0">
                  <a:pos x="10" y="13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2" y="10"/>
                </a:cxn>
                <a:cxn ang="0">
                  <a:pos x="1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4" y="8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3" y="12"/>
                </a:cxn>
                <a:cxn ang="0">
                  <a:pos x="14" y="15"/>
                </a:cxn>
                <a:cxn ang="0">
                  <a:pos x="13" y="17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7" y="21"/>
                </a:cxn>
              </a:cxnLst>
              <a:rect l="0" t="0" r="r" b="b"/>
              <a:pathLst>
                <a:path w="14" h="21">
                  <a:moveTo>
                    <a:pt x="7" y="21"/>
                  </a:moveTo>
                  <a:cubicBezTo>
                    <a:pt x="5" y="21"/>
                    <a:pt x="4" y="21"/>
                    <a:pt x="3" y="20"/>
                  </a:cubicBezTo>
                  <a:cubicBezTo>
                    <a:pt x="2" y="20"/>
                    <a:pt x="1" y="20"/>
                    <a:pt x="0" y="19"/>
                  </a:cubicBezTo>
                  <a:lnTo>
                    <a:pt x="0" y="16"/>
                  </a:lnTo>
                  <a:lnTo>
                    <a:pt x="0" y="16"/>
                  </a:lnTo>
                  <a:cubicBezTo>
                    <a:pt x="1" y="17"/>
                    <a:pt x="2" y="17"/>
                    <a:pt x="3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1" y="17"/>
                    <a:pt x="11" y="16"/>
                    <a:pt x="11" y="15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2"/>
                    <a:pt x="6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1"/>
                    <a:pt x="12" y="1"/>
                    <a:pt x="13" y="2"/>
                  </a:cubicBezTo>
                  <a:lnTo>
                    <a:pt x="13" y="5"/>
                  </a:lnTo>
                  <a:lnTo>
                    <a:pt x="13" y="5"/>
                  </a:lnTo>
                  <a:cubicBezTo>
                    <a:pt x="12" y="4"/>
                    <a:pt x="11" y="4"/>
                    <a:pt x="10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2" y="11"/>
                    <a:pt x="13" y="12"/>
                  </a:cubicBezTo>
                  <a:cubicBezTo>
                    <a:pt x="13" y="13"/>
                    <a:pt x="14" y="14"/>
                    <a:pt x="14" y="15"/>
                  </a:cubicBezTo>
                  <a:cubicBezTo>
                    <a:pt x="14" y="16"/>
                    <a:pt x="14" y="16"/>
                    <a:pt x="13" y="17"/>
                  </a:cubicBezTo>
                  <a:cubicBezTo>
                    <a:pt x="13" y="18"/>
                    <a:pt x="12" y="18"/>
                    <a:pt x="12" y="19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9" y="21"/>
                    <a:pt x="8" y="21"/>
                    <a:pt x="7" y="21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4" name="Freeform 30"/>
            <p:cNvSpPr>
              <a:spLocks noEditPoints="1"/>
            </p:cNvSpPr>
            <p:nvPr/>
          </p:nvSpPr>
          <p:spPr bwMode="auto">
            <a:xfrm>
              <a:off x="3400" y="3672"/>
              <a:ext cx="361" cy="168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1"/>
                </a:cxn>
                <a:cxn ang="0">
                  <a:pos x="15" y="2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5"/>
                </a:cxn>
                <a:cxn ang="0">
                  <a:pos x="3" y="14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3" y="13"/>
                </a:cxn>
                <a:cxn ang="0">
                  <a:pos x="9" y="11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8" y="17"/>
                </a:cxn>
                <a:cxn ang="0">
                  <a:pos x="28" y="11"/>
                </a:cxn>
                <a:cxn ang="0">
                  <a:pos x="28" y="5"/>
                </a:cxn>
                <a:cxn ang="0">
                  <a:pos x="25" y="3"/>
                </a:cxn>
                <a:cxn ang="0">
                  <a:pos x="22" y="5"/>
                </a:cxn>
                <a:cxn ang="0">
                  <a:pos x="21" y="11"/>
                </a:cxn>
                <a:cxn ang="0">
                  <a:pos x="22" y="17"/>
                </a:cxn>
                <a:cxn ang="0">
                  <a:pos x="25" y="19"/>
                </a:cxn>
                <a:cxn ang="0">
                  <a:pos x="28" y="17"/>
                </a:cxn>
                <a:cxn ang="0">
                  <a:pos x="35" y="20"/>
                </a:cxn>
                <a:cxn ang="0">
                  <a:pos x="39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5" y="18"/>
                </a:cxn>
              </a:cxnLst>
              <a:rect l="0" t="0" r="r" b="b"/>
              <a:pathLst>
                <a:path w="45" h="21">
                  <a:moveTo>
                    <a:pt x="9" y="21"/>
                  </a:moveTo>
                  <a:cubicBezTo>
                    <a:pt x="8" y="21"/>
                    <a:pt x="7" y="21"/>
                    <a:pt x="6" y="20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0" y="9"/>
                    <a:pt x="0" y="8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2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lnTo>
                    <a:pt x="16" y="5"/>
                  </a:lnTo>
                  <a:lnTo>
                    <a:pt x="16" y="5"/>
                  </a:lnTo>
                  <a:cubicBezTo>
                    <a:pt x="15" y="5"/>
                    <a:pt x="15" y="5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7" y="3"/>
                    <a:pt x="6" y="3"/>
                    <a:pt x="5" y="5"/>
                  </a:cubicBezTo>
                  <a:cubicBezTo>
                    <a:pt x="3" y="6"/>
                    <a:pt x="3" y="8"/>
                    <a:pt x="3" y="11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7"/>
                    <a:pt x="6" y="18"/>
                    <a:pt x="7" y="18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1" y="19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16" y="19"/>
                  </a:lnTo>
                  <a:cubicBezTo>
                    <a:pt x="16" y="19"/>
                    <a:pt x="15" y="20"/>
                    <a:pt x="15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2" y="20"/>
                    <a:pt x="12" y="21"/>
                    <a:pt x="11" y="21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1"/>
                  </a:moveTo>
                  <a:cubicBezTo>
                    <a:pt x="31" y="14"/>
                    <a:pt x="30" y="17"/>
                    <a:pt x="29" y="18"/>
                  </a:cubicBezTo>
                  <a:cubicBezTo>
                    <a:pt x="28" y="20"/>
                    <a:pt x="27" y="21"/>
                    <a:pt x="25" y="21"/>
                  </a:cubicBezTo>
                  <a:cubicBezTo>
                    <a:pt x="23" y="21"/>
                    <a:pt x="21" y="20"/>
                    <a:pt x="20" y="18"/>
                  </a:cubicBezTo>
                  <a:cubicBezTo>
                    <a:pt x="19" y="17"/>
                    <a:pt x="18" y="14"/>
                    <a:pt x="18" y="11"/>
                  </a:cubicBezTo>
                  <a:cubicBezTo>
                    <a:pt x="18" y="7"/>
                    <a:pt x="19" y="5"/>
                    <a:pt x="20" y="3"/>
                  </a:cubicBezTo>
                  <a:cubicBezTo>
                    <a:pt x="21" y="1"/>
                    <a:pt x="23" y="0"/>
                    <a:pt x="25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5"/>
                    <a:pt x="31" y="7"/>
                    <a:pt x="31" y="11"/>
                  </a:cubicBezTo>
                  <a:close/>
                  <a:moveTo>
                    <a:pt x="28" y="17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1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2" y="5"/>
                    <a:pt x="21" y="6"/>
                    <a:pt x="21" y="7"/>
                  </a:cubicBezTo>
                  <a:cubicBezTo>
                    <a:pt x="21" y="8"/>
                    <a:pt x="21" y="9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2" y="17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19"/>
                    <a:pt x="26" y="19"/>
                    <a:pt x="26" y="18"/>
                  </a:cubicBezTo>
                  <a:cubicBezTo>
                    <a:pt x="27" y="18"/>
                    <a:pt x="27" y="17"/>
                    <a:pt x="28" y="17"/>
                  </a:cubicBezTo>
                  <a:close/>
                  <a:moveTo>
                    <a:pt x="45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9" y="18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9" y="3"/>
                    <a:pt x="39" y="2"/>
                    <a:pt x="39" y="1"/>
                  </a:cubicBezTo>
                  <a:lnTo>
                    <a:pt x="41" y="1"/>
                  </a:lnTo>
                  <a:lnTo>
                    <a:pt x="41" y="18"/>
                  </a:lnTo>
                  <a:lnTo>
                    <a:pt x="45" y="18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5" name="Freeform 31"/>
            <p:cNvSpPr>
              <a:spLocks noEditPoints="1"/>
            </p:cNvSpPr>
            <p:nvPr/>
          </p:nvSpPr>
          <p:spPr bwMode="auto">
            <a:xfrm>
              <a:off x="4352" y="3056"/>
              <a:ext cx="352" cy="16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0" y="15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5" y="5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3" y="12"/>
                </a:cxn>
                <a:cxn ang="0">
                  <a:pos x="8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0"/>
                </a:cxn>
                <a:cxn ang="0">
                  <a:pos x="29" y="18"/>
                </a:cxn>
                <a:cxn ang="0">
                  <a:pos x="19" y="18"/>
                </a:cxn>
                <a:cxn ang="0">
                  <a:pos x="19" y="2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1" y="4"/>
                </a:cxn>
                <a:cxn ang="0">
                  <a:pos x="21" y="10"/>
                </a:cxn>
                <a:cxn ang="0">
                  <a:pos x="21" y="16"/>
                </a:cxn>
                <a:cxn ang="0">
                  <a:pos x="24" y="18"/>
                </a:cxn>
                <a:cxn ang="0">
                  <a:pos x="27" y="16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0"/>
                </a:cxn>
                <a:cxn ang="0">
                  <a:pos x="44" y="18"/>
                </a:cxn>
              </a:cxnLst>
              <a:rect l="0" t="0" r="r" b="b"/>
              <a:pathLst>
                <a:path w="44" h="20">
                  <a:moveTo>
                    <a:pt x="9" y="20"/>
                  </a:move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3" y="19"/>
                    <a:pt x="2" y="18"/>
                  </a:cubicBezTo>
                  <a:cubicBezTo>
                    <a:pt x="1" y="17"/>
                    <a:pt x="1" y="16"/>
                    <a:pt x="0" y="15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2" y="0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5" y="2"/>
                  </a:cubicBezTo>
                  <a:lnTo>
                    <a:pt x="15" y="5"/>
                  </a:lnTo>
                  <a:lnTo>
                    <a:pt x="15" y="5"/>
                  </a:lnTo>
                  <a:cubicBezTo>
                    <a:pt x="15" y="5"/>
                    <a:pt x="15" y="4"/>
                    <a:pt x="14" y="4"/>
                  </a:cubicBezTo>
                  <a:cubicBezTo>
                    <a:pt x="14" y="4"/>
                    <a:pt x="13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6"/>
                    <a:pt x="2" y="8"/>
                    <a:pt x="2" y="10"/>
                  </a:cubicBezTo>
                  <a:cubicBezTo>
                    <a:pt x="2" y="11"/>
                    <a:pt x="3" y="13"/>
                    <a:pt x="3" y="14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2" y="18"/>
                    <a:pt x="12" y="18"/>
                    <a:pt x="13" y="18"/>
                  </a:cubicBezTo>
                  <a:lnTo>
                    <a:pt x="13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5" y="19"/>
                    <a:pt x="15" y="19"/>
                    <a:pt x="14" y="19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0" y="10"/>
                  </a:moveTo>
                  <a:cubicBezTo>
                    <a:pt x="30" y="14"/>
                    <a:pt x="30" y="16"/>
                    <a:pt x="29" y="18"/>
                  </a:cubicBezTo>
                  <a:cubicBezTo>
                    <a:pt x="28" y="20"/>
                    <a:pt x="26" y="20"/>
                    <a:pt x="24" y="20"/>
                  </a:cubicBezTo>
                  <a:cubicBezTo>
                    <a:pt x="22" y="20"/>
                    <a:pt x="20" y="20"/>
                    <a:pt x="19" y="18"/>
                  </a:cubicBezTo>
                  <a:cubicBezTo>
                    <a:pt x="18" y="16"/>
                    <a:pt x="18" y="14"/>
                    <a:pt x="18" y="10"/>
                  </a:cubicBezTo>
                  <a:cubicBezTo>
                    <a:pt x="18" y="7"/>
                    <a:pt x="18" y="4"/>
                    <a:pt x="19" y="2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0"/>
                    <a:pt x="28" y="1"/>
                    <a:pt x="29" y="3"/>
                  </a:cubicBezTo>
                  <a:cubicBezTo>
                    <a:pt x="30" y="4"/>
                    <a:pt x="30" y="7"/>
                    <a:pt x="30" y="10"/>
                  </a:cubicBezTo>
                  <a:close/>
                  <a:moveTo>
                    <a:pt x="27" y="16"/>
                  </a:move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7" y="5"/>
                    <a:pt x="27" y="4"/>
                  </a:cubicBezTo>
                  <a:cubicBezTo>
                    <a:pt x="27" y="4"/>
                    <a:pt x="26" y="3"/>
                    <a:pt x="26" y="3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3" y="2"/>
                    <a:pt x="23" y="2"/>
                    <a:pt x="22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7"/>
                    <a:pt x="27" y="17"/>
                    <a:pt x="27" y="16"/>
                  </a:cubicBezTo>
                  <a:close/>
                  <a:moveTo>
                    <a:pt x="44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8" y="2"/>
                    <a:pt x="39" y="1"/>
                    <a:pt x="39" y="0"/>
                  </a:cubicBezTo>
                  <a:lnTo>
                    <a:pt x="41" y="0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6" name="Freeform 32"/>
            <p:cNvSpPr>
              <a:spLocks noEditPoints="1"/>
            </p:cNvSpPr>
            <p:nvPr/>
          </p:nvSpPr>
          <p:spPr bwMode="auto">
            <a:xfrm>
              <a:off x="3816" y="2448"/>
              <a:ext cx="360" cy="168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9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2" y="5"/>
                </a:cxn>
                <a:cxn ang="0">
                  <a:pos x="21" y="11"/>
                </a:cxn>
                <a:cxn ang="0">
                  <a:pos x="21" y="16"/>
                </a:cxn>
                <a:cxn ang="0">
                  <a:pos x="24" y="19"/>
                </a:cxn>
                <a:cxn ang="0">
                  <a:pos x="27" y="16"/>
                </a:cxn>
                <a:cxn ang="0">
                  <a:pos x="33" y="20"/>
                </a:cxn>
                <a:cxn ang="0">
                  <a:pos x="36" y="15"/>
                </a:cxn>
                <a:cxn ang="0">
                  <a:pos x="41" y="9"/>
                </a:cxn>
                <a:cxn ang="0">
                  <a:pos x="42" y="4"/>
                </a:cxn>
                <a:cxn ang="0">
                  <a:pos x="40" y="3"/>
                </a:cxn>
                <a:cxn ang="0">
                  <a:pos x="37" y="3"/>
                </a:cxn>
                <a:cxn ang="0">
                  <a:pos x="35" y="4"/>
                </a:cxn>
                <a:cxn ang="0">
                  <a:pos x="34" y="4"/>
                </a:cxn>
                <a:cxn ang="0">
                  <a:pos x="36" y="1"/>
                </a:cxn>
                <a:cxn ang="0">
                  <a:pos x="43" y="2"/>
                </a:cxn>
                <a:cxn ang="0">
                  <a:pos x="44" y="8"/>
                </a:cxn>
                <a:cxn ang="0">
                  <a:pos x="42" y="11"/>
                </a:cxn>
                <a:cxn ang="0">
                  <a:pos x="38" y="16"/>
                </a:cxn>
                <a:cxn ang="0">
                  <a:pos x="45" y="18"/>
                </a:cxn>
              </a:cxnLst>
              <a:rect l="0" t="0" r="r" b="b"/>
              <a:pathLst>
                <a:path w="45" h="21">
                  <a:moveTo>
                    <a:pt x="9" y="21"/>
                  </a:moveTo>
                  <a:cubicBezTo>
                    <a:pt x="8" y="21"/>
                    <a:pt x="7" y="21"/>
                    <a:pt x="5" y="20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2"/>
                    <a:pt x="15" y="2"/>
                    <a:pt x="16" y="2"/>
                  </a:cubicBezTo>
                  <a:lnTo>
                    <a:pt x="16" y="5"/>
                  </a:lnTo>
                  <a:lnTo>
                    <a:pt x="15" y="5"/>
                  </a:lnTo>
                  <a:cubicBezTo>
                    <a:pt x="15" y="5"/>
                    <a:pt x="15" y="5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3"/>
                    <a:pt x="5" y="3"/>
                    <a:pt x="4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8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1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0"/>
                  </a:moveTo>
                  <a:cubicBezTo>
                    <a:pt x="31" y="14"/>
                    <a:pt x="30" y="17"/>
                    <a:pt x="29" y="18"/>
                  </a:cubicBezTo>
                  <a:cubicBezTo>
                    <a:pt x="28" y="20"/>
                    <a:pt x="27" y="21"/>
                    <a:pt x="24" y="21"/>
                  </a:cubicBezTo>
                  <a:cubicBezTo>
                    <a:pt x="22" y="21"/>
                    <a:pt x="21" y="20"/>
                    <a:pt x="20" y="18"/>
                  </a:cubicBezTo>
                  <a:cubicBezTo>
                    <a:pt x="19" y="17"/>
                    <a:pt x="18" y="14"/>
                    <a:pt x="18" y="11"/>
                  </a:cubicBezTo>
                  <a:cubicBezTo>
                    <a:pt x="18" y="7"/>
                    <a:pt x="19" y="4"/>
                    <a:pt x="20" y="3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5"/>
                    <a:pt x="31" y="7"/>
                    <a:pt x="31" y="10"/>
                  </a:cubicBezTo>
                  <a:close/>
                  <a:moveTo>
                    <a:pt x="27" y="16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8"/>
                    <a:pt x="24" y="19"/>
                    <a:pt x="24" y="19"/>
                  </a:cubicBezTo>
                  <a:cubicBezTo>
                    <a:pt x="25" y="19"/>
                    <a:pt x="26" y="18"/>
                    <a:pt x="26" y="18"/>
                  </a:cubicBezTo>
                  <a:cubicBezTo>
                    <a:pt x="27" y="18"/>
                    <a:pt x="27" y="17"/>
                    <a:pt x="27" y="16"/>
                  </a:cubicBezTo>
                  <a:close/>
                  <a:moveTo>
                    <a:pt x="45" y="20"/>
                  </a:moveTo>
                  <a:lnTo>
                    <a:pt x="33" y="20"/>
                  </a:lnTo>
                  <a:lnTo>
                    <a:pt x="33" y="18"/>
                  </a:lnTo>
                  <a:cubicBezTo>
                    <a:pt x="34" y="17"/>
                    <a:pt x="35" y="16"/>
                    <a:pt x="36" y="15"/>
                  </a:cubicBezTo>
                  <a:cubicBezTo>
                    <a:pt x="36" y="14"/>
                    <a:pt x="37" y="14"/>
                    <a:pt x="38" y="13"/>
                  </a:cubicBezTo>
                  <a:cubicBezTo>
                    <a:pt x="39" y="11"/>
                    <a:pt x="41" y="10"/>
                    <a:pt x="41" y="9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5"/>
                    <a:pt x="42" y="5"/>
                    <a:pt x="42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5" y="3"/>
                    <a:pt x="35" y="3"/>
                    <a:pt x="35" y="4"/>
                  </a:cubicBezTo>
                  <a:cubicBezTo>
                    <a:pt x="34" y="4"/>
                    <a:pt x="34" y="4"/>
                    <a:pt x="34" y="4"/>
                  </a:cubicBezTo>
                  <a:lnTo>
                    <a:pt x="34" y="4"/>
                  </a:lnTo>
                  <a:lnTo>
                    <a:pt x="34" y="1"/>
                  </a:lnTo>
                  <a:cubicBezTo>
                    <a:pt x="34" y="1"/>
                    <a:pt x="35" y="1"/>
                    <a:pt x="36" y="1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1" y="0"/>
                    <a:pt x="42" y="1"/>
                    <a:pt x="43" y="2"/>
                  </a:cubicBezTo>
                  <a:cubicBezTo>
                    <a:pt x="44" y="3"/>
                    <a:pt x="45" y="4"/>
                    <a:pt x="45" y="6"/>
                  </a:cubicBezTo>
                  <a:cubicBezTo>
                    <a:pt x="45" y="6"/>
                    <a:pt x="44" y="7"/>
                    <a:pt x="44" y="8"/>
                  </a:cubicBezTo>
                  <a:cubicBezTo>
                    <a:pt x="44" y="8"/>
                    <a:pt x="44" y="9"/>
                    <a:pt x="44" y="10"/>
                  </a:cubicBezTo>
                  <a:cubicBezTo>
                    <a:pt x="43" y="10"/>
                    <a:pt x="43" y="11"/>
                    <a:pt x="42" y="11"/>
                  </a:cubicBezTo>
                  <a:cubicBezTo>
                    <a:pt x="42" y="12"/>
                    <a:pt x="41" y="12"/>
                    <a:pt x="41" y="13"/>
                  </a:cubicBezTo>
                  <a:cubicBezTo>
                    <a:pt x="40" y="14"/>
                    <a:pt x="39" y="15"/>
                    <a:pt x="38" y="16"/>
                  </a:cubicBezTo>
                  <a:cubicBezTo>
                    <a:pt x="37" y="17"/>
                    <a:pt x="36" y="18"/>
                    <a:pt x="36" y="18"/>
                  </a:cubicBezTo>
                  <a:lnTo>
                    <a:pt x="45" y="18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7" name="Freeform 33"/>
            <p:cNvSpPr>
              <a:spLocks noEditPoints="1"/>
            </p:cNvSpPr>
            <p:nvPr/>
          </p:nvSpPr>
          <p:spPr bwMode="auto">
            <a:xfrm>
              <a:off x="2624" y="1248"/>
              <a:ext cx="360" cy="161"/>
            </a:xfrm>
            <a:custGeom>
              <a:avLst/>
              <a:gdLst/>
              <a:ahLst/>
              <a:cxnLst>
                <a:cxn ang="0">
                  <a:pos x="5" y="19"/>
                </a:cxn>
                <a:cxn ang="0">
                  <a:pos x="0" y="14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4" y="4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1" y="18"/>
                </a:cxn>
                <a:cxn ang="0">
                  <a:pos x="13" y="12"/>
                </a:cxn>
                <a:cxn ang="0">
                  <a:pos x="8" y="10"/>
                </a:cxn>
                <a:cxn ang="0">
                  <a:pos x="16" y="18"/>
                </a:cxn>
                <a:cxn ang="0">
                  <a:pos x="13" y="19"/>
                </a:cxn>
                <a:cxn ang="0">
                  <a:pos x="9" y="20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2"/>
                </a:cxn>
                <a:cxn ang="0">
                  <a:pos x="29" y="2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1" y="4"/>
                </a:cxn>
                <a:cxn ang="0">
                  <a:pos x="21" y="10"/>
                </a:cxn>
                <a:cxn ang="0">
                  <a:pos x="21" y="16"/>
                </a:cxn>
                <a:cxn ang="0">
                  <a:pos x="24" y="18"/>
                </a:cxn>
                <a:cxn ang="0">
                  <a:pos x="27" y="16"/>
                </a:cxn>
                <a:cxn ang="0">
                  <a:pos x="37" y="2"/>
                </a:cxn>
                <a:cxn ang="0">
                  <a:pos x="34" y="3"/>
                </a:cxn>
                <a:cxn ang="0">
                  <a:pos x="33" y="4"/>
                </a:cxn>
                <a:cxn ang="0">
                  <a:pos x="36" y="0"/>
                </a:cxn>
                <a:cxn ang="0">
                  <a:pos x="41" y="0"/>
                </a:cxn>
                <a:cxn ang="0">
                  <a:pos x="44" y="2"/>
                </a:cxn>
                <a:cxn ang="0">
                  <a:pos x="43" y="7"/>
                </a:cxn>
                <a:cxn ang="0">
                  <a:pos x="41" y="9"/>
                </a:cxn>
                <a:cxn ang="0">
                  <a:pos x="44" y="10"/>
                </a:cxn>
                <a:cxn ang="0">
                  <a:pos x="45" y="14"/>
                </a:cxn>
                <a:cxn ang="0">
                  <a:pos x="43" y="18"/>
                </a:cxn>
                <a:cxn ang="0">
                  <a:pos x="38" y="20"/>
                </a:cxn>
                <a:cxn ang="0">
                  <a:pos x="33" y="19"/>
                </a:cxn>
                <a:cxn ang="0">
                  <a:pos x="33" y="16"/>
                </a:cxn>
                <a:cxn ang="0">
                  <a:pos x="38" y="18"/>
                </a:cxn>
                <a:cxn ang="0">
                  <a:pos x="41" y="17"/>
                </a:cxn>
                <a:cxn ang="0">
                  <a:pos x="42" y="14"/>
                </a:cxn>
                <a:cxn ang="0">
                  <a:pos x="41" y="11"/>
                </a:cxn>
                <a:cxn ang="0">
                  <a:pos x="38" y="10"/>
                </a:cxn>
                <a:cxn ang="0">
                  <a:pos x="37" y="8"/>
                </a:cxn>
                <a:cxn ang="0">
                  <a:pos x="41" y="7"/>
                </a:cxn>
                <a:cxn ang="0">
                  <a:pos x="42" y="3"/>
                </a:cxn>
                <a:cxn ang="0">
                  <a:pos x="40" y="2"/>
                </a:cxn>
              </a:cxnLst>
              <a:rect l="0" t="0" r="r" b="b"/>
              <a:pathLst>
                <a:path w="45" h="20">
                  <a:moveTo>
                    <a:pt x="9" y="20"/>
                  </a:moveTo>
                  <a:cubicBezTo>
                    <a:pt x="8" y="20"/>
                    <a:pt x="6" y="20"/>
                    <a:pt x="5" y="19"/>
                  </a:cubicBezTo>
                  <a:cubicBezTo>
                    <a:pt x="4" y="19"/>
                    <a:pt x="3" y="18"/>
                    <a:pt x="2" y="17"/>
                  </a:cubicBezTo>
                  <a:cubicBezTo>
                    <a:pt x="1" y="17"/>
                    <a:pt x="1" y="15"/>
                    <a:pt x="0" y="14"/>
                  </a:cubicBezTo>
                  <a:cubicBezTo>
                    <a:pt x="0" y="13"/>
                    <a:pt x="0" y="11"/>
                    <a:pt x="0" y="10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lnTo>
                    <a:pt x="16" y="4"/>
                  </a:lnTo>
                  <a:lnTo>
                    <a:pt x="15" y="4"/>
                  </a:lnTo>
                  <a:cubicBezTo>
                    <a:pt x="15" y="4"/>
                    <a:pt x="15" y="4"/>
                    <a:pt x="14" y="4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7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5" y="16"/>
                    <a:pt x="5" y="17"/>
                    <a:pt x="6" y="17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2" y="17"/>
                    <a:pt x="13" y="17"/>
                    <a:pt x="13" y="17"/>
                  </a:cubicBezTo>
                  <a:lnTo>
                    <a:pt x="13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6" y="10"/>
                  </a:lnTo>
                  <a:lnTo>
                    <a:pt x="16" y="18"/>
                  </a:lnTo>
                  <a:cubicBezTo>
                    <a:pt x="15" y="18"/>
                    <a:pt x="15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1" y="10"/>
                  </a:moveTo>
                  <a:cubicBezTo>
                    <a:pt x="31" y="13"/>
                    <a:pt x="30" y="16"/>
                    <a:pt x="29" y="18"/>
                  </a:cubicBezTo>
                  <a:cubicBezTo>
                    <a:pt x="28" y="19"/>
                    <a:pt x="26" y="20"/>
                    <a:pt x="24" y="20"/>
                  </a:cubicBezTo>
                  <a:cubicBezTo>
                    <a:pt x="22" y="20"/>
                    <a:pt x="21" y="19"/>
                    <a:pt x="20" y="18"/>
                  </a:cubicBezTo>
                  <a:cubicBezTo>
                    <a:pt x="18" y="16"/>
                    <a:pt x="18" y="13"/>
                    <a:pt x="18" y="10"/>
                  </a:cubicBezTo>
                  <a:cubicBezTo>
                    <a:pt x="18" y="6"/>
                    <a:pt x="18" y="4"/>
                    <a:pt x="20" y="2"/>
                  </a:cubicBezTo>
                  <a:cubicBezTo>
                    <a:pt x="21" y="0"/>
                    <a:pt x="22" y="0"/>
                    <a:pt x="24" y="0"/>
                  </a:cubicBezTo>
                  <a:cubicBezTo>
                    <a:pt x="26" y="0"/>
                    <a:pt x="28" y="0"/>
                    <a:pt x="29" y="2"/>
                  </a:cubicBezTo>
                  <a:cubicBezTo>
                    <a:pt x="30" y="4"/>
                    <a:pt x="31" y="6"/>
                    <a:pt x="31" y="10"/>
                  </a:cubicBezTo>
                  <a:close/>
                  <a:moveTo>
                    <a:pt x="27" y="16"/>
                  </a:moveTo>
                  <a:cubicBezTo>
                    <a:pt x="27" y="15"/>
                    <a:pt x="28" y="14"/>
                    <a:pt x="28" y="13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8"/>
                    <a:pt x="28" y="7"/>
                    <a:pt x="28" y="6"/>
                  </a:cubicBezTo>
                  <a:cubicBezTo>
                    <a:pt x="28" y="5"/>
                    <a:pt x="27" y="4"/>
                    <a:pt x="27" y="4"/>
                  </a:cubicBezTo>
                  <a:cubicBezTo>
                    <a:pt x="27" y="3"/>
                    <a:pt x="27" y="3"/>
                    <a:pt x="26" y="2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7"/>
                    <a:pt x="21" y="9"/>
                    <a:pt x="21" y="10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21" y="14"/>
                    <a:pt x="21" y="15"/>
                    <a:pt x="21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5" y="18"/>
                    <a:pt x="26" y="18"/>
                    <a:pt x="26" y="17"/>
                  </a:cubicBezTo>
                  <a:cubicBezTo>
                    <a:pt x="27" y="17"/>
                    <a:pt x="27" y="16"/>
                    <a:pt x="27" y="16"/>
                  </a:cubicBezTo>
                  <a:close/>
                  <a:moveTo>
                    <a:pt x="38" y="2"/>
                  </a:moveTo>
                  <a:cubicBezTo>
                    <a:pt x="38" y="2"/>
                    <a:pt x="37" y="2"/>
                    <a:pt x="37" y="2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lnTo>
                    <a:pt x="33" y="4"/>
                  </a:lnTo>
                  <a:lnTo>
                    <a:pt x="33" y="1"/>
                  </a:lnTo>
                  <a:cubicBezTo>
                    <a:pt x="34" y="0"/>
                    <a:pt x="35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3" y="1"/>
                  </a:cubicBezTo>
                  <a:cubicBezTo>
                    <a:pt x="43" y="1"/>
                    <a:pt x="44" y="2"/>
                    <a:pt x="44" y="2"/>
                  </a:cubicBezTo>
                  <a:cubicBezTo>
                    <a:pt x="44" y="3"/>
                    <a:pt x="45" y="3"/>
                    <a:pt x="45" y="4"/>
                  </a:cubicBezTo>
                  <a:cubicBezTo>
                    <a:pt x="45" y="5"/>
                    <a:pt x="44" y="6"/>
                    <a:pt x="43" y="7"/>
                  </a:cubicBezTo>
                  <a:cubicBezTo>
                    <a:pt x="43" y="8"/>
                    <a:pt x="42" y="8"/>
                    <a:pt x="41" y="9"/>
                  </a:cubicBezTo>
                  <a:lnTo>
                    <a:pt x="41" y="9"/>
                  </a:lnTo>
                  <a:cubicBezTo>
                    <a:pt x="41" y="9"/>
                    <a:pt x="42" y="9"/>
                    <a:pt x="42" y="9"/>
                  </a:cubicBezTo>
                  <a:cubicBezTo>
                    <a:pt x="43" y="9"/>
                    <a:pt x="43" y="10"/>
                    <a:pt x="44" y="10"/>
                  </a:cubicBezTo>
                  <a:cubicBezTo>
                    <a:pt x="44" y="11"/>
                    <a:pt x="44" y="11"/>
                    <a:pt x="45" y="12"/>
                  </a:cubicBezTo>
                  <a:cubicBezTo>
                    <a:pt x="45" y="12"/>
                    <a:pt x="45" y="13"/>
                    <a:pt x="45" y="14"/>
                  </a:cubicBezTo>
                  <a:cubicBezTo>
                    <a:pt x="45" y="15"/>
                    <a:pt x="45" y="15"/>
                    <a:pt x="44" y="16"/>
                  </a:cubicBezTo>
                  <a:cubicBezTo>
                    <a:pt x="44" y="17"/>
                    <a:pt x="44" y="18"/>
                    <a:pt x="43" y="18"/>
                  </a:cubicBezTo>
                  <a:cubicBezTo>
                    <a:pt x="43" y="19"/>
                    <a:pt x="42" y="19"/>
                    <a:pt x="41" y="20"/>
                  </a:cubicBezTo>
                  <a:cubicBezTo>
                    <a:pt x="40" y="20"/>
                    <a:pt x="39" y="20"/>
                    <a:pt x="38" y="20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4" y="19"/>
                    <a:pt x="34" y="19"/>
                    <a:pt x="33" y="19"/>
                  </a:cubicBezTo>
                  <a:lnTo>
                    <a:pt x="33" y="16"/>
                  </a:lnTo>
                  <a:lnTo>
                    <a:pt x="33" y="16"/>
                  </a:lnTo>
                  <a:cubicBezTo>
                    <a:pt x="34" y="16"/>
                    <a:pt x="34" y="17"/>
                    <a:pt x="35" y="17"/>
                  </a:cubicBezTo>
                  <a:cubicBezTo>
                    <a:pt x="36" y="18"/>
                    <a:pt x="37" y="18"/>
                    <a:pt x="38" y="18"/>
                  </a:cubicBezTo>
                  <a:cubicBezTo>
                    <a:pt x="39" y="18"/>
                    <a:pt x="39" y="18"/>
                    <a:pt x="40" y="17"/>
                  </a:cubicBezTo>
                  <a:cubicBezTo>
                    <a:pt x="40" y="17"/>
                    <a:pt x="41" y="17"/>
                    <a:pt x="41" y="17"/>
                  </a:cubicBezTo>
                  <a:cubicBezTo>
                    <a:pt x="41" y="16"/>
                    <a:pt x="42" y="16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2" y="11"/>
                    <a:pt x="41" y="11"/>
                    <a:pt x="41" y="11"/>
                  </a:cubicBezTo>
                  <a:cubicBezTo>
                    <a:pt x="41" y="10"/>
                    <a:pt x="40" y="10"/>
                    <a:pt x="40" y="10"/>
                  </a:cubicBezTo>
                  <a:cubicBezTo>
                    <a:pt x="39" y="10"/>
                    <a:pt x="39" y="10"/>
                    <a:pt x="38" y="10"/>
                  </a:cubicBezTo>
                  <a:lnTo>
                    <a:pt x="37" y="10"/>
                  </a:lnTo>
                  <a:lnTo>
                    <a:pt x="37" y="8"/>
                  </a:lnTo>
                  <a:lnTo>
                    <a:pt x="38" y="8"/>
                  </a:lnTo>
                  <a:cubicBezTo>
                    <a:pt x="39" y="8"/>
                    <a:pt x="40" y="8"/>
                    <a:pt x="41" y="7"/>
                  </a:cubicBezTo>
                  <a:cubicBezTo>
                    <a:pt x="41" y="6"/>
                    <a:pt x="42" y="6"/>
                    <a:pt x="42" y="5"/>
                  </a:cubicBezTo>
                  <a:cubicBezTo>
                    <a:pt x="42" y="4"/>
                    <a:pt x="42" y="4"/>
                    <a:pt x="42" y="3"/>
                  </a:cubicBezTo>
                  <a:cubicBezTo>
                    <a:pt x="41" y="3"/>
                    <a:pt x="41" y="3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8" y="2"/>
                  </a:cubicBez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8" name="Freeform 34"/>
            <p:cNvSpPr>
              <a:spLocks noEditPoints="1"/>
            </p:cNvSpPr>
            <p:nvPr/>
          </p:nvSpPr>
          <p:spPr bwMode="auto">
            <a:xfrm>
              <a:off x="1607" y="2479"/>
              <a:ext cx="368" cy="160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4"/>
                </a:cxn>
                <a:cxn ang="0">
                  <a:pos x="15" y="4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4" y="13"/>
                </a:cxn>
                <a:cxn ang="0">
                  <a:pos x="7" y="17"/>
                </a:cxn>
                <a:cxn ang="0">
                  <a:pos x="12" y="18"/>
                </a:cxn>
                <a:cxn ang="0">
                  <a:pos x="14" y="12"/>
                </a:cxn>
                <a:cxn ang="0">
                  <a:pos x="9" y="10"/>
                </a:cxn>
                <a:cxn ang="0">
                  <a:pos x="16" y="18"/>
                </a:cxn>
                <a:cxn ang="0">
                  <a:pos x="13" y="19"/>
                </a:cxn>
                <a:cxn ang="0">
                  <a:pos x="10" y="20"/>
                </a:cxn>
                <a:cxn ang="0">
                  <a:pos x="30" y="18"/>
                </a:cxn>
                <a:cxn ang="0">
                  <a:pos x="20" y="18"/>
                </a:cxn>
                <a:cxn ang="0">
                  <a:pos x="20" y="2"/>
                </a:cxn>
                <a:cxn ang="0">
                  <a:pos x="30" y="2"/>
                </a:cxn>
                <a:cxn ang="0">
                  <a:pos x="28" y="16"/>
                </a:cxn>
                <a:cxn ang="0">
                  <a:pos x="29" y="10"/>
                </a:cxn>
                <a:cxn ang="0">
                  <a:pos x="28" y="4"/>
                </a:cxn>
                <a:cxn ang="0">
                  <a:pos x="25" y="2"/>
                </a:cxn>
                <a:cxn ang="0">
                  <a:pos x="22" y="4"/>
                </a:cxn>
                <a:cxn ang="0">
                  <a:pos x="21" y="10"/>
                </a:cxn>
                <a:cxn ang="0">
                  <a:pos x="22" y="16"/>
                </a:cxn>
                <a:cxn ang="0">
                  <a:pos x="25" y="18"/>
                </a:cxn>
                <a:cxn ang="0">
                  <a:pos x="28" y="16"/>
                </a:cxn>
                <a:cxn ang="0">
                  <a:pos x="34" y="20"/>
                </a:cxn>
                <a:cxn ang="0">
                  <a:pos x="36" y="15"/>
                </a:cxn>
                <a:cxn ang="0">
                  <a:pos x="42" y="8"/>
                </a:cxn>
                <a:cxn ang="0">
                  <a:pos x="42" y="4"/>
                </a:cxn>
                <a:cxn ang="0">
                  <a:pos x="40" y="2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4" y="4"/>
                </a:cxn>
                <a:cxn ang="0">
                  <a:pos x="37" y="0"/>
                </a:cxn>
                <a:cxn ang="0">
                  <a:pos x="44" y="1"/>
                </a:cxn>
                <a:cxn ang="0">
                  <a:pos x="45" y="7"/>
                </a:cxn>
                <a:cxn ang="0">
                  <a:pos x="43" y="11"/>
                </a:cxn>
                <a:cxn ang="0">
                  <a:pos x="39" y="15"/>
                </a:cxn>
                <a:cxn ang="0">
                  <a:pos x="46" y="17"/>
                </a:cxn>
              </a:cxnLst>
              <a:rect l="0" t="0" r="r" b="b"/>
              <a:pathLst>
                <a:path w="46" h="20">
                  <a:moveTo>
                    <a:pt x="10" y="20"/>
                  </a:moveTo>
                  <a:cubicBezTo>
                    <a:pt x="8" y="20"/>
                    <a:pt x="7" y="20"/>
                    <a:pt x="6" y="19"/>
                  </a:cubicBezTo>
                  <a:cubicBezTo>
                    <a:pt x="5" y="19"/>
                    <a:pt x="4" y="18"/>
                    <a:pt x="3" y="17"/>
                  </a:cubicBezTo>
                  <a:cubicBezTo>
                    <a:pt x="2" y="17"/>
                    <a:pt x="2" y="16"/>
                    <a:pt x="1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8"/>
                    <a:pt x="1" y="7"/>
                    <a:pt x="1" y="6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lnTo>
                    <a:pt x="16" y="4"/>
                  </a:lnTo>
                  <a:lnTo>
                    <a:pt x="16" y="4"/>
                  </a:ln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1"/>
                    <a:pt x="3" y="12"/>
                    <a:pt x="4" y="13"/>
                  </a:cubicBezTo>
                  <a:cubicBezTo>
                    <a:pt x="4" y="14"/>
                    <a:pt x="4" y="15"/>
                    <a:pt x="5" y="16"/>
                  </a:cubicBezTo>
                  <a:cubicBezTo>
                    <a:pt x="6" y="16"/>
                    <a:pt x="6" y="17"/>
                    <a:pt x="7" y="17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3" y="18"/>
                    <a:pt x="13" y="17"/>
                    <a:pt x="14" y="17"/>
                  </a:cubicBezTo>
                  <a:lnTo>
                    <a:pt x="14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8"/>
                  </a:lnTo>
                  <a:cubicBezTo>
                    <a:pt x="16" y="19"/>
                    <a:pt x="16" y="19"/>
                    <a:pt x="15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lose/>
                  <a:moveTo>
                    <a:pt x="31" y="10"/>
                  </a:moveTo>
                  <a:cubicBezTo>
                    <a:pt x="31" y="13"/>
                    <a:pt x="31" y="16"/>
                    <a:pt x="30" y="18"/>
                  </a:cubicBezTo>
                  <a:cubicBezTo>
                    <a:pt x="29" y="19"/>
                    <a:pt x="27" y="20"/>
                    <a:pt x="25" y="20"/>
                  </a:cubicBezTo>
                  <a:cubicBezTo>
                    <a:pt x="23" y="20"/>
                    <a:pt x="21" y="19"/>
                    <a:pt x="20" y="18"/>
                  </a:cubicBezTo>
                  <a:cubicBezTo>
                    <a:pt x="19" y="16"/>
                    <a:pt x="19" y="13"/>
                    <a:pt x="19" y="10"/>
                  </a:cubicBezTo>
                  <a:cubicBezTo>
                    <a:pt x="19" y="6"/>
                    <a:pt x="19" y="4"/>
                    <a:pt x="20" y="2"/>
                  </a:cubicBezTo>
                  <a:cubicBezTo>
                    <a:pt x="21" y="0"/>
                    <a:pt x="23" y="0"/>
                    <a:pt x="25" y="0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1" y="4"/>
                    <a:pt x="31" y="6"/>
                    <a:pt x="31" y="10"/>
                  </a:cubicBezTo>
                  <a:close/>
                  <a:moveTo>
                    <a:pt x="28" y="16"/>
                  </a:moveTo>
                  <a:cubicBezTo>
                    <a:pt x="28" y="15"/>
                    <a:pt x="28" y="14"/>
                    <a:pt x="28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29" y="8"/>
                    <a:pt x="29" y="7"/>
                    <a:pt x="28" y="6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8" y="3"/>
                    <a:pt x="27" y="3"/>
                    <a:pt x="27" y="2"/>
                  </a:cubicBezTo>
                  <a:cubicBezTo>
                    <a:pt x="26" y="2"/>
                    <a:pt x="26" y="2"/>
                    <a:pt x="25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1" y="7"/>
                    <a:pt x="21" y="9"/>
                    <a:pt x="21" y="10"/>
                  </a:cubicBezTo>
                  <a:cubicBezTo>
                    <a:pt x="21" y="11"/>
                    <a:pt x="21" y="12"/>
                    <a:pt x="22" y="13"/>
                  </a:cubicBezTo>
                  <a:cubicBezTo>
                    <a:pt x="22" y="14"/>
                    <a:pt x="22" y="15"/>
                    <a:pt x="22" y="16"/>
                  </a:cubicBezTo>
                  <a:cubicBezTo>
                    <a:pt x="22" y="16"/>
                    <a:pt x="23" y="17"/>
                    <a:pt x="23" y="17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6" y="18"/>
                    <a:pt x="26" y="18"/>
                    <a:pt x="27" y="17"/>
                  </a:cubicBezTo>
                  <a:cubicBezTo>
                    <a:pt x="27" y="17"/>
                    <a:pt x="28" y="17"/>
                    <a:pt x="28" y="16"/>
                  </a:cubicBezTo>
                  <a:close/>
                  <a:moveTo>
                    <a:pt x="46" y="20"/>
                  </a:moveTo>
                  <a:lnTo>
                    <a:pt x="34" y="20"/>
                  </a:lnTo>
                  <a:lnTo>
                    <a:pt x="34" y="17"/>
                  </a:lnTo>
                  <a:cubicBezTo>
                    <a:pt x="35" y="16"/>
                    <a:pt x="36" y="15"/>
                    <a:pt x="36" y="15"/>
                  </a:cubicBezTo>
                  <a:cubicBezTo>
                    <a:pt x="37" y="14"/>
                    <a:pt x="38" y="13"/>
                    <a:pt x="39" y="12"/>
                  </a:cubicBezTo>
                  <a:cubicBezTo>
                    <a:pt x="40" y="11"/>
                    <a:pt x="41" y="9"/>
                    <a:pt x="42" y="8"/>
                  </a:cubicBezTo>
                  <a:cubicBezTo>
                    <a:pt x="42" y="7"/>
                    <a:pt x="42" y="6"/>
                    <a:pt x="42" y="5"/>
                  </a:cubicBezTo>
                  <a:cubicBezTo>
                    <a:pt x="42" y="5"/>
                    <a:pt x="42" y="4"/>
                    <a:pt x="42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2"/>
                    <a:pt x="41" y="2"/>
                    <a:pt x="40" y="2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5" y="3"/>
                    <a:pt x="34" y="4"/>
                  </a:cubicBezTo>
                  <a:lnTo>
                    <a:pt x="34" y="4"/>
                  </a:lnTo>
                  <a:lnTo>
                    <a:pt x="34" y="1"/>
                  </a:lnTo>
                  <a:cubicBezTo>
                    <a:pt x="35" y="1"/>
                    <a:pt x="36" y="0"/>
                    <a:pt x="37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5" y="2"/>
                    <a:pt x="45" y="3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5" y="8"/>
                    <a:pt x="44" y="8"/>
                    <a:pt x="44" y="9"/>
                  </a:cubicBezTo>
                  <a:cubicBezTo>
                    <a:pt x="44" y="10"/>
                    <a:pt x="43" y="10"/>
                    <a:pt x="43" y="11"/>
                  </a:cubicBezTo>
                  <a:cubicBezTo>
                    <a:pt x="43" y="11"/>
                    <a:pt x="42" y="12"/>
                    <a:pt x="42" y="12"/>
                  </a:cubicBezTo>
                  <a:cubicBezTo>
                    <a:pt x="41" y="13"/>
                    <a:pt x="40" y="14"/>
                    <a:pt x="39" y="15"/>
                  </a:cubicBezTo>
                  <a:cubicBezTo>
                    <a:pt x="38" y="16"/>
                    <a:pt x="37" y="17"/>
                    <a:pt x="36" y="17"/>
                  </a:cubicBezTo>
                  <a:lnTo>
                    <a:pt x="46" y="17"/>
                  </a:lnTo>
                  <a:lnTo>
                    <a:pt x="46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9" name="Freeform 35"/>
            <p:cNvSpPr>
              <a:spLocks noEditPoints="1"/>
            </p:cNvSpPr>
            <p:nvPr/>
          </p:nvSpPr>
          <p:spPr bwMode="auto">
            <a:xfrm>
              <a:off x="1086" y="3080"/>
              <a:ext cx="361" cy="168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7" y="18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9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4"/>
                </a:cxn>
                <a:cxn ang="0">
                  <a:pos x="21" y="10"/>
                </a:cxn>
                <a:cxn ang="0">
                  <a:pos x="22" y="16"/>
                </a:cxn>
                <a:cxn ang="0">
                  <a:pos x="25" y="18"/>
                </a:cxn>
                <a:cxn ang="0">
                  <a:pos x="27" y="16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0"/>
                </a:cxn>
                <a:cxn ang="0">
                  <a:pos x="45" y="18"/>
                </a:cxn>
              </a:cxnLst>
              <a:rect l="0" t="0" r="r" b="b"/>
              <a:pathLst>
                <a:path w="45" h="21">
                  <a:moveTo>
                    <a:pt x="9" y="21"/>
                  </a:moveTo>
                  <a:cubicBezTo>
                    <a:pt x="8" y="21"/>
                    <a:pt x="7" y="20"/>
                    <a:pt x="6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lnTo>
                    <a:pt x="16" y="5"/>
                  </a:lnTo>
                  <a:lnTo>
                    <a:pt x="16" y="5"/>
                  </a:lnTo>
                  <a:cubicBezTo>
                    <a:pt x="15" y="5"/>
                    <a:pt x="15" y="4"/>
                    <a:pt x="15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7" y="2"/>
                    <a:pt x="6" y="3"/>
                    <a:pt x="4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7"/>
                    <a:pt x="7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6" y="19"/>
                    <a:pt x="15" y="19"/>
                    <a:pt x="15" y="19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0"/>
                  </a:moveTo>
                  <a:cubicBezTo>
                    <a:pt x="31" y="14"/>
                    <a:pt x="30" y="16"/>
                    <a:pt x="29" y="18"/>
                  </a:cubicBezTo>
                  <a:cubicBezTo>
                    <a:pt x="28" y="20"/>
                    <a:pt x="27" y="21"/>
                    <a:pt x="25" y="21"/>
                  </a:cubicBezTo>
                  <a:cubicBezTo>
                    <a:pt x="22" y="21"/>
                    <a:pt x="21" y="20"/>
                    <a:pt x="20" y="18"/>
                  </a:cubicBezTo>
                  <a:cubicBezTo>
                    <a:pt x="19" y="16"/>
                    <a:pt x="18" y="14"/>
                    <a:pt x="18" y="10"/>
                  </a:cubicBezTo>
                  <a:cubicBezTo>
                    <a:pt x="18" y="7"/>
                    <a:pt x="19" y="4"/>
                    <a:pt x="20" y="3"/>
                  </a:cubicBezTo>
                  <a:cubicBezTo>
                    <a:pt x="21" y="1"/>
                    <a:pt x="22" y="0"/>
                    <a:pt x="25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4"/>
                    <a:pt x="31" y="7"/>
                    <a:pt x="31" y="10"/>
                  </a:cubicBezTo>
                  <a:close/>
                  <a:moveTo>
                    <a:pt x="27" y="16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3" y="2"/>
                    <a:pt x="23" y="3"/>
                  </a:cubicBezTo>
                  <a:cubicBezTo>
                    <a:pt x="22" y="3"/>
                    <a:pt x="22" y="4"/>
                    <a:pt x="22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2" y="16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8"/>
                    <a:pt x="24" y="18"/>
                    <a:pt x="25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7" y="17"/>
                    <a:pt x="27" y="16"/>
                  </a:cubicBezTo>
                  <a:close/>
                  <a:moveTo>
                    <a:pt x="45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9" y="2"/>
                    <a:pt x="39" y="2"/>
                    <a:pt x="39" y="0"/>
                  </a:cubicBezTo>
                  <a:lnTo>
                    <a:pt x="41" y="0"/>
                  </a:lnTo>
                  <a:lnTo>
                    <a:pt x="41" y="18"/>
                  </a:lnTo>
                  <a:lnTo>
                    <a:pt x="45" y="18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0" name="Freeform 36"/>
            <p:cNvSpPr>
              <a:spLocks noEditPoints="1"/>
            </p:cNvSpPr>
            <p:nvPr/>
          </p:nvSpPr>
          <p:spPr bwMode="auto">
            <a:xfrm>
              <a:off x="1911" y="3472"/>
              <a:ext cx="352" cy="168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1" y="15"/>
                </a:cxn>
                <a:cxn ang="0">
                  <a:pos x="1" y="6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6" y="5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6" y="18"/>
                </a:cxn>
                <a:cxn ang="0">
                  <a:pos x="11" y="18"/>
                </a:cxn>
                <a:cxn ang="0">
                  <a:pos x="13" y="13"/>
                </a:cxn>
                <a:cxn ang="0">
                  <a:pos x="9" y="10"/>
                </a:cxn>
                <a:cxn ang="0">
                  <a:pos x="16" y="19"/>
                </a:cxn>
                <a:cxn ang="0">
                  <a:pos x="13" y="20"/>
                </a:cxn>
                <a:cxn ang="0">
                  <a:pos x="9" y="21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20" y="3"/>
                </a:cxn>
                <a:cxn ang="0">
                  <a:pos x="29" y="3"/>
                </a:cxn>
                <a:cxn ang="0">
                  <a:pos x="27" y="16"/>
                </a:cxn>
                <a:cxn ang="0">
                  <a:pos x="28" y="10"/>
                </a:cxn>
                <a:cxn ang="0">
                  <a:pos x="27" y="4"/>
                </a:cxn>
                <a:cxn ang="0">
                  <a:pos x="24" y="2"/>
                </a:cxn>
                <a:cxn ang="0">
                  <a:pos x="22" y="4"/>
                </a:cxn>
                <a:cxn ang="0">
                  <a:pos x="21" y="10"/>
                </a:cxn>
                <a:cxn ang="0">
                  <a:pos x="21" y="16"/>
                </a:cxn>
                <a:cxn ang="0">
                  <a:pos x="24" y="18"/>
                </a:cxn>
                <a:cxn ang="0">
                  <a:pos x="27" y="16"/>
                </a:cxn>
                <a:cxn ang="0">
                  <a:pos x="35" y="20"/>
                </a:cxn>
                <a:cxn ang="0">
                  <a:pos x="38" y="18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1" y="1"/>
                </a:cxn>
                <a:cxn ang="0">
                  <a:pos x="44" y="18"/>
                </a:cxn>
              </a:cxnLst>
              <a:rect l="0" t="0" r="r" b="b"/>
              <a:pathLst>
                <a:path w="44" h="21">
                  <a:moveTo>
                    <a:pt x="9" y="21"/>
                  </a:moveTo>
                  <a:cubicBezTo>
                    <a:pt x="8" y="21"/>
                    <a:pt x="7" y="20"/>
                    <a:pt x="5" y="20"/>
                  </a:cubicBezTo>
                  <a:cubicBezTo>
                    <a:pt x="4" y="20"/>
                    <a:pt x="3" y="19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2"/>
                    <a:pt x="15" y="2"/>
                    <a:pt x="16" y="2"/>
                  </a:cubicBezTo>
                  <a:lnTo>
                    <a:pt x="16" y="5"/>
                  </a:lnTo>
                  <a:lnTo>
                    <a:pt x="15" y="5"/>
                  </a:lnTo>
                  <a:cubicBezTo>
                    <a:pt x="15" y="5"/>
                    <a:pt x="15" y="5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7" y="2"/>
                    <a:pt x="5" y="3"/>
                    <a:pt x="4" y="5"/>
                  </a:cubicBezTo>
                  <a:cubicBezTo>
                    <a:pt x="3" y="6"/>
                    <a:pt x="3" y="8"/>
                    <a:pt x="3" y="10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5" y="17"/>
                    <a:pt x="6" y="17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lnTo>
                    <a:pt x="13" y="13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9"/>
                  </a:ln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1" y="21"/>
                    <a:pt x="10" y="21"/>
                    <a:pt x="9" y="21"/>
                  </a:cubicBezTo>
                  <a:close/>
                  <a:moveTo>
                    <a:pt x="31" y="10"/>
                  </a:moveTo>
                  <a:cubicBezTo>
                    <a:pt x="31" y="14"/>
                    <a:pt x="30" y="17"/>
                    <a:pt x="29" y="18"/>
                  </a:cubicBezTo>
                  <a:cubicBezTo>
                    <a:pt x="28" y="20"/>
                    <a:pt x="27" y="21"/>
                    <a:pt x="24" y="21"/>
                  </a:cubicBezTo>
                  <a:cubicBezTo>
                    <a:pt x="22" y="21"/>
                    <a:pt x="21" y="20"/>
                    <a:pt x="20" y="18"/>
                  </a:cubicBezTo>
                  <a:cubicBezTo>
                    <a:pt x="19" y="16"/>
                    <a:pt x="18" y="14"/>
                    <a:pt x="18" y="10"/>
                  </a:cubicBezTo>
                  <a:cubicBezTo>
                    <a:pt x="18" y="7"/>
                    <a:pt x="19" y="4"/>
                    <a:pt x="20" y="3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7" y="0"/>
                    <a:pt x="28" y="1"/>
                    <a:pt x="29" y="3"/>
                  </a:cubicBezTo>
                  <a:cubicBezTo>
                    <a:pt x="30" y="4"/>
                    <a:pt x="31" y="7"/>
                    <a:pt x="31" y="10"/>
                  </a:cubicBezTo>
                  <a:close/>
                  <a:moveTo>
                    <a:pt x="27" y="16"/>
                  </a:moveTo>
                  <a:cubicBezTo>
                    <a:pt x="28" y="16"/>
                    <a:pt x="28" y="15"/>
                    <a:pt x="28" y="14"/>
                  </a:cubicBezTo>
                  <a:cubicBezTo>
                    <a:pt x="28" y="13"/>
                    <a:pt x="28" y="12"/>
                    <a:pt x="28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6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3"/>
                    <a:pt x="22" y="4"/>
                    <a:pt x="22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2" y="17"/>
                    <a:pt x="22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7" y="17"/>
                    <a:pt x="27" y="16"/>
                  </a:cubicBezTo>
                  <a:close/>
                  <a:moveTo>
                    <a:pt x="44" y="20"/>
                  </a:moveTo>
                  <a:lnTo>
                    <a:pt x="35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3"/>
                  </a:lnTo>
                  <a:cubicBezTo>
                    <a:pt x="36" y="3"/>
                    <a:pt x="37" y="3"/>
                    <a:pt x="38" y="3"/>
                  </a:cubicBezTo>
                  <a:cubicBezTo>
                    <a:pt x="38" y="2"/>
                    <a:pt x="39" y="2"/>
                    <a:pt x="39" y="1"/>
                  </a:cubicBezTo>
                  <a:lnTo>
                    <a:pt x="41" y="1"/>
                  </a:lnTo>
                  <a:lnTo>
                    <a:pt x="41" y="18"/>
                  </a:lnTo>
                  <a:lnTo>
                    <a:pt x="44" y="18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4E4B49"/>
            </a:solidFill>
            <a:ln w="0">
              <a:solidFill>
                <a:srgbClr val="EB3D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1" name="Freeform 37"/>
            <p:cNvSpPr>
              <a:spLocks noEditPoints="1"/>
            </p:cNvSpPr>
            <p:nvPr/>
          </p:nvSpPr>
          <p:spPr bwMode="auto">
            <a:xfrm>
              <a:off x="4040" y="3680"/>
              <a:ext cx="424" cy="16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3" y="4"/>
                </a:cxn>
                <a:cxn ang="0">
                  <a:pos x="2" y="10"/>
                </a:cxn>
                <a:cxn ang="0">
                  <a:pos x="3" y="16"/>
                </a:cxn>
                <a:cxn ang="0">
                  <a:pos x="6" y="20"/>
                </a:cxn>
                <a:cxn ang="0">
                  <a:pos x="16" y="13"/>
                </a:cxn>
                <a:cxn ang="0">
                  <a:pos x="14" y="15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1" y="14"/>
                </a:cxn>
                <a:cxn ang="0">
                  <a:pos x="13" y="14"/>
                </a:cxn>
                <a:cxn ang="0">
                  <a:pos x="15" y="12"/>
                </a:cxn>
                <a:cxn ang="0">
                  <a:pos x="15" y="10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9" y="1"/>
                </a:cxn>
                <a:cxn ang="0">
                  <a:pos x="17" y="3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5" y="7"/>
                </a:cxn>
                <a:cxn ang="0">
                  <a:pos x="17" y="11"/>
                </a:cxn>
                <a:cxn ang="0">
                  <a:pos x="27" y="14"/>
                </a:cxn>
                <a:cxn ang="0">
                  <a:pos x="20" y="14"/>
                </a:cxn>
                <a:cxn ang="0">
                  <a:pos x="20" y="2"/>
                </a:cxn>
                <a:cxn ang="0">
                  <a:pos x="27" y="2"/>
                </a:cxn>
                <a:cxn ang="0">
                  <a:pos x="26" y="13"/>
                </a:cxn>
                <a:cxn ang="0">
                  <a:pos x="26" y="8"/>
                </a:cxn>
                <a:cxn ang="0">
                  <a:pos x="26" y="4"/>
                </a:cxn>
                <a:cxn ang="0">
                  <a:pos x="23" y="2"/>
                </a:cxn>
                <a:cxn ang="0">
                  <a:pos x="21" y="4"/>
                </a:cxn>
                <a:cxn ang="0">
                  <a:pos x="21" y="8"/>
                </a:cxn>
                <a:cxn ang="0">
                  <a:pos x="21" y="13"/>
                </a:cxn>
                <a:cxn ang="0">
                  <a:pos x="23" y="14"/>
                </a:cxn>
                <a:cxn ang="0">
                  <a:pos x="26" y="13"/>
                </a:cxn>
                <a:cxn ang="0">
                  <a:pos x="31" y="19"/>
                </a:cxn>
                <a:cxn ang="0">
                  <a:pos x="31" y="13"/>
                </a:cxn>
                <a:cxn ang="0">
                  <a:pos x="45" y="8"/>
                </a:cxn>
                <a:cxn ang="0">
                  <a:pos x="41" y="16"/>
                </a:cxn>
                <a:cxn ang="0">
                  <a:pos x="36" y="8"/>
                </a:cxn>
                <a:cxn ang="0">
                  <a:pos x="41" y="1"/>
                </a:cxn>
                <a:cxn ang="0">
                  <a:pos x="45" y="8"/>
                </a:cxn>
                <a:cxn ang="0">
                  <a:pos x="43" y="11"/>
                </a:cxn>
                <a:cxn ang="0">
                  <a:pos x="43" y="6"/>
                </a:cxn>
                <a:cxn ang="0">
                  <a:pos x="42" y="3"/>
                </a:cxn>
                <a:cxn ang="0">
                  <a:pos x="39" y="3"/>
                </a:cxn>
                <a:cxn ang="0">
                  <a:pos x="38" y="6"/>
                </a:cxn>
                <a:cxn ang="0">
                  <a:pos x="38" y="11"/>
                </a:cxn>
                <a:cxn ang="0">
                  <a:pos x="39" y="14"/>
                </a:cxn>
                <a:cxn ang="0">
                  <a:pos x="42" y="14"/>
                </a:cxn>
                <a:cxn ang="0">
                  <a:pos x="53" y="10"/>
                </a:cxn>
                <a:cxn ang="0">
                  <a:pos x="49" y="20"/>
                </a:cxn>
                <a:cxn ang="0">
                  <a:pos x="47" y="20"/>
                </a:cxn>
                <a:cxn ang="0">
                  <a:pos x="50" y="16"/>
                </a:cxn>
                <a:cxn ang="0">
                  <a:pos x="51" y="10"/>
                </a:cxn>
                <a:cxn ang="0">
                  <a:pos x="50" y="4"/>
                </a:cxn>
                <a:cxn ang="0">
                  <a:pos x="47" y="0"/>
                </a:cxn>
                <a:cxn ang="0">
                  <a:pos x="49" y="0"/>
                </a:cxn>
                <a:cxn ang="0">
                  <a:pos x="53" y="10"/>
                </a:cxn>
              </a:cxnLst>
              <a:rect l="0" t="0" r="r" b="b"/>
              <a:pathLst>
                <a:path w="53" h="20">
                  <a:moveTo>
                    <a:pt x="6" y="20"/>
                  </a:moveTo>
                  <a:lnTo>
                    <a:pt x="4" y="20"/>
                  </a:lnTo>
                  <a:cubicBezTo>
                    <a:pt x="3" y="18"/>
                    <a:pt x="2" y="17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2" y="3"/>
                    <a:pt x="3" y="2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5" y="1"/>
                    <a:pt x="5" y="1"/>
                    <a:pt x="4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4" y="16"/>
                    <a:pt x="4" y="17"/>
                    <a:pt x="4" y="18"/>
                  </a:cubicBezTo>
                  <a:cubicBezTo>
                    <a:pt x="5" y="19"/>
                    <a:pt x="6" y="19"/>
                    <a:pt x="6" y="20"/>
                  </a:cubicBezTo>
                  <a:close/>
                  <a:moveTo>
                    <a:pt x="17" y="11"/>
                  </a:moveTo>
                  <a:cubicBezTo>
                    <a:pt x="17" y="12"/>
                    <a:pt x="17" y="12"/>
                    <a:pt x="16" y="13"/>
                  </a:cubicBezTo>
                  <a:cubicBezTo>
                    <a:pt x="16" y="13"/>
                    <a:pt x="16" y="14"/>
                    <a:pt x="15" y="14"/>
                  </a:cubicBezTo>
                  <a:cubicBezTo>
                    <a:pt x="15" y="15"/>
                    <a:pt x="15" y="15"/>
                    <a:pt x="14" y="15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5"/>
                    <a:pt x="8" y="15"/>
                    <a:pt x="8" y="15"/>
                  </a:cubicBezTo>
                  <a:lnTo>
                    <a:pt x="8" y="13"/>
                  </a:lnTo>
                  <a:lnTo>
                    <a:pt x="8" y="13"/>
                  </a:ln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3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1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0" y="3"/>
                  </a:lnTo>
                  <a:lnTo>
                    <a:pt x="10" y="6"/>
                  </a:ln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6"/>
                    <a:pt x="13" y="6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7" y="9"/>
                    <a:pt x="17" y="10"/>
                    <a:pt x="17" y="11"/>
                  </a:cubicBezTo>
                  <a:close/>
                  <a:moveTo>
                    <a:pt x="28" y="8"/>
                  </a:moveTo>
                  <a:cubicBezTo>
                    <a:pt x="28" y="11"/>
                    <a:pt x="28" y="13"/>
                    <a:pt x="27" y="14"/>
                  </a:cubicBezTo>
                  <a:cubicBezTo>
                    <a:pt x="26" y="15"/>
                    <a:pt x="25" y="16"/>
                    <a:pt x="23" y="16"/>
                  </a:cubicBezTo>
                  <a:cubicBezTo>
                    <a:pt x="22" y="16"/>
                    <a:pt x="21" y="15"/>
                    <a:pt x="20" y="14"/>
                  </a:cubicBezTo>
                  <a:cubicBezTo>
                    <a:pt x="19" y="13"/>
                    <a:pt x="19" y="11"/>
                    <a:pt x="19" y="8"/>
                  </a:cubicBezTo>
                  <a:cubicBezTo>
                    <a:pt x="19" y="6"/>
                    <a:pt x="19" y="4"/>
                    <a:pt x="20" y="2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5" y="1"/>
                    <a:pt x="26" y="1"/>
                    <a:pt x="27" y="2"/>
                  </a:cubicBezTo>
                  <a:cubicBezTo>
                    <a:pt x="28" y="4"/>
                    <a:pt x="28" y="6"/>
                    <a:pt x="28" y="8"/>
                  </a:cubicBezTo>
                  <a:close/>
                  <a:moveTo>
                    <a:pt x="26" y="13"/>
                  </a:moveTo>
                  <a:cubicBezTo>
                    <a:pt x="26" y="12"/>
                    <a:pt x="26" y="12"/>
                    <a:pt x="26" y="11"/>
                  </a:cubicBezTo>
                  <a:cubicBezTo>
                    <a:pt x="26" y="10"/>
                    <a:pt x="26" y="9"/>
                    <a:pt x="26" y="8"/>
                  </a:cubicBezTo>
                  <a:cubicBezTo>
                    <a:pt x="26" y="7"/>
                    <a:pt x="26" y="6"/>
                    <a:pt x="26" y="6"/>
                  </a:cubicBezTo>
                  <a:cubicBezTo>
                    <a:pt x="26" y="5"/>
                    <a:pt x="26" y="4"/>
                    <a:pt x="26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1" y="4"/>
                    <a:pt x="21" y="5"/>
                    <a:pt x="21" y="6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21" y="11"/>
                    <a:pt x="21" y="12"/>
                    <a:pt x="21" y="13"/>
                  </a:cubicBezTo>
                  <a:cubicBezTo>
                    <a:pt x="21" y="13"/>
                    <a:pt x="22" y="14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5" y="14"/>
                    <a:pt x="25" y="13"/>
                    <a:pt x="26" y="13"/>
                  </a:cubicBezTo>
                  <a:close/>
                  <a:moveTo>
                    <a:pt x="34" y="13"/>
                  </a:moveTo>
                  <a:lnTo>
                    <a:pt x="31" y="19"/>
                  </a:lnTo>
                  <a:lnTo>
                    <a:pt x="30" y="19"/>
                  </a:lnTo>
                  <a:lnTo>
                    <a:pt x="31" y="13"/>
                  </a:lnTo>
                  <a:lnTo>
                    <a:pt x="34" y="13"/>
                  </a:lnTo>
                  <a:close/>
                  <a:moveTo>
                    <a:pt x="45" y="8"/>
                  </a:moveTo>
                  <a:cubicBezTo>
                    <a:pt x="45" y="11"/>
                    <a:pt x="45" y="13"/>
                    <a:pt x="44" y="14"/>
                  </a:cubicBezTo>
                  <a:cubicBezTo>
                    <a:pt x="43" y="15"/>
                    <a:pt x="42" y="16"/>
                    <a:pt x="41" y="16"/>
                  </a:cubicBezTo>
                  <a:cubicBezTo>
                    <a:pt x="39" y="16"/>
                    <a:pt x="38" y="15"/>
                    <a:pt x="37" y="14"/>
                  </a:cubicBezTo>
                  <a:cubicBezTo>
                    <a:pt x="36" y="13"/>
                    <a:pt x="36" y="11"/>
                    <a:pt x="36" y="8"/>
                  </a:cubicBezTo>
                  <a:cubicBezTo>
                    <a:pt x="36" y="6"/>
                    <a:pt x="36" y="4"/>
                    <a:pt x="37" y="2"/>
                  </a:cubicBezTo>
                  <a:cubicBezTo>
                    <a:pt x="38" y="1"/>
                    <a:pt x="39" y="1"/>
                    <a:pt x="41" y="1"/>
                  </a:cubicBezTo>
                  <a:cubicBezTo>
                    <a:pt x="42" y="1"/>
                    <a:pt x="43" y="1"/>
                    <a:pt x="44" y="2"/>
                  </a:cubicBezTo>
                  <a:cubicBezTo>
                    <a:pt x="45" y="4"/>
                    <a:pt x="45" y="6"/>
                    <a:pt x="45" y="8"/>
                  </a:cubicBezTo>
                  <a:close/>
                  <a:moveTo>
                    <a:pt x="43" y="13"/>
                  </a:moveTo>
                  <a:cubicBezTo>
                    <a:pt x="43" y="12"/>
                    <a:pt x="43" y="12"/>
                    <a:pt x="43" y="11"/>
                  </a:cubicBezTo>
                  <a:cubicBezTo>
                    <a:pt x="43" y="10"/>
                    <a:pt x="43" y="9"/>
                    <a:pt x="43" y="8"/>
                  </a:cubicBezTo>
                  <a:cubicBezTo>
                    <a:pt x="43" y="7"/>
                    <a:pt x="43" y="6"/>
                    <a:pt x="43" y="6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0" y="2"/>
                    <a:pt x="40" y="2"/>
                    <a:pt x="39" y="3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8" y="4"/>
                    <a:pt x="38" y="5"/>
                    <a:pt x="38" y="6"/>
                  </a:cubicBezTo>
                  <a:cubicBezTo>
                    <a:pt x="38" y="6"/>
                    <a:pt x="38" y="7"/>
                    <a:pt x="38" y="8"/>
                  </a:cubicBezTo>
                  <a:cubicBezTo>
                    <a:pt x="38" y="9"/>
                    <a:pt x="38" y="10"/>
                    <a:pt x="38" y="11"/>
                  </a:cubicBezTo>
                  <a:cubicBezTo>
                    <a:pt x="38" y="11"/>
                    <a:pt x="38" y="12"/>
                    <a:pt x="38" y="13"/>
                  </a:cubicBezTo>
                  <a:cubicBezTo>
                    <a:pt x="39" y="13"/>
                    <a:pt x="39" y="14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2" y="14"/>
                    <a:pt x="42" y="14"/>
                  </a:cubicBezTo>
                  <a:cubicBezTo>
                    <a:pt x="42" y="14"/>
                    <a:pt x="43" y="13"/>
                    <a:pt x="43" y="13"/>
                  </a:cubicBezTo>
                  <a:close/>
                  <a:moveTo>
                    <a:pt x="53" y="10"/>
                  </a:moveTo>
                  <a:cubicBezTo>
                    <a:pt x="53" y="12"/>
                    <a:pt x="53" y="14"/>
                    <a:pt x="52" y="15"/>
                  </a:cubicBezTo>
                  <a:cubicBezTo>
                    <a:pt x="51" y="17"/>
                    <a:pt x="50" y="18"/>
                    <a:pt x="49" y="20"/>
                  </a:cubicBezTo>
                  <a:lnTo>
                    <a:pt x="47" y="20"/>
                  </a:lnTo>
                  <a:lnTo>
                    <a:pt x="47" y="20"/>
                  </a:lnTo>
                  <a:cubicBezTo>
                    <a:pt x="47" y="19"/>
                    <a:pt x="48" y="19"/>
                    <a:pt x="48" y="18"/>
                  </a:cubicBezTo>
                  <a:cubicBezTo>
                    <a:pt x="49" y="17"/>
                    <a:pt x="49" y="16"/>
                    <a:pt x="50" y="16"/>
                  </a:cubicBezTo>
                  <a:cubicBezTo>
                    <a:pt x="50" y="15"/>
                    <a:pt x="50" y="14"/>
                    <a:pt x="51" y="13"/>
                  </a:cubicBezTo>
                  <a:cubicBezTo>
                    <a:pt x="51" y="12"/>
                    <a:pt x="51" y="11"/>
                    <a:pt x="51" y="10"/>
                  </a:cubicBezTo>
                  <a:cubicBezTo>
                    <a:pt x="51" y="9"/>
                    <a:pt x="51" y="8"/>
                    <a:pt x="51" y="7"/>
                  </a:cubicBezTo>
                  <a:cubicBezTo>
                    <a:pt x="50" y="6"/>
                    <a:pt x="50" y="5"/>
                    <a:pt x="50" y="4"/>
                  </a:cubicBezTo>
                  <a:cubicBezTo>
                    <a:pt x="49" y="3"/>
                    <a:pt x="49" y="3"/>
                    <a:pt x="48" y="2"/>
                  </a:cubicBezTo>
                  <a:cubicBezTo>
                    <a:pt x="48" y="1"/>
                    <a:pt x="47" y="1"/>
                    <a:pt x="47" y="0"/>
                  </a:cubicBezTo>
                  <a:lnTo>
                    <a:pt x="47" y="0"/>
                  </a:lnTo>
                  <a:lnTo>
                    <a:pt x="49" y="0"/>
                  </a:lnTo>
                  <a:cubicBezTo>
                    <a:pt x="50" y="2"/>
                    <a:pt x="51" y="3"/>
                    <a:pt x="52" y="4"/>
                  </a:cubicBezTo>
                  <a:cubicBezTo>
                    <a:pt x="53" y="6"/>
                    <a:pt x="53" y="8"/>
                    <a:pt x="53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2" name="Freeform 38"/>
            <p:cNvSpPr>
              <a:spLocks noEditPoints="1"/>
            </p:cNvSpPr>
            <p:nvPr/>
          </p:nvSpPr>
          <p:spPr bwMode="auto">
            <a:xfrm>
              <a:off x="4239" y="2688"/>
              <a:ext cx="513" cy="153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1" y="9"/>
                </a:cxn>
                <a:cxn ang="0">
                  <a:pos x="4" y="17"/>
                </a:cxn>
                <a:cxn ang="0">
                  <a:pos x="16" y="12"/>
                </a:cxn>
                <a:cxn ang="0">
                  <a:pos x="12" y="15"/>
                </a:cxn>
                <a:cxn ang="0">
                  <a:pos x="8" y="12"/>
                </a:cxn>
                <a:cxn ang="0">
                  <a:pos x="9" y="13"/>
                </a:cxn>
                <a:cxn ang="0">
                  <a:pos x="13" y="13"/>
                </a:cxn>
                <a:cxn ang="0">
                  <a:pos x="14" y="10"/>
                </a:cxn>
                <a:cxn ang="0">
                  <a:pos x="13" y="8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11" y="6"/>
                </a:cxn>
                <a:cxn ang="0">
                  <a:pos x="15" y="7"/>
                </a:cxn>
                <a:cxn ang="0">
                  <a:pos x="28" y="8"/>
                </a:cxn>
                <a:cxn ang="0">
                  <a:pos x="19" y="13"/>
                </a:cxn>
                <a:cxn ang="0">
                  <a:pos x="23" y="0"/>
                </a:cxn>
                <a:cxn ang="0">
                  <a:pos x="25" y="12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20" y="5"/>
                </a:cxn>
                <a:cxn ang="0">
                  <a:pos x="21" y="12"/>
                </a:cxn>
                <a:cxn ang="0">
                  <a:pos x="24" y="13"/>
                </a:cxn>
                <a:cxn ang="0">
                  <a:pos x="31" y="19"/>
                </a:cxn>
                <a:cxn ang="0">
                  <a:pos x="34" y="12"/>
                </a:cxn>
                <a:cxn ang="0">
                  <a:pos x="36" y="13"/>
                </a:cxn>
                <a:cxn ang="0">
                  <a:pos x="42" y="6"/>
                </a:cxn>
                <a:cxn ang="0">
                  <a:pos x="42" y="2"/>
                </a:cxn>
                <a:cxn ang="0">
                  <a:pos x="39" y="2"/>
                </a:cxn>
                <a:cxn ang="0">
                  <a:pos x="36" y="3"/>
                </a:cxn>
                <a:cxn ang="0">
                  <a:pos x="38" y="0"/>
                </a:cxn>
                <a:cxn ang="0">
                  <a:pos x="44" y="4"/>
                </a:cxn>
                <a:cxn ang="0">
                  <a:pos x="43" y="8"/>
                </a:cxn>
                <a:cxn ang="0">
                  <a:pos x="38" y="13"/>
                </a:cxn>
                <a:cxn ang="0">
                  <a:pos x="56" y="8"/>
                </a:cxn>
                <a:cxn ang="0">
                  <a:pos x="48" y="13"/>
                </a:cxn>
                <a:cxn ang="0">
                  <a:pos x="51" y="0"/>
                </a:cxn>
                <a:cxn ang="0">
                  <a:pos x="54" y="12"/>
                </a:cxn>
                <a:cxn ang="0">
                  <a:pos x="54" y="5"/>
                </a:cxn>
                <a:cxn ang="0">
                  <a:pos x="51" y="2"/>
                </a:cxn>
                <a:cxn ang="0">
                  <a:pos x="49" y="5"/>
                </a:cxn>
                <a:cxn ang="0">
                  <a:pos x="49" y="12"/>
                </a:cxn>
                <a:cxn ang="0">
                  <a:pos x="53" y="13"/>
                </a:cxn>
                <a:cxn ang="0">
                  <a:pos x="63" y="15"/>
                </a:cxn>
                <a:cxn ang="0">
                  <a:pos x="58" y="19"/>
                </a:cxn>
                <a:cxn ang="0">
                  <a:pos x="61" y="12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64" y="9"/>
                </a:cxn>
              </a:cxnLst>
              <a:rect l="0" t="0" r="r" b="b"/>
              <a:pathLst>
                <a:path w="64" h="19">
                  <a:moveTo>
                    <a:pt x="6" y="19"/>
                  </a:moveTo>
                  <a:lnTo>
                    <a:pt x="3" y="19"/>
                  </a:lnTo>
                  <a:cubicBezTo>
                    <a:pt x="2" y="18"/>
                    <a:pt x="1" y="16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6"/>
                    <a:pt x="1" y="4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3"/>
                    <a:pt x="2" y="14"/>
                    <a:pt x="3" y="15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5" y="19"/>
                    <a:pt x="6" y="19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2"/>
                    <a:pt x="16" y="12"/>
                  </a:cubicBezTo>
                  <a:cubicBezTo>
                    <a:pt x="16" y="13"/>
                    <a:pt x="16" y="13"/>
                    <a:pt x="15" y="14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5"/>
                    <a:pt x="10" y="15"/>
                    <a:pt x="9" y="15"/>
                  </a:cubicBezTo>
                  <a:cubicBezTo>
                    <a:pt x="9" y="15"/>
                    <a:pt x="8" y="15"/>
                    <a:pt x="8" y="14"/>
                  </a:cubicBezTo>
                  <a:lnTo>
                    <a:pt x="8" y="12"/>
                  </a:lnTo>
                  <a:lnTo>
                    <a:pt x="8" y="12"/>
                  </a:ln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lnTo>
                    <a:pt x="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10" y="6"/>
                  </a:ln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4" y="6"/>
                    <a:pt x="14" y="6"/>
                    <a:pt x="15" y="7"/>
                  </a:cubicBezTo>
                  <a:cubicBezTo>
                    <a:pt x="15" y="7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close/>
                  <a:moveTo>
                    <a:pt x="28" y="8"/>
                  </a:moveTo>
                  <a:cubicBezTo>
                    <a:pt x="28" y="10"/>
                    <a:pt x="27" y="12"/>
                    <a:pt x="27" y="13"/>
                  </a:cubicBezTo>
                  <a:cubicBezTo>
                    <a:pt x="26" y="15"/>
                    <a:pt x="25" y="15"/>
                    <a:pt x="23" y="15"/>
                  </a:cubicBezTo>
                  <a:cubicBezTo>
                    <a:pt x="21" y="15"/>
                    <a:pt x="20" y="15"/>
                    <a:pt x="19" y="13"/>
                  </a:cubicBezTo>
                  <a:cubicBezTo>
                    <a:pt x="19" y="12"/>
                    <a:pt x="18" y="10"/>
                    <a:pt x="18" y="8"/>
                  </a:cubicBezTo>
                  <a:cubicBezTo>
                    <a:pt x="18" y="5"/>
                    <a:pt x="19" y="3"/>
                    <a:pt x="19" y="2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27" y="3"/>
                    <a:pt x="28" y="5"/>
                    <a:pt x="28" y="8"/>
                  </a:cubicBezTo>
                  <a:close/>
                  <a:moveTo>
                    <a:pt x="25" y="12"/>
                  </a:moveTo>
                  <a:cubicBezTo>
                    <a:pt x="25" y="12"/>
                    <a:pt x="26" y="11"/>
                    <a:pt x="26" y="10"/>
                  </a:cubicBezTo>
                  <a:cubicBezTo>
                    <a:pt x="26" y="10"/>
                    <a:pt x="26" y="9"/>
                    <a:pt x="26" y="8"/>
                  </a:cubicBezTo>
                  <a:cubicBezTo>
                    <a:pt x="26" y="7"/>
                    <a:pt x="26" y="6"/>
                    <a:pt x="26" y="5"/>
                  </a:cubicBezTo>
                  <a:cubicBezTo>
                    <a:pt x="26" y="4"/>
                    <a:pt x="25" y="4"/>
                    <a:pt x="25" y="3"/>
                  </a:cubicBezTo>
                  <a:cubicBezTo>
                    <a:pt x="25" y="3"/>
                    <a:pt x="25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4"/>
                    <a:pt x="21" y="4"/>
                    <a:pt x="20" y="5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1"/>
                    <a:pt x="21" y="12"/>
                    <a:pt x="21" y="12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4" y="14"/>
                    <a:pt x="24" y="13"/>
                  </a:cubicBezTo>
                  <a:cubicBezTo>
                    <a:pt x="25" y="13"/>
                    <a:pt x="25" y="13"/>
                    <a:pt x="25" y="12"/>
                  </a:cubicBezTo>
                  <a:close/>
                  <a:moveTo>
                    <a:pt x="34" y="12"/>
                  </a:moveTo>
                  <a:lnTo>
                    <a:pt x="31" y="19"/>
                  </a:lnTo>
                  <a:lnTo>
                    <a:pt x="29" y="19"/>
                  </a:lnTo>
                  <a:lnTo>
                    <a:pt x="31" y="12"/>
                  </a:lnTo>
                  <a:lnTo>
                    <a:pt x="34" y="12"/>
                  </a:lnTo>
                  <a:close/>
                  <a:moveTo>
                    <a:pt x="45" y="15"/>
                  </a:moveTo>
                  <a:lnTo>
                    <a:pt x="36" y="15"/>
                  </a:lnTo>
                  <a:lnTo>
                    <a:pt x="36" y="13"/>
                  </a:lnTo>
                  <a:cubicBezTo>
                    <a:pt x="36" y="12"/>
                    <a:pt x="37" y="12"/>
                    <a:pt x="38" y="11"/>
                  </a:cubicBezTo>
                  <a:cubicBezTo>
                    <a:pt x="38" y="11"/>
                    <a:pt x="39" y="10"/>
                    <a:pt x="39" y="9"/>
                  </a:cubicBezTo>
                  <a:cubicBezTo>
                    <a:pt x="40" y="8"/>
                    <a:pt x="41" y="7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42" y="4"/>
                    <a:pt x="42" y="3"/>
                    <a:pt x="42" y="3"/>
                  </a:cubicBezTo>
                  <a:cubicBezTo>
                    <a:pt x="42" y="3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lnTo>
                    <a:pt x="36" y="3"/>
                  </a:lnTo>
                  <a:lnTo>
                    <a:pt x="36" y="1"/>
                  </a:lnTo>
                  <a:cubicBezTo>
                    <a:pt x="37" y="1"/>
                    <a:pt x="37" y="0"/>
                    <a:pt x="38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1" y="0"/>
                    <a:pt x="42" y="0"/>
                    <a:pt x="43" y="1"/>
                  </a:cubicBezTo>
                  <a:cubicBezTo>
                    <a:pt x="44" y="2"/>
                    <a:pt x="44" y="3"/>
                    <a:pt x="44" y="4"/>
                  </a:cubicBezTo>
                  <a:cubicBezTo>
                    <a:pt x="44" y="5"/>
                    <a:pt x="44" y="5"/>
                    <a:pt x="44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0"/>
                    <a:pt x="40" y="11"/>
                    <a:pt x="39" y="12"/>
                  </a:cubicBezTo>
                  <a:cubicBezTo>
                    <a:pt x="39" y="12"/>
                    <a:pt x="38" y="13"/>
                    <a:pt x="38" y="13"/>
                  </a:cubicBezTo>
                  <a:lnTo>
                    <a:pt x="45" y="13"/>
                  </a:lnTo>
                  <a:lnTo>
                    <a:pt x="45" y="15"/>
                  </a:lnTo>
                  <a:close/>
                  <a:moveTo>
                    <a:pt x="56" y="8"/>
                  </a:moveTo>
                  <a:cubicBezTo>
                    <a:pt x="56" y="10"/>
                    <a:pt x="56" y="12"/>
                    <a:pt x="55" y="13"/>
                  </a:cubicBezTo>
                  <a:cubicBezTo>
                    <a:pt x="54" y="15"/>
                    <a:pt x="53" y="15"/>
                    <a:pt x="51" y="15"/>
                  </a:cubicBezTo>
                  <a:cubicBezTo>
                    <a:pt x="50" y="15"/>
                    <a:pt x="49" y="15"/>
                    <a:pt x="48" y="13"/>
                  </a:cubicBezTo>
                  <a:cubicBezTo>
                    <a:pt x="47" y="12"/>
                    <a:pt x="47" y="10"/>
                    <a:pt x="47" y="8"/>
                  </a:cubicBezTo>
                  <a:cubicBezTo>
                    <a:pt x="47" y="5"/>
                    <a:pt x="47" y="3"/>
                    <a:pt x="48" y="2"/>
                  </a:cubicBezTo>
                  <a:cubicBezTo>
                    <a:pt x="49" y="1"/>
                    <a:pt x="50" y="0"/>
                    <a:pt x="51" y="0"/>
                  </a:cubicBezTo>
                  <a:cubicBezTo>
                    <a:pt x="53" y="0"/>
                    <a:pt x="54" y="1"/>
                    <a:pt x="55" y="2"/>
                  </a:cubicBezTo>
                  <a:cubicBezTo>
                    <a:pt x="56" y="3"/>
                    <a:pt x="56" y="5"/>
                    <a:pt x="56" y="8"/>
                  </a:cubicBezTo>
                  <a:close/>
                  <a:moveTo>
                    <a:pt x="54" y="12"/>
                  </a:moveTo>
                  <a:cubicBezTo>
                    <a:pt x="54" y="12"/>
                    <a:pt x="54" y="11"/>
                    <a:pt x="54" y="10"/>
                  </a:cubicBezTo>
                  <a:cubicBezTo>
                    <a:pt x="54" y="10"/>
                    <a:pt x="54" y="9"/>
                    <a:pt x="54" y="8"/>
                  </a:cubicBezTo>
                  <a:cubicBezTo>
                    <a:pt x="54" y="7"/>
                    <a:pt x="54" y="6"/>
                    <a:pt x="54" y="5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3" y="3"/>
                    <a:pt x="53" y="2"/>
                    <a:pt x="53" y="2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50" y="2"/>
                    <a:pt x="49" y="3"/>
                    <a:pt x="49" y="3"/>
                  </a:cubicBezTo>
                  <a:cubicBezTo>
                    <a:pt x="49" y="4"/>
                    <a:pt x="49" y="4"/>
                    <a:pt x="49" y="5"/>
                  </a:cubicBezTo>
                  <a:cubicBezTo>
                    <a:pt x="49" y="6"/>
                    <a:pt x="49" y="7"/>
                    <a:pt x="49" y="8"/>
                  </a:cubicBezTo>
                  <a:cubicBezTo>
                    <a:pt x="49" y="9"/>
                    <a:pt x="49" y="10"/>
                    <a:pt x="49" y="10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0" y="14"/>
                    <a:pt x="51" y="14"/>
                    <a:pt x="51" y="14"/>
                  </a:cubicBezTo>
                  <a:cubicBezTo>
                    <a:pt x="52" y="14"/>
                    <a:pt x="52" y="14"/>
                    <a:pt x="53" y="13"/>
                  </a:cubicBezTo>
                  <a:cubicBezTo>
                    <a:pt x="53" y="13"/>
                    <a:pt x="53" y="13"/>
                    <a:pt x="54" y="12"/>
                  </a:cubicBezTo>
                  <a:close/>
                  <a:moveTo>
                    <a:pt x="64" y="9"/>
                  </a:moveTo>
                  <a:cubicBezTo>
                    <a:pt x="64" y="11"/>
                    <a:pt x="63" y="13"/>
                    <a:pt x="63" y="15"/>
                  </a:cubicBezTo>
                  <a:cubicBezTo>
                    <a:pt x="62" y="16"/>
                    <a:pt x="61" y="18"/>
                    <a:pt x="60" y="19"/>
                  </a:cubicBezTo>
                  <a:lnTo>
                    <a:pt x="58" y="19"/>
                  </a:lnTo>
                  <a:lnTo>
                    <a:pt x="58" y="19"/>
                  </a:lnTo>
                  <a:cubicBezTo>
                    <a:pt x="58" y="19"/>
                    <a:pt x="59" y="18"/>
                    <a:pt x="59" y="17"/>
                  </a:cubicBezTo>
                  <a:cubicBezTo>
                    <a:pt x="60" y="17"/>
                    <a:pt x="60" y="16"/>
                    <a:pt x="60" y="15"/>
                  </a:cubicBezTo>
                  <a:cubicBezTo>
                    <a:pt x="61" y="14"/>
                    <a:pt x="61" y="13"/>
                    <a:pt x="61" y="12"/>
                  </a:cubicBezTo>
                  <a:cubicBezTo>
                    <a:pt x="62" y="11"/>
                    <a:pt x="62" y="10"/>
                    <a:pt x="62" y="9"/>
                  </a:cubicBezTo>
                  <a:cubicBezTo>
                    <a:pt x="62" y="8"/>
                    <a:pt x="62" y="7"/>
                    <a:pt x="61" y="6"/>
                  </a:cubicBezTo>
                  <a:cubicBezTo>
                    <a:pt x="61" y="5"/>
                    <a:pt x="61" y="4"/>
                    <a:pt x="60" y="4"/>
                  </a:cubicBezTo>
                  <a:cubicBezTo>
                    <a:pt x="60" y="3"/>
                    <a:pt x="60" y="2"/>
                    <a:pt x="59" y="1"/>
                  </a:cubicBezTo>
                  <a:cubicBezTo>
                    <a:pt x="59" y="1"/>
                    <a:pt x="58" y="0"/>
                    <a:pt x="58" y="0"/>
                  </a:cubicBezTo>
                  <a:lnTo>
                    <a:pt x="58" y="0"/>
                  </a:lnTo>
                  <a:lnTo>
                    <a:pt x="60" y="0"/>
                  </a:lnTo>
                  <a:cubicBezTo>
                    <a:pt x="61" y="1"/>
                    <a:pt x="62" y="2"/>
                    <a:pt x="63" y="4"/>
                  </a:cubicBezTo>
                  <a:cubicBezTo>
                    <a:pt x="63" y="5"/>
                    <a:pt x="64" y="7"/>
                    <a:pt x="64" y="9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3" name="Freeform 39"/>
            <p:cNvSpPr>
              <a:spLocks noEditPoints="1"/>
            </p:cNvSpPr>
            <p:nvPr/>
          </p:nvSpPr>
          <p:spPr bwMode="auto">
            <a:xfrm>
              <a:off x="3672" y="2016"/>
              <a:ext cx="504" cy="16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1" y="10"/>
                </a:cxn>
                <a:cxn ang="0">
                  <a:pos x="4" y="18"/>
                </a:cxn>
                <a:cxn ang="0">
                  <a:pos x="7" y="16"/>
                </a:cxn>
                <a:cxn ang="0">
                  <a:pos x="11" y="10"/>
                </a:cxn>
                <a:cxn ang="0">
                  <a:pos x="14" y="4"/>
                </a:cxn>
                <a:cxn ang="0">
                  <a:pos x="11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15" y="2"/>
                </a:cxn>
                <a:cxn ang="0">
                  <a:pos x="15" y="8"/>
                </a:cxn>
                <a:cxn ang="0">
                  <a:pos x="11" y="12"/>
                </a:cxn>
                <a:cxn ang="0">
                  <a:pos x="16" y="16"/>
                </a:cxn>
                <a:cxn ang="0">
                  <a:pos x="26" y="15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22" y="8"/>
                </a:cxn>
                <a:cxn ang="0">
                  <a:pos x="19" y="1"/>
                </a:cxn>
                <a:cxn ang="0">
                  <a:pos x="21" y="3"/>
                </a:cxn>
                <a:cxn ang="0">
                  <a:pos x="22" y="7"/>
                </a:cxn>
                <a:cxn ang="0">
                  <a:pos x="27" y="9"/>
                </a:cxn>
                <a:cxn ang="0">
                  <a:pos x="31" y="20"/>
                </a:cxn>
                <a:cxn ang="0">
                  <a:pos x="33" y="13"/>
                </a:cxn>
                <a:cxn ang="0">
                  <a:pos x="43" y="16"/>
                </a:cxn>
                <a:cxn ang="0">
                  <a:pos x="35" y="11"/>
                </a:cxn>
                <a:cxn ang="0">
                  <a:pos x="43" y="1"/>
                </a:cxn>
                <a:cxn ang="0">
                  <a:pos x="45" y="11"/>
                </a:cxn>
                <a:cxn ang="0">
                  <a:pos x="36" y="9"/>
                </a:cxn>
                <a:cxn ang="0">
                  <a:pos x="55" y="13"/>
                </a:cxn>
                <a:cxn ang="0">
                  <a:pos x="51" y="16"/>
                </a:cxn>
                <a:cxn ang="0">
                  <a:pos x="47" y="13"/>
                </a:cxn>
                <a:cxn ang="0">
                  <a:pos x="49" y="14"/>
                </a:cxn>
                <a:cxn ang="0">
                  <a:pos x="52" y="14"/>
                </a:cxn>
                <a:cxn ang="0">
                  <a:pos x="54" y="11"/>
                </a:cxn>
                <a:cxn ang="0">
                  <a:pos x="52" y="9"/>
                </a:cxn>
                <a:cxn ang="0">
                  <a:pos x="47" y="9"/>
                </a:cxn>
                <a:cxn ang="0">
                  <a:pos x="56" y="3"/>
                </a:cxn>
                <a:cxn ang="0">
                  <a:pos x="50" y="7"/>
                </a:cxn>
                <a:cxn ang="0">
                  <a:pos x="54" y="8"/>
                </a:cxn>
                <a:cxn ang="0">
                  <a:pos x="63" y="10"/>
                </a:cxn>
                <a:cxn ang="0">
                  <a:pos x="57" y="20"/>
                </a:cxn>
                <a:cxn ang="0">
                  <a:pos x="60" y="16"/>
                </a:cxn>
                <a:cxn ang="0">
                  <a:pos x="61" y="7"/>
                </a:cxn>
                <a:cxn ang="0">
                  <a:pos x="57" y="1"/>
                </a:cxn>
                <a:cxn ang="0">
                  <a:pos x="62" y="5"/>
                </a:cxn>
              </a:cxnLst>
              <a:rect l="0" t="0" r="r" b="b"/>
              <a:pathLst>
                <a:path w="63" h="20">
                  <a:moveTo>
                    <a:pt x="5" y="20"/>
                  </a:moveTo>
                  <a:lnTo>
                    <a:pt x="3" y="20"/>
                  </a:lnTo>
                  <a:cubicBezTo>
                    <a:pt x="2" y="19"/>
                    <a:pt x="1" y="17"/>
                    <a:pt x="0" y="16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5" y="0"/>
                  </a:lnTo>
                  <a:lnTo>
                    <a:pt x="5" y="1"/>
                  </a:lnTo>
                  <a:cubicBezTo>
                    <a:pt x="5" y="1"/>
                    <a:pt x="4" y="2"/>
                    <a:pt x="4" y="2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2" y="14"/>
                    <a:pt x="2" y="15"/>
                    <a:pt x="3" y="16"/>
                  </a:cubicBezTo>
                  <a:cubicBezTo>
                    <a:pt x="3" y="17"/>
                    <a:pt x="3" y="18"/>
                    <a:pt x="4" y="18"/>
                  </a:cubicBezTo>
                  <a:cubicBezTo>
                    <a:pt x="4" y="19"/>
                    <a:pt x="5" y="19"/>
                    <a:pt x="5" y="20"/>
                  </a:cubicBezTo>
                  <a:close/>
                  <a:moveTo>
                    <a:pt x="16" y="16"/>
                  </a:moveTo>
                  <a:lnTo>
                    <a:pt x="7" y="16"/>
                  </a:lnTo>
                  <a:lnTo>
                    <a:pt x="7" y="14"/>
                  </a:lnTo>
                  <a:cubicBezTo>
                    <a:pt x="8" y="13"/>
                    <a:pt x="9" y="13"/>
                    <a:pt x="9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4" y="7"/>
                    <a:pt x="14" y="6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8" y="4"/>
                  </a:lnTo>
                  <a:lnTo>
                    <a:pt x="8" y="2"/>
                  </a:lnTo>
                  <a:cubicBezTo>
                    <a:pt x="8" y="2"/>
                    <a:pt x="9" y="1"/>
                    <a:pt x="9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3"/>
                    <a:pt x="16" y="4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2" y="11"/>
                    <a:pt x="12" y="12"/>
                    <a:pt x="11" y="12"/>
                  </a:cubicBezTo>
                  <a:cubicBezTo>
                    <a:pt x="10" y="13"/>
                    <a:pt x="10" y="14"/>
                    <a:pt x="9" y="14"/>
                  </a:cubicBezTo>
                  <a:lnTo>
                    <a:pt x="16" y="14"/>
                  </a:lnTo>
                  <a:lnTo>
                    <a:pt x="16" y="16"/>
                  </a:lnTo>
                  <a:close/>
                  <a:moveTo>
                    <a:pt x="27" y="11"/>
                  </a:moveTo>
                  <a:cubicBezTo>
                    <a:pt x="27" y="12"/>
                    <a:pt x="27" y="13"/>
                    <a:pt x="27" y="13"/>
                  </a:cubicBezTo>
                  <a:cubicBezTo>
                    <a:pt x="27" y="14"/>
                    <a:pt x="26" y="14"/>
                    <a:pt x="26" y="15"/>
                  </a:cubicBezTo>
                  <a:cubicBezTo>
                    <a:pt x="26" y="15"/>
                    <a:pt x="25" y="16"/>
                    <a:pt x="24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2" y="16"/>
                    <a:pt x="21" y="16"/>
                    <a:pt x="20" y="16"/>
                  </a:cubicBezTo>
                  <a:cubicBezTo>
                    <a:pt x="20" y="16"/>
                    <a:pt x="19" y="16"/>
                    <a:pt x="19" y="15"/>
                  </a:cubicBezTo>
                  <a:lnTo>
                    <a:pt x="19" y="13"/>
                  </a:lnTo>
                  <a:lnTo>
                    <a:pt x="19" y="13"/>
                  </a:lnTo>
                  <a:cubicBezTo>
                    <a:pt x="19" y="13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4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9"/>
                    <a:pt x="24" y="9"/>
                    <a:pt x="23" y="9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lnTo>
                    <a:pt x="1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1" y="3"/>
                  </a:lnTo>
                  <a:lnTo>
                    <a:pt x="21" y="7"/>
                  </a:lnTo>
                  <a:cubicBezTo>
                    <a:pt x="21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5" y="7"/>
                    <a:pt x="25" y="7"/>
                    <a:pt x="26" y="8"/>
                  </a:cubicBezTo>
                  <a:cubicBezTo>
                    <a:pt x="26" y="8"/>
                    <a:pt x="27" y="8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lose/>
                  <a:moveTo>
                    <a:pt x="33" y="13"/>
                  </a:moveTo>
                  <a:lnTo>
                    <a:pt x="31" y="20"/>
                  </a:lnTo>
                  <a:lnTo>
                    <a:pt x="29" y="20"/>
                  </a:lnTo>
                  <a:lnTo>
                    <a:pt x="31" y="13"/>
                  </a:lnTo>
                  <a:lnTo>
                    <a:pt x="33" y="13"/>
                  </a:lnTo>
                  <a:close/>
                  <a:moveTo>
                    <a:pt x="45" y="11"/>
                  </a:moveTo>
                  <a:lnTo>
                    <a:pt x="43" y="11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41" y="11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5" y="11"/>
                  </a:lnTo>
                  <a:close/>
                  <a:moveTo>
                    <a:pt x="41" y="9"/>
                  </a:moveTo>
                  <a:lnTo>
                    <a:pt x="41" y="3"/>
                  </a:lnTo>
                  <a:lnTo>
                    <a:pt x="36" y="9"/>
                  </a:lnTo>
                  <a:lnTo>
                    <a:pt x="41" y="9"/>
                  </a:lnTo>
                  <a:close/>
                  <a:moveTo>
                    <a:pt x="56" y="11"/>
                  </a:moveTo>
                  <a:cubicBezTo>
                    <a:pt x="56" y="12"/>
                    <a:pt x="55" y="13"/>
                    <a:pt x="55" y="13"/>
                  </a:cubicBezTo>
                  <a:cubicBezTo>
                    <a:pt x="55" y="14"/>
                    <a:pt x="55" y="14"/>
                    <a:pt x="54" y="15"/>
                  </a:cubicBezTo>
                  <a:cubicBezTo>
                    <a:pt x="54" y="15"/>
                    <a:pt x="53" y="16"/>
                    <a:pt x="53" y="16"/>
                  </a:cubicBezTo>
                  <a:cubicBezTo>
                    <a:pt x="52" y="16"/>
                    <a:pt x="51" y="16"/>
                    <a:pt x="51" y="16"/>
                  </a:cubicBezTo>
                  <a:cubicBezTo>
                    <a:pt x="50" y="16"/>
                    <a:pt x="49" y="16"/>
                    <a:pt x="49" y="16"/>
                  </a:cubicBezTo>
                  <a:cubicBezTo>
                    <a:pt x="48" y="16"/>
                    <a:pt x="47" y="16"/>
                    <a:pt x="47" y="15"/>
                  </a:cubicBezTo>
                  <a:lnTo>
                    <a:pt x="47" y="13"/>
                  </a:lnTo>
                  <a:lnTo>
                    <a:pt x="47" y="13"/>
                  </a:lnTo>
                  <a:cubicBezTo>
                    <a:pt x="47" y="13"/>
                    <a:pt x="47" y="14"/>
                    <a:pt x="48" y="14"/>
                  </a:cubicBezTo>
                  <a:cubicBezTo>
                    <a:pt x="48" y="14"/>
                    <a:pt x="48" y="14"/>
                    <a:pt x="49" y="14"/>
                  </a:cubicBezTo>
                  <a:cubicBezTo>
                    <a:pt x="49" y="14"/>
                    <a:pt x="49" y="14"/>
                    <a:pt x="50" y="14"/>
                  </a:cubicBezTo>
                  <a:cubicBezTo>
                    <a:pt x="50" y="14"/>
                    <a:pt x="50" y="14"/>
                    <a:pt x="51" y="14"/>
                  </a:cubicBezTo>
                  <a:cubicBezTo>
                    <a:pt x="51" y="14"/>
                    <a:pt x="51" y="14"/>
                    <a:pt x="52" y="14"/>
                  </a:cubicBezTo>
                  <a:cubicBezTo>
                    <a:pt x="52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4" y="12"/>
                    <a:pt x="54" y="12"/>
                    <a:pt x="54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3" y="10"/>
                    <a:pt x="53" y="9"/>
                    <a:pt x="53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49" y="8"/>
                    <a:pt x="49" y="9"/>
                  </a:cubicBezTo>
                  <a:cubicBezTo>
                    <a:pt x="48" y="9"/>
                    <a:pt x="48" y="9"/>
                    <a:pt x="47" y="9"/>
                  </a:cubicBezTo>
                  <a:lnTo>
                    <a:pt x="47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49" y="3"/>
                  </a:lnTo>
                  <a:lnTo>
                    <a:pt x="49" y="7"/>
                  </a:ln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1" y="7"/>
                  </a:cubicBezTo>
                  <a:cubicBezTo>
                    <a:pt x="51" y="7"/>
                    <a:pt x="52" y="7"/>
                    <a:pt x="53" y="7"/>
                  </a:cubicBezTo>
                  <a:cubicBezTo>
                    <a:pt x="53" y="7"/>
                    <a:pt x="54" y="7"/>
                    <a:pt x="54" y="8"/>
                  </a:cubicBezTo>
                  <a:cubicBezTo>
                    <a:pt x="55" y="8"/>
                    <a:pt x="55" y="8"/>
                    <a:pt x="55" y="9"/>
                  </a:cubicBezTo>
                  <a:cubicBezTo>
                    <a:pt x="55" y="10"/>
                    <a:pt x="56" y="10"/>
                    <a:pt x="56" y="11"/>
                  </a:cubicBezTo>
                  <a:close/>
                  <a:moveTo>
                    <a:pt x="63" y="10"/>
                  </a:moveTo>
                  <a:cubicBezTo>
                    <a:pt x="63" y="12"/>
                    <a:pt x="63" y="14"/>
                    <a:pt x="62" y="16"/>
                  </a:cubicBezTo>
                  <a:cubicBezTo>
                    <a:pt x="62" y="17"/>
                    <a:pt x="61" y="19"/>
                    <a:pt x="60" y="20"/>
                  </a:cubicBezTo>
                  <a:lnTo>
                    <a:pt x="57" y="20"/>
                  </a:lnTo>
                  <a:lnTo>
                    <a:pt x="57" y="20"/>
                  </a:lnTo>
                  <a:cubicBezTo>
                    <a:pt x="58" y="19"/>
                    <a:pt x="58" y="19"/>
                    <a:pt x="59" y="18"/>
                  </a:cubicBezTo>
                  <a:cubicBezTo>
                    <a:pt x="59" y="18"/>
                    <a:pt x="60" y="17"/>
                    <a:pt x="60" y="16"/>
                  </a:cubicBezTo>
                  <a:cubicBezTo>
                    <a:pt x="61" y="15"/>
                    <a:pt x="61" y="14"/>
                    <a:pt x="61" y="13"/>
                  </a:cubicBezTo>
                  <a:cubicBezTo>
                    <a:pt x="62" y="12"/>
                    <a:pt x="62" y="11"/>
                    <a:pt x="62" y="10"/>
                  </a:cubicBezTo>
                  <a:cubicBezTo>
                    <a:pt x="62" y="9"/>
                    <a:pt x="62" y="8"/>
                    <a:pt x="61" y="7"/>
                  </a:cubicBezTo>
                  <a:cubicBezTo>
                    <a:pt x="61" y="6"/>
                    <a:pt x="61" y="5"/>
                    <a:pt x="60" y="4"/>
                  </a:cubicBezTo>
                  <a:cubicBezTo>
                    <a:pt x="60" y="4"/>
                    <a:pt x="59" y="3"/>
                    <a:pt x="59" y="2"/>
                  </a:cubicBezTo>
                  <a:cubicBezTo>
                    <a:pt x="58" y="2"/>
                    <a:pt x="58" y="1"/>
                    <a:pt x="57" y="1"/>
                  </a:cubicBezTo>
                  <a:lnTo>
                    <a:pt x="57" y="0"/>
                  </a:lnTo>
                  <a:lnTo>
                    <a:pt x="60" y="0"/>
                  </a:lnTo>
                  <a:cubicBezTo>
                    <a:pt x="61" y="2"/>
                    <a:pt x="62" y="3"/>
                    <a:pt x="62" y="5"/>
                  </a:cubicBezTo>
                  <a:cubicBezTo>
                    <a:pt x="63" y="6"/>
                    <a:pt x="63" y="8"/>
                    <a:pt x="63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4" name="Freeform 40"/>
            <p:cNvSpPr>
              <a:spLocks noEditPoints="1"/>
            </p:cNvSpPr>
            <p:nvPr/>
          </p:nvSpPr>
          <p:spPr bwMode="auto">
            <a:xfrm>
              <a:off x="1248" y="2016"/>
              <a:ext cx="568" cy="15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9"/>
                </a:cxn>
                <a:cxn ang="0">
                  <a:pos x="4" y="17"/>
                </a:cxn>
                <a:cxn ang="0">
                  <a:pos x="8" y="9"/>
                </a:cxn>
                <a:cxn ang="0">
                  <a:pos x="13" y="9"/>
                </a:cxn>
                <a:cxn ang="0">
                  <a:pos x="15" y="13"/>
                </a:cxn>
                <a:cxn ang="0">
                  <a:pos x="21" y="6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24" y="4"/>
                </a:cxn>
                <a:cxn ang="0">
                  <a:pos x="22" y="8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2" y="15"/>
                </a:cxn>
                <a:cxn ang="0">
                  <a:pos x="26" y="14"/>
                </a:cxn>
                <a:cxn ang="0">
                  <a:pos x="27" y="13"/>
                </a:cxn>
                <a:cxn ang="0">
                  <a:pos x="30" y="14"/>
                </a:cxn>
                <a:cxn ang="0">
                  <a:pos x="33" y="12"/>
                </a:cxn>
                <a:cxn ang="0">
                  <a:pos x="32" y="8"/>
                </a:cxn>
                <a:cxn ang="0">
                  <a:pos x="28" y="8"/>
                </a:cxn>
                <a:cxn ang="0">
                  <a:pos x="35" y="0"/>
                </a:cxn>
                <a:cxn ang="0">
                  <a:pos x="29" y="6"/>
                </a:cxn>
                <a:cxn ang="0">
                  <a:pos x="32" y="6"/>
                </a:cxn>
                <a:cxn ang="0">
                  <a:pos x="35" y="10"/>
                </a:cxn>
                <a:cxn ang="0">
                  <a:pos x="37" y="19"/>
                </a:cxn>
                <a:cxn ang="0">
                  <a:pos x="53" y="10"/>
                </a:cxn>
                <a:cxn ang="0">
                  <a:pos x="49" y="15"/>
                </a:cxn>
                <a:cxn ang="0">
                  <a:pos x="43" y="8"/>
                </a:cxn>
                <a:cxn ang="0">
                  <a:pos x="51" y="8"/>
                </a:cxn>
                <a:cxn ang="0">
                  <a:pos x="49" y="8"/>
                </a:cxn>
                <a:cxn ang="0">
                  <a:pos x="49" y="8"/>
                </a:cxn>
                <a:cxn ang="0">
                  <a:pos x="62" y="14"/>
                </a:cxn>
                <a:cxn ang="0">
                  <a:pos x="56" y="15"/>
                </a:cxn>
                <a:cxn ang="0">
                  <a:pos x="55" y="12"/>
                </a:cxn>
                <a:cxn ang="0">
                  <a:pos x="57" y="13"/>
                </a:cxn>
                <a:cxn ang="0">
                  <a:pos x="61" y="13"/>
                </a:cxn>
                <a:cxn ang="0">
                  <a:pos x="61" y="9"/>
                </a:cxn>
                <a:cxn ang="0">
                  <a:pos x="58" y="7"/>
                </a:cxn>
                <a:cxn ang="0">
                  <a:pos x="55" y="0"/>
                </a:cxn>
                <a:cxn ang="0">
                  <a:pos x="57" y="2"/>
                </a:cxn>
                <a:cxn ang="0">
                  <a:pos x="58" y="6"/>
                </a:cxn>
                <a:cxn ang="0">
                  <a:pos x="63" y="8"/>
                </a:cxn>
                <a:cxn ang="0">
                  <a:pos x="70" y="15"/>
                </a:cxn>
                <a:cxn ang="0">
                  <a:pos x="65" y="19"/>
                </a:cxn>
                <a:cxn ang="0">
                  <a:pos x="69" y="12"/>
                </a:cxn>
                <a:cxn ang="0">
                  <a:pos x="68" y="4"/>
                </a:cxn>
                <a:cxn ang="0">
                  <a:pos x="65" y="0"/>
                </a:cxn>
                <a:cxn ang="0">
                  <a:pos x="71" y="9"/>
                </a:cxn>
              </a:cxnLst>
              <a:rect l="0" t="0" r="r" b="b"/>
              <a:pathLst>
                <a:path w="71" h="19">
                  <a:moveTo>
                    <a:pt x="6" y="19"/>
                  </a:moveTo>
                  <a:lnTo>
                    <a:pt x="4" y="19"/>
                  </a:lnTo>
                  <a:cubicBezTo>
                    <a:pt x="2" y="18"/>
                    <a:pt x="2" y="16"/>
                    <a:pt x="1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2"/>
                    <a:pt x="2" y="1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5" y="0"/>
                    <a:pt x="5" y="1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3"/>
                    <a:pt x="3" y="14"/>
                    <a:pt x="3" y="15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5" y="18"/>
                    <a:pt x="6" y="19"/>
                  </a:cubicBezTo>
                  <a:close/>
                  <a:moveTo>
                    <a:pt x="13" y="9"/>
                  </a:moveTo>
                  <a:lnTo>
                    <a:pt x="8" y="9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9"/>
                  </a:lnTo>
                  <a:close/>
                  <a:moveTo>
                    <a:pt x="24" y="15"/>
                  </a:moveTo>
                  <a:lnTo>
                    <a:pt x="15" y="15"/>
                  </a:lnTo>
                  <a:lnTo>
                    <a:pt x="15" y="13"/>
                  </a:lnTo>
                  <a:cubicBezTo>
                    <a:pt x="16" y="12"/>
                    <a:pt x="16" y="12"/>
                    <a:pt x="17" y="11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6"/>
                    <a:pt x="22" y="5"/>
                    <a:pt x="22" y="4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5" y="3"/>
                  </a:lnTo>
                  <a:lnTo>
                    <a:pt x="15" y="1"/>
                  </a:lnTo>
                  <a:cubicBezTo>
                    <a:pt x="16" y="1"/>
                    <a:pt x="16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2"/>
                    <a:pt x="24" y="3"/>
                    <a:pt x="24" y="4"/>
                  </a:cubicBezTo>
                  <a:cubicBezTo>
                    <a:pt x="24" y="5"/>
                    <a:pt x="24" y="5"/>
                    <a:pt x="23" y="6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3" y="7"/>
                    <a:pt x="22" y="8"/>
                    <a:pt x="22" y="8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0" y="10"/>
                    <a:pt x="20" y="11"/>
                    <a:pt x="19" y="12"/>
                  </a:cubicBezTo>
                  <a:cubicBezTo>
                    <a:pt x="18" y="12"/>
                    <a:pt x="17" y="13"/>
                    <a:pt x="17" y="13"/>
                  </a:cubicBezTo>
                  <a:lnTo>
                    <a:pt x="24" y="13"/>
                  </a:lnTo>
                  <a:lnTo>
                    <a:pt x="24" y="15"/>
                  </a:lnTo>
                  <a:close/>
                  <a:moveTo>
                    <a:pt x="35" y="10"/>
                  </a:moveTo>
                  <a:cubicBezTo>
                    <a:pt x="35" y="11"/>
                    <a:pt x="35" y="12"/>
                    <a:pt x="35" y="12"/>
                  </a:cubicBezTo>
                  <a:cubicBezTo>
                    <a:pt x="35" y="13"/>
                    <a:pt x="34" y="13"/>
                    <a:pt x="34" y="14"/>
                  </a:cubicBezTo>
                  <a:cubicBezTo>
                    <a:pt x="33" y="14"/>
                    <a:pt x="33" y="15"/>
                    <a:pt x="32" y="15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7" y="15"/>
                    <a:pt x="27" y="15"/>
                    <a:pt x="26" y="14"/>
                  </a:cubicBezTo>
                  <a:lnTo>
                    <a:pt x="26" y="12"/>
                  </a:lnTo>
                  <a:lnTo>
                    <a:pt x="26" y="12"/>
                  </a:lnTo>
                  <a:cubicBezTo>
                    <a:pt x="27" y="12"/>
                    <a:pt x="27" y="13"/>
                    <a:pt x="27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29" y="14"/>
                    <a:pt x="30" y="14"/>
                    <a:pt x="30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33" y="9"/>
                    <a:pt x="33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7"/>
                    <a:pt x="29" y="8"/>
                    <a:pt x="28" y="8"/>
                  </a:cubicBezTo>
                  <a:cubicBezTo>
                    <a:pt x="28" y="8"/>
                    <a:pt x="27" y="8"/>
                    <a:pt x="27" y="8"/>
                  </a:cubicBezTo>
                  <a:lnTo>
                    <a:pt x="27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29" y="2"/>
                  </a:lnTo>
                  <a:lnTo>
                    <a:pt x="29" y="6"/>
                  </a:lnTo>
                  <a:cubicBezTo>
                    <a:pt x="29" y="6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3" y="6"/>
                    <a:pt x="33" y="6"/>
                    <a:pt x="34" y="7"/>
                  </a:cubicBezTo>
                  <a:cubicBezTo>
                    <a:pt x="34" y="7"/>
                    <a:pt x="34" y="8"/>
                    <a:pt x="35" y="8"/>
                  </a:cubicBezTo>
                  <a:cubicBezTo>
                    <a:pt x="35" y="9"/>
                    <a:pt x="35" y="9"/>
                    <a:pt x="35" y="10"/>
                  </a:cubicBezTo>
                  <a:close/>
                  <a:moveTo>
                    <a:pt x="41" y="12"/>
                  </a:moveTo>
                  <a:lnTo>
                    <a:pt x="38" y="19"/>
                  </a:lnTo>
                  <a:lnTo>
                    <a:pt x="37" y="19"/>
                  </a:lnTo>
                  <a:lnTo>
                    <a:pt x="39" y="12"/>
                  </a:lnTo>
                  <a:lnTo>
                    <a:pt x="41" y="12"/>
                  </a:lnTo>
                  <a:close/>
                  <a:moveTo>
                    <a:pt x="53" y="10"/>
                  </a:moveTo>
                  <a:lnTo>
                    <a:pt x="51" y="10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3" y="10"/>
                  </a:lnTo>
                  <a:close/>
                  <a:moveTo>
                    <a:pt x="49" y="8"/>
                  </a:moveTo>
                  <a:lnTo>
                    <a:pt x="49" y="3"/>
                  </a:lnTo>
                  <a:lnTo>
                    <a:pt x="44" y="8"/>
                  </a:lnTo>
                  <a:lnTo>
                    <a:pt x="49" y="8"/>
                  </a:lnTo>
                  <a:close/>
                  <a:moveTo>
                    <a:pt x="63" y="10"/>
                  </a:moveTo>
                  <a:cubicBezTo>
                    <a:pt x="63" y="11"/>
                    <a:pt x="63" y="12"/>
                    <a:pt x="63" y="12"/>
                  </a:cubicBezTo>
                  <a:cubicBezTo>
                    <a:pt x="63" y="13"/>
                    <a:pt x="63" y="13"/>
                    <a:pt x="62" y="14"/>
                  </a:cubicBezTo>
                  <a:cubicBezTo>
                    <a:pt x="62" y="14"/>
                    <a:pt x="61" y="15"/>
                    <a:pt x="61" y="15"/>
                  </a:cubicBezTo>
                  <a:cubicBezTo>
                    <a:pt x="60" y="15"/>
                    <a:pt x="59" y="15"/>
                    <a:pt x="58" y="15"/>
                  </a:cubicBezTo>
                  <a:cubicBezTo>
                    <a:pt x="58" y="15"/>
                    <a:pt x="57" y="15"/>
                    <a:pt x="56" y="15"/>
                  </a:cubicBezTo>
                  <a:cubicBezTo>
                    <a:pt x="56" y="15"/>
                    <a:pt x="55" y="15"/>
                    <a:pt x="55" y="14"/>
                  </a:cubicBezTo>
                  <a:lnTo>
                    <a:pt x="55" y="12"/>
                  </a:lnTo>
                  <a:lnTo>
                    <a:pt x="55" y="12"/>
                  </a:lnTo>
                  <a:cubicBezTo>
                    <a:pt x="55" y="12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4"/>
                    <a:pt x="58" y="14"/>
                    <a:pt x="59" y="14"/>
                  </a:cubicBezTo>
                  <a:cubicBezTo>
                    <a:pt x="59" y="14"/>
                    <a:pt x="59" y="13"/>
                    <a:pt x="60" y="13"/>
                  </a:cubicBezTo>
                  <a:cubicBezTo>
                    <a:pt x="60" y="13"/>
                    <a:pt x="60" y="13"/>
                    <a:pt x="61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1"/>
                    <a:pt x="61" y="11"/>
                    <a:pt x="61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9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7"/>
                    <a:pt x="58" y="7"/>
                  </a:cubicBezTo>
                  <a:cubicBezTo>
                    <a:pt x="58" y="7"/>
                    <a:pt x="57" y="8"/>
                    <a:pt x="57" y="8"/>
                  </a:cubicBezTo>
                  <a:cubicBezTo>
                    <a:pt x="56" y="8"/>
                    <a:pt x="56" y="8"/>
                    <a:pt x="55" y="8"/>
                  </a:cubicBezTo>
                  <a:lnTo>
                    <a:pt x="55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7" y="2"/>
                  </a:lnTo>
                  <a:lnTo>
                    <a:pt x="57" y="6"/>
                  </a:lnTo>
                  <a:cubicBezTo>
                    <a:pt x="57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1" y="6"/>
                    <a:pt x="61" y="6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3" y="9"/>
                    <a:pt x="63" y="9"/>
                    <a:pt x="63" y="10"/>
                  </a:cubicBezTo>
                  <a:close/>
                  <a:moveTo>
                    <a:pt x="71" y="9"/>
                  </a:moveTo>
                  <a:cubicBezTo>
                    <a:pt x="71" y="11"/>
                    <a:pt x="71" y="13"/>
                    <a:pt x="70" y="15"/>
                  </a:cubicBezTo>
                  <a:cubicBezTo>
                    <a:pt x="70" y="16"/>
                    <a:pt x="69" y="18"/>
                    <a:pt x="67" y="19"/>
                  </a:cubicBezTo>
                  <a:lnTo>
                    <a:pt x="65" y="19"/>
                  </a:lnTo>
                  <a:lnTo>
                    <a:pt x="65" y="19"/>
                  </a:lnTo>
                  <a:cubicBezTo>
                    <a:pt x="66" y="18"/>
                    <a:pt x="66" y="18"/>
                    <a:pt x="67" y="17"/>
                  </a:cubicBezTo>
                  <a:cubicBezTo>
                    <a:pt x="67" y="17"/>
                    <a:pt x="68" y="16"/>
                    <a:pt x="68" y="15"/>
                  </a:cubicBezTo>
                  <a:cubicBezTo>
                    <a:pt x="68" y="14"/>
                    <a:pt x="69" y="13"/>
                    <a:pt x="69" y="12"/>
                  </a:cubicBezTo>
                  <a:cubicBezTo>
                    <a:pt x="69" y="11"/>
                    <a:pt x="69" y="10"/>
                    <a:pt x="69" y="9"/>
                  </a:cubicBezTo>
                  <a:cubicBezTo>
                    <a:pt x="69" y="8"/>
                    <a:pt x="69" y="7"/>
                    <a:pt x="69" y="6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3"/>
                    <a:pt x="67" y="2"/>
                    <a:pt x="67" y="1"/>
                  </a:cubicBezTo>
                  <a:cubicBezTo>
                    <a:pt x="66" y="1"/>
                    <a:pt x="66" y="0"/>
                    <a:pt x="65" y="0"/>
                  </a:cubicBezTo>
                  <a:lnTo>
                    <a:pt x="65" y="0"/>
                  </a:lnTo>
                  <a:lnTo>
                    <a:pt x="67" y="0"/>
                  </a:lnTo>
                  <a:cubicBezTo>
                    <a:pt x="69" y="1"/>
                    <a:pt x="70" y="2"/>
                    <a:pt x="70" y="4"/>
                  </a:cubicBezTo>
                  <a:cubicBezTo>
                    <a:pt x="71" y="5"/>
                    <a:pt x="71" y="7"/>
                    <a:pt x="71" y="9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5" name="Freeform 41"/>
            <p:cNvSpPr>
              <a:spLocks noEditPoints="1"/>
            </p:cNvSpPr>
            <p:nvPr/>
          </p:nvSpPr>
          <p:spPr bwMode="auto">
            <a:xfrm>
              <a:off x="902" y="2775"/>
              <a:ext cx="569" cy="161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2" y="10"/>
                </a:cxn>
                <a:cxn ang="0">
                  <a:pos x="5" y="18"/>
                </a:cxn>
                <a:cxn ang="0">
                  <a:pos x="8" y="10"/>
                </a:cxn>
                <a:cxn ang="0">
                  <a:pos x="13" y="10"/>
                </a:cxn>
                <a:cxn ang="0">
                  <a:pos x="23" y="15"/>
                </a:cxn>
                <a:cxn ang="0">
                  <a:pos x="17" y="16"/>
                </a:cxn>
                <a:cxn ang="0">
                  <a:pos x="16" y="13"/>
                </a:cxn>
                <a:cxn ang="0">
                  <a:pos x="18" y="14"/>
                </a:cxn>
                <a:cxn ang="0">
                  <a:pos x="22" y="13"/>
                </a:cxn>
                <a:cxn ang="0">
                  <a:pos x="22" y="10"/>
                </a:cxn>
                <a:cxn ang="0">
                  <a:pos x="19" y="8"/>
                </a:cxn>
                <a:cxn ang="0">
                  <a:pos x="16" y="1"/>
                </a:cxn>
                <a:cxn ang="0">
                  <a:pos x="18" y="3"/>
                </a:cxn>
                <a:cxn ang="0">
                  <a:pos x="19" y="7"/>
                </a:cxn>
                <a:cxn ang="0">
                  <a:pos x="24" y="9"/>
                </a:cxn>
                <a:cxn ang="0">
                  <a:pos x="34" y="14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4" y="11"/>
                </a:cxn>
                <a:cxn ang="0">
                  <a:pos x="33" y="4"/>
                </a:cxn>
                <a:cxn ang="0">
                  <a:pos x="30" y="3"/>
                </a:cxn>
                <a:cxn ang="0">
                  <a:pos x="28" y="8"/>
                </a:cxn>
                <a:cxn ang="0">
                  <a:pos x="30" y="14"/>
                </a:cxn>
                <a:cxn ang="0">
                  <a:pos x="33" y="13"/>
                </a:cxn>
                <a:cxn ang="0">
                  <a:pos x="37" y="19"/>
                </a:cxn>
                <a:cxn ang="0">
                  <a:pos x="53" y="16"/>
                </a:cxn>
                <a:cxn ang="0">
                  <a:pos x="46" y="12"/>
                </a:cxn>
                <a:cxn ang="0">
                  <a:pos x="50" y="5"/>
                </a:cxn>
                <a:cxn ang="0">
                  <a:pos x="49" y="3"/>
                </a:cxn>
                <a:cxn ang="0">
                  <a:pos x="46" y="3"/>
                </a:cxn>
                <a:cxn ang="0">
                  <a:pos x="44" y="4"/>
                </a:cxn>
                <a:cxn ang="0">
                  <a:pos x="48" y="1"/>
                </a:cxn>
                <a:cxn ang="0">
                  <a:pos x="52" y="6"/>
                </a:cxn>
                <a:cxn ang="0">
                  <a:pos x="49" y="10"/>
                </a:cxn>
                <a:cxn ang="0">
                  <a:pos x="53" y="14"/>
                </a:cxn>
                <a:cxn ang="0">
                  <a:pos x="63" y="14"/>
                </a:cxn>
                <a:cxn ang="0">
                  <a:pos x="54" y="8"/>
                </a:cxn>
                <a:cxn ang="0">
                  <a:pos x="63" y="3"/>
                </a:cxn>
                <a:cxn ang="0">
                  <a:pos x="62" y="11"/>
                </a:cxn>
                <a:cxn ang="0">
                  <a:pos x="61" y="4"/>
                </a:cxn>
                <a:cxn ang="0">
                  <a:pos x="58" y="3"/>
                </a:cxn>
                <a:cxn ang="0">
                  <a:pos x="57" y="8"/>
                </a:cxn>
                <a:cxn ang="0">
                  <a:pos x="58" y="14"/>
                </a:cxn>
                <a:cxn ang="0">
                  <a:pos x="61" y="13"/>
                </a:cxn>
                <a:cxn ang="0">
                  <a:pos x="68" y="20"/>
                </a:cxn>
                <a:cxn ang="0">
                  <a:pos x="67" y="18"/>
                </a:cxn>
                <a:cxn ang="0">
                  <a:pos x="70" y="10"/>
                </a:cxn>
                <a:cxn ang="0">
                  <a:pos x="67" y="2"/>
                </a:cxn>
                <a:cxn ang="0">
                  <a:pos x="68" y="0"/>
                </a:cxn>
              </a:cxnLst>
              <a:rect l="0" t="0" r="r" b="b"/>
              <a:pathLst>
                <a:path w="71" h="20">
                  <a:moveTo>
                    <a:pt x="6" y="20"/>
                  </a:moveTo>
                  <a:lnTo>
                    <a:pt x="4" y="20"/>
                  </a:lnTo>
                  <a:cubicBezTo>
                    <a:pt x="3" y="18"/>
                    <a:pt x="2" y="17"/>
                    <a:pt x="1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2" y="3"/>
                    <a:pt x="3" y="2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6" y="1"/>
                    <a:pt x="5" y="1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3" y="14"/>
                    <a:pt x="3" y="15"/>
                    <a:pt x="3" y="16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9"/>
                    <a:pt x="6" y="19"/>
                    <a:pt x="6" y="20"/>
                  </a:cubicBezTo>
                  <a:close/>
                  <a:moveTo>
                    <a:pt x="13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10"/>
                  </a:lnTo>
                  <a:close/>
                  <a:moveTo>
                    <a:pt x="24" y="11"/>
                  </a:moveTo>
                  <a:cubicBezTo>
                    <a:pt x="24" y="12"/>
                    <a:pt x="24" y="12"/>
                    <a:pt x="24" y="13"/>
                  </a:cubicBezTo>
                  <a:cubicBezTo>
                    <a:pt x="24" y="14"/>
                    <a:pt x="23" y="14"/>
                    <a:pt x="23" y="15"/>
                  </a:cubicBezTo>
                  <a:cubicBezTo>
                    <a:pt x="23" y="15"/>
                    <a:pt x="22" y="15"/>
                    <a:pt x="21" y="16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7" y="16"/>
                    <a:pt x="16" y="15"/>
                    <a:pt x="16" y="15"/>
                  </a:cubicBezTo>
                  <a:lnTo>
                    <a:pt x="16" y="13"/>
                  </a:lnTo>
                  <a:lnTo>
                    <a:pt x="16" y="13"/>
                  </a:lnTo>
                  <a:cubicBezTo>
                    <a:pt x="16" y="13"/>
                    <a:pt x="16" y="13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4"/>
                    <a:pt x="22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9"/>
                    <a:pt x="21" y="9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7" y="8"/>
                    <a:pt x="16" y="9"/>
                    <a:pt x="16" y="9"/>
                  </a:cubicBezTo>
                  <a:lnTo>
                    <a:pt x="1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18" y="3"/>
                  </a:lnTo>
                  <a:lnTo>
                    <a:pt x="18" y="7"/>
                  </a:lnTo>
                  <a:cubicBezTo>
                    <a:pt x="18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7"/>
                    <a:pt x="23" y="8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4" y="9"/>
                    <a:pt x="24" y="10"/>
                    <a:pt x="24" y="11"/>
                  </a:cubicBezTo>
                  <a:close/>
                  <a:moveTo>
                    <a:pt x="36" y="8"/>
                  </a:moveTo>
                  <a:cubicBezTo>
                    <a:pt x="36" y="11"/>
                    <a:pt x="35" y="13"/>
                    <a:pt x="34" y="14"/>
                  </a:cubicBezTo>
                  <a:cubicBezTo>
                    <a:pt x="34" y="15"/>
                    <a:pt x="33" y="16"/>
                    <a:pt x="31" y="16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3"/>
                    <a:pt x="26" y="11"/>
                    <a:pt x="26" y="8"/>
                  </a:cubicBezTo>
                  <a:cubicBezTo>
                    <a:pt x="26" y="6"/>
                    <a:pt x="27" y="4"/>
                    <a:pt x="27" y="3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3" y="1"/>
                    <a:pt x="34" y="1"/>
                    <a:pt x="34" y="3"/>
                  </a:cubicBezTo>
                  <a:cubicBezTo>
                    <a:pt x="35" y="4"/>
                    <a:pt x="36" y="6"/>
                    <a:pt x="36" y="8"/>
                  </a:cubicBezTo>
                  <a:close/>
                  <a:moveTo>
                    <a:pt x="33" y="13"/>
                  </a:moveTo>
                  <a:cubicBezTo>
                    <a:pt x="33" y="12"/>
                    <a:pt x="33" y="12"/>
                    <a:pt x="34" y="11"/>
                  </a:cubicBezTo>
                  <a:cubicBezTo>
                    <a:pt x="34" y="10"/>
                    <a:pt x="34" y="9"/>
                    <a:pt x="34" y="8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29" y="4"/>
                    <a:pt x="28" y="5"/>
                    <a:pt x="28" y="6"/>
                  </a:cubicBezTo>
                  <a:cubicBezTo>
                    <a:pt x="28" y="7"/>
                    <a:pt x="28" y="7"/>
                    <a:pt x="28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2"/>
                    <a:pt x="29" y="12"/>
                    <a:pt x="29" y="13"/>
                  </a:cubicBezTo>
                  <a:cubicBezTo>
                    <a:pt x="29" y="13"/>
                    <a:pt x="29" y="14"/>
                    <a:pt x="30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  <a:moveTo>
                    <a:pt x="41" y="13"/>
                  </a:moveTo>
                  <a:lnTo>
                    <a:pt x="39" y="19"/>
                  </a:lnTo>
                  <a:lnTo>
                    <a:pt x="37" y="19"/>
                  </a:lnTo>
                  <a:lnTo>
                    <a:pt x="39" y="13"/>
                  </a:lnTo>
                  <a:lnTo>
                    <a:pt x="41" y="13"/>
                  </a:lnTo>
                  <a:close/>
                  <a:moveTo>
                    <a:pt x="53" y="16"/>
                  </a:moveTo>
                  <a:lnTo>
                    <a:pt x="44" y="16"/>
                  </a:lnTo>
                  <a:lnTo>
                    <a:pt x="44" y="14"/>
                  </a:lnTo>
                  <a:cubicBezTo>
                    <a:pt x="44" y="13"/>
                    <a:pt x="45" y="12"/>
                    <a:pt x="46" y="12"/>
                  </a:cubicBezTo>
                  <a:cubicBezTo>
                    <a:pt x="46" y="11"/>
                    <a:pt x="47" y="11"/>
                    <a:pt x="47" y="10"/>
                  </a:cubicBezTo>
                  <a:cubicBezTo>
                    <a:pt x="48" y="9"/>
                    <a:pt x="49" y="8"/>
                    <a:pt x="50" y="7"/>
                  </a:cubicBezTo>
                  <a:cubicBezTo>
                    <a:pt x="50" y="6"/>
                    <a:pt x="50" y="6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4"/>
                    <a:pt x="44" y="4"/>
                  </a:cubicBezTo>
                  <a:lnTo>
                    <a:pt x="44" y="4"/>
                  </a:lnTo>
                  <a:lnTo>
                    <a:pt x="44" y="2"/>
                  </a:lnTo>
                  <a:cubicBezTo>
                    <a:pt x="44" y="1"/>
                    <a:pt x="45" y="1"/>
                    <a:pt x="46" y="1"/>
                  </a:cubicBezTo>
                  <a:cubicBezTo>
                    <a:pt x="46" y="1"/>
                    <a:pt x="47" y="1"/>
                    <a:pt x="48" y="1"/>
                  </a:cubicBezTo>
                  <a:cubicBezTo>
                    <a:pt x="49" y="1"/>
                    <a:pt x="50" y="1"/>
                    <a:pt x="51" y="2"/>
                  </a:cubicBezTo>
                  <a:cubicBezTo>
                    <a:pt x="52" y="3"/>
                    <a:pt x="52" y="4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7"/>
                    <a:pt x="52" y="7"/>
                    <a:pt x="51" y="8"/>
                  </a:cubicBezTo>
                  <a:cubicBezTo>
                    <a:pt x="51" y="8"/>
                    <a:pt x="51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2"/>
                    <a:pt x="47" y="12"/>
                  </a:cubicBezTo>
                  <a:cubicBezTo>
                    <a:pt x="47" y="13"/>
                    <a:pt x="46" y="14"/>
                    <a:pt x="46" y="14"/>
                  </a:cubicBezTo>
                  <a:lnTo>
                    <a:pt x="53" y="14"/>
                  </a:lnTo>
                  <a:lnTo>
                    <a:pt x="53" y="16"/>
                  </a:lnTo>
                  <a:close/>
                  <a:moveTo>
                    <a:pt x="64" y="8"/>
                  </a:moveTo>
                  <a:cubicBezTo>
                    <a:pt x="64" y="11"/>
                    <a:pt x="64" y="13"/>
                    <a:pt x="63" y="14"/>
                  </a:cubicBezTo>
                  <a:cubicBezTo>
                    <a:pt x="62" y="15"/>
                    <a:pt x="61" y="16"/>
                    <a:pt x="59" y="16"/>
                  </a:cubicBezTo>
                  <a:cubicBezTo>
                    <a:pt x="58" y="16"/>
                    <a:pt x="56" y="15"/>
                    <a:pt x="56" y="14"/>
                  </a:cubicBezTo>
                  <a:cubicBezTo>
                    <a:pt x="55" y="13"/>
                    <a:pt x="54" y="11"/>
                    <a:pt x="54" y="8"/>
                  </a:cubicBezTo>
                  <a:cubicBezTo>
                    <a:pt x="54" y="6"/>
                    <a:pt x="55" y="4"/>
                    <a:pt x="56" y="3"/>
                  </a:cubicBezTo>
                  <a:cubicBezTo>
                    <a:pt x="56" y="1"/>
                    <a:pt x="58" y="1"/>
                    <a:pt x="59" y="1"/>
                  </a:cubicBezTo>
                  <a:cubicBezTo>
                    <a:pt x="61" y="1"/>
                    <a:pt x="62" y="1"/>
                    <a:pt x="63" y="3"/>
                  </a:cubicBezTo>
                  <a:cubicBezTo>
                    <a:pt x="64" y="4"/>
                    <a:pt x="64" y="6"/>
                    <a:pt x="64" y="8"/>
                  </a:cubicBezTo>
                  <a:close/>
                  <a:moveTo>
                    <a:pt x="61" y="13"/>
                  </a:moveTo>
                  <a:cubicBezTo>
                    <a:pt x="62" y="12"/>
                    <a:pt x="62" y="12"/>
                    <a:pt x="62" y="11"/>
                  </a:cubicBezTo>
                  <a:cubicBezTo>
                    <a:pt x="62" y="10"/>
                    <a:pt x="62" y="9"/>
                    <a:pt x="62" y="8"/>
                  </a:cubicBezTo>
                  <a:cubicBezTo>
                    <a:pt x="62" y="7"/>
                    <a:pt x="62" y="7"/>
                    <a:pt x="62" y="6"/>
                  </a:cubicBezTo>
                  <a:cubicBezTo>
                    <a:pt x="62" y="5"/>
                    <a:pt x="62" y="4"/>
                    <a:pt x="61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60" y="2"/>
                    <a:pt x="59" y="2"/>
                  </a:cubicBezTo>
                  <a:cubicBezTo>
                    <a:pt x="59" y="2"/>
                    <a:pt x="58" y="2"/>
                    <a:pt x="58" y="3"/>
                  </a:cubicBezTo>
                  <a:cubicBezTo>
                    <a:pt x="58" y="3"/>
                    <a:pt x="57" y="3"/>
                    <a:pt x="57" y="4"/>
                  </a:cubicBezTo>
                  <a:cubicBezTo>
                    <a:pt x="57" y="4"/>
                    <a:pt x="57" y="5"/>
                    <a:pt x="57" y="6"/>
                  </a:cubicBezTo>
                  <a:cubicBezTo>
                    <a:pt x="57" y="7"/>
                    <a:pt x="57" y="7"/>
                    <a:pt x="57" y="8"/>
                  </a:cubicBezTo>
                  <a:cubicBezTo>
                    <a:pt x="57" y="9"/>
                    <a:pt x="57" y="10"/>
                    <a:pt x="57" y="11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7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60" y="14"/>
                    <a:pt x="60" y="14"/>
                    <a:pt x="61" y="14"/>
                  </a:cubicBezTo>
                  <a:cubicBezTo>
                    <a:pt x="61" y="14"/>
                    <a:pt x="61" y="13"/>
                    <a:pt x="61" y="13"/>
                  </a:cubicBezTo>
                  <a:close/>
                  <a:moveTo>
                    <a:pt x="71" y="10"/>
                  </a:moveTo>
                  <a:cubicBezTo>
                    <a:pt x="71" y="12"/>
                    <a:pt x="71" y="14"/>
                    <a:pt x="70" y="15"/>
                  </a:cubicBezTo>
                  <a:cubicBezTo>
                    <a:pt x="70" y="17"/>
                    <a:pt x="69" y="18"/>
                    <a:pt x="68" y="20"/>
                  </a:cubicBezTo>
                  <a:lnTo>
                    <a:pt x="65" y="20"/>
                  </a:lnTo>
                  <a:lnTo>
                    <a:pt x="65" y="20"/>
                  </a:lnTo>
                  <a:cubicBezTo>
                    <a:pt x="66" y="19"/>
                    <a:pt x="67" y="19"/>
                    <a:pt x="67" y="18"/>
                  </a:cubicBezTo>
                  <a:cubicBezTo>
                    <a:pt x="68" y="17"/>
                    <a:pt x="68" y="17"/>
                    <a:pt x="68" y="16"/>
                  </a:cubicBezTo>
                  <a:cubicBezTo>
                    <a:pt x="69" y="15"/>
                    <a:pt x="69" y="14"/>
                    <a:pt x="69" y="13"/>
                  </a:cubicBezTo>
                  <a:cubicBezTo>
                    <a:pt x="70" y="12"/>
                    <a:pt x="70" y="11"/>
                    <a:pt x="70" y="10"/>
                  </a:cubicBezTo>
                  <a:cubicBezTo>
                    <a:pt x="70" y="9"/>
                    <a:pt x="70" y="8"/>
                    <a:pt x="69" y="7"/>
                  </a:cubicBezTo>
                  <a:cubicBezTo>
                    <a:pt x="69" y="6"/>
                    <a:pt x="69" y="5"/>
                    <a:pt x="68" y="4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6" y="1"/>
                    <a:pt x="65" y="0"/>
                  </a:cubicBezTo>
                  <a:lnTo>
                    <a:pt x="65" y="0"/>
                  </a:lnTo>
                  <a:lnTo>
                    <a:pt x="68" y="0"/>
                  </a:lnTo>
                  <a:cubicBezTo>
                    <a:pt x="69" y="2"/>
                    <a:pt x="70" y="3"/>
                    <a:pt x="70" y="5"/>
                  </a:cubicBezTo>
                  <a:cubicBezTo>
                    <a:pt x="71" y="6"/>
                    <a:pt x="71" y="8"/>
                    <a:pt x="71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6" name="Freeform 42"/>
            <p:cNvSpPr>
              <a:spLocks noEditPoints="1"/>
            </p:cNvSpPr>
            <p:nvPr/>
          </p:nvSpPr>
          <p:spPr bwMode="auto">
            <a:xfrm>
              <a:off x="1230" y="3456"/>
              <a:ext cx="481" cy="160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2" y="10"/>
                </a:cxn>
                <a:cxn ang="0">
                  <a:pos x="5" y="18"/>
                </a:cxn>
                <a:cxn ang="0">
                  <a:pos x="13" y="10"/>
                </a:cxn>
                <a:cxn ang="0">
                  <a:pos x="13" y="8"/>
                </a:cxn>
                <a:cxn ang="0">
                  <a:pos x="24" y="13"/>
                </a:cxn>
                <a:cxn ang="0">
                  <a:pos x="19" y="16"/>
                </a:cxn>
                <a:cxn ang="0">
                  <a:pos x="15" y="13"/>
                </a:cxn>
                <a:cxn ang="0">
                  <a:pos x="17" y="14"/>
                </a:cxn>
                <a:cxn ang="0">
                  <a:pos x="20" y="14"/>
                </a:cxn>
                <a:cxn ang="0">
                  <a:pos x="22" y="11"/>
                </a:cxn>
                <a:cxn ang="0">
                  <a:pos x="20" y="8"/>
                </a:cxn>
                <a:cxn ang="0">
                  <a:pos x="16" y="8"/>
                </a:cxn>
                <a:cxn ang="0">
                  <a:pos x="24" y="2"/>
                </a:cxn>
                <a:cxn ang="0">
                  <a:pos x="19" y="6"/>
                </a:cxn>
                <a:cxn ang="0">
                  <a:pos x="23" y="7"/>
                </a:cxn>
                <a:cxn ang="0">
                  <a:pos x="36" y="8"/>
                </a:cxn>
                <a:cxn ang="0">
                  <a:pos x="27" y="14"/>
                </a:cxn>
                <a:cxn ang="0">
                  <a:pos x="31" y="0"/>
                </a:cxn>
                <a:cxn ang="0">
                  <a:pos x="33" y="13"/>
                </a:cxn>
                <a:cxn ang="0">
                  <a:pos x="33" y="5"/>
                </a:cxn>
                <a:cxn ang="0">
                  <a:pos x="31" y="2"/>
                </a:cxn>
                <a:cxn ang="0">
                  <a:pos x="28" y="5"/>
                </a:cxn>
                <a:cxn ang="0">
                  <a:pos x="29" y="13"/>
                </a:cxn>
                <a:cxn ang="0">
                  <a:pos x="32" y="14"/>
                </a:cxn>
                <a:cxn ang="0">
                  <a:pos x="39" y="19"/>
                </a:cxn>
                <a:cxn ang="0">
                  <a:pos x="41" y="13"/>
                </a:cxn>
                <a:cxn ang="0">
                  <a:pos x="48" y="16"/>
                </a:cxn>
                <a:cxn ang="0">
                  <a:pos x="44" y="2"/>
                </a:cxn>
                <a:cxn ang="0">
                  <a:pos x="53" y="8"/>
                </a:cxn>
                <a:cxn ang="0">
                  <a:pos x="51" y="8"/>
                </a:cxn>
                <a:cxn ang="0">
                  <a:pos x="49" y="2"/>
                </a:cxn>
                <a:cxn ang="0">
                  <a:pos x="46" y="4"/>
                </a:cxn>
                <a:cxn ang="0">
                  <a:pos x="45" y="11"/>
                </a:cxn>
                <a:cxn ang="0">
                  <a:pos x="48" y="14"/>
                </a:cxn>
                <a:cxn ang="0">
                  <a:pos x="60" y="10"/>
                </a:cxn>
                <a:cxn ang="0">
                  <a:pos x="54" y="20"/>
                </a:cxn>
                <a:cxn ang="0">
                  <a:pos x="57" y="16"/>
                </a:cxn>
                <a:cxn ang="0">
                  <a:pos x="58" y="7"/>
                </a:cxn>
                <a:cxn ang="0">
                  <a:pos x="54" y="0"/>
                </a:cxn>
                <a:cxn ang="0">
                  <a:pos x="59" y="4"/>
                </a:cxn>
              </a:cxnLst>
              <a:rect l="0" t="0" r="r" b="b"/>
              <a:pathLst>
                <a:path w="60" h="20">
                  <a:moveTo>
                    <a:pt x="6" y="20"/>
                  </a:moveTo>
                  <a:lnTo>
                    <a:pt x="4" y="20"/>
                  </a:lnTo>
                  <a:cubicBezTo>
                    <a:pt x="3" y="18"/>
                    <a:pt x="2" y="17"/>
                    <a:pt x="1" y="15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3"/>
                    <a:pt x="3" y="1"/>
                    <a:pt x="4" y="0"/>
                  </a:cubicBezTo>
                  <a:lnTo>
                    <a:pt x="6" y="0"/>
                  </a:lnTo>
                  <a:lnTo>
                    <a:pt x="6" y="0"/>
                  </a:lnTo>
                  <a:cubicBezTo>
                    <a:pt x="6" y="1"/>
                    <a:pt x="5" y="1"/>
                    <a:pt x="5" y="2"/>
                  </a:cubicBezTo>
                  <a:cubicBezTo>
                    <a:pt x="4" y="2"/>
                    <a:pt x="4" y="3"/>
                    <a:pt x="3" y="4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lnTo>
                    <a:pt x="6" y="20"/>
                  </a:lnTo>
                  <a:close/>
                  <a:moveTo>
                    <a:pt x="13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3" y="10"/>
                  </a:lnTo>
                  <a:close/>
                  <a:moveTo>
                    <a:pt x="24" y="11"/>
                  </a:moveTo>
                  <a:cubicBezTo>
                    <a:pt x="24" y="11"/>
                    <a:pt x="24" y="12"/>
                    <a:pt x="24" y="13"/>
                  </a:cubicBezTo>
                  <a:cubicBezTo>
                    <a:pt x="24" y="13"/>
                    <a:pt x="23" y="14"/>
                    <a:pt x="23" y="14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lnTo>
                    <a:pt x="15" y="13"/>
                  </a:lnTo>
                  <a:lnTo>
                    <a:pt x="16" y="13"/>
                  </a:ln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2" y="12"/>
                    <a:pt x="22" y="11"/>
                    <a:pt x="22" y="11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lnTo>
                    <a:pt x="16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8" y="6"/>
                  </a:lnTo>
                  <a:cubicBezTo>
                    <a:pt x="18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3" y="8"/>
                    <a:pt x="24" y="8"/>
                    <a:pt x="24" y="9"/>
                  </a:cubicBezTo>
                  <a:cubicBezTo>
                    <a:pt x="24" y="9"/>
                    <a:pt x="24" y="10"/>
                    <a:pt x="24" y="11"/>
                  </a:cubicBezTo>
                  <a:close/>
                  <a:moveTo>
                    <a:pt x="36" y="8"/>
                  </a:moveTo>
                  <a:cubicBezTo>
                    <a:pt x="36" y="11"/>
                    <a:pt x="35" y="13"/>
                    <a:pt x="34" y="14"/>
                  </a:cubicBezTo>
                  <a:cubicBezTo>
                    <a:pt x="34" y="15"/>
                    <a:pt x="32" y="16"/>
                    <a:pt x="31" y="16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6" y="13"/>
                    <a:pt x="26" y="11"/>
                    <a:pt x="26" y="8"/>
                  </a:cubicBezTo>
                  <a:cubicBezTo>
                    <a:pt x="26" y="5"/>
                    <a:pt x="26" y="3"/>
                    <a:pt x="27" y="2"/>
                  </a:cubicBezTo>
                  <a:cubicBezTo>
                    <a:pt x="28" y="1"/>
                    <a:pt x="29" y="0"/>
                    <a:pt x="31" y="0"/>
                  </a:cubicBezTo>
                  <a:cubicBezTo>
                    <a:pt x="32" y="0"/>
                    <a:pt x="34" y="1"/>
                    <a:pt x="34" y="2"/>
                  </a:cubicBezTo>
                  <a:cubicBezTo>
                    <a:pt x="35" y="4"/>
                    <a:pt x="36" y="6"/>
                    <a:pt x="36" y="8"/>
                  </a:cubicBezTo>
                  <a:close/>
                  <a:moveTo>
                    <a:pt x="33" y="13"/>
                  </a:move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4" y="9"/>
                    <a:pt x="34" y="8"/>
                  </a:cubicBezTo>
                  <a:cubicBezTo>
                    <a:pt x="34" y="7"/>
                    <a:pt x="33" y="6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3" y="3"/>
                    <a:pt x="33" y="3"/>
                    <a:pt x="32" y="2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1"/>
                    <a:pt x="28" y="12"/>
                    <a:pt x="29" y="13"/>
                  </a:cubicBezTo>
                  <a:cubicBezTo>
                    <a:pt x="29" y="13"/>
                    <a:pt x="29" y="13"/>
                    <a:pt x="29" y="14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41" y="13"/>
                  </a:moveTo>
                  <a:lnTo>
                    <a:pt x="39" y="19"/>
                  </a:lnTo>
                  <a:lnTo>
                    <a:pt x="37" y="19"/>
                  </a:lnTo>
                  <a:lnTo>
                    <a:pt x="39" y="13"/>
                  </a:lnTo>
                  <a:lnTo>
                    <a:pt x="41" y="13"/>
                  </a:lnTo>
                  <a:close/>
                  <a:moveTo>
                    <a:pt x="53" y="8"/>
                  </a:moveTo>
                  <a:cubicBezTo>
                    <a:pt x="53" y="11"/>
                    <a:pt x="52" y="13"/>
                    <a:pt x="52" y="14"/>
                  </a:cubicBezTo>
                  <a:cubicBezTo>
                    <a:pt x="51" y="15"/>
                    <a:pt x="50" y="16"/>
                    <a:pt x="48" y="16"/>
                  </a:cubicBezTo>
                  <a:cubicBezTo>
                    <a:pt x="46" y="16"/>
                    <a:pt x="45" y="15"/>
                    <a:pt x="44" y="14"/>
                  </a:cubicBezTo>
                  <a:cubicBezTo>
                    <a:pt x="44" y="13"/>
                    <a:pt x="43" y="11"/>
                    <a:pt x="43" y="8"/>
                  </a:cubicBezTo>
                  <a:cubicBezTo>
                    <a:pt x="43" y="5"/>
                    <a:pt x="44" y="3"/>
                    <a:pt x="44" y="2"/>
                  </a:cubicBezTo>
                  <a:cubicBezTo>
                    <a:pt x="45" y="1"/>
                    <a:pt x="46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52" y="4"/>
                    <a:pt x="53" y="6"/>
                    <a:pt x="53" y="8"/>
                  </a:cubicBezTo>
                  <a:close/>
                  <a:moveTo>
                    <a:pt x="50" y="13"/>
                  </a:moveTo>
                  <a:cubicBezTo>
                    <a:pt x="50" y="12"/>
                    <a:pt x="51" y="11"/>
                    <a:pt x="51" y="11"/>
                  </a:cubicBezTo>
                  <a:cubicBezTo>
                    <a:pt x="51" y="10"/>
                    <a:pt x="51" y="9"/>
                    <a:pt x="51" y="8"/>
                  </a:cubicBezTo>
                  <a:cubicBezTo>
                    <a:pt x="51" y="7"/>
                    <a:pt x="51" y="6"/>
                    <a:pt x="51" y="5"/>
                  </a:cubicBezTo>
                  <a:cubicBezTo>
                    <a:pt x="51" y="5"/>
                    <a:pt x="50" y="4"/>
                    <a:pt x="50" y="4"/>
                  </a:cubicBezTo>
                  <a:cubicBezTo>
                    <a:pt x="50" y="3"/>
                    <a:pt x="50" y="3"/>
                    <a:pt x="49" y="2"/>
                  </a:cubicBezTo>
                  <a:cubicBezTo>
                    <a:pt x="49" y="2"/>
                    <a:pt x="49" y="2"/>
                    <a:pt x="48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6" y="4"/>
                    <a:pt x="46" y="5"/>
                    <a:pt x="45" y="5"/>
                  </a:cubicBezTo>
                  <a:cubicBezTo>
                    <a:pt x="45" y="6"/>
                    <a:pt x="45" y="7"/>
                    <a:pt x="45" y="8"/>
                  </a:cubicBezTo>
                  <a:cubicBezTo>
                    <a:pt x="45" y="9"/>
                    <a:pt x="45" y="10"/>
                    <a:pt x="45" y="11"/>
                  </a:cubicBezTo>
                  <a:cubicBezTo>
                    <a:pt x="45" y="11"/>
                    <a:pt x="46" y="12"/>
                    <a:pt x="46" y="13"/>
                  </a:cubicBezTo>
                  <a:cubicBezTo>
                    <a:pt x="46" y="13"/>
                    <a:pt x="46" y="13"/>
                    <a:pt x="47" y="14"/>
                  </a:cubicBezTo>
                  <a:cubicBezTo>
                    <a:pt x="47" y="14"/>
                    <a:pt x="47" y="14"/>
                    <a:pt x="48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3"/>
                    <a:pt x="50" y="13"/>
                    <a:pt x="50" y="13"/>
                  </a:cubicBezTo>
                  <a:close/>
                  <a:moveTo>
                    <a:pt x="60" y="10"/>
                  </a:moveTo>
                  <a:cubicBezTo>
                    <a:pt x="60" y="12"/>
                    <a:pt x="60" y="14"/>
                    <a:pt x="59" y="15"/>
                  </a:cubicBezTo>
                  <a:cubicBezTo>
                    <a:pt x="59" y="17"/>
                    <a:pt x="58" y="18"/>
                    <a:pt x="57" y="20"/>
                  </a:cubicBezTo>
                  <a:lnTo>
                    <a:pt x="54" y="20"/>
                  </a:lnTo>
                  <a:lnTo>
                    <a:pt x="54" y="19"/>
                  </a:lnTo>
                  <a:cubicBezTo>
                    <a:pt x="55" y="19"/>
                    <a:pt x="55" y="18"/>
                    <a:pt x="56" y="18"/>
                  </a:cubicBezTo>
                  <a:cubicBezTo>
                    <a:pt x="56" y="17"/>
                    <a:pt x="57" y="16"/>
                    <a:pt x="57" y="16"/>
                  </a:cubicBezTo>
                  <a:cubicBezTo>
                    <a:pt x="58" y="15"/>
                    <a:pt x="58" y="14"/>
                    <a:pt x="58" y="13"/>
                  </a:cubicBezTo>
                  <a:cubicBezTo>
                    <a:pt x="58" y="12"/>
                    <a:pt x="59" y="11"/>
                    <a:pt x="59" y="10"/>
                  </a:cubicBezTo>
                  <a:cubicBezTo>
                    <a:pt x="59" y="9"/>
                    <a:pt x="58" y="8"/>
                    <a:pt x="58" y="7"/>
                  </a:cubicBezTo>
                  <a:cubicBezTo>
                    <a:pt x="58" y="6"/>
                    <a:pt x="58" y="5"/>
                    <a:pt x="57" y="4"/>
                  </a:cubicBezTo>
                  <a:cubicBezTo>
                    <a:pt x="57" y="3"/>
                    <a:pt x="56" y="2"/>
                    <a:pt x="56" y="2"/>
                  </a:cubicBezTo>
                  <a:cubicBezTo>
                    <a:pt x="55" y="1"/>
                    <a:pt x="55" y="1"/>
                    <a:pt x="54" y="0"/>
                  </a:cubicBezTo>
                  <a:lnTo>
                    <a:pt x="54" y="0"/>
                  </a:lnTo>
                  <a:lnTo>
                    <a:pt x="57" y="0"/>
                  </a:lnTo>
                  <a:cubicBezTo>
                    <a:pt x="58" y="1"/>
                    <a:pt x="59" y="3"/>
                    <a:pt x="59" y="4"/>
                  </a:cubicBezTo>
                  <a:cubicBezTo>
                    <a:pt x="60" y="6"/>
                    <a:pt x="60" y="8"/>
                    <a:pt x="60" y="10"/>
                  </a:cubicBez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7" name="Freeform 43"/>
            <p:cNvSpPr>
              <a:spLocks/>
            </p:cNvSpPr>
            <p:nvPr/>
          </p:nvSpPr>
          <p:spPr bwMode="auto">
            <a:xfrm>
              <a:off x="4786" y="3448"/>
              <a:ext cx="128" cy="152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3" y="19"/>
                </a:cxn>
                <a:cxn ang="0">
                  <a:pos x="8" y="12"/>
                </a:cxn>
                <a:cxn ang="0">
                  <a:pos x="3" y="19"/>
                </a:cxn>
                <a:cxn ang="0">
                  <a:pos x="0" y="19"/>
                </a:cxn>
                <a:cxn ang="0">
                  <a:pos x="7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7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10" y="9"/>
                </a:cxn>
                <a:cxn ang="0">
                  <a:pos x="16" y="19"/>
                </a:cxn>
              </a:cxnLst>
              <a:rect l="0" t="0" r="r" b="b"/>
              <a:pathLst>
                <a:path w="16" h="19">
                  <a:moveTo>
                    <a:pt x="16" y="19"/>
                  </a:moveTo>
                  <a:lnTo>
                    <a:pt x="13" y="19"/>
                  </a:lnTo>
                  <a:lnTo>
                    <a:pt x="8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7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0" y="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8" name="Freeform 44"/>
            <p:cNvSpPr>
              <a:spLocks/>
            </p:cNvSpPr>
            <p:nvPr/>
          </p:nvSpPr>
          <p:spPr bwMode="auto">
            <a:xfrm>
              <a:off x="2840" y="966"/>
              <a:ext cx="120" cy="1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9" y="11"/>
                </a:cxn>
                <a:cxn ang="0">
                  <a:pos x="9" y="20"/>
                </a:cxn>
                <a:cxn ang="0">
                  <a:pos x="6" y="20"/>
                </a:cxn>
                <a:cxn ang="0">
                  <a:pos x="6" y="1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9"/>
                </a:cxn>
                <a:cxn ang="0">
                  <a:pos x="13" y="0"/>
                </a:cxn>
                <a:cxn ang="0">
                  <a:pos x="15" y="0"/>
                </a:cxn>
              </a:cxnLst>
              <a:rect l="0" t="0" r="r" b="b"/>
              <a:pathLst>
                <a:path w="15" h="20">
                  <a:moveTo>
                    <a:pt x="15" y="0"/>
                  </a:moveTo>
                  <a:lnTo>
                    <a:pt x="9" y="11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9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4E4B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9" name="Oval 45"/>
            <p:cNvSpPr>
              <a:spLocks noChangeArrowheads="1"/>
            </p:cNvSpPr>
            <p:nvPr/>
          </p:nvSpPr>
          <p:spPr bwMode="auto">
            <a:xfrm>
              <a:off x="2729" y="3397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0" name="Oval 46"/>
            <p:cNvSpPr>
              <a:spLocks noChangeArrowheads="1"/>
            </p:cNvSpPr>
            <p:nvPr/>
          </p:nvSpPr>
          <p:spPr bwMode="auto">
            <a:xfrm>
              <a:off x="4080" y="3397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1" name="Line 47"/>
            <p:cNvSpPr>
              <a:spLocks noChangeShapeType="1"/>
            </p:cNvSpPr>
            <p:nvPr/>
          </p:nvSpPr>
          <p:spPr bwMode="auto">
            <a:xfrm>
              <a:off x="4080" y="268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2" name="Line 48"/>
            <p:cNvSpPr>
              <a:spLocks noChangeShapeType="1"/>
            </p:cNvSpPr>
            <p:nvPr/>
          </p:nvSpPr>
          <p:spPr bwMode="auto">
            <a:xfrm>
              <a:off x="2784" y="3466"/>
              <a:ext cx="1392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3" name="Arc 49"/>
            <p:cNvSpPr>
              <a:spLocks/>
            </p:cNvSpPr>
            <p:nvPr/>
          </p:nvSpPr>
          <p:spPr bwMode="auto">
            <a:xfrm flipH="1" flipV="1">
              <a:off x="3552" y="2256"/>
              <a:ext cx="577" cy="576"/>
            </a:xfrm>
            <a:custGeom>
              <a:avLst/>
              <a:gdLst>
                <a:gd name="G0" fmla="+- 0 0 0"/>
                <a:gd name="G1" fmla="+- 21487 0 0"/>
                <a:gd name="G2" fmla="+- 21600 0 0"/>
                <a:gd name="T0" fmla="*/ 2203 w 21587"/>
                <a:gd name="T1" fmla="*/ 0 h 21487"/>
                <a:gd name="T2" fmla="*/ 21587 w 21587"/>
                <a:gd name="T3" fmla="*/ 20729 h 21487"/>
                <a:gd name="T4" fmla="*/ 0 w 21587"/>
                <a:gd name="T5" fmla="*/ 21487 h 2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7" h="21487" fill="none" extrusionOk="0">
                  <a:moveTo>
                    <a:pt x="2203" y="-1"/>
                  </a:moveTo>
                  <a:cubicBezTo>
                    <a:pt x="12934" y="1099"/>
                    <a:pt x="21208" y="9948"/>
                    <a:pt x="21586" y="20729"/>
                  </a:cubicBezTo>
                </a:path>
                <a:path w="21587" h="21487" stroke="0" extrusionOk="0">
                  <a:moveTo>
                    <a:pt x="2203" y="-1"/>
                  </a:moveTo>
                  <a:cubicBezTo>
                    <a:pt x="12934" y="1099"/>
                    <a:pt x="21208" y="9948"/>
                    <a:pt x="21586" y="20729"/>
                  </a:cubicBezTo>
                  <a:lnTo>
                    <a:pt x="0" y="21487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4" name="Oval 50"/>
            <p:cNvSpPr>
              <a:spLocks noChangeArrowheads="1"/>
            </p:cNvSpPr>
            <p:nvPr/>
          </p:nvSpPr>
          <p:spPr bwMode="auto">
            <a:xfrm>
              <a:off x="3456" y="2208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5" name="Oval 51"/>
            <p:cNvSpPr>
              <a:spLocks noChangeArrowheads="1"/>
            </p:cNvSpPr>
            <p:nvPr/>
          </p:nvSpPr>
          <p:spPr bwMode="auto">
            <a:xfrm>
              <a:off x="4088" y="2763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6" name="Oval 52"/>
            <p:cNvSpPr>
              <a:spLocks noChangeArrowheads="1"/>
            </p:cNvSpPr>
            <p:nvPr/>
          </p:nvSpPr>
          <p:spPr bwMode="auto">
            <a:xfrm>
              <a:off x="4019" y="2763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7" name="Oval 53"/>
            <p:cNvSpPr>
              <a:spLocks noChangeArrowheads="1"/>
            </p:cNvSpPr>
            <p:nvPr/>
          </p:nvSpPr>
          <p:spPr bwMode="auto">
            <a:xfrm>
              <a:off x="2016" y="2188"/>
              <a:ext cx="144" cy="144"/>
            </a:xfrm>
            <a:prstGeom prst="ellipse">
              <a:avLst/>
            </a:prstGeom>
            <a:solidFill>
              <a:srgbClr val="9900FF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8" name="Line 54"/>
            <p:cNvSpPr>
              <a:spLocks noChangeShapeType="1"/>
            </p:cNvSpPr>
            <p:nvPr/>
          </p:nvSpPr>
          <p:spPr bwMode="auto">
            <a:xfrm flipV="1">
              <a:off x="4157" y="2832"/>
              <a:ext cx="0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9" name="Line 55"/>
            <p:cNvSpPr>
              <a:spLocks noChangeShapeType="1"/>
            </p:cNvSpPr>
            <p:nvPr/>
          </p:nvSpPr>
          <p:spPr bwMode="auto">
            <a:xfrm>
              <a:off x="4059" y="2832"/>
              <a:ext cx="9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41" name="Rectangle 57"/>
          <p:cNvSpPr>
            <a:spLocks noChangeArrowheads="1"/>
          </p:cNvSpPr>
          <p:nvPr/>
        </p:nvSpPr>
        <p:spPr bwMode="auto">
          <a:xfrm>
            <a:off x="5867400" y="2895600"/>
            <a:ext cx="327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N00 </a:t>
            </a:r>
            <a:r>
              <a:rPr lang="en-US" sz="2000" b="1" dirty="0" smtClean="0">
                <a:solidFill>
                  <a:srgbClr val="C00000"/>
                </a:solidFill>
              </a:rPr>
              <a:t>G42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N01 G00 X0Y0</a:t>
            </a:r>
            <a:endParaRPr lang="en-US" sz="2000" b="1" dirty="0"/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N02 </a:t>
            </a:r>
            <a:r>
              <a:rPr lang="en-US" sz="2000" b="1" dirty="0"/>
              <a:t>G01 X50 Y0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N03 </a:t>
            </a:r>
            <a:r>
              <a:rPr lang="en-US" sz="2000" b="1" dirty="0"/>
              <a:t>G01 X50 </a:t>
            </a:r>
            <a:r>
              <a:rPr lang="en-US" sz="2000" b="1" dirty="0" smtClean="0"/>
              <a:t>Y20</a:t>
            </a:r>
            <a:endParaRPr lang="en-US" sz="2000" b="1" dirty="0"/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N04 </a:t>
            </a:r>
            <a:r>
              <a:rPr lang="en-US" sz="2000" b="1" dirty="0"/>
              <a:t>G02 X25 Y45 I0 J25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N05 </a:t>
            </a:r>
            <a:r>
              <a:rPr lang="en-US" sz="2000" b="1" dirty="0"/>
              <a:t>G03 X-25 Y45 I-25 J0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N06 </a:t>
            </a:r>
            <a:r>
              <a:rPr lang="en-US" sz="2000" b="1" dirty="0"/>
              <a:t>G02 X-50 Y20 I-25 J0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N07 </a:t>
            </a:r>
            <a:r>
              <a:rPr lang="en-US" sz="2000" b="1" dirty="0"/>
              <a:t>G01 X-50 Y0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N08 </a:t>
            </a:r>
            <a:r>
              <a:rPr lang="en-US" sz="2000" b="1" dirty="0"/>
              <a:t>G01 X0 </a:t>
            </a:r>
            <a:r>
              <a:rPr lang="en-US" sz="2000" b="1" dirty="0" smtClean="0"/>
              <a:t>Y0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N09 G00X100 Y100 </a:t>
            </a:r>
            <a:r>
              <a:rPr lang="en-US" sz="2000" b="1" dirty="0" smtClean="0">
                <a:solidFill>
                  <a:srgbClr val="C00000"/>
                </a:solidFill>
              </a:rPr>
              <a:t>G40</a:t>
            </a:r>
          </a:p>
          <a:p>
            <a:pPr algn="l">
              <a:spcBef>
                <a:spcPct val="20000"/>
              </a:spcBef>
            </a:pPr>
            <a:r>
              <a:rPr lang="en-US" sz="2000" b="1" dirty="0" smtClean="0"/>
              <a:t>N10 M30;</a:t>
            </a:r>
            <a:endParaRPr lang="en-US" sz="2000" b="1" dirty="0"/>
          </a:p>
          <a:p>
            <a:pPr algn="l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5791200" y="1981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Options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5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5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5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5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5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5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5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5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5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5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5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5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95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95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95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956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956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458200" cy="68580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Bookman" pitchFamily="18" charset="0"/>
              </a:rPr>
              <a:t>Tool Radius Compensation</a:t>
            </a:r>
            <a:endParaRPr lang="en-US" i="1" dirty="0">
              <a:solidFill>
                <a:srgbClr val="0070C0"/>
              </a:solidFill>
              <a:latin typeface="Bookman" pitchFamily="18" charset="0"/>
            </a:endParaRP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50" name="Text Box 42"/>
          <p:cNvSpPr txBox="1">
            <a:spLocks noChangeArrowheads="1"/>
          </p:cNvSpPr>
          <p:nvPr/>
        </p:nvSpPr>
        <p:spPr bwMode="auto">
          <a:xfrm>
            <a:off x="304800" y="1295400"/>
            <a:ext cx="70104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G41 Radius Compensation (left)	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G42 radius Compensation (right)</a:t>
            </a:r>
          </a:p>
        </p:txBody>
      </p:sp>
      <p:sp>
        <p:nvSpPr>
          <p:cNvPr id="196654" name="AutoShape 46"/>
          <p:cNvSpPr>
            <a:spLocks noChangeArrowheads="1"/>
          </p:cNvSpPr>
          <p:nvPr/>
        </p:nvSpPr>
        <p:spPr bwMode="auto">
          <a:xfrm>
            <a:off x="762000" y="2514600"/>
            <a:ext cx="3429000" cy="838200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5" name="Oval 47"/>
          <p:cNvSpPr>
            <a:spLocks noChangeArrowheads="1"/>
          </p:cNvSpPr>
          <p:nvPr/>
        </p:nvSpPr>
        <p:spPr bwMode="auto">
          <a:xfrm>
            <a:off x="2362200" y="3352800"/>
            <a:ext cx="304800" cy="304800"/>
          </a:xfrm>
          <a:prstGeom prst="ellipse">
            <a:avLst/>
          </a:prstGeom>
          <a:solidFill>
            <a:srgbClr val="99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6" name="Line 48"/>
          <p:cNvSpPr>
            <a:spLocks noChangeShapeType="1"/>
          </p:cNvSpPr>
          <p:nvPr/>
        </p:nvSpPr>
        <p:spPr bwMode="auto">
          <a:xfrm>
            <a:off x="2514600" y="3505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7" name="Text Box 49"/>
          <p:cNvSpPr txBox="1">
            <a:spLocks noChangeArrowheads="1"/>
          </p:cNvSpPr>
          <p:nvPr/>
        </p:nvSpPr>
        <p:spPr bwMode="auto">
          <a:xfrm>
            <a:off x="1295400" y="3824288"/>
            <a:ext cx="2362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Use G42</a:t>
            </a:r>
          </a:p>
        </p:txBody>
      </p:sp>
      <p:sp>
        <p:nvSpPr>
          <p:cNvPr id="196662" name="AutoShape 54"/>
          <p:cNvSpPr>
            <a:spLocks noChangeArrowheads="1"/>
          </p:cNvSpPr>
          <p:nvPr/>
        </p:nvSpPr>
        <p:spPr bwMode="auto">
          <a:xfrm>
            <a:off x="762000" y="4724400"/>
            <a:ext cx="3429000" cy="838200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3" name="Oval 55"/>
          <p:cNvSpPr>
            <a:spLocks noChangeArrowheads="1"/>
          </p:cNvSpPr>
          <p:nvPr/>
        </p:nvSpPr>
        <p:spPr bwMode="auto">
          <a:xfrm>
            <a:off x="2362200" y="5562600"/>
            <a:ext cx="304800" cy="304800"/>
          </a:xfrm>
          <a:prstGeom prst="ellipse">
            <a:avLst/>
          </a:prstGeom>
          <a:solidFill>
            <a:srgbClr val="99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4" name="Line 56"/>
          <p:cNvSpPr>
            <a:spLocks noChangeShapeType="1"/>
          </p:cNvSpPr>
          <p:nvPr/>
        </p:nvSpPr>
        <p:spPr bwMode="auto">
          <a:xfrm flipH="1">
            <a:off x="1600200" y="5715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5" name="Text Box 57"/>
          <p:cNvSpPr txBox="1">
            <a:spLocks noChangeArrowheads="1"/>
          </p:cNvSpPr>
          <p:nvPr/>
        </p:nvSpPr>
        <p:spPr bwMode="auto">
          <a:xfrm>
            <a:off x="1295400" y="60340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</a:rPr>
              <a:t>Use G41</a:t>
            </a:r>
          </a:p>
        </p:txBody>
      </p:sp>
      <p:sp>
        <p:nvSpPr>
          <p:cNvPr id="196666" name="AutoShape 58"/>
          <p:cNvSpPr>
            <a:spLocks noChangeArrowheads="1"/>
          </p:cNvSpPr>
          <p:nvPr/>
        </p:nvSpPr>
        <p:spPr bwMode="auto">
          <a:xfrm>
            <a:off x="5334000" y="2514600"/>
            <a:ext cx="3429000" cy="838200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7" name="Oval 59"/>
          <p:cNvSpPr>
            <a:spLocks noChangeArrowheads="1"/>
          </p:cNvSpPr>
          <p:nvPr/>
        </p:nvSpPr>
        <p:spPr bwMode="auto">
          <a:xfrm>
            <a:off x="6934200" y="3048000"/>
            <a:ext cx="304800" cy="304800"/>
          </a:xfrm>
          <a:prstGeom prst="ellipse">
            <a:avLst/>
          </a:prstGeom>
          <a:solidFill>
            <a:srgbClr val="99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8" name="Line 60"/>
          <p:cNvSpPr>
            <a:spLocks noChangeShapeType="1"/>
          </p:cNvSpPr>
          <p:nvPr/>
        </p:nvSpPr>
        <p:spPr bwMode="auto">
          <a:xfrm>
            <a:off x="7086600" y="3200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9" name="Text Box 61"/>
          <p:cNvSpPr txBox="1">
            <a:spLocks noChangeArrowheads="1"/>
          </p:cNvSpPr>
          <p:nvPr/>
        </p:nvSpPr>
        <p:spPr bwMode="auto">
          <a:xfrm>
            <a:off x="5867400" y="3824288"/>
            <a:ext cx="2362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Use G41</a:t>
            </a:r>
          </a:p>
        </p:txBody>
      </p:sp>
      <p:sp>
        <p:nvSpPr>
          <p:cNvPr id="196670" name="AutoShape 62"/>
          <p:cNvSpPr>
            <a:spLocks noChangeArrowheads="1"/>
          </p:cNvSpPr>
          <p:nvPr/>
        </p:nvSpPr>
        <p:spPr bwMode="auto">
          <a:xfrm>
            <a:off x="5334000" y="4648200"/>
            <a:ext cx="3429000" cy="838200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71" name="Oval 63"/>
          <p:cNvSpPr>
            <a:spLocks noChangeArrowheads="1"/>
          </p:cNvSpPr>
          <p:nvPr/>
        </p:nvSpPr>
        <p:spPr bwMode="auto">
          <a:xfrm>
            <a:off x="6934200" y="5181600"/>
            <a:ext cx="304800" cy="304800"/>
          </a:xfrm>
          <a:prstGeom prst="ellipse">
            <a:avLst/>
          </a:prstGeom>
          <a:solidFill>
            <a:srgbClr val="99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72" name="Line 64"/>
          <p:cNvSpPr>
            <a:spLocks noChangeShapeType="1"/>
          </p:cNvSpPr>
          <p:nvPr/>
        </p:nvSpPr>
        <p:spPr bwMode="auto">
          <a:xfrm flipH="1">
            <a:off x="61722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73" name="Text Box 65"/>
          <p:cNvSpPr txBox="1">
            <a:spLocks noChangeArrowheads="1"/>
          </p:cNvSpPr>
          <p:nvPr/>
        </p:nvSpPr>
        <p:spPr bwMode="auto">
          <a:xfrm>
            <a:off x="5867400" y="5957888"/>
            <a:ext cx="2362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Use G42</a:t>
            </a:r>
          </a:p>
        </p:txBody>
      </p:sp>
      <p:sp>
        <p:nvSpPr>
          <p:cNvPr id="196674" name="Text Box 66"/>
          <p:cNvSpPr txBox="1">
            <a:spLocks noChangeArrowheads="1"/>
          </p:cNvSpPr>
          <p:nvPr/>
        </p:nvSpPr>
        <p:spPr bwMode="auto">
          <a:xfrm>
            <a:off x="5410200" y="1462088"/>
            <a:ext cx="3505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G40 Cancel Compensation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9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54" grpId="0" animBg="1"/>
      <p:bldP spid="196655" grpId="0" animBg="1"/>
      <p:bldP spid="196656" grpId="0" animBg="1"/>
      <p:bldP spid="196657" grpId="0"/>
      <p:bldP spid="196662" grpId="0" animBg="1"/>
      <p:bldP spid="196663" grpId="0" animBg="1"/>
      <p:bldP spid="196664" grpId="0" animBg="1"/>
      <p:bldP spid="196665" grpId="0"/>
      <p:bldP spid="196666" grpId="0" animBg="1"/>
      <p:bldP spid="196667" grpId="0" animBg="1"/>
      <p:bldP spid="196668" grpId="0" animBg="1"/>
      <p:bldP spid="196669" grpId="0"/>
      <p:bldP spid="196670" grpId="0" animBg="1"/>
      <p:bldP spid="196671" grpId="0" animBg="1"/>
      <p:bldP spid="196672" grpId="0" animBg="1"/>
      <p:bldP spid="19667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8763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  <a:latin typeface="Bookman" pitchFamily="18" charset="0"/>
              </a:rPr>
              <a:t>Mirroring (G10-G13)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u="sng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Command format: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   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G10</a:t>
            </a:r>
            <a:r>
              <a:rPr lang="en-US" sz="2000" dirty="0" smtClean="0">
                <a:latin typeface="Bookman" pitchFamily="18" charset="0"/>
              </a:rPr>
              <a:t> ; (Cancellation of mirroring image)</a:t>
            </a:r>
            <a:br>
              <a:rPr lang="en-US" sz="2000" dirty="0" smtClean="0">
                <a:latin typeface="Bookman" pitchFamily="18" charset="0"/>
              </a:rPr>
            </a:br>
            <a:r>
              <a:rPr lang="en-US" sz="2000" dirty="0" smtClean="0">
                <a:latin typeface="Bookman" pitchFamily="18" charset="0"/>
              </a:rPr>
              <a:t>          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G11</a:t>
            </a:r>
            <a:r>
              <a:rPr lang="en-US" sz="2000" dirty="0" smtClean="0">
                <a:latin typeface="Bookman" pitchFamily="18" charset="0"/>
              </a:rPr>
              <a:t> ; (Mirror image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ookman" pitchFamily="18" charset="0"/>
              </a:rPr>
              <a:t>on X axis)</a:t>
            </a:r>
            <a:r>
              <a:rPr lang="en-US" sz="2000" dirty="0" smtClean="0">
                <a:latin typeface="Bookman" pitchFamily="18" charset="0"/>
              </a:rPr>
              <a:t/>
            </a:r>
            <a:br>
              <a:rPr lang="en-US" sz="2000" dirty="0" smtClean="0">
                <a:latin typeface="Bookman" pitchFamily="18" charset="0"/>
              </a:rPr>
            </a:br>
            <a:r>
              <a:rPr lang="en-US" sz="2000" dirty="0" smtClean="0">
                <a:latin typeface="Bookman" pitchFamily="18" charset="0"/>
              </a:rPr>
              <a:t>          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G12</a:t>
            </a:r>
            <a:r>
              <a:rPr lang="en-US" sz="2000" dirty="0" smtClean="0">
                <a:latin typeface="Bookman" pitchFamily="18" charset="0"/>
              </a:rPr>
              <a:t> ; (Mirror image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ookman" pitchFamily="18" charset="0"/>
              </a:rPr>
              <a:t>on Y axis)</a:t>
            </a:r>
            <a:r>
              <a:rPr lang="en-US" sz="2000" dirty="0" smtClean="0">
                <a:latin typeface="Bookman" pitchFamily="18" charset="0"/>
              </a:rPr>
              <a:t/>
            </a:r>
            <a:br>
              <a:rPr lang="en-US" sz="2000" dirty="0" smtClean="0">
                <a:latin typeface="Bookman" pitchFamily="18" charset="0"/>
              </a:rPr>
            </a:br>
            <a:r>
              <a:rPr lang="en-US" sz="2000" dirty="0" smtClean="0">
                <a:latin typeface="Bookman" pitchFamily="18" charset="0"/>
              </a:rPr>
              <a:t>                                     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G13</a:t>
            </a:r>
            <a:r>
              <a:rPr lang="en-US" sz="2000" dirty="0" smtClean="0">
                <a:latin typeface="Bookman" pitchFamily="18" charset="0"/>
              </a:rPr>
              <a:t> ; (Mirror image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Bookman" pitchFamily="18" charset="0"/>
              </a:rPr>
              <a:t>on Z axis)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Command function: </a:t>
            </a:r>
            <a:r>
              <a:rPr lang="en-US" sz="2000" dirty="0" smtClean="0">
                <a:latin typeface="Bookman" pitchFamily="18" charset="0"/>
              </a:rPr>
              <a:t>It is used when features of components shares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symmetry</a:t>
            </a:r>
            <a:r>
              <a:rPr lang="en-US" sz="2000" dirty="0" smtClean="0">
                <a:latin typeface="Bookman" pitchFamily="18" charset="0"/>
              </a:rPr>
              <a:t> about one or more axes and are also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dimensionally identical.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962400"/>
            <a:ext cx="1905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Example</a:t>
            </a:r>
            <a:r>
              <a:rPr lang="en-US" sz="2000" b="1" dirty="0" smtClean="0">
                <a:latin typeface="Bookman" pitchFamily="18" charset="0"/>
              </a:rPr>
              <a:t>:</a:t>
            </a:r>
          </a:p>
          <a:p>
            <a:r>
              <a:rPr lang="en-US" sz="2000" b="1" dirty="0" smtClean="0">
                <a:latin typeface="Bookman" pitchFamily="18" charset="0"/>
              </a:rPr>
              <a:t>Profile depth = 2mm</a:t>
            </a:r>
            <a:endParaRPr lang="en-US" sz="2000" b="1" dirty="0">
              <a:latin typeface="Book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lum contrast="34000"/>
          </a:blip>
          <a:srcRect/>
          <a:stretch>
            <a:fillRect/>
          </a:stretch>
        </p:blipFill>
        <p:spPr bwMode="auto">
          <a:xfrm>
            <a:off x="2286000" y="3886200"/>
            <a:ext cx="632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524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man" pitchFamily="18" charset="0"/>
              </a:rPr>
              <a:t>O0002                                                                                                    </a:t>
            </a:r>
          </a:p>
          <a:p>
            <a:r>
              <a:rPr lang="en-US" sz="2000" b="1" dirty="0" smtClean="0">
                <a:latin typeface="Bookman" pitchFamily="18" charset="0"/>
              </a:rPr>
              <a:t>N005 G21 G17 M08 G90;                           </a:t>
            </a:r>
          </a:p>
          <a:p>
            <a:r>
              <a:rPr lang="en-US" sz="2000" b="1" dirty="0" smtClean="0">
                <a:latin typeface="Bookman" pitchFamily="18" charset="0"/>
              </a:rPr>
              <a:t>N010 M03 S500;</a:t>
            </a:r>
          </a:p>
          <a:p>
            <a:r>
              <a:rPr lang="en-US" sz="2000" b="1" dirty="0" smtClean="0">
                <a:latin typeface="Bookman" pitchFamily="18" charset="0"/>
              </a:rPr>
              <a:t>N015 G00 X0 Y0;</a:t>
            </a:r>
          </a:p>
          <a:p>
            <a:r>
              <a:rPr lang="en-US" sz="2000" b="1" dirty="0" smtClean="0">
                <a:latin typeface="Bookman" pitchFamily="18" charset="0"/>
              </a:rPr>
              <a:t>N020 G00 X10;</a:t>
            </a:r>
          </a:p>
          <a:p>
            <a:r>
              <a:rPr lang="en-US" sz="2000" b="1" dirty="0" smtClean="0">
                <a:latin typeface="Bookman" pitchFamily="18" charset="0"/>
              </a:rPr>
              <a:t>N025 G00 Z2;</a:t>
            </a:r>
          </a:p>
          <a:p>
            <a:r>
              <a:rPr lang="en-US" sz="2000" b="1" dirty="0" smtClean="0">
                <a:latin typeface="Bookman" pitchFamily="18" charset="0"/>
              </a:rPr>
              <a:t>N030 G01 Z-2;</a:t>
            </a:r>
          </a:p>
          <a:p>
            <a:r>
              <a:rPr lang="en-US" sz="2000" b="1" dirty="0" smtClean="0">
                <a:latin typeface="Bookman" pitchFamily="18" charset="0"/>
              </a:rPr>
              <a:t>N035 G01 X8 Y2;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228600"/>
            <a:ext cx="449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man" pitchFamily="18" charset="0"/>
              </a:rPr>
              <a:t>N040 G03 X2 Y8 R6;</a:t>
            </a:r>
          </a:p>
          <a:p>
            <a:r>
              <a:rPr lang="en-US" sz="2000" b="1" dirty="0" smtClean="0">
                <a:latin typeface="Bookman" pitchFamily="18" charset="0"/>
              </a:rPr>
              <a:t>N045 G01 X0 Y10;</a:t>
            </a:r>
          </a:p>
          <a:p>
            <a:r>
              <a:rPr lang="en-US" sz="2000" b="1" dirty="0" smtClean="0">
                <a:latin typeface="Bookman" pitchFamily="18" charset="0"/>
              </a:rPr>
              <a:t>N050 G00 Z10;</a:t>
            </a:r>
          </a:p>
          <a:p>
            <a:r>
              <a:rPr lang="en-US" sz="2000" b="1" dirty="0" smtClean="0">
                <a:latin typeface="Bookman" pitchFamily="18" charset="0"/>
              </a:rPr>
              <a:t>N055 G00 X0 Y0;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N060 G11</a:t>
            </a:r>
            <a:r>
              <a:rPr lang="en-US" sz="2000" b="1" dirty="0" smtClean="0">
                <a:latin typeface="Bookman" pitchFamily="18" charset="0"/>
              </a:rPr>
              <a:t>;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N065 G25 N020.055;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N070 G00 X100 Y100 G10 M05 M09;</a:t>
            </a:r>
          </a:p>
          <a:p>
            <a:r>
              <a:rPr lang="en-US" sz="2000" b="1" dirty="0" smtClean="0">
                <a:latin typeface="Bookman" pitchFamily="18" charset="0"/>
              </a:rPr>
              <a:t>N075 M30;</a:t>
            </a:r>
            <a:endParaRPr lang="en-US" sz="2000" b="1" dirty="0">
              <a:latin typeface="Bookman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2438400" y="990600"/>
            <a:ext cx="1905000" cy="14478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2667000"/>
            <a:ext cx="472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 dirty="0" smtClean="0"/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Shifting origin (G92)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u="sng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Command format: </a:t>
            </a:r>
            <a:r>
              <a:rPr lang="en-US" sz="2000" dirty="0" smtClean="0">
                <a:solidFill>
                  <a:srgbClr val="0070C0"/>
                </a:solidFill>
                <a:latin typeface="Bookman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G92 X__ Y__ </a:t>
            </a:r>
            <a:r>
              <a:rPr lang="en-US" sz="2000" dirty="0" smtClean="0">
                <a:latin typeface="Bookman" pitchFamily="18" charset="0"/>
              </a:rPr>
              <a:t>;  </a:t>
            </a:r>
            <a:r>
              <a:rPr lang="en-US" sz="2000" b="1" dirty="0" smtClean="0">
                <a:latin typeface="Bookman" pitchFamily="18" charset="0"/>
              </a:rPr>
              <a:t>Where: </a:t>
            </a:r>
            <a:r>
              <a:rPr lang="en-US" sz="2000" dirty="0" smtClean="0">
                <a:latin typeface="Bookman" pitchFamily="18" charset="0"/>
              </a:rPr>
              <a:t>X and Y values are </a:t>
            </a:r>
            <a:r>
              <a:rPr lang="en-US" sz="2000" b="1" dirty="0" smtClean="0">
                <a:latin typeface="Bookman" pitchFamily="18" charset="0"/>
              </a:rPr>
              <a:t>positions after shifting.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0070C0"/>
                </a:solidFill>
                <a:latin typeface="Bookman" pitchFamily="18" charset="0"/>
              </a:rPr>
              <a:t>Command function: </a:t>
            </a:r>
            <a:r>
              <a:rPr lang="en-US" sz="2000" dirty="0" smtClean="0">
                <a:latin typeface="Bookman" pitchFamily="18" charset="0"/>
              </a:rPr>
              <a:t> It is used to </a:t>
            </a:r>
            <a:r>
              <a:rPr lang="en-US" sz="2000" b="1" dirty="0" smtClean="0">
                <a:latin typeface="Bookman" pitchFamily="18" charset="0"/>
              </a:rPr>
              <a:t>temporarily shift </a:t>
            </a:r>
            <a:r>
              <a:rPr lang="en-US" sz="2000" dirty="0" smtClean="0">
                <a:latin typeface="Bookman" pitchFamily="18" charset="0"/>
              </a:rPr>
              <a:t>the </a:t>
            </a:r>
            <a:r>
              <a:rPr lang="en-US" sz="2000" b="1" dirty="0" smtClean="0">
                <a:latin typeface="Bookman" pitchFamily="18" charset="0"/>
              </a:rPr>
              <a:t>origin</a:t>
            </a:r>
            <a:r>
              <a:rPr lang="en-US" sz="2000" dirty="0" smtClean="0">
                <a:latin typeface="Bookman" pitchFamily="18" charset="0"/>
              </a:rPr>
              <a:t> to the </a:t>
            </a:r>
            <a:r>
              <a:rPr lang="en-US" sz="2000" b="1" dirty="0" smtClean="0">
                <a:latin typeface="Bookman" pitchFamily="18" charset="0"/>
              </a:rPr>
              <a:t>reference point specified.</a:t>
            </a:r>
            <a:endParaRPr lang="en-US" sz="2000" b="1" u="sng" dirty="0">
              <a:latin typeface="Book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lum bright="12000" contrast="4000"/>
          </a:blip>
          <a:srcRect/>
          <a:stretch>
            <a:fillRect/>
          </a:stretch>
        </p:blipFill>
        <p:spPr bwMode="auto">
          <a:xfrm>
            <a:off x="5334000" y="3276600"/>
            <a:ext cx="3581400" cy="31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man" pitchFamily="18" charset="0"/>
              </a:rPr>
              <a:t>Example:</a:t>
            </a:r>
            <a:endParaRPr lang="en-US" sz="2800" b="1" dirty="0">
              <a:solidFill>
                <a:srgbClr val="C00000"/>
              </a:solidFill>
              <a:latin typeface="Book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lum bright="4000" contrast="25000"/>
          </a:blip>
          <a:srcRect/>
          <a:stretch>
            <a:fillRect/>
          </a:stretch>
        </p:blipFill>
        <p:spPr bwMode="auto">
          <a:xfrm>
            <a:off x="2895600" y="0"/>
            <a:ext cx="46270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2819400"/>
            <a:ext cx="876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ookman" pitchFamily="18" charset="0"/>
              </a:rPr>
              <a:t>O0004                                                       N055         Y0 ;</a:t>
            </a:r>
          </a:p>
          <a:p>
            <a:r>
              <a:rPr lang="en-US" sz="2000" b="1" dirty="0" smtClean="0">
                <a:latin typeface="Bookman" pitchFamily="18" charset="0"/>
              </a:rPr>
              <a:t>N005 G21 G17 M08 G90 ;                          N060 G00 Z10 ;                           </a:t>
            </a:r>
          </a:p>
          <a:p>
            <a:r>
              <a:rPr lang="en-US" sz="2000" b="1" dirty="0" smtClean="0">
                <a:latin typeface="Bookman" pitchFamily="18" charset="0"/>
              </a:rPr>
              <a:t>N010 M03 S500 ;                                      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N065 G92 X30 Y30 ;</a:t>
            </a:r>
          </a:p>
          <a:p>
            <a:r>
              <a:rPr lang="en-US" sz="2000" b="1" dirty="0" smtClean="0">
                <a:latin typeface="Bookman" pitchFamily="18" charset="0"/>
              </a:rPr>
              <a:t>N015 G00 X0 Y0 ;                                       N070 G00 X0 Y0 ;</a:t>
            </a:r>
          </a:p>
          <a:p>
            <a:r>
              <a:rPr lang="en-US" sz="2000" b="1" dirty="0" smtClean="0">
                <a:latin typeface="Bookman" pitchFamily="18" charset="0"/>
              </a:rPr>
              <a:t>N020 G00 Z2 ;                                            N075 G00 Z2 ;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N025 G92 X10 Y10 </a:t>
            </a:r>
            <a:r>
              <a:rPr lang="en-US" sz="2000" b="1" dirty="0" smtClean="0">
                <a:latin typeface="Bookman" pitchFamily="18" charset="0"/>
              </a:rPr>
              <a:t>;                                  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N080 G25 N035.055 </a:t>
            </a:r>
            <a:r>
              <a:rPr lang="en-US" sz="2000" b="1" dirty="0" smtClean="0">
                <a:latin typeface="Bookman" pitchFamily="18" charset="0"/>
              </a:rPr>
              <a:t>;</a:t>
            </a:r>
          </a:p>
          <a:p>
            <a:r>
              <a:rPr lang="en-US" sz="2000" b="1" dirty="0" smtClean="0">
                <a:latin typeface="Bookman" pitchFamily="18" charset="0"/>
              </a:rPr>
              <a:t>N030 G00 X0 Z0 ;                                       N085 G00 Z10 ;</a:t>
            </a:r>
          </a:p>
          <a:p>
            <a:r>
              <a:rPr lang="en-US" sz="2000" b="1" dirty="0" smtClean="0">
                <a:latin typeface="Bookman" pitchFamily="18" charset="0"/>
              </a:rPr>
              <a:t>N035 G01 Z-2 ;                                            N090 M30 ;</a:t>
            </a:r>
          </a:p>
          <a:p>
            <a:r>
              <a:rPr lang="en-US" sz="2000" b="1" dirty="0" smtClean="0">
                <a:latin typeface="Bookman" pitchFamily="18" charset="0"/>
              </a:rPr>
              <a:t>N040        X10 ;</a:t>
            </a:r>
          </a:p>
          <a:p>
            <a:r>
              <a:rPr lang="en-US" sz="2000" b="1" dirty="0" smtClean="0">
                <a:latin typeface="Bookman" pitchFamily="18" charset="0"/>
              </a:rPr>
              <a:t>N045        Y10 ;</a:t>
            </a:r>
          </a:p>
          <a:p>
            <a:r>
              <a:rPr lang="en-US" sz="2000" b="1" dirty="0" smtClean="0">
                <a:latin typeface="Bookman" pitchFamily="18" charset="0"/>
              </a:rPr>
              <a:t>N050        X0 ;</a:t>
            </a:r>
          </a:p>
        </p:txBody>
      </p:sp>
      <p:cxnSp>
        <p:nvCxnSpPr>
          <p:cNvPr id="6" name="Elbow Connector 5"/>
          <p:cNvCxnSpPr/>
          <p:nvPr/>
        </p:nvCxnSpPr>
        <p:spPr>
          <a:xfrm rot="5400000" flipH="1" flipV="1">
            <a:off x="2857500" y="3924300"/>
            <a:ext cx="3200400" cy="17526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763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Bookman" pitchFamily="18" charset="0"/>
              </a:rPr>
              <a:t>Scaling (G72)</a:t>
            </a:r>
            <a:endParaRPr lang="en-US" sz="2000" b="1" u="sng" dirty="0" smtClean="0">
              <a:solidFill>
                <a:srgbClr val="0070C0"/>
              </a:solidFill>
              <a:latin typeface="Book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u="sng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Command format</a:t>
            </a:r>
            <a:r>
              <a:rPr lang="en-US" sz="2000" b="1" u="sng" dirty="0" smtClean="0">
                <a:latin typeface="Bookman" pitchFamily="18" charset="0"/>
              </a:rPr>
              <a:t>: </a:t>
            </a:r>
            <a:r>
              <a:rPr lang="en-US" sz="2000" dirty="0" smtClean="0">
                <a:latin typeface="Bookman" pitchFamily="18" charset="0"/>
              </a:rPr>
              <a:t>     </a:t>
            </a:r>
            <a:r>
              <a:rPr lang="en-US" sz="2000" b="1" dirty="0" smtClean="0">
                <a:solidFill>
                  <a:srgbClr val="0070C0"/>
                </a:solidFill>
                <a:latin typeface="Bookman" pitchFamily="18" charset="0"/>
              </a:rPr>
              <a:t>G72 K_</a:t>
            </a:r>
            <a:r>
              <a:rPr lang="en-US" sz="2000" dirty="0" smtClean="0">
                <a:latin typeface="Bookman" pitchFamily="18" charset="0"/>
              </a:rPr>
              <a:t>_ ;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Bookman" pitchFamily="18" charset="0"/>
              </a:rPr>
              <a:t>                                       Where: K: the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scaling factor.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u="sng" dirty="0" smtClean="0">
                <a:latin typeface="Book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Bookman" pitchFamily="18" charset="0"/>
              </a:rPr>
              <a:t>Command function:  </a:t>
            </a:r>
            <a:r>
              <a:rPr lang="en-US" sz="2000" u="sng" dirty="0" smtClean="0">
                <a:latin typeface="Bookman" pitchFamily="18" charset="0"/>
              </a:rPr>
              <a:t>I</a:t>
            </a:r>
            <a:r>
              <a:rPr lang="en-US" sz="2000" dirty="0" smtClean="0">
                <a:latin typeface="Bookman" pitchFamily="18" charset="0"/>
              </a:rPr>
              <a:t>t</a:t>
            </a:r>
            <a:r>
              <a:rPr lang="en-US" sz="2000" b="1" dirty="0" smtClean="0">
                <a:latin typeface="Bookman" pitchFamily="18" charset="0"/>
              </a:rPr>
              <a:t> </a:t>
            </a:r>
            <a:r>
              <a:rPr lang="en-US" sz="2000" dirty="0" smtClean="0">
                <a:latin typeface="Bookman" pitchFamily="18" charset="0"/>
              </a:rPr>
              <a:t>is used to program </a:t>
            </a:r>
            <a:r>
              <a:rPr lang="en-US" sz="2000" b="1" dirty="0" smtClean="0">
                <a:latin typeface="Bookman" pitchFamily="18" charset="0"/>
              </a:rPr>
              <a:t>geometrically similar components with varying sizes</a:t>
            </a:r>
            <a:r>
              <a:rPr lang="en-US" sz="2000" dirty="0" smtClean="0">
                <a:latin typeface="Bookman" pitchFamily="18" charset="0"/>
              </a:rPr>
              <a:t>. The scaling command can be cancelled by using the statement </a:t>
            </a: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G72 K1.0</a:t>
            </a:r>
            <a:r>
              <a:rPr lang="en-US" sz="2000" b="1" dirty="0" smtClean="0">
                <a:solidFill>
                  <a:srgbClr val="00B0F0"/>
                </a:solidFill>
                <a:latin typeface="Bookman" pitchFamily="18" charset="0"/>
              </a:rPr>
              <a:t>.</a:t>
            </a:r>
            <a:r>
              <a:rPr lang="en-US" sz="2000" b="1" u="sng" dirty="0" smtClean="0">
                <a:solidFill>
                  <a:srgbClr val="00B0F0"/>
                </a:solidFill>
                <a:latin typeface="Bookman" pitchFamily="18" charset="0"/>
              </a:rPr>
              <a:t>   </a:t>
            </a:r>
            <a:r>
              <a:rPr lang="en-US" sz="2000" b="1" dirty="0" smtClean="0">
                <a:solidFill>
                  <a:srgbClr val="00B0F0"/>
                </a:solidFill>
                <a:latin typeface="Bookman" pitchFamily="18" charset="0"/>
              </a:rPr>
              <a:t> </a:t>
            </a:r>
            <a:endParaRPr lang="en-US" sz="2000" b="1" u="sng" dirty="0">
              <a:solidFill>
                <a:srgbClr val="00B0F0"/>
              </a:solidFill>
              <a:latin typeface="Book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00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Example: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lum bright="17000" contrast="5000"/>
          </a:blip>
          <a:srcRect/>
          <a:stretch>
            <a:fillRect/>
          </a:stretch>
        </p:blipFill>
        <p:spPr bwMode="auto">
          <a:xfrm>
            <a:off x="2590800" y="3124200"/>
            <a:ext cx="4648200" cy="34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685800"/>
            <a:ext cx="8610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O0007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N005 G21 G17 M08 G90;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N010 M03 S500;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N015 G00 X0 Y0;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N020 G00 Y25;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N025 G01 Z-2;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N030         X-25;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N035         Y-25;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N040         X25;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N045         Y25;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N050         X0;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990600"/>
            <a:ext cx="350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N055 G00 Z10;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N060 G00 X0 Y0;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N065 G72 K2.0;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N070 G25 N020.050;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N075 G00 Z10;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N080 G00 X0 Y0;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N085 G72 K3.0;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N090 G25 N020.050;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N095 G00 Z10;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N100 G00 X0 Y0;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Bookman" pitchFamily="18" charset="0"/>
              </a:rPr>
              <a:t>N095 G72 K1.0;</a:t>
            </a:r>
            <a:endParaRPr lang="en-US" sz="2000" b="1" dirty="0" smtClean="0">
              <a:solidFill>
                <a:srgbClr val="7030A0"/>
              </a:solidFill>
              <a:latin typeface="Book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Bookman" pitchFamily="18" charset="0"/>
              </a:rPr>
              <a:t>N105 M30;</a:t>
            </a:r>
            <a:endParaRPr lang="en-US" sz="2000" b="1" dirty="0">
              <a:solidFill>
                <a:srgbClr val="7030A0"/>
              </a:solidFill>
              <a:latin typeface="Bookman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 flipH="1" flipV="1">
            <a:off x="1790700" y="2476500"/>
            <a:ext cx="4724400" cy="16002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Bookman" pitchFamily="18" charset="0"/>
              </a:rPr>
              <a:t>Cont’d…</a:t>
            </a:r>
            <a:endParaRPr lang="en-US" sz="2800" b="1" dirty="0">
              <a:solidFill>
                <a:srgbClr val="0070C0"/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943600" y="3048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Example</a:t>
            </a:r>
            <a:r>
              <a:rPr lang="en-US" sz="2800" b="1" baseline="0" dirty="0" smtClean="0">
                <a:solidFill>
                  <a:srgbClr val="C00000"/>
                </a:solidFill>
              </a:rPr>
              <a:t> 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A17DC-2BCB-4316-BB99-E9BE2A00E9B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381000" y="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Summary of G Codes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2133600" y="533400"/>
            <a:ext cx="6172200" cy="63248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G00	Rapid linear movement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G01	Linear feed movement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G02	Circular movement (CW)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G03	Circular movement (CCW)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G70	Inch units 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G71	Metric units 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G90	absolute dimension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G91	incremental dimension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G94	Feed per minute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G95	Feed per revolution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G96	Constant surface speed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G97	Speed in RPM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G40	Cancel cutter compensation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G41	Cutter compensation (left)</a:t>
            </a: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Bookman" pitchFamily="18" charset="0"/>
              </a:rPr>
              <a:t>G42	Cutter compensation (right)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0" y="4572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Summary of M Codes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2286000" y="1600200"/>
            <a:ext cx="5943600" cy="41985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Bookman" pitchFamily="18" charset="0"/>
              </a:rPr>
              <a:t>M02	End of program 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Bookman" pitchFamily="18" charset="0"/>
              </a:rPr>
              <a:t>M03	Spindle </a:t>
            </a:r>
            <a:r>
              <a:rPr lang="en-US" sz="2000" dirty="0" smtClean="0">
                <a:solidFill>
                  <a:srgbClr val="002060"/>
                </a:solidFill>
                <a:latin typeface="Bookman" pitchFamily="18" charset="0"/>
              </a:rPr>
              <a:t>on CW</a:t>
            </a:r>
            <a:endParaRPr lang="en-US" sz="2000" dirty="0">
              <a:solidFill>
                <a:srgbClr val="002060"/>
              </a:solidFill>
              <a:latin typeface="Book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Bookman" pitchFamily="18" charset="0"/>
              </a:rPr>
              <a:t>M04	Spindle </a:t>
            </a:r>
            <a:r>
              <a:rPr lang="en-US" sz="2000" dirty="0" smtClean="0">
                <a:solidFill>
                  <a:srgbClr val="002060"/>
                </a:solidFill>
                <a:latin typeface="Bookman" pitchFamily="18" charset="0"/>
              </a:rPr>
              <a:t>on CCW</a:t>
            </a:r>
            <a:endParaRPr lang="en-US" sz="2000" dirty="0">
              <a:solidFill>
                <a:srgbClr val="002060"/>
              </a:solidFill>
              <a:latin typeface="Book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Bookman" pitchFamily="18" charset="0"/>
              </a:rPr>
              <a:t>M05	Spindle Off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Bookman" pitchFamily="18" charset="0"/>
              </a:rPr>
              <a:t>M06	Tool Change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Bookman" pitchFamily="18" charset="0"/>
              </a:rPr>
              <a:t>M08</a:t>
            </a:r>
            <a:r>
              <a:rPr lang="en-US" sz="2000" dirty="0">
                <a:solidFill>
                  <a:srgbClr val="002060"/>
                </a:solidFill>
                <a:latin typeface="Bookman" pitchFamily="18" charset="0"/>
              </a:rPr>
              <a:t>	Coolant On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Bookman" pitchFamily="18" charset="0"/>
              </a:rPr>
              <a:t>M09	Coolant Off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Bookman" pitchFamily="18" charset="0"/>
              </a:rPr>
              <a:t>M10	Clamp </a:t>
            </a:r>
            <a:r>
              <a:rPr lang="en-US" sz="2000" dirty="0" err="1">
                <a:solidFill>
                  <a:srgbClr val="002060"/>
                </a:solidFill>
                <a:latin typeface="Bookman" pitchFamily="18" charset="0"/>
              </a:rPr>
              <a:t>Workpiece</a:t>
            </a:r>
            <a:endParaRPr lang="en-US" sz="2000" dirty="0">
              <a:solidFill>
                <a:srgbClr val="002060"/>
              </a:solidFill>
              <a:latin typeface="Book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Bookman" pitchFamily="18" charset="0"/>
              </a:rPr>
              <a:t>M11	Unclamp </a:t>
            </a:r>
            <a:r>
              <a:rPr lang="en-US" sz="2000" dirty="0" err="1">
                <a:solidFill>
                  <a:srgbClr val="002060"/>
                </a:solidFill>
                <a:latin typeface="Bookman" pitchFamily="18" charset="0"/>
              </a:rPr>
              <a:t>Workpiece</a:t>
            </a:r>
            <a:endParaRPr lang="en-US" sz="2000" dirty="0">
              <a:solidFill>
                <a:srgbClr val="002060"/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Bookman" pitchFamily="18" charset="0"/>
              </a:rPr>
              <a:t>Quiz 1 – (15 </a:t>
            </a:r>
            <a:r>
              <a:rPr lang="en-US" sz="3600" b="1" i="1" dirty="0" err="1" smtClean="0">
                <a:solidFill>
                  <a:srgbClr val="C00000"/>
                </a:solidFill>
                <a:latin typeface="Bookman" pitchFamily="18" charset="0"/>
              </a:rPr>
              <a:t>mins</a:t>
            </a:r>
            <a:r>
              <a:rPr lang="en-US" sz="3600" b="1" i="1" dirty="0" smtClean="0">
                <a:solidFill>
                  <a:srgbClr val="C00000"/>
                </a:solidFill>
                <a:latin typeface="Bookman" pitchFamily="18" charset="0"/>
              </a:rPr>
              <a:t>)</a:t>
            </a:r>
            <a:endParaRPr lang="en-US" sz="3600" b="1" i="1" dirty="0">
              <a:solidFill>
                <a:srgbClr val="C00000"/>
              </a:solidFill>
              <a:latin typeface="Book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839200" cy="6248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i="1" dirty="0" smtClean="0">
                <a:latin typeface="Bookman" pitchFamily="18" charset="0"/>
              </a:rPr>
              <a:t>Write a full manual part program for manufacturing the following part using CNC machine.                                                                                   </a:t>
            </a:r>
            <a:endParaRPr lang="en-US" sz="2000" b="1" dirty="0" smtClean="0">
              <a:latin typeface="Book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904372">
            <a:off x="2540463" y="2345468"/>
            <a:ext cx="3185917" cy="8565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70C0"/>
                </a:solidFill>
                <a:latin typeface="BankGothic Lt BT" pitchFamily="34" charset="0"/>
              </a:rPr>
              <a:t>QNS???</a:t>
            </a:r>
            <a:endParaRPr lang="en-US" sz="4400" dirty="0">
              <a:solidFill>
                <a:srgbClr val="0070C0"/>
              </a:solidFill>
              <a:latin typeface="BankGothic Lt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12350</TotalTime>
  <Words>4872</Words>
  <Application>Microsoft Office PowerPoint</Application>
  <PresentationFormat>On-screen Show (4:3)</PresentationFormat>
  <Paragraphs>1220</Paragraphs>
  <Slides>93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5" baseType="lpstr">
      <vt:lpstr>Office Theme</vt:lpstr>
      <vt:lpstr>Equation</vt:lpstr>
      <vt:lpstr>CNC Machine Tool System  - Manual NC Part  Programming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M06 Tool change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CNC  Milling   2D - Surface Machining  </vt:lpstr>
      <vt:lpstr>CNC Programming</vt:lpstr>
      <vt:lpstr>CNC Programming</vt:lpstr>
      <vt:lpstr>CNC Programming</vt:lpstr>
      <vt:lpstr>Slide 83</vt:lpstr>
      <vt:lpstr>Tool Radius Compensation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Quiz 1 – (15 mins)</vt:lpstr>
      <vt:lpstr>Slide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1207</cp:revision>
  <dcterms:created xsi:type="dcterms:W3CDTF">2016-10-21T14:09:09Z</dcterms:created>
  <dcterms:modified xsi:type="dcterms:W3CDTF">2020-04-20T13:47:31Z</dcterms:modified>
</cp:coreProperties>
</file>