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B8CA1-3687-40A9-A5AF-CB7265AA72B6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57391-2BAA-4015-8413-CD160DB030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parts of adaptive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any adaptive control </a:t>
            </a:r>
          </a:p>
          <a:p>
            <a:pPr lvl="1"/>
            <a:r>
              <a:rPr lang="en-US" dirty="0" smtClean="0"/>
              <a:t>Control law </a:t>
            </a:r>
          </a:p>
          <a:p>
            <a:pPr lvl="1"/>
            <a:r>
              <a:rPr lang="en-US" dirty="0" smtClean="0"/>
              <a:t>Adaptive law </a:t>
            </a:r>
          </a:p>
          <a:p>
            <a:r>
              <a:rPr lang="en-US" dirty="0" smtClean="0"/>
              <a:t>Control law – is the main controller which generates the control signal </a:t>
            </a:r>
          </a:p>
          <a:p>
            <a:r>
              <a:rPr lang="en-US" dirty="0" smtClean="0"/>
              <a:t>Adaptive law- is the way the parameters of the controller are adjusted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control system and adaptive control </a:t>
            </a:r>
          </a:p>
          <a:p>
            <a:r>
              <a:rPr lang="en-US" dirty="0" smtClean="0"/>
              <a:t>Closed loop control system and terminologies </a:t>
            </a:r>
          </a:p>
          <a:p>
            <a:r>
              <a:rPr lang="en-US" dirty="0" smtClean="0"/>
              <a:t>Control system objectives </a:t>
            </a:r>
          </a:p>
          <a:p>
            <a:r>
              <a:rPr lang="en-US" dirty="0" smtClean="0"/>
              <a:t>Adaptive control definition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History of control system and adaptive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system </a:t>
            </a:r>
          </a:p>
          <a:p>
            <a:pPr lvl="1"/>
            <a:r>
              <a:rPr lang="en-US" dirty="0" smtClean="0"/>
              <a:t>Nature has its own control mechanisms </a:t>
            </a:r>
          </a:p>
          <a:p>
            <a:pPr lvl="1"/>
            <a:r>
              <a:rPr lang="en-US" dirty="0" smtClean="0"/>
              <a:t>Man has used various methods to control his environment since the beginning of life on earth</a:t>
            </a:r>
          </a:p>
          <a:p>
            <a:pPr lvl="1"/>
            <a:r>
              <a:rPr lang="en-US" dirty="0" smtClean="0"/>
              <a:t>1769 James Watt’s  centrifugal speed governor </a:t>
            </a:r>
          </a:p>
          <a:p>
            <a:pPr lvl="1"/>
            <a:r>
              <a:rPr lang="en-US" dirty="0" smtClean="0"/>
              <a:t>1868-1905 theoretical stability methods developed</a:t>
            </a:r>
          </a:p>
          <a:p>
            <a:pPr lvl="1"/>
            <a:r>
              <a:rPr lang="en-US" dirty="0" smtClean="0"/>
              <a:t>1950 advent of digital computers and their application in control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system fundamentals and terminologies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Definition: </a:t>
            </a:r>
          </a:p>
          <a:p>
            <a:pPr>
              <a:buNone/>
            </a:pPr>
            <a:r>
              <a:rPr lang="en-US" dirty="0" smtClean="0"/>
              <a:t> A controller is one that modifies the behavior of un unknown plant to modify certain performance requirements </a:t>
            </a:r>
          </a:p>
          <a:p>
            <a:r>
              <a:rPr lang="en-US" dirty="0" smtClean="0"/>
              <a:t>Set point/reference value </a:t>
            </a:r>
          </a:p>
          <a:p>
            <a:pPr lvl="1"/>
            <a:r>
              <a:rPr lang="en-US" dirty="0" smtClean="0"/>
              <a:t>Desired value that the output should have </a:t>
            </a:r>
          </a:p>
          <a:p>
            <a:pPr lvl="1"/>
            <a:r>
              <a:rPr lang="en-US" dirty="0" smtClean="0"/>
              <a:t>Can be constant value or time varying </a:t>
            </a:r>
          </a:p>
          <a:p>
            <a:r>
              <a:rPr lang="en-US" dirty="0" smtClean="0"/>
              <a:t>Controlled variable </a:t>
            </a:r>
          </a:p>
          <a:p>
            <a:pPr lvl="1"/>
            <a:r>
              <a:rPr lang="en-US" dirty="0" smtClean="0"/>
              <a:t>Variable at the output of a system which we want to modify or adjust </a:t>
            </a:r>
          </a:p>
          <a:p>
            <a:r>
              <a:rPr lang="en-US" dirty="0" smtClean="0"/>
              <a:t>Manipulated variable </a:t>
            </a:r>
          </a:p>
          <a:p>
            <a:pPr lvl="1"/>
            <a:r>
              <a:rPr lang="en-US" dirty="0" smtClean="0"/>
              <a:t>Is the variable or input to the plant which is used to modify the behavior of the plant or used to modify the controlled variable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controller design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Modeling </a:t>
            </a:r>
          </a:p>
          <a:p>
            <a:r>
              <a:rPr lang="en-US" dirty="0" smtClean="0"/>
              <a:t>Design of controller </a:t>
            </a:r>
          </a:p>
          <a:p>
            <a:r>
              <a:rPr lang="en-US" dirty="0" smtClean="0"/>
              <a:t>Implementation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6730" y="1295399"/>
            <a:ext cx="4674870" cy="525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system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objective of any control system is </a:t>
            </a:r>
          </a:p>
          <a:p>
            <a:pPr lvl="1" algn="just"/>
            <a:r>
              <a:rPr lang="en-US" dirty="0" smtClean="0"/>
              <a:t>To drive the plant or system outputs to wards a desired value which is usually given as reference input </a:t>
            </a:r>
          </a:p>
          <a:p>
            <a:pPr lvl="1" algn="just"/>
            <a:r>
              <a:rPr lang="en-US" dirty="0" smtClean="0"/>
              <a:t>To achieve a given performance criteria  </a:t>
            </a:r>
          </a:p>
          <a:p>
            <a:pPr lvl="2" algn="just"/>
            <a:r>
              <a:rPr lang="en-US" dirty="0" smtClean="0"/>
              <a:t>MSE </a:t>
            </a:r>
          </a:p>
          <a:p>
            <a:pPr lvl="2" algn="just"/>
            <a:r>
              <a:rPr lang="en-US" dirty="0" smtClean="0"/>
              <a:t>SSE </a:t>
            </a:r>
          </a:p>
          <a:p>
            <a:pPr lvl="2" algn="just"/>
            <a:r>
              <a:rPr lang="en-US" dirty="0" smtClean="0"/>
              <a:t>ISE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control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 </a:t>
            </a:r>
          </a:p>
          <a:p>
            <a:pPr lvl="1" algn="just"/>
            <a:r>
              <a:rPr lang="en-US" dirty="0" smtClean="0"/>
              <a:t>A controller which redesign it self sensing the changes in the operating condition of the plant that it controls. </a:t>
            </a:r>
          </a:p>
          <a:p>
            <a:pPr algn="just"/>
            <a:r>
              <a:rPr lang="en-US" dirty="0" smtClean="0"/>
              <a:t>Example: earliest application of adaptive control theory is for autopilot system </a:t>
            </a:r>
          </a:p>
          <a:p>
            <a:pPr lvl="1" algn="just"/>
            <a:r>
              <a:rPr lang="en-US" dirty="0" smtClean="0"/>
              <a:t>Let the dynamics of an aircraft at a given altitude, speed and other dynamics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5638800"/>
            <a:ext cx="329762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control definition </a:t>
            </a:r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As the air craft moves, Ai, Bi, </a:t>
            </a:r>
            <a:r>
              <a:rPr lang="en-US" dirty="0" err="1" smtClean="0"/>
              <a:t>Ci</a:t>
            </a:r>
            <a:r>
              <a:rPr lang="en-US" dirty="0" smtClean="0"/>
              <a:t> and Di are changed </a:t>
            </a:r>
          </a:p>
          <a:p>
            <a:pPr algn="just"/>
            <a:r>
              <a:rPr lang="en-US" dirty="0" smtClean="0"/>
              <a:t>This changes can be sensed from the output of the plant(air craft) </a:t>
            </a:r>
          </a:p>
          <a:p>
            <a:pPr algn="just"/>
            <a:r>
              <a:rPr lang="en-US" dirty="0" smtClean="0"/>
              <a:t>Then the controller parameters can be affected to accommodate the changes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controller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example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438400"/>
            <a:ext cx="646339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342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 1 </vt:lpstr>
      <vt:lpstr>Introduction</vt:lpstr>
      <vt:lpstr>History of control system and adaptive control</vt:lpstr>
      <vt:lpstr>Control system fundamentals and terminologies </vt:lpstr>
      <vt:lpstr>Steps of controller design </vt:lpstr>
      <vt:lpstr>Control system objectives</vt:lpstr>
      <vt:lpstr>Adaptive control </vt:lpstr>
      <vt:lpstr>Adaptive control definition contd…</vt:lpstr>
      <vt:lpstr>Adaptive controller </vt:lpstr>
      <vt:lpstr>Two parts of adaptive control</vt:lpstr>
    </vt:vector>
  </TitlesOfParts>
  <Company>kale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</dc:title>
  <dc:creator>yegile</dc:creator>
  <cp:lastModifiedBy>yegile</cp:lastModifiedBy>
  <cp:revision>3</cp:revision>
  <dcterms:created xsi:type="dcterms:W3CDTF">2012-04-09T11:25:48Z</dcterms:created>
  <dcterms:modified xsi:type="dcterms:W3CDTF">2012-04-09T14:15:41Z</dcterms:modified>
</cp:coreProperties>
</file>