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5EB4E-BA54-4EC1-ADC2-BEB5DA73B02C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171D2-2133-435F-9315-863C93A48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273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5EB4E-BA54-4EC1-ADC2-BEB5DA73B02C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171D2-2133-435F-9315-863C93A48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896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5EB4E-BA54-4EC1-ADC2-BEB5DA73B02C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171D2-2133-435F-9315-863C93A48096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7474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5EB4E-BA54-4EC1-ADC2-BEB5DA73B02C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171D2-2133-435F-9315-863C93A48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742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5EB4E-BA54-4EC1-ADC2-BEB5DA73B02C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171D2-2133-435F-9315-863C93A4809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212238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5EB4E-BA54-4EC1-ADC2-BEB5DA73B02C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171D2-2133-435F-9315-863C93A48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300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5EB4E-BA54-4EC1-ADC2-BEB5DA73B02C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171D2-2133-435F-9315-863C93A48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3543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5EB4E-BA54-4EC1-ADC2-BEB5DA73B02C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171D2-2133-435F-9315-863C93A48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541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5EB4E-BA54-4EC1-ADC2-BEB5DA73B02C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171D2-2133-435F-9315-863C93A48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279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5EB4E-BA54-4EC1-ADC2-BEB5DA73B02C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171D2-2133-435F-9315-863C93A48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596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5EB4E-BA54-4EC1-ADC2-BEB5DA73B02C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171D2-2133-435F-9315-863C93A48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40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5EB4E-BA54-4EC1-ADC2-BEB5DA73B02C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171D2-2133-435F-9315-863C93A48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001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5EB4E-BA54-4EC1-ADC2-BEB5DA73B02C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171D2-2133-435F-9315-863C93A48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004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5EB4E-BA54-4EC1-ADC2-BEB5DA73B02C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171D2-2133-435F-9315-863C93A48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15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5EB4E-BA54-4EC1-ADC2-BEB5DA73B02C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171D2-2133-435F-9315-863C93A48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700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5EB4E-BA54-4EC1-ADC2-BEB5DA73B02C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171D2-2133-435F-9315-863C93A48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438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5EB4E-BA54-4EC1-ADC2-BEB5DA73B02C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37171D2-2133-435F-9315-863C93A48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616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Earth Rotation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153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Reduction of Coordinates for Polar Motion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302" y="1723598"/>
            <a:ext cx="8928491" cy="492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955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Reduction of Coordinates for Polar Motion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558" y="1790557"/>
            <a:ext cx="9188000" cy="478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257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Precession and Nutation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980" y="1270000"/>
            <a:ext cx="9826537" cy="523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543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Precession and Nutation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270000"/>
            <a:ext cx="8596668" cy="538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906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of Precession and Nutation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83" y="1270000"/>
            <a:ext cx="9920714" cy="510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625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due to precession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063" y="1462726"/>
            <a:ext cx="9120371" cy="473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0973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Nutation parameters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221" y="1270000"/>
            <a:ext cx="10595000" cy="534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7790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504" y="1593873"/>
            <a:ext cx="9505044" cy="465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0495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Reduction of precession and nutation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7135" y="1270000"/>
            <a:ext cx="7253783" cy="542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3041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Reduction of precession and nutation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3" y="1574752"/>
            <a:ext cx="9308997" cy="462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732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Earth Rotation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711" y="1721110"/>
            <a:ext cx="9076188" cy="463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9716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Reduction of nutation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639" y="1484621"/>
            <a:ext cx="9793634" cy="486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0446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Reduction of precession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051" y="1269999"/>
            <a:ext cx="9412749" cy="508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7355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Variation in Length of Day (</a:t>
            </a:r>
            <a:r>
              <a:rPr lang="en-US" dirty="0" err="1"/>
              <a:t>LoD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85" y="1563106"/>
            <a:ext cx="8692917" cy="469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449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Motion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270000"/>
            <a:ext cx="9825047" cy="517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286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Moment of Inertia for a rigid body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310" y="1270000"/>
            <a:ext cx="9308393" cy="507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034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Principal axes of moment of inertia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270000"/>
            <a:ext cx="9185838" cy="492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862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motion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107" y="1270000"/>
            <a:ext cx="9125371" cy="507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24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Motion 1995.0-1998.5; Mean Pole 1900-1997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577" y="1810394"/>
            <a:ext cx="6468101" cy="489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01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 Pole: CIO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269999"/>
            <a:ext cx="9311584" cy="508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455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Reduction of Coordinates for Polar Motion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94" y="1794679"/>
            <a:ext cx="8853061" cy="497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61884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143</TotalTime>
  <Words>94</Words>
  <Application>Microsoft Office PowerPoint</Application>
  <PresentationFormat>Widescreen</PresentationFormat>
  <Paragraphs>23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Trebuchet MS</vt:lpstr>
      <vt:lpstr>Wingdings 3</vt:lpstr>
      <vt:lpstr>Facet</vt:lpstr>
      <vt:lpstr>Earth Rotation</vt:lpstr>
      <vt:lpstr>Earth Rotation</vt:lpstr>
      <vt:lpstr>Polar Motion</vt:lpstr>
      <vt:lpstr>Moment of Inertia for a rigid body</vt:lpstr>
      <vt:lpstr>Principal axes of moment of inertia</vt:lpstr>
      <vt:lpstr>Polar motion</vt:lpstr>
      <vt:lpstr>Polar Motion 1995.0-1998.5; Mean Pole 1900-1997</vt:lpstr>
      <vt:lpstr>Reference Pole: CIO</vt:lpstr>
      <vt:lpstr>Reduction of Coordinates for Polar Motion</vt:lpstr>
      <vt:lpstr>Reduction of Coordinates for Polar Motion</vt:lpstr>
      <vt:lpstr>Reduction of Coordinates for Polar Motion</vt:lpstr>
      <vt:lpstr>Precession and Nutation</vt:lpstr>
      <vt:lpstr>Precession and Nutation</vt:lpstr>
      <vt:lpstr>Effects of Precession and Nutation</vt:lpstr>
      <vt:lpstr>Changes due to precession</vt:lpstr>
      <vt:lpstr>Nutation parameters</vt:lpstr>
      <vt:lpstr>Comments</vt:lpstr>
      <vt:lpstr>Reduction of precession and nutation</vt:lpstr>
      <vt:lpstr>Reduction of precession and nutation</vt:lpstr>
      <vt:lpstr>Reduction of nutation</vt:lpstr>
      <vt:lpstr>Reduction of precession</vt:lpstr>
      <vt:lpstr>Variation in Length of Day (LoD)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ande</dc:creator>
  <cp:lastModifiedBy>ande</cp:lastModifiedBy>
  <cp:revision>22</cp:revision>
  <dcterms:created xsi:type="dcterms:W3CDTF">2016-12-27T09:14:13Z</dcterms:created>
  <dcterms:modified xsi:type="dcterms:W3CDTF">2017-02-15T12:04:11Z</dcterms:modified>
</cp:coreProperties>
</file>