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8F6AE-802A-42A7-8169-3778BD31CD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A3530-8E9B-4210-A822-5379237BCF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Steps for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534400" cy="6172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sz="2000" dirty="0" smtClean="0"/>
              <a:t>Select the working sub basin based on the hydrological gauging stations information 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Delineate the catchment area and its watershed attribute using </a:t>
            </a:r>
            <a:r>
              <a:rPr lang="en-US" sz="2000" dirty="0" err="1" smtClean="0"/>
              <a:t>ArcHydro</a:t>
            </a:r>
            <a:r>
              <a:rPr lang="en-US" sz="2000" dirty="0" smtClean="0"/>
              <a:t> tools or HECGEO, or ARCGIS-Hydrology tools  ….. 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Using the catchment shape select the metrological stations which are available in the list and address your catchment area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Arrange the climatic data particularly Rainfall in daily time series and fill the gap 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Set up your HEC-HMS model for your sub basin, consider different sub basins based on the rainfall variability in the catchment 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Input  the necessary data for the model </a:t>
            </a:r>
          </a:p>
          <a:p>
            <a:pPr lvl="1">
              <a:lnSpc>
                <a:spcPct val="160000"/>
              </a:lnSpc>
            </a:pPr>
            <a:r>
              <a:rPr lang="en-US" sz="1600" dirty="0" smtClean="0"/>
              <a:t>If the data can be measurable , input it as actual data </a:t>
            </a:r>
          </a:p>
          <a:p>
            <a:pPr lvl="1">
              <a:lnSpc>
                <a:spcPct val="160000"/>
              </a:lnSpc>
            </a:pPr>
            <a:r>
              <a:rPr lang="en-US" sz="1600" dirty="0" err="1" smtClean="0"/>
              <a:t>Elseif</a:t>
            </a:r>
            <a:r>
              <a:rPr lang="en-US" sz="1600" dirty="0" smtClean="0"/>
              <a:t> the data is not measurable , keep it as iteratively changed parameter 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Run the model and compare the result with gauged stream flow data </a:t>
            </a:r>
          </a:p>
          <a:p>
            <a:pPr lvl="1">
              <a:lnSpc>
                <a:spcPct val="160000"/>
              </a:lnSpc>
            </a:pPr>
            <a:r>
              <a:rPr lang="en-US" sz="1600" dirty="0" smtClean="0"/>
              <a:t>Calibrate it with changing the parameters until it satisfy the acceptable </a:t>
            </a:r>
            <a:r>
              <a:rPr lang="en-US" sz="1600" dirty="0" err="1" smtClean="0"/>
              <a:t>statical</a:t>
            </a:r>
            <a:r>
              <a:rPr lang="en-US" sz="1600" dirty="0" smtClean="0"/>
              <a:t> measures  </a:t>
            </a:r>
          </a:p>
          <a:p>
            <a:pPr lvl="1">
              <a:lnSpc>
                <a:spcPct val="160000"/>
              </a:lnSpc>
            </a:pPr>
            <a:r>
              <a:rPr lang="en-US" sz="1600" dirty="0" smtClean="0"/>
              <a:t>Plot them on one chart to show the fitting of the hydrograph 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  Write report for all process </a:t>
            </a:r>
          </a:p>
          <a:p>
            <a:pPr>
              <a:lnSpc>
                <a:spcPct val="160000"/>
              </a:lnSpc>
              <a:buNone/>
            </a:pPr>
            <a:endParaRPr lang="en-US" sz="2000" dirty="0" smtClean="0"/>
          </a:p>
          <a:p>
            <a:pPr>
              <a:lnSpc>
                <a:spcPct val="160000"/>
              </a:lnSpc>
            </a:pPr>
            <a:r>
              <a:rPr lang="en-US" sz="2000" dirty="0" smtClean="0"/>
              <a:t>Submit the report in hard and soft copy,  and your model set up in softcopy   on  9/1/2017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182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Steps for the project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for the project</dc:title>
  <dc:creator>USER</dc:creator>
  <cp:lastModifiedBy>USER</cp:lastModifiedBy>
  <cp:revision>1</cp:revision>
  <dcterms:created xsi:type="dcterms:W3CDTF">2017-01-02T12:31:32Z</dcterms:created>
  <dcterms:modified xsi:type="dcterms:W3CDTF">2017-01-02T13:05:30Z</dcterms:modified>
</cp:coreProperties>
</file>