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9" r:id="rId5"/>
    <p:sldId id="260" r:id="rId6"/>
    <p:sldId id="266" r:id="rId7"/>
    <p:sldId id="261" r:id="rId8"/>
    <p:sldId id="267" r:id="rId9"/>
    <p:sldId id="268" r:id="rId10"/>
    <p:sldId id="262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63" r:id="rId19"/>
    <p:sldId id="277" r:id="rId20"/>
    <p:sldId id="270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4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636A398-D86D-4782-AC98-37E4C5684E1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152A1D-EA0F-48B5-B226-A8888E3B0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Numerical ODE solving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0" y="2743200"/>
            <a:ext cx="6477000" cy="18288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CHAPTER-7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5486400" cy="465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524000"/>
            <a:ext cx="4495800" cy="513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General Form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</a:p>
          <a:p>
            <a:pPr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209800"/>
            <a:ext cx="3429000" cy="56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7338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4343400"/>
            <a:ext cx="620842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Second Order </a:t>
            </a:r>
            <a:r>
              <a:rPr lang="en-US" dirty="0" err="1" smtClean="0"/>
              <a:t>Runge-Kutta</a:t>
            </a:r>
            <a:r>
              <a:rPr lang="en-US" dirty="0" smtClean="0"/>
              <a:t> </a:t>
            </a:r>
            <a:r>
              <a:rPr lang="en-US" dirty="0" smtClean="0"/>
              <a:t>Method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209800"/>
            <a:ext cx="42062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799" y="2743200"/>
            <a:ext cx="369509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114800"/>
            <a:ext cx="1905000" cy="2313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have a1, a2, p1 and q11 as unknowns, hence one of these values must be assumed in order to proceed with the solution. </a:t>
            </a:r>
          </a:p>
          <a:p>
            <a:r>
              <a:rPr lang="en-US" dirty="0" err="1" smtClean="0"/>
              <a:t>Heun’s</a:t>
            </a:r>
            <a:r>
              <a:rPr lang="en-US" dirty="0" smtClean="0"/>
              <a:t> Method with a Single Corrector:  a2=1/2</a:t>
            </a:r>
          </a:p>
          <a:p>
            <a:pPr>
              <a:buNone/>
            </a:pPr>
            <a:r>
              <a:rPr lang="en-US" dirty="0" smtClean="0"/>
              <a:t>	a1=1/2 , p1=q11=1</a:t>
            </a:r>
          </a:p>
          <a:p>
            <a:r>
              <a:rPr lang="en-US" dirty="0" smtClean="0"/>
              <a:t>The Midpoint Method: a2=1</a:t>
            </a:r>
          </a:p>
          <a:p>
            <a:pPr>
              <a:buNone/>
            </a:pPr>
            <a:r>
              <a:rPr lang="en-US" dirty="0" smtClean="0"/>
              <a:t>    a1=0, p1=q11=1/2      </a:t>
            </a:r>
          </a:p>
          <a:p>
            <a:r>
              <a:rPr lang="en-US" dirty="0" smtClean="0"/>
              <a:t>Ralston’s Method:   a2=2/3</a:t>
            </a:r>
          </a:p>
          <a:p>
            <a:pPr>
              <a:buNone/>
            </a:pPr>
            <a:r>
              <a:rPr lang="en-US" dirty="0" smtClean="0"/>
              <a:t>    a1=1/3, p1=q11=3/4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Use the midpoint method, the </a:t>
            </a:r>
            <a:r>
              <a:rPr lang="en-US" dirty="0" err="1" smtClean="0"/>
              <a:t>Heun</a:t>
            </a:r>
            <a:r>
              <a:rPr lang="en-US" dirty="0" smtClean="0"/>
              <a:t> method and Ralston’s method on the previous example.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. Midpoint Method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733800"/>
            <a:ext cx="467077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191000"/>
            <a:ext cx="604157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4648200"/>
            <a:ext cx="6096001" cy="49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Ralston’s Method</a:t>
            </a:r>
          </a:p>
          <a:p>
            <a:pPr>
              <a:buNone/>
            </a:pPr>
            <a:r>
              <a:rPr lang="en-US" dirty="0" smtClean="0"/>
              <a:t>		k1=8.5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Heun’s</a:t>
            </a:r>
            <a:r>
              <a:rPr lang="en-US" dirty="0" smtClean="0"/>
              <a:t> Method</a:t>
            </a:r>
          </a:p>
          <a:p>
            <a:pPr>
              <a:buNone/>
            </a:pPr>
            <a:r>
              <a:rPr lang="en-US" dirty="0" smtClean="0"/>
              <a:t>    k1=8.5</a:t>
            </a:r>
          </a:p>
          <a:p>
            <a:pPr>
              <a:buNone/>
            </a:pPr>
            <a:r>
              <a:rPr lang="en-US" dirty="0" smtClean="0"/>
              <a:t>	 k2= f(0+0.5, 1+8.5*0.5)=1.25	</a:t>
            </a:r>
          </a:p>
          <a:p>
            <a:pPr>
              <a:buNone/>
            </a:pPr>
            <a:r>
              <a:rPr lang="en-US" dirty="0" smtClean="0"/>
              <a:t>	 y(i+1)=1+((1/2)*8.5+(1/2)*1.25)*0.5=3.43750(6.8%)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590800"/>
            <a:ext cx="6387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048000"/>
            <a:ext cx="449035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3810000"/>
            <a:ext cx="608729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13896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[Fourth order RUNGE-KUTTA method]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362200"/>
            <a:ext cx="4350204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429000"/>
            <a:ext cx="2971800" cy="142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4876800"/>
            <a:ext cx="297180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00199"/>
            <a:ext cx="6324600" cy="468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EULER’S METHOD	</a:t>
            </a:r>
          </a:p>
          <a:p>
            <a:r>
              <a:rPr lang="en-US" dirty="0" smtClean="0"/>
              <a:t>RUNGE-KUTTA METHODS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RUNGE-KUTTA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[EXAMPLE]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K1=8.5, K2=4.21875, K3=4.21875, k4=1.25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RUNGE-KUTTA SOLUTION=3.21875</a:t>
            </a:r>
          </a:p>
          <a:p>
            <a:r>
              <a:rPr lang="en-US" dirty="0" smtClean="0"/>
              <a:t>TRUE SOLUTION = 3.21875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369389"/>
            <a:ext cx="5374239" cy="58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733800"/>
            <a:ext cx="697744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2819400"/>
            <a:ext cx="8153400" cy="990600"/>
          </a:xfrm>
        </p:spPr>
        <p:txBody>
          <a:bodyPr/>
          <a:lstStyle/>
          <a:p>
            <a:r>
              <a:rPr lang="en-US" dirty="0" smtClean="0"/>
              <a:t>ANY QUESTIONS ?????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Objective: to solve ordinary differential equations of the form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 Methods: Based on predicting successive values of a function based on an initial point and a slope estimate of the function.</a:t>
            </a:r>
          </a:p>
          <a:p>
            <a:endParaRPr lang="en-US" dirty="0" smtClean="0"/>
          </a:p>
          <a:p>
            <a:r>
              <a:rPr lang="en-US" dirty="0" smtClean="0"/>
              <a:t>These methods only differ in the procedure of as to how Phi is determined.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2667000"/>
            <a:ext cx="1447800" cy="67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495800"/>
            <a:ext cx="195942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OF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600200"/>
            <a:ext cx="29146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600200"/>
            <a:ext cx="5181600" cy="436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Directly uses the first derivative [i.e. slope] for sequential estimations of the solution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90800"/>
            <a:ext cx="309350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676400"/>
            <a:ext cx="5867400" cy="455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EULER’S METHOD</a:t>
            </a:r>
          </a:p>
          <a:p>
            <a:r>
              <a:rPr lang="en-US" dirty="0" smtClean="0"/>
              <a:t>Use EULER’s method to numerically integrate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from x=0 up to x=4 using a step size of 0.5</a:t>
            </a:r>
          </a:p>
          <a:p>
            <a:pPr>
              <a:buNone/>
            </a:pPr>
            <a:r>
              <a:rPr lang="en-US" dirty="0" smtClean="0"/>
              <a:t>   Initial Conditions: </a:t>
            </a:r>
            <a:r>
              <a:rPr lang="en-US" dirty="0" smtClean="0"/>
              <a:t>at x=0,  </a:t>
            </a:r>
            <a:r>
              <a:rPr lang="en-US" dirty="0" smtClean="0"/>
              <a:t>y=1.</a:t>
            </a:r>
          </a:p>
          <a:p>
            <a:r>
              <a:rPr lang="en-US" dirty="0" smtClean="0"/>
              <a:t>TRUE SOLUTION=3.21875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590800"/>
            <a:ext cx="4607154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x=0, y=1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At x=0.5, y=5.25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133600"/>
            <a:ext cx="3192236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505177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3124200"/>
            <a:ext cx="3211286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4343400"/>
            <a:ext cx="6256421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303710" cy="327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183</TotalTime>
  <Words>248</Words>
  <Application>Microsoft Office PowerPoint</Application>
  <PresentationFormat>On-screen Show (4:3)</PresentationFormat>
  <Paragraphs>87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Numerical ODE solving methods</vt:lpstr>
      <vt:lpstr>Contents</vt:lpstr>
      <vt:lpstr>1. Introduction</vt:lpstr>
      <vt:lpstr>BASIS OF SOLUTIONS</vt:lpstr>
      <vt:lpstr>EULER’S METHOD</vt:lpstr>
      <vt:lpstr>EULER’S METHOD</vt:lpstr>
      <vt:lpstr>EULER’S METHOD</vt:lpstr>
      <vt:lpstr>EULER’S METHOD</vt:lpstr>
      <vt:lpstr>EULER’S METHOD</vt:lpstr>
      <vt:lpstr>EULER’S METHOD</vt:lpstr>
      <vt:lpstr>EULER’S METHOD</vt:lpstr>
      <vt:lpstr>RUNGE-KUTTA METHODS</vt:lpstr>
      <vt:lpstr>RUNGE-KUTTA METHODS</vt:lpstr>
      <vt:lpstr>RUNGE-KUTTA METHODS</vt:lpstr>
      <vt:lpstr>RUNGE-KUTTA METHODS</vt:lpstr>
      <vt:lpstr>RUNGE-KUTTA METHODS</vt:lpstr>
      <vt:lpstr>RUNGE-KUTTA METHODS</vt:lpstr>
      <vt:lpstr>RUNGE-KUTTA METHODS</vt:lpstr>
      <vt:lpstr>RUNGE-KUTTA METHODS</vt:lpstr>
      <vt:lpstr>RUNGE-KUTTA METHODS</vt:lpstr>
      <vt:lpstr>ANY QUESTIONS ?????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ODE solving methods</dc:title>
  <dc:creator>user</dc:creator>
  <cp:lastModifiedBy>user</cp:lastModifiedBy>
  <cp:revision>20</cp:revision>
  <dcterms:created xsi:type="dcterms:W3CDTF">2016-06-03T04:57:30Z</dcterms:created>
  <dcterms:modified xsi:type="dcterms:W3CDTF">2017-06-07T04:55:43Z</dcterms:modified>
</cp:coreProperties>
</file>