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75" r:id="rId4"/>
    <p:sldId id="263" r:id="rId5"/>
    <p:sldId id="267" r:id="rId6"/>
    <p:sldId id="268" r:id="rId7"/>
    <p:sldId id="273" r:id="rId8"/>
    <p:sldId id="269" r:id="rId9"/>
    <p:sldId id="272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C3FFA-0D70-4E60-825B-961CCD0BAD4B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F391C-3816-4F06-A2B1-3643BE51C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9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B6A0B-74AA-44AD-94C0-A0FC82BBB32C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8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14849-E97F-481F-82CE-367B862254A2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0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F9BB-ADDA-4CC3-A293-41CDD6902E95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9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7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5834-9122-4621-96FD-1833DD448048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7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EDCB-E162-4727-A679-079DAD160FA7}" type="datetime1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2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549AF-08FE-4436-A37A-F2236F55873E}" type="datetime1">
              <a:rPr lang="en-US" smtClean="0"/>
              <a:t>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6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673C-FFA1-4AC7-BCDC-44EC6EA6F8F8}" type="datetime1">
              <a:rPr lang="en-US" smtClean="0"/>
              <a:t>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1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2D0-863B-4DAB-899C-B81B5019CA05}" type="datetime1">
              <a:rPr lang="en-US" smtClean="0"/>
              <a:t>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6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E1072-DD30-4C27-8D54-59887E43BFB6}" type="datetime1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5BA17-F824-4C8D-B88B-D308A56382E2}" type="datetime1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F018F-9DB5-4706-BFF9-884C1953BFD8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6576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u="sng" dirty="0" smtClean="0">
                <a:latin typeface="Times"/>
              </a:rPr>
              <a:t>Examples</a:t>
            </a:r>
            <a:endParaRPr lang="en-US" sz="3600" u="sng" dirty="0">
              <a:latin typeface="Time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81200"/>
            <a:ext cx="6858000" cy="914400"/>
          </a:xfrm>
        </p:spPr>
        <p:txBody>
          <a:bodyPr>
            <a:normAutofit fontScale="85000" lnSpcReduction="10000"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Times"/>
              </a:rPr>
              <a:t>Chapter Three – Compressible Flow</a:t>
            </a:r>
            <a:endParaRPr lang="en-US" sz="4000" dirty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31797" y="6018508"/>
            <a:ext cx="22860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chemeClr val="tx1"/>
                </a:solidFill>
                <a:latin typeface="Times"/>
              </a:rPr>
              <a:t>By Dawit M.</a:t>
            </a:r>
            <a:endParaRPr lang="en-US" sz="1800" dirty="0">
              <a:solidFill>
                <a:schemeClr val="tx1"/>
              </a:solidFill>
              <a:latin typeface="Time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7B95-552B-497A-A9C6-1A2CBACD68F7}" type="datetime1">
              <a:rPr lang="en-US" smtClean="0"/>
              <a:t>1/6/2020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You!</a:t>
            </a:r>
            <a:br>
              <a:rPr lang="en-US" dirty="0" smtClean="0"/>
            </a:br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4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Example 1: Mach Number of Air Entering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Diffuser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Example 2: Gas Flow through a C-D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Nozzle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Example 3: Critical P and T in a Gas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Flow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Example 4: Effect of Back Pressure on Mass Flow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Rate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Example 5: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Airflow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through C-N Nozzle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Example 6: Shock Wave in C-D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Nozzle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Relations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D476-AA7F-4CB6-B414-348F4ECA9B21}" type="datetime1">
              <a:rPr lang="en-US" smtClean="0"/>
              <a:t>1/6/2020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02583"/>
            <a:ext cx="8229600" cy="2480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614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1: Mach Number of Air Entering a Diffuser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Air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enters a diffuser shown in Fig.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velocity of 200 m/s.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Both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speed of sound and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Both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Mach number at the diffuser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inlet when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air temperature is 30°C.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/>
          </a:p>
          <a:p>
            <a:pPr marL="0" indent="0" algn="just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1/6/2020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574010"/>
            <a:ext cx="3932372" cy="1836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91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2: Gas Flow through a C-D Nozzle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Carbon dioxide flows steadily through a varying cross-sectional area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duct such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nozzle shown in Fig.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mass flow rate of 3 kg/s.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carbon dioxide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enters the duct at a pressure of 1400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200°C with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 velocity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it expands in the nozzle to a pressure of 200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duct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designed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that the flow can be approximated as isentropic. Determine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density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velocity, flow area, and Mach number at each location along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duct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corresponds to a pressure drop of 200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0.846kJ/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kgK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1.289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= 0.1889kJ/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kgK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1/6/2020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169249"/>
            <a:ext cx="3429000" cy="250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892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3: Critical P and T in a Gas Flow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critical pressure and temperature of carbon dioxide for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flow conditions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described in Example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1/6/2020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362200"/>
            <a:ext cx="3989292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896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4: Effect of Back Pressure on Mass Flow Rate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 at 1 MPa and 600°C enters a converging nozzle, shown in Fig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with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velocity of 150 m/s. Determine the mass flow rate through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nozzle for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nozzle throat area of 50 cm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when the back pressure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is:</a:t>
            </a:r>
          </a:p>
          <a:p>
            <a:pPr marL="457200" indent="-457200" algn="just">
              <a:buAutoNum type="alphaLcParenBoth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0.7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</a:p>
          <a:p>
            <a:pPr marL="457200" indent="-457200" algn="just">
              <a:buAutoNum type="alphaLcParenBoth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0.4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MPa.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1/6/2020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891659"/>
            <a:ext cx="404495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724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5: 	Airflow through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C-D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Nozzle 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 enters a converging–diverging nozzle, shown in Fig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1.0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 K with a negligible velocity. The flow is steady,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one-dimensional, 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isentropic with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 For an exit Mach number of Ma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throat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 of 20 cm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determine: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the throat conditions,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the exit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plane conditions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including the exit area, and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the mass flow rate through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nozzle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1/6/2020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199" y="4419600"/>
            <a:ext cx="3918563" cy="179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724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Example 6: Shock Wave in C-D Nozzle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181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air flowing through the converging–diverging nozzle of Example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normal shock wave at the nozzle exit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plane,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after the shock: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Both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stagnation pressure,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static pressure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static temperature, and static density;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Both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entropy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across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shock;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Both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velocity; and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Both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the mass flow rate through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nozzle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Assume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steady, one-dimensional, and isentropic flow with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=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1.4 from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nozzle inlet to the shock location.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B06F7DF3-8DB6-4C86-8F53-E9DBE46CB06B}" type="datetime1">
              <a:rPr lang="en-US" smtClean="0"/>
              <a:t>1/6/2020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26BE799-C525-4C38-BD49-64FE6DC323F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902930"/>
            <a:ext cx="3305175" cy="1949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724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7744</TotalTime>
  <Words>547</Words>
  <Application>Microsoft Office PowerPoint</Application>
  <PresentationFormat>On-screen Show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Examples</vt:lpstr>
      <vt:lpstr>Outline</vt:lpstr>
      <vt:lpstr>Important Relations</vt:lpstr>
      <vt:lpstr>Example 1: Mach Number of Air Entering a Diffuser</vt:lpstr>
      <vt:lpstr>Example 2: Gas Flow through a C-D Nozzle</vt:lpstr>
      <vt:lpstr>Example 3: Critical P and T in a Gas Flow</vt:lpstr>
      <vt:lpstr>Example 4: Effect of Back Pressure on Mass Flow Rate</vt:lpstr>
      <vt:lpstr>Example 5:  Airflow through C-D Nozzle </vt:lpstr>
      <vt:lpstr>Example 6: Shock Wave in C-D Nozzle</vt:lpstr>
      <vt:lpstr>Thank You! 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and Exercises</dc:title>
  <dc:creator>Guest</dc:creator>
  <cp:lastModifiedBy>Dawit M</cp:lastModifiedBy>
  <cp:revision>63</cp:revision>
  <dcterms:created xsi:type="dcterms:W3CDTF">2016-10-26T19:52:28Z</dcterms:created>
  <dcterms:modified xsi:type="dcterms:W3CDTF">2020-01-06T06:11:44Z</dcterms:modified>
</cp:coreProperties>
</file>