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9" r:id="rId4"/>
    <p:sldId id="261" r:id="rId5"/>
    <p:sldId id="258" r:id="rId6"/>
    <p:sldId id="262" r:id="rId7"/>
    <p:sldId id="259" r:id="rId8"/>
    <p:sldId id="265" r:id="rId9"/>
    <p:sldId id="266" r:id="rId10"/>
    <p:sldId id="268" r:id="rId11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40" autoAdjust="0"/>
  </p:normalViewPr>
  <p:slideViewPr>
    <p:cSldViewPr>
      <p:cViewPr>
        <p:scale>
          <a:sx n="60" d="100"/>
          <a:sy n="60" d="100"/>
        </p:scale>
        <p:origin x="-1656" y="-2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3497A-AA71-4931-B77B-C45EC497856A}" type="datetimeFigureOut">
              <a:rPr lang="en-US" smtClean="0"/>
              <a:pPr/>
              <a:t>12/11/2018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886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3497A-AA71-4931-B77B-C45EC497856A}" type="datetimeFigureOut">
              <a:rPr lang="en-US" smtClean="0"/>
              <a:pPr/>
              <a:t>12/11/2018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006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3497A-AA71-4931-B77B-C45EC497856A}" type="datetimeFigureOut">
              <a:rPr lang="en-US" smtClean="0"/>
              <a:pPr/>
              <a:t>12/11/2018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798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3497A-AA71-4931-B77B-C45EC497856A}" type="datetimeFigureOut">
              <a:rPr lang="en-US" smtClean="0"/>
              <a:pPr/>
              <a:t>12/11/2018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977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3497A-AA71-4931-B77B-C45EC497856A}" type="datetimeFigureOut">
              <a:rPr lang="en-US" smtClean="0"/>
              <a:pPr/>
              <a:t>12/11/2018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679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3497A-AA71-4931-B77B-C45EC497856A}" type="datetimeFigureOut">
              <a:rPr lang="en-US" smtClean="0"/>
              <a:pPr/>
              <a:t>12/11/2018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522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3497A-AA71-4931-B77B-C45EC497856A}" type="datetimeFigureOut">
              <a:rPr lang="en-US" smtClean="0"/>
              <a:pPr/>
              <a:t>12/11/2018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865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3497A-AA71-4931-B77B-C45EC497856A}" type="datetimeFigureOut">
              <a:rPr lang="en-US" smtClean="0"/>
              <a:pPr/>
              <a:t>12/11/2018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612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3497A-AA71-4931-B77B-C45EC497856A}" type="datetimeFigureOut">
              <a:rPr lang="en-US" smtClean="0"/>
              <a:pPr/>
              <a:t>12/11/2018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269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3497A-AA71-4931-B77B-C45EC497856A}" type="datetimeFigureOut">
              <a:rPr lang="en-US" smtClean="0"/>
              <a:pPr/>
              <a:t>12/11/2018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65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3497A-AA71-4931-B77B-C45EC497856A}" type="datetimeFigureOut">
              <a:rPr lang="en-US" smtClean="0"/>
              <a:pPr/>
              <a:t>12/11/2018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835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3497A-AA71-4931-B77B-C45EC497856A}" type="datetimeFigureOut">
              <a:rPr lang="en-US" smtClean="0"/>
              <a:pPr/>
              <a:t>12/11/2018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009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895600"/>
            <a:ext cx="7772400" cy="1470025"/>
          </a:xfrm>
        </p:spPr>
        <p:txBody>
          <a:bodyPr/>
          <a:lstStyle/>
          <a:p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Examples – Part I</a:t>
            </a:r>
            <a:endParaRPr lang="en-US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1981200"/>
            <a:ext cx="6400800" cy="914400"/>
          </a:xfrm>
        </p:spPr>
        <p:txBody>
          <a:bodyPr>
            <a:normAutofit fontScale="70000" lnSpcReduction="20000"/>
          </a:bodyPr>
          <a:lstStyle/>
          <a:p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Chapter Four </a:t>
            </a:r>
          </a:p>
          <a:p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2D – Steady State Conduction</a:t>
            </a:r>
            <a:endParaRPr lang="en-US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6172200" y="6079958"/>
            <a:ext cx="2667000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tx1"/>
                </a:solidFill>
                <a:latin typeface="Times"/>
              </a:rPr>
              <a:t>Prepared By: Dawit M.</a:t>
            </a:r>
            <a:endParaRPr lang="en-US" sz="2000" dirty="0">
              <a:solidFill>
                <a:schemeClr val="tx1"/>
              </a:solidFill>
              <a:latin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3931253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67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" panose="02020603050405020304" pitchFamily="18" charset="0"/>
                <a:cs typeface="Times" panose="02020603050405020304" pitchFamily="18" charset="0"/>
              </a:rPr>
              <a:t>Any Question?</a:t>
            </a:r>
            <a:br>
              <a:rPr lang="en-US" dirty="0" smtClean="0">
                <a:latin typeface="Times" panose="02020603050405020304" pitchFamily="18" charset="0"/>
                <a:cs typeface="Times" panose="02020603050405020304" pitchFamily="18" charset="0"/>
              </a:rPr>
            </a:br>
            <a:r>
              <a:rPr lang="en-US" dirty="0" smtClean="0">
                <a:latin typeface="Times" panose="02020603050405020304" pitchFamily="18" charset="0"/>
                <a:cs typeface="Times" panose="02020603050405020304" pitchFamily="18" charset="0"/>
              </a:rPr>
              <a:t>Thank You!</a:t>
            </a:r>
            <a:endParaRPr lang="en-US" dirty="0"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6222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Example 1: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Exact Solution Method for S.S, 2D Conduction Heat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Transfer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Example 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Use of Shape Factor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36136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29407"/>
            <a:ext cx="6400800" cy="6552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79581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n-US" sz="2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Example 1: 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Exact Solution Method for S.S, 2D Conduction Heat Transfer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>
            <a:normAutofit/>
          </a:bodyPr>
          <a:lstStyle/>
          <a:p>
            <a:pPr marL="457200" indent="-457200" algn="just">
              <a:buAutoNum type="arabicParenR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 two-dimensional rectangular plate is subjected to prescribed boundary conditions. Using the results of the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exact solution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for the heat equation presented in Section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4.2, calculate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temperature at the midpoint (1, 0.5) by considering the first five nonzero terms of the infinite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series that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must be evaluated. Assess the error resulting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from using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only the first three terms of the infinite series</a:t>
            </a:r>
            <a:endParaRPr lang="en-US" sz="2200" i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254046"/>
            <a:ext cx="3819525" cy="196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Solution</a:t>
            </a:r>
            <a:endParaRPr lang="en-US" sz="27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214" y="1371600"/>
            <a:ext cx="7543800" cy="461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pPr algn="l"/>
            <a:r>
              <a:rPr lang="en-US" sz="2700" dirty="0" smtClean="0">
                <a:solidFill>
                  <a:srgbClr val="FF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Cont’d …</a:t>
            </a:r>
            <a:endParaRPr lang="en-US" sz="2700" dirty="0">
              <a:solidFill>
                <a:srgbClr val="FF0000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447800"/>
            <a:ext cx="7848600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3786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200" dirty="0" smtClean="0">
                <a:latin typeface="Times" panose="02020603050405020304" pitchFamily="18" charset="0"/>
                <a:cs typeface="Times" panose="02020603050405020304" pitchFamily="18" charset="0"/>
              </a:rPr>
              <a:t>2. </a:t>
            </a:r>
            <a:endParaRPr lang="en-US" sz="2200" dirty="0"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Example </a:t>
            </a:r>
            <a:r>
              <a:rPr lang="en-US" sz="27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: Use of Shape Factor</a:t>
            </a:r>
            <a:endParaRPr lang="en-US" sz="27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375229"/>
            <a:ext cx="8062686" cy="248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897086"/>
            <a:ext cx="5553075" cy="2665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543762"/>
            <a:ext cx="830580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7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Solution</a:t>
            </a:r>
            <a:endParaRPr lang="en-US" sz="2700" dirty="0"/>
          </a:p>
        </p:txBody>
      </p:sp>
    </p:spTree>
    <p:extLst>
      <p:ext uri="{BB962C8B-B14F-4D97-AF65-F5344CB8AC3E}">
        <p14:creationId xmlns:p14="http://schemas.microsoft.com/office/powerpoint/2010/main" val="2247283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700" dirty="0">
                <a:solidFill>
                  <a:srgbClr val="FF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Cont’d …</a:t>
            </a:r>
            <a:endParaRPr lang="en-US" sz="27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04963"/>
            <a:ext cx="8305800" cy="4567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457200" y="1038718"/>
            <a:ext cx="5638800" cy="571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Table 4.1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684356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140</Words>
  <Application>Microsoft Office PowerPoint</Application>
  <PresentationFormat>On-screen Show (4:3)</PresentationFormat>
  <Paragraphs>17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Examples – Part I</vt:lpstr>
      <vt:lpstr>Outline</vt:lpstr>
      <vt:lpstr>PowerPoint Presentation</vt:lpstr>
      <vt:lpstr>Example 1: Exact Solution Method for S.S, 2D Conduction Heat Transfer</vt:lpstr>
      <vt:lpstr>Solution</vt:lpstr>
      <vt:lpstr>Cont’d …</vt:lpstr>
      <vt:lpstr>Example 2: Use of Shape Factor</vt:lpstr>
      <vt:lpstr>PowerPoint Presentation</vt:lpstr>
      <vt:lpstr>Cont’d …</vt:lpstr>
      <vt:lpstr>Any Question? Thank You!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Examples and Exercises</dc:title>
  <cp:lastModifiedBy>Dawit M</cp:lastModifiedBy>
  <cp:revision>20</cp:revision>
  <dcterms:created xsi:type="dcterms:W3CDTF">2016-10-26T19:52:28Z</dcterms:created>
  <dcterms:modified xsi:type="dcterms:W3CDTF">2018-12-11T14:37:26Z</dcterms:modified>
</cp:coreProperties>
</file>