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4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9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0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6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47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497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8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03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5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74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888EF-C689-4904-9A9E-A6E3935234EF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09E9D-7147-4B42-89E7-C7D4F47E9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3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Procedures for calculation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81000" y="6400800"/>
            <a:ext cx="2590800" cy="457200"/>
          </a:xfrm>
        </p:spPr>
        <p:txBody>
          <a:bodyPr/>
          <a:lstStyle/>
          <a:p>
            <a:fld id="{E5817AC3-3711-405B-BA2C-659E0FCF4E00}" type="datetime1">
              <a:rPr lang="en-US" smtClean="0"/>
              <a:pPr/>
              <a:t>5/17/2017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1905000" cy="457200"/>
          </a:xfrm>
        </p:spPr>
        <p:txBody>
          <a:bodyPr/>
          <a:lstStyle/>
          <a:p>
            <a:r>
              <a:rPr lang="en-US" smtClean="0"/>
              <a:t>6-</a:t>
            </a:r>
            <a:fld id="{44137CE7-71FD-4311-BAD5-26084854ACF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8458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Begin by recognizing the flow geometry (i.e. flat plate, sphere, cylinder etc.)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Specify appropriate reference temperature for evaluation of fluid properties (usually film temperature, equation 7.2)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Calculate Reynolds number – determine whether flow is laminar or turbulent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Reminder: Transition criteria:</a:t>
            </a:r>
            <a:endParaRPr kumimoji="0" lang="en-CA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graphicFrame>
        <p:nvGraphicFramePr>
          <p:cNvPr id="8" name="Object 0"/>
          <p:cNvGraphicFramePr>
            <a:graphicFrameLocks noChangeAspect="1"/>
          </p:cNvGraphicFramePr>
          <p:nvPr/>
        </p:nvGraphicFramePr>
        <p:xfrm>
          <a:off x="533400" y="3810000"/>
          <a:ext cx="2576513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371600" imgH="419040" progId="Equation.3">
                  <p:embed/>
                </p:oleObj>
              </mc:Choice>
              <mc:Fallback>
                <p:oleObj name="Equation" r:id="rId3" imgW="13716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810000"/>
                        <a:ext cx="2576513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28600" y="4648200"/>
            <a:ext cx="8458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" charset="0"/>
              </a:rPr>
              <a:t>Decide whether a local or average heat transfer coefficient is required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" charset="0"/>
              </a:rPr>
              <a:t>Use appropriate correlation to determine heat transfer coefficient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>
                <a:latin typeface="Arial" charset="0"/>
              </a:rPr>
              <a:t>Proceed with other calculations, such as determination of heating or cooling rate</a:t>
            </a:r>
            <a:endParaRPr lang="en-CA" sz="1800">
              <a:latin typeface="Arial" charset="0"/>
            </a:endParaRPr>
          </a:p>
        </p:txBody>
      </p:sp>
      <p:graphicFrame>
        <p:nvGraphicFramePr>
          <p:cNvPr id="10" name="Object 1"/>
          <p:cNvGraphicFramePr>
            <a:graphicFrameLocks noChangeAspect="1"/>
          </p:cNvGraphicFramePr>
          <p:nvPr/>
        </p:nvGraphicFramePr>
        <p:xfrm>
          <a:off x="4572000" y="3810000"/>
          <a:ext cx="24384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5" imgW="1130040" imgH="368280" progId="Equation.3">
                  <p:embed/>
                </p:oleObj>
              </mc:Choice>
              <mc:Fallback>
                <p:oleObj name="Equation" r:id="rId5" imgW="1130040" imgH="368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810000"/>
                        <a:ext cx="2438400" cy="795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3987800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>
                <a:latin typeface="Arial" charset="0"/>
              </a:rPr>
              <a:t>Flat plates</a:t>
            </a:r>
            <a:endParaRPr lang="en-CA" sz="1800" i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85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Equation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Davu F</dc:creator>
  <cp:lastModifiedBy>Davu F</cp:lastModifiedBy>
  <cp:revision>1</cp:revision>
  <dcterms:created xsi:type="dcterms:W3CDTF">2017-05-17T12:00:01Z</dcterms:created>
  <dcterms:modified xsi:type="dcterms:W3CDTF">2017-05-17T12:00:38Z</dcterms:modified>
</cp:coreProperties>
</file>