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6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5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0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2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5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0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2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95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2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1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E032D-FD09-427A-B1A7-A1BE23CC97F0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2C7E5-E7BA-4B81-B3DF-7CA9BFE1B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4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76200"/>
            <a:ext cx="8001000" cy="65556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METHODS OF ESTIMATING THE COST OF NEW IMPROVEMENT</a:t>
            </a:r>
            <a:endParaRPr lang="en-US" sz="2800" dirty="0" smtClean="0">
              <a:effectLst/>
            </a:endParaRPr>
          </a:p>
          <a:p>
            <a:pPr algn="just"/>
            <a:r>
              <a:rPr lang="en-US" sz="2800" b="1" dirty="0"/>
              <a:t> </a:t>
            </a:r>
            <a:endParaRPr lang="en-US" sz="2800" dirty="0" smtClean="0">
              <a:effectLst/>
            </a:endParaRPr>
          </a:p>
          <a:p>
            <a:pPr algn="just"/>
            <a:r>
              <a:rPr lang="en-US" sz="2800" b="1" dirty="0"/>
              <a:t>Comparative-unit Method (square foot method) </a:t>
            </a:r>
            <a:endParaRPr lang="en-US" sz="2800" dirty="0" smtClean="0">
              <a:effectLst/>
            </a:endParaRPr>
          </a:p>
          <a:p>
            <a:pPr algn="just"/>
            <a:r>
              <a:rPr lang="en-US" sz="2800" dirty="0"/>
              <a:t>the size of the building is multiplied by the per-square meter cost of that type of construction. </a:t>
            </a:r>
          </a:p>
          <a:p>
            <a:pPr algn="just"/>
            <a:r>
              <a:rPr lang="en-US" sz="2800" b="1" dirty="0"/>
              <a:t>Unit in place Method</a:t>
            </a:r>
            <a:endParaRPr lang="en-US" sz="2800" dirty="0"/>
          </a:p>
          <a:p>
            <a:pPr algn="just"/>
            <a:r>
              <a:rPr lang="en-US" sz="2800" dirty="0"/>
              <a:t>The unit-in- place method segregates the building into unit of construction.  This technique may involve estimating the cost of a wall including all components. </a:t>
            </a:r>
          </a:p>
          <a:p>
            <a:pPr algn="just"/>
            <a:r>
              <a:rPr lang="en-US" sz="2800" b="1" dirty="0"/>
              <a:t>Quantity Survey Method</a:t>
            </a:r>
            <a:endParaRPr lang="en-US" sz="2800" dirty="0" smtClean="0">
              <a:effectLst/>
            </a:endParaRPr>
          </a:p>
          <a:p>
            <a:pPr algn="just"/>
            <a:r>
              <a:rPr lang="en-US" sz="2800" dirty="0"/>
              <a:t>The quantity survey method is the most detailed way to estimate the cost of construction. With this technique, appraisers estimate the cost of every component of a building</a:t>
            </a:r>
            <a:r>
              <a:rPr lang="en-US" sz="2400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2473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hailemariam</dc:creator>
  <cp:lastModifiedBy>hailemariam</cp:lastModifiedBy>
  <cp:revision>1</cp:revision>
  <dcterms:created xsi:type="dcterms:W3CDTF">2018-05-11T12:23:58Z</dcterms:created>
  <dcterms:modified xsi:type="dcterms:W3CDTF">2018-05-11T12:26:38Z</dcterms:modified>
</cp:coreProperties>
</file>