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313" r:id="rId4"/>
    <p:sldId id="331" r:id="rId5"/>
    <p:sldId id="312" r:id="rId6"/>
    <p:sldId id="330" r:id="rId7"/>
    <p:sldId id="314" r:id="rId8"/>
    <p:sldId id="315" r:id="rId9"/>
    <p:sldId id="310" r:id="rId10"/>
    <p:sldId id="311" r:id="rId11"/>
    <p:sldId id="318" r:id="rId12"/>
    <p:sldId id="319" r:id="rId13"/>
    <p:sldId id="317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32" r:id="rId33"/>
    <p:sldId id="333" r:id="rId34"/>
    <p:sldId id="31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13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494C7-A954-4FCB-8B7B-C747CEC0DB30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234C0-7731-448D-8376-A2B249373D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830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BE30B3F-2422-426E-B2C6-333BBBF1A8DD}" type="datetime1">
              <a:rPr lang="en-US" smtClean="0"/>
              <a:t>4/29/2020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6DEAFBE-2B5E-4693-BBC1-8386AB69E616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9E5D4AF-D74D-4310-8895-1A981724DAEB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9B21C08-38B6-4D98-972E-8A5A2E70360D}" type="datetime1">
              <a:rPr lang="en-US" smtClean="0"/>
              <a:t>4/29/2020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22CEFB7A-E6B0-4ABC-8121-6ADA7C5A2B4C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F3B7D8D-C701-4067-982D-455F40E4003A}" type="datetime1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1EF1DF6-40E2-436A-AE77-EB4DB36F8818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58C7E5E-1600-4553-9876-BE7074CFF205}" type="datetime1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298F89B-69F8-4845-A48B-169616880D16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219E0AA-3F6E-412A-B3C8-C37B06A1C000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D3BEF512-4146-4E6A-9D32-801E96E149B7}" type="datetime1">
              <a:rPr lang="en-US" smtClean="0"/>
              <a:t>4/29/2020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r>
              <a:rPr kumimoji="0" lang="en-US" smtClean="0">
                <a:solidFill>
                  <a:srgbClr val="FFFFFF"/>
                </a:solidFill>
              </a:rPr>
              <a:t>Dr vasu pinnti                                                 ICT</a:t>
            </a:r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Chapter -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Introduction to HADOOP</a:t>
            </a:r>
            <a:endParaRPr lang="en-IN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3540D03-B2D6-43FB-84D9-A69416F2685A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882718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0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projects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10</a:t>
            </a:fld>
            <a:endParaRPr kumimoji="0"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036495" cy="505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3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FLUME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11</a:t>
            </a:fld>
            <a:endParaRPr kumimoji="0"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3122"/>
            <a:ext cx="8643729" cy="374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52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FLUME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12</a:t>
            </a:fld>
            <a:endParaRPr kumimoji="0"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68952" cy="458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325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SQOOP[SQ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L+HAD</a:t>
            </a:r>
            <a:r>
              <a:rPr lang="en-US" dirty="0" smtClean="0"/>
              <a:t>OOP]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13</a:t>
            </a:fld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799"/>
            <a:ext cx="8640960" cy="55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8" y="3356992"/>
            <a:ext cx="826314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8" y="2441115"/>
            <a:ext cx="8263139" cy="91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0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PIG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14</a:t>
            </a:fld>
            <a:endParaRPr kumimoji="0"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640960" cy="350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8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PIG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15</a:t>
            </a:fld>
            <a:endParaRPr kumimoji="0"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114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9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PIG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16</a:t>
            </a:fld>
            <a:endParaRPr kumimoji="0"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4984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0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HIVE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17</a:t>
            </a:fld>
            <a:endParaRPr kumimoji="0"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3"/>
            <a:ext cx="7128792" cy="490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0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HIVE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18</a:t>
            </a:fld>
            <a:endParaRPr kumimoji="0"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13812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0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HIVE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19</a:t>
            </a:fld>
            <a:endParaRPr kumimoji="0"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77215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6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 </a:t>
            </a:r>
            <a:r>
              <a:rPr lang="en-IN" dirty="0"/>
              <a:t>What is </a:t>
            </a:r>
            <a:r>
              <a:rPr lang="en-IN" dirty="0" err="1"/>
              <a:t>Hadoop</a:t>
            </a:r>
            <a:r>
              <a:rPr lang="en-IN" dirty="0"/>
              <a:t> </a:t>
            </a:r>
          </a:p>
          <a:p>
            <a:pPr lvl="0"/>
            <a:r>
              <a:rPr lang="en-IN" dirty="0"/>
              <a:t>A Brief History of </a:t>
            </a:r>
            <a:r>
              <a:rPr lang="en-IN" dirty="0" err="1" smtClean="0"/>
              <a:t>Hadoop</a:t>
            </a:r>
            <a:endParaRPr lang="en-IN" dirty="0" smtClean="0"/>
          </a:p>
          <a:p>
            <a:pPr lvl="0"/>
            <a:r>
              <a:rPr lang="en-US" dirty="0" smtClean="0"/>
              <a:t>Difference between RDBMS and </a:t>
            </a:r>
            <a:r>
              <a:rPr lang="en-US" dirty="0" err="1" smtClean="0"/>
              <a:t>Hadoop</a:t>
            </a:r>
            <a:endParaRPr lang="en-IN" dirty="0" smtClean="0"/>
          </a:p>
          <a:p>
            <a:pPr lvl="0"/>
            <a:r>
              <a:rPr lang="en-IN" dirty="0" err="1" smtClean="0"/>
              <a:t>Hadoop</a:t>
            </a:r>
            <a:r>
              <a:rPr lang="en-IN" dirty="0" smtClean="0"/>
              <a:t> cluster</a:t>
            </a:r>
            <a:r>
              <a:rPr lang="en-IN" dirty="0" smtClean="0"/>
              <a:t> </a:t>
            </a:r>
            <a:endParaRPr lang="en-IN" dirty="0"/>
          </a:p>
          <a:p>
            <a:pPr lvl="0"/>
            <a:r>
              <a:rPr lang="en-IN" dirty="0" err="1" smtClean="0"/>
              <a:t>Hadoop</a:t>
            </a:r>
            <a:r>
              <a:rPr lang="en-IN" dirty="0" smtClean="0"/>
              <a:t> </a:t>
            </a:r>
            <a:r>
              <a:rPr lang="en-IN" dirty="0" err="1"/>
              <a:t>EcoSystem</a:t>
            </a:r>
            <a:r>
              <a:rPr lang="en-IN" dirty="0"/>
              <a:t> projects</a:t>
            </a:r>
          </a:p>
          <a:p>
            <a:pPr lvl="0"/>
            <a:r>
              <a:rPr lang="en-IN" dirty="0" err="1"/>
              <a:t>Hadoop</a:t>
            </a:r>
            <a:r>
              <a:rPr lang="en-IN" dirty="0"/>
              <a:t> </a:t>
            </a:r>
            <a:r>
              <a:rPr lang="en-IN" dirty="0" smtClean="0"/>
              <a:t>distributions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03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HBASE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20</a:t>
            </a:fld>
            <a:endParaRPr kumimoji="0"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866444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96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21</a:t>
            </a:fld>
            <a:endParaRPr kumimoji="0"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9941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1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 data bases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22</a:t>
            </a:fld>
            <a:endParaRPr kumimoji="0"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712968" cy="335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246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SPARK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23</a:t>
            </a:fld>
            <a:endParaRPr kumimoji="0"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8118183" cy="352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1921"/>
            <a:ext cx="6696744" cy="144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469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 KEEPER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24</a:t>
            </a:fld>
            <a:endParaRPr kumimoji="0"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7" y="1903884"/>
            <a:ext cx="8477386" cy="354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344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OOZIE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25</a:t>
            </a:fld>
            <a:endParaRPr kumimoji="0"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4676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083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DRILL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26</a:t>
            </a:fld>
            <a:endParaRPr kumimoji="0"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5832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157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KAFKA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27</a:t>
            </a:fld>
            <a:endParaRPr kumimoji="0"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6" y="1774263"/>
            <a:ext cx="8624776" cy="295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689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MAHOUT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28</a:t>
            </a:fld>
            <a:endParaRPr kumimoji="0"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57003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017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</a:t>
            </a:r>
            <a:r>
              <a:rPr lang="en-US" dirty="0" err="1" smtClean="0"/>
              <a:t>MLib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29</a:t>
            </a:fld>
            <a:endParaRPr kumimoji="0"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74687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07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 </a:t>
            </a:r>
            <a:r>
              <a:rPr lang="en-IN" dirty="0"/>
              <a:t>What is </a:t>
            </a:r>
            <a:r>
              <a:rPr lang="en-IN" dirty="0" err="1" smtClean="0"/>
              <a:t>Hadoop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</a:t>
            </a:fld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1"/>
            <a:ext cx="8626721" cy="212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285031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87628"/>
            <a:ext cx="2521339" cy="16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959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ambari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30</a:t>
            </a:fld>
            <a:endParaRPr kumimoji="0"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72613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30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thrift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31</a:t>
            </a:fld>
            <a:endParaRPr kumimoji="0"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79490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198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DISTRIBUTIONS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32</a:t>
            </a:fld>
            <a:endParaRPr kumimoji="0"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45729"/>
            <a:ext cx="85725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124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DISTRIBUTIONS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33</a:t>
            </a:fld>
            <a:endParaRPr kumimoji="0"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5" y="1988839"/>
            <a:ext cx="8633055" cy="380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574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HADOOP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34</a:t>
            </a:fld>
            <a:endParaRPr kumimoji="0"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ANY QUESTIONS / DOUBTS</a:t>
            </a:r>
          </a:p>
          <a:p>
            <a:pPr marL="0" indent="0" algn="ctr">
              <a:buNone/>
            </a:pPr>
            <a:r>
              <a:rPr lang="en-US" sz="19900" dirty="0" smtClean="0">
                <a:solidFill>
                  <a:srgbClr val="FF0000"/>
                </a:solidFill>
              </a:rPr>
              <a:t>???</a:t>
            </a:r>
            <a:endParaRPr lang="en-IN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 </a:t>
            </a:r>
            <a:r>
              <a:rPr lang="en-IN" dirty="0"/>
              <a:t>What is </a:t>
            </a:r>
            <a:r>
              <a:rPr lang="en-IN" dirty="0" err="1" smtClean="0"/>
              <a:t>Hadoop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</a:t>
            </a:fld>
            <a:endParaRPr kumimoji="0"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604448" cy="399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7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/>
              <a:t>A Brief History of </a:t>
            </a:r>
            <a:r>
              <a:rPr lang="en-IN" dirty="0" err="1"/>
              <a:t>Hadoop</a:t>
            </a:r>
            <a:r>
              <a:rPr lang="en-IN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5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Hadoop</a:t>
            </a:r>
            <a:r>
              <a:rPr lang="en-US" dirty="0"/>
              <a:t> was created by Doug Cutting, the creator of Apache </a:t>
            </a:r>
            <a:r>
              <a:rPr lang="en-US" dirty="0" err="1"/>
              <a:t>Lucene</a:t>
            </a:r>
            <a:r>
              <a:rPr lang="en-US" dirty="0"/>
              <a:t>, the widely used text search </a:t>
            </a:r>
            <a:r>
              <a:rPr lang="en-US" dirty="0" smtClean="0"/>
              <a:t>library.</a:t>
            </a:r>
          </a:p>
          <a:p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/>
              <a:t>has its origins in Apache </a:t>
            </a:r>
            <a:r>
              <a:rPr lang="en-US" dirty="0" err="1"/>
              <a:t>Nutch</a:t>
            </a:r>
            <a:r>
              <a:rPr lang="en-US" dirty="0"/>
              <a:t>, an open source web search engine, itself a part of the </a:t>
            </a:r>
            <a:r>
              <a:rPr lang="en-US" dirty="0" err="1"/>
              <a:t>Lucene</a:t>
            </a:r>
            <a:r>
              <a:rPr lang="en-US" dirty="0"/>
              <a:t> project.</a:t>
            </a:r>
          </a:p>
          <a:p>
            <a:r>
              <a:rPr lang="en-US" dirty="0"/>
              <a:t>2004—Initial versions of what is now </a:t>
            </a:r>
            <a:r>
              <a:rPr lang="en-US" dirty="0" err="1"/>
              <a:t>Hadoop</a:t>
            </a:r>
            <a:r>
              <a:rPr lang="en-US" dirty="0"/>
              <a:t> Distributed </a:t>
            </a:r>
            <a:r>
              <a:rPr lang="en-US" dirty="0" err="1"/>
              <a:t>Filesystem</a:t>
            </a:r>
            <a:r>
              <a:rPr lang="en-US" dirty="0"/>
              <a:t> and </a:t>
            </a:r>
            <a:r>
              <a:rPr lang="en-US" dirty="0" err="1"/>
              <a:t>MapReduce</a:t>
            </a:r>
            <a:r>
              <a:rPr lang="en-US" dirty="0"/>
              <a:t> implemented by Doug Cutting and Mike </a:t>
            </a:r>
            <a:r>
              <a:rPr lang="en-US" dirty="0" err="1"/>
              <a:t>Cafarella</a:t>
            </a:r>
            <a:r>
              <a:rPr lang="en-US" dirty="0"/>
              <a:t>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555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RDBMS </a:t>
            </a:r>
            <a:r>
              <a:rPr lang="en-US" dirty="0" err="1" smtClean="0"/>
              <a:t>vs</a:t>
            </a:r>
            <a:r>
              <a:rPr lang="en-US" dirty="0" smtClean="0"/>
              <a:t> HADOOP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6</a:t>
            </a:fld>
            <a:endParaRPr kumimoji="0"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3073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30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err="1" smtClean="0"/>
              <a:t>Hadoop</a:t>
            </a:r>
            <a:r>
              <a:rPr lang="en-IN" dirty="0" smtClean="0"/>
              <a:t> cluster 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7</a:t>
            </a:fld>
            <a:endParaRPr kumimoji="0"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3276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1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err="1" smtClean="0"/>
              <a:t>Hadoop</a:t>
            </a:r>
            <a:r>
              <a:rPr lang="en-IN" dirty="0" smtClean="0"/>
              <a:t> cluster modes 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8</a:t>
            </a:fld>
            <a:endParaRPr kumimoji="0"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7"/>
            <a:ext cx="6840760" cy="489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80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HADOOP Eco System/ Architecture</a:t>
            </a:r>
            <a:endParaRPr lang="en-IN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9</a:t>
            </a:fld>
            <a:endParaRPr kumimoji="0"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9532"/>
            <a:ext cx="867645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4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1071</TotalTime>
  <Words>372</Words>
  <Application>Microsoft Office PowerPoint</Application>
  <PresentationFormat>On-screen Show (4:3)</PresentationFormat>
  <Paragraphs>147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Civic</vt:lpstr>
      <vt:lpstr>Chapter -2 Introduction to HADOOP</vt:lpstr>
      <vt:lpstr>contents</vt:lpstr>
      <vt:lpstr> What is Hadoop</vt:lpstr>
      <vt:lpstr> What is Hadoop</vt:lpstr>
      <vt:lpstr>A Brief History of Hadoop </vt:lpstr>
      <vt:lpstr>RDBMS vs HADOOP</vt:lpstr>
      <vt:lpstr>Hadoop cluster </vt:lpstr>
      <vt:lpstr>Hadoop cluster modes </vt:lpstr>
      <vt:lpstr>HADOOP Eco System/ Architecture</vt:lpstr>
      <vt:lpstr>HADOOP projects</vt:lpstr>
      <vt:lpstr>APACHE FLUME</vt:lpstr>
      <vt:lpstr>APACHE FLUME</vt:lpstr>
      <vt:lpstr>SQOOP[SQL+HADOOP]</vt:lpstr>
      <vt:lpstr>APACHE PIG</vt:lpstr>
      <vt:lpstr>APACHE PIG</vt:lpstr>
      <vt:lpstr>APACHE PIG</vt:lpstr>
      <vt:lpstr>APACHE HIVE</vt:lpstr>
      <vt:lpstr>APACHE HIVE</vt:lpstr>
      <vt:lpstr>APACHE HIVE</vt:lpstr>
      <vt:lpstr>APACHE HBASE</vt:lpstr>
      <vt:lpstr>HBASE</vt:lpstr>
      <vt:lpstr>NOSQL data bases</vt:lpstr>
      <vt:lpstr>APACHE SPARK</vt:lpstr>
      <vt:lpstr>ZOO KEEPER</vt:lpstr>
      <vt:lpstr>OOZIE</vt:lpstr>
      <vt:lpstr>APACHE DRILL</vt:lpstr>
      <vt:lpstr>APACHE KAFKA</vt:lpstr>
      <vt:lpstr>APACHE MAHOUT</vt:lpstr>
      <vt:lpstr>SPARK MLib</vt:lpstr>
      <vt:lpstr>Apache ambari</vt:lpstr>
      <vt:lpstr>Apache thrift</vt:lpstr>
      <vt:lpstr>HADOOP DISTRIBUTIONS</vt:lpstr>
      <vt:lpstr>HADOOP DISTRIBUTIONS</vt:lpstr>
      <vt:lpstr>Introduction to HADOOP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-1  Introduction to Big Data and Big Data Analytics</dc:title>
  <dc:creator>Dr vasu pinnti</dc:creator>
  <cp:lastModifiedBy>sumaja</cp:lastModifiedBy>
  <cp:revision>61</cp:revision>
  <dcterms:created xsi:type="dcterms:W3CDTF">2020-03-12T19:22:14Z</dcterms:created>
  <dcterms:modified xsi:type="dcterms:W3CDTF">2020-04-29T15:22:40Z</dcterms:modified>
</cp:coreProperties>
</file>