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25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6" r:id="rId16"/>
    <p:sldId id="327" r:id="rId17"/>
    <p:sldId id="32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4C7-A954-4FCB-8B7B-C747CEC0DB30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34C0-7731-448D-8376-A2B24937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3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E30B3F-2422-426E-B2C6-333BBBF1A8DD}" type="datetime1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6DEAFBE-2B5E-4693-BBC1-8386AB69E61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E5D4AF-D74D-4310-8895-1A981724DAE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B21C08-38B6-4D98-972E-8A5A2E70360D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22CEFB7A-E6B0-4ABC-8121-6ADA7C5A2B4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F3B7D8D-C701-4067-982D-455F40E4003A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EF1DF6-40E2-436A-AE77-EB4DB36F8818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8C7E5E-1600-4553-9876-BE7074CFF20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298F89B-69F8-4845-A48B-169616880D16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219E0AA-3F6E-412A-B3C8-C37B06A1C00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D3BEF512-4146-4E6A-9D32-801E96E149B7}" type="datetime1">
              <a:rPr lang="en-US" smtClean="0"/>
              <a:t>4/29/2020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Dr vasu pinnti                                                 ICT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Chapter -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HADOOP Distributed file system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540D03-B2D6-43FB-84D9-A69416F2685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73467"/>
            <a:ext cx="8626721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2232249" cy="140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write mechanism- pipeline setup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16143"/>
            <a:ext cx="6935747" cy="48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5114"/>
            <a:ext cx="253510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6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write mechanism- write block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7" y="1340768"/>
            <a:ext cx="6768752" cy="479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write mechanism- acknowledgement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6386"/>
            <a:ext cx="6912768" cy="483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multi block write mechanism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462"/>
            <a:ext cx="6480720" cy="461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14" y="2924944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read mechanism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696744" cy="48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read –write mechanism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6" y="1700808"/>
            <a:ext cx="8676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5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HDFS configuration files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8695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800" dirty="0" smtClean="0">
                <a:solidFill>
                  <a:schemeClr val="accent2">
                    <a:lumMod val="50000"/>
                  </a:schemeClr>
                </a:solidFill>
              </a:rPr>
              <a:t>ANY QUESTIONS / DOUBTS</a:t>
            </a:r>
          </a:p>
          <a:p>
            <a:pPr marL="0" indent="0" algn="ctr">
              <a:buNone/>
            </a:pPr>
            <a:r>
              <a:rPr lang="en-US" sz="19900" dirty="0" smtClean="0">
                <a:solidFill>
                  <a:srgbClr val="FF0000"/>
                </a:solidFill>
              </a:rPr>
              <a:t>???</a:t>
            </a:r>
            <a:endParaRPr lang="en-IN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IN" dirty="0"/>
              <a:t>HDFS-Overview   </a:t>
            </a:r>
          </a:p>
          <a:p>
            <a:pPr lvl="0"/>
            <a:r>
              <a:rPr lang="en-IN" dirty="0"/>
              <a:t>HDFS architecture </a:t>
            </a:r>
          </a:p>
          <a:p>
            <a:pPr lvl="0"/>
            <a:r>
              <a:rPr lang="en-IN" dirty="0" err="1"/>
              <a:t>NameNode</a:t>
            </a:r>
            <a:r>
              <a:rPr lang="en-IN" dirty="0"/>
              <a:t> and </a:t>
            </a:r>
            <a:r>
              <a:rPr lang="en-IN" dirty="0" err="1"/>
              <a:t>DataNodes</a:t>
            </a:r>
            <a:r>
              <a:rPr lang="en-IN" dirty="0"/>
              <a:t> </a:t>
            </a:r>
          </a:p>
          <a:p>
            <a:pPr lvl="0"/>
            <a:r>
              <a:rPr lang="en-IN" dirty="0" smtClean="0"/>
              <a:t>Secondary name node</a:t>
            </a:r>
          </a:p>
          <a:p>
            <a:pPr lvl="0"/>
            <a:r>
              <a:rPr lang="en-US" dirty="0" smtClean="0"/>
              <a:t>Fault tolerance using data replication</a:t>
            </a:r>
          </a:p>
          <a:p>
            <a:pPr lvl="0"/>
            <a:r>
              <a:rPr lang="en-US" dirty="0" smtClean="0"/>
              <a:t>HDFS blocks</a:t>
            </a:r>
          </a:p>
          <a:p>
            <a:pPr lvl="0"/>
            <a:r>
              <a:rPr lang="en-US" dirty="0" smtClean="0"/>
              <a:t>Write mechanism</a:t>
            </a:r>
          </a:p>
          <a:p>
            <a:pPr lvl="0"/>
            <a:r>
              <a:rPr lang="en-US" dirty="0" smtClean="0"/>
              <a:t>Read mechanism</a:t>
            </a:r>
          </a:p>
          <a:p>
            <a:pPr lvl="0"/>
            <a:r>
              <a:rPr lang="en-US" dirty="0" smtClean="0"/>
              <a:t>HDFS configuration files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3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9202"/>
            <a:ext cx="8835206" cy="34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24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ARCHITECTURE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0" y="2060848"/>
            <a:ext cx="825058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Name node and Data node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3" y="1637017"/>
            <a:ext cx="7720447" cy="47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2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Secondary Name node &amp; check pointing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3" y="1700808"/>
            <a:ext cx="891313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HDFS Blocks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" y="2708920"/>
            <a:ext cx="8941854" cy="33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" y="1772816"/>
            <a:ext cx="87809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Fault tolerance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766773" cy="36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Fault tolerance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832648" cy="49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179494" cy="101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2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967</TotalTime>
  <Words>186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Chapter -3 HADOOP Distributed file system</vt:lpstr>
      <vt:lpstr>contents</vt:lpstr>
      <vt:lpstr>HDFS</vt:lpstr>
      <vt:lpstr>HDFS ARCHITECTURE</vt:lpstr>
      <vt:lpstr>Name node and Data node</vt:lpstr>
      <vt:lpstr>Secondary Name node &amp; check pointing</vt:lpstr>
      <vt:lpstr>HDFS Blocks</vt:lpstr>
      <vt:lpstr>Fault tolerance</vt:lpstr>
      <vt:lpstr>Fault tolerance</vt:lpstr>
      <vt:lpstr>HDFS write mechanism- pipeline setup</vt:lpstr>
      <vt:lpstr>HDFS write mechanism- write block</vt:lpstr>
      <vt:lpstr>HDFS write mechanism- acknowledgement</vt:lpstr>
      <vt:lpstr>HDFS multi block write mechanism</vt:lpstr>
      <vt:lpstr>HDFS read mechanism</vt:lpstr>
      <vt:lpstr>HDFS read –write mechanism</vt:lpstr>
      <vt:lpstr>HDFS configuration files</vt:lpstr>
      <vt:lpstr>HDFS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-1  Introduction to Big Data and Big Data Analytics</dc:title>
  <dc:creator>Dr vasu pinnti</dc:creator>
  <cp:lastModifiedBy>sumaja</cp:lastModifiedBy>
  <cp:revision>57</cp:revision>
  <dcterms:created xsi:type="dcterms:W3CDTF">2020-03-12T19:22:14Z</dcterms:created>
  <dcterms:modified xsi:type="dcterms:W3CDTF">2020-04-29T14:49:44Z</dcterms:modified>
</cp:coreProperties>
</file>