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313" r:id="rId4"/>
    <p:sldId id="322" r:id="rId5"/>
    <p:sldId id="312" r:id="rId6"/>
    <p:sldId id="314" r:id="rId7"/>
    <p:sldId id="315" r:id="rId8"/>
    <p:sldId id="324" r:id="rId9"/>
    <p:sldId id="331" r:id="rId10"/>
    <p:sldId id="316" r:id="rId11"/>
    <p:sldId id="317" r:id="rId12"/>
    <p:sldId id="318" r:id="rId13"/>
    <p:sldId id="319" r:id="rId14"/>
    <p:sldId id="320" r:id="rId15"/>
    <p:sldId id="321" r:id="rId16"/>
    <p:sldId id="327" r:id="rId17"/>
    <p:sldId id="329" r:id="rId18"/>
    <p:sldId id="330" r:id="rId19"/>
    <p:sldId id="326" r:id="rId20"/>
    <p:sldId id="328" r:id="rId21"/>
    <p:sldId id="325" r:id="rId22"/>
    <p:sldId id="32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>
        <p:scale>
          <a:sx n="70" d="100"/>
          <a:sy n="70" d="100"/>
        </p:scale>
        <p:origin x="-130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9494C7-A954-4FCB-8B7B-C747CEC0DB30}" type="datetimeFigureOut">
              <a:rPr lang="en-IN" smtClean="0"/>
              <a:t>29-04-2020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7234C0-7731-448D-8376-A2B249373D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18300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234C0-7731-448D-8376-A2B249373D84}" type="slidenum">
              <a:rPr lang="en-IN" smtClean="0"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838189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234C0-7731-448D-8376-A2B249373D84}" type="slidenum">
              <a:rPr lang="en-IN" smtClean="0"/>
              <a:t>22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83818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234C0-7731-448D-8376-A2B249373D84}" type="slidenum">
              <a:rPr lang="en-IN" smtClean="0"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83818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234C0-7731-448D-8376-A2B249373D84}" type="slidenum">
              <a:rPr lang="en-IN" smtClean="0"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83818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234C0-7731-448D-8376-A2B249373D84}" type="slidenum">
              <a:rPr lang="en-IN" smtClean="0"/>
              <a:t>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83818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234C0-7731-448D-8376-A2B249373D84}" type="slidenum">
              <a:rPr lang="en-IN" smtClean="0"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83818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234C0-7731-448D-8376-A2B249373D84}" type="slidenum">
              <a:rPr lang="en-IN" smtClean="0"/>
              <a:t>18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83818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234C0-7731-448D-8376-A2B249373D84}" type="slidenum">
              <a:rPr lang="en-IN" smtClean="0"/>
              <a:t>19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838189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234C0-7731-448D-8376-A2B249373D84}" type="slidenum">
              <a:rPr lang="en-IN" smtClean="0"/>
              <a:t>20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838189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234C0-7731-448D-8376-A2B249373D84}" type="slidenum">
              <a:rPr lang="en-IN" smtClean="0"/>
              <a:t>21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83818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DBE30B3F-2422-426E-B2C6-333BBBF1A8DD}" type="datetime1">
              <a:rPr lang="en-US" smtClean="0"/>
              <a:t>4/29/2020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A6DEAFBE-2B5E-4693-BBC1-8386AB69E616}" type="datetime1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9E5D4AF-D74D-4310-8895-1A981724DAEB}" type="datetime1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3662EBF-F10E-4FC3-968B-8F16207D6450}" type="datetime1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9B21C08-38B6-4D98-972E-8A5A2E70360D}" type="datetime1">
              <a:rPr lang="en-US" smtClean="0"/>
              <a:t>4/29/2020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 eaLnBrk="1" latinLnBrk="0" hangingPunct="1"/>
            <a:fld id="{22CEFB7A-E6B0-4ABC-8121-6ADA7C5A2B4C}" type="datetime1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F3B7D8D-C701-4067-982D-455F40E4003A}" type="datetime1">
              <a:rPr lang="en-US" smtClean="0"/>
              <a:t>4/29/2020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1EF1DF6-40E2-436A-AE77-EB4DB36F8818}" type="datetime1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358C7E5E-1600-4553-9876-BE7074CFF205}" type="datetime1">
              <a:rPr lang="en-US" smtClean="0"/>
              <a:t>4/29/2020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298F89B-69F8-4845-A48B-169616880D16}" type="datetime1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 eaLnBrk="1" latinLnBrk="0" hangingPunct="1"/>
            <a:fld id="{9219E0AA-3F6E-412A-B3C8-C37B06A1C000}" type="datetime1">
              <a:rPr lang="en-US" smtClean="0"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D3BEF512-4146-4E6A-9D32-801E96E149B7}" type="datetime1">
              <a:rPr lang="en-US" smtClean="0"/>
              <a:t>4/29/2020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r>
              <a:rPr kumimoji="0" lang="en-US" smtClean="0">
                <a:solidFill>
                  <a:srgbClr val="FFFFFF"/>
                </a:solidFill>
              </a:rPr>
              <a:t>Dr vasu pinnti                                                 ICT</a:t>
            </a:r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Chapter -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2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MAP REDUCE</a:t>
            </a:r>
            <a:endParaRPr lang="en-IN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3540D03-B2D6-43FB-84D9-A69416F2685A}" type="datetime1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1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08920"/>
            <a:ext cx="8626721" cy="2123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941168"/>
            <a:ext cx="1944216" cy="1291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509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IN" dirty="0" smtClean="0"/>
              <a:t>map reduce example- word count program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3662EBF-F10E-4FC3-968B-8F16207D6450}" type="datetime1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10</a:t>
            </a:fld>
            <a:endParaRPr kumimoji="0"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79" y="2348880"/>
            <a:ext cx="8777509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104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IN" dirty="0" smtClean="0"/>
              <a:t>map reduce example- word count program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3662EBF-F10E-4FC3-968B-8F16207D6450}" type="datetime1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11</a:t>
            </a:fld>
            <a:endParaRPr kumimoji="0"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07" y="1412776"/>
            <a:ext cx="8897789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808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IN" dirty="0" smtClean="0"/>
              <a:t>Mapper code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3662EBF-F10E-4FC3-968B-8F16207D6450}" type="datetime1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12</a:t>
            </a:fld>
            <a:endParaRPr kumimoji="0"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5"/>
            <a:ext cx="8712968" cy="2987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65104"/>
            <a:ext cx="4932100" cy="1423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165674"/>
            <a:ext cx="5256584" cy="1297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161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IN" dirty="0" smtClean="0"/>
              <a:t>Reducer code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3662EBF-F10E-4FC3-968B-8F16207D6450}" type="datetime1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13</a:t>
            </a:fld>
            <a:endParaRPr kumimoji="0"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8753681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099767"/>
            <a:ext cx="4376840" cy="113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39" y="5066693"/>
            <a:ext cx="4428472" cy="1170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45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IN" dirty="0" smtClean="0"/>
              <a:t>driver code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3662EBF-F10E-4FC3-968B-8F16207D6450}" type="datetime1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14</a:t>
            </a:fld>
            <a:endParaRPr kumimoji="0" lang="en-US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06262"/>
            <a:ext cx="7632848" cy="554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01" y="2160437"/>
            <a:ext cx="5630627" cy="414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69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IN" dirty="0" smtClean="0"/>
              <a:t>driver code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3662EBF-F10E-4FC3-968B-8F16207D6450}" type="datetime1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15</a:t>
            </a:fld>
            <a:endParaRPr kumimoji="0" lang="en-US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06262"/>
            <a:ext cx="7632848" cy="554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61" y="2183385"/>
            <a:ext cx="8553049" cy="3765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577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YARN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3662EBF-F10E-4FC3-968B-8F16207D6450}" type="datetime1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16</a:t>
            </a:fld>
            <a:endParaRPr kumimoji="0"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04864"/>
            <a:ext cx="8604448" cy="3997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940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YARN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3662EBF-F10E-4FC3-968B-8F16207D6450}" type="datetime1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17</a:t>
            </a:fld>
            <a:endParaRPr kumimoji="0"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8851165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991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YARN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3662EBF-F10E-4FC3-968B-8F16207D6450}" type="datetime1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18</a:t>
            </a:fld>
            <a:endParaRPr kumimoji="0"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43100"/>
            <a:ext cx="8673928" cy="3214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7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YARN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3662EBF-F10E-4FC3-968B-8F16207D6450}" type="datetime1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19</a:t>
            </a:fld>
            <a:endParaRPr kumimoji="0"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532309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587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3662EBF-F10E-4FC3-968B-8F16207D6450}" type="datetime1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2</a:t>
            </a:fld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en-IN" dirty="0"/>
              <a:t>What is map </a:t>
            </a:r>
            <a:r>
              <a:rPr lang="en-IN" dirty="0" smtClean="0"/>
              <a:t>reduce  </a:t>
            </a:r>
            <a:endParaRPr lang="en-IN" dirty="0"/>
          </a:p>
          <a:p>
            <a:pPr lvl="0"/>
            <a:r>
              <a:rPr lang="en-IN" dirty="0" smtClean="0"/>
              <a:t>Story of map reduce</a:t>
            </a:r>
          </a:p>
          <a:p>
            <a:pPr lvl="0"/>
            <a:r>
              <a:rPr lang="en-US" dirty="0" smtClean="0"/>
              <a:t>Map reduce example- word count program</a:t>
            </a:r>
          </a:p>
          <a:p>
            <a:pPr lvl="0"/>
            <a:r>
              <a:rPr lang="en-US" dirty="0" smtClean="0"/>
              <a:t>Mapper code</a:t>
            </a:r>
          </a:p>
          <a:p>
            <a:pPr lvl="0"/>
            <a:r>
              <a:rPr lang="en-US" dirty="0" smtClean="0"/>
              <a:t>Reducer code</a:t>
            </a:r>
          </a:p>
          <a:p>
            <a:pPr lvl="0"/>
            <a:r>
              <a:rPr lang="en-US" dirty="0" smtClean="0"/>
              <a:t>Driver code</a:t>
            </a:r>
          </a:p>
          <a:p>
            <a:pPr lvl="0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4030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YARN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3662EBF-F10E-4FC3-968B-8F16207D6450}" type="datetime1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20</a:t>
            </a:fld>
            <a:endParaRPr kumimoji="0"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43064"/>
            <a:ext cx="8387655" cy="3683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101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IN" dirty="0" smtClean="0"/>
              <a:t>Map reduce work flow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3662EBF-F10E-4FC3-968B-8F16207D6450}" type="datetime1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21</a:t>
            </a:fld>
            <a:endParaRPr kumimoji="0"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31" y="1988839"/>
            <a:ext cx="8588066" cy="4176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374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IN" sz="4800" b="1" dirty="0" smtClean="0"/>
              <a:t>Map reduce</a:t>
            </a:r>
            <a:endParaRPr lang="en-IN" sz="48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3662EBF-F10E-4FC3-968B-8F16207D6450}" type="datetime1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22</a:t>
            </a:fld>
            <a:endParaRPr kumimoji="0" lang="en-US" dirty="0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6500" b="1" dirty="0" smtClean="0">
                <a:solidFill>
                  <a:schemeClr val="accent1">
                    <a:lumMod val="50000"/>
                  </a:schemeClr>
                </a:solidFill>
              </a:rPr>
              <a:t>ANY QUESTIONS / DOUBTS</a:t>
            </a:r>
          </a:p>
          <a:p>
            <a:pPr marL="0" indent="0" algn="ctr">
              <a:buNone/>
            </a:pPr>
            <a:r>
              <a:rPr lang="en-US" sz="19900" dirty="0" smtClean="0">
                <a:solidFill>
                  <a:srgbClr val="FF0000"/>
                </a:solidFill>
              </a:rPr>
              <a:t>???</a:t>
            </a:r>
            <a:endParaRPr lang="en-IN" sz="19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91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 </a:t>
            </a:r>
            <a:r>
              <a:rPr lang="en-IN" dirty="0"/>
              <a:t>What is </a:t>
            </a:r>
            <a:r>
              <a:rPr lang="en-IN" dirty="0" smtClean="0"/>
              <a:t>MAP REDUCE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3662EBF-F10E-4FC3-968B-8F16207D6450}" type="datetime1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3</a:t>
            </a:fld>
            <a:endParaRPr kumimoji="0"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628800"/>
            <a:ext cx="8382061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795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reduce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3662EBF-F10E-4FC3-968B-8F16207D6450}" type="datetime1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4</a:t>
            </a:fld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en-IN" dirty="0"/>
              <a:t>What is map reduce and why it is so popular</a:t>
            </a:r>
          </a:p>
          <a:p>
            <a:pPr lvl="0"/>
            <a:r>
              <a:rPr lang="en-IN" dirty="0"/>
              <a:t>Map reduce big picture: map and reduce</a:t>
            </a:r>
          </a:p>
          <a:p>
            <a:pPr lvl="0"/>
            <a:r>
              <a:rPr lang="en-IN" dirty="0"/>
              <a:t>Map reduce process and terminology</a:t>
            </a:r>
          </a:p>
          <a:p>
            <a:r>
              <a:rPr lang="en-IN" dirty="0"/>
              <a:t>Map reduce components failures and recovery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8854978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465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IN" dirty="0" smtClean="0"/>
              <a:t>Story of map reduce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3662EBF-F10E-4FC3-968B-8F16207D6450}" type="datetime1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5</a:t>
            </a:fld>
            <a:endParaRPr kumimoji="0"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484784"/>
            <a:ext cx="8813395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555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IN" dirty="0" smtClean="0"/>
              <a:t>Story of map reduce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3662EBF-F10E-4FC3-968B-8F16207D6450}" type="datetime1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6</a:t>
            </a:fld>
            <a:endParaRPr kumimoji="0"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700808"/>
            <a:ext cx="8699315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309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IN" dirty="0" smtClean="0"/>
              <a:t>What is map reduce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3662EBF-F10E-4FC3-968B-8F16207D6450}" type="datetime1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7</a:t>
            </a:fld>
            <a:endParaRPr kumimoji="0"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8854978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7956376" y="2564904"/>
            <a:ext cx="1006106" cy="43204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5134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IN" dirty="0" smtClean="0"/>
              <a:t>What is map reduce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3662EBF-F10E-4FC3-968B-8F16207D6450}" type="datetime1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8</a:t>
            </a:fld>
            <a:endParaRPr kumimoji="0"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1790700"/>
            <a:ext cx="859155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851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IN" dirty="0" smtClean="0"/>
              <a:t>What is map reduce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3662EBF-F10E-4FC3-968B-8F16207D6450}" type="datetime1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9</a:t>
            </a:fld>
            <a:endParaRPr kumimoji="0"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8640960" cy="4328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446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1055</TotalTime>
  <Words>258</Words>
  <Application>Microsoft Office PowerPoint</Application>
  <PresentationFormat>On-screen Show (4:3)</PresentationFormat>
  <Paragraphs>110</Paragraphs>
  <Slides>22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Civic</vt:lpstr>
      <vt:lpstr>Chapter -2 MAP REDUCE</vt:lpstr>
      <vt:lpstr>contents</vt:lpstr>
      <vt:lpstr> What is MAP REDUCE</vt:lpstr>
      <vt:lpstr>Map reduce</vt:lpstr>
      <vt:lpstr>Story of map reduce</vt:lpstr>
      <vt:lpstr>Story of map reduce</vt:lpstr>
      <vt:lpstr>What is map reduce</vt:lpstr>
      <vt:lpstr>What is map reduce</vt:lpstr>
      <vt:lpstr>What is map reduce</vt:lpstr>
      <vt:lpstr>map reduce example- word count program</vt:lpstr>
      <vt:lpstr>map reduce example- word count program</vt:lpstr>
      <vt:lpstr>Mapper code</vt:lpstr>
      <vt:lpstr>Reducer code</vt:lpstr>
      <vt:lpstr>driver code</vt:lpstr>
      <vt:lpstr>driver code</vt:lpstr>
      <vt:lpstr>YARN</vt:lpstr>
      <vt:lpstr>YARN</vt:lpstr>
      <vt:lpstr>YARN</vt:lpstr>
      <vt:lpstr>YARN</vt:lpstr>
      <vt:lpstr>YARN</vt:lpstr>
      <vt:lpstr>Map reduce work flow</vt:lpstr>
      <vt:lpstr>Map reduce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-1  Introduction to Big Data and Big Data Analytics</dc:title>
  <dc:creator>Dr vasu pinnti</dc:creator>
  <cp:lastModifiedBy>sumaja</cp:lastModifiedBy>
  <cp:revision>61</cp:revision>
  <dcterms:created xsi:type="dcterms:W3CDTF">2020-03-12T19:22:14Z</dcterms:created>
  <dcterms:modified xsi:type="dcterms:W3CDTF">2020-04-29T15:22:55Z</dcterms:modified>
</cp:coreProperties>
</file>