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93" d="100"/>
          <a:sy n="93" d="100"/>
        </p:scale>
        <p:origin x="-582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334C1-02C5-4E88-8A7D-BB56208B923E}" type="datetimeFigureOut">
              <a:rPr lang="en-US" smtClean="0"/>
              <a:t>6/24/2019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3AE44-38DC-498B-8D0E-93E16FF8E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42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3AE44-38DC-498B-8D0E-93E16FF8EC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57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3AE44-38DC-498B-8D0E-93E16FF8EC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50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3AE44-38DC-498B-8D0E-93E16FF8EC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39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4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6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1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1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0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5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70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9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5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7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88E59-777E-4191-9AD3-1A8AF2744CFE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9608A-F7AB-4A64-8010-145AB7DE1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3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4391" y="140494"/>
            <a:ext cx="2949178" cy="1200150"/>
          </a:xfrm>
        </p:spPr>
        <p:txBody>
          <a:bodyPr anchor="ctr" anchorCtr="0"/>
          <a:lstStyle/>
          <a:p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Design Tasks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98940" y="1100138"/>
            <a:ext cx="3280080" cy="3378993"/>
          </a:xfrm>
        </p:spPr>
        <p:txBody>
          <a:bodyPr>
            <a:normAutofit fontScale="47500" lnSpcReduction="200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 exchanger (preheater)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Selection of heat source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Feed outlet temperature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Heat source inlet and outlet temperature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Type of heat exchanger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Heat duty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Tube area, number of tubes and layout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Baffle dimension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Shell dimension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 types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6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Distillation column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Height and diameter of the column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Weir dimension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Plate total area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Plate active area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Calming zone area (optional)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Plate hole dimension and pitch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 types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Placeholder 14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347" r="347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44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Given data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27112100"/>
              </p:ext>
            </p:extLst>
          </p:nvPr>
        </p:nvGraphicFramePr>
        <p:xfrm>
          <a:off x="628651" y="1369220"/>
          <a:ext cx="6060092" cy="29108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352818"/>
                <a:gridCol w="608469"/>
                <a:gridCol w="608469"/>
                <a:gridCol w="608469"/>
                <a:gridCol w="608469"/>
                <a:gridCol w="636699"/>
                <a:gridCol w="636699"/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Type of mixture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Ethanol/Water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Acetone/Water</a:t>
                      </a:r>
                      <a:endParaRPr lang="en-US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Feed flow rate (kg/h)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10000</a:t>
                      </a: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15000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18000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22000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26000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17000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Feed inlet Temp. to the HX (</a:t>
                      </a:r>
                      <a:r>
                        <a:rPr lang="en-US" sz="1400" baseline="30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B0F0"/>
                          </a:solidFill>
                        </a:rPr>
                        <a:t>25</a:t>
                      </a:r>
                      <a:endParaRPr 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B0F0"/>
                          </a:solidFill>
                        </a:rPr>
                        <a:t>25</a:t>
                      </a:r>
                      <a:endParaRPr lang="en-US" sz="1400" dirty="0">
                        <a:solidFill>
                          <a:srgbClr val="00B0F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Feed conc. (</a:t>
                      </a:r>
                      <a:r>
                        <a:rPr lang="en-US" sz="1400" dirty="0" err="1" smtClean="0"/>
                        <a:t>mol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mol</a:t>
                      </a:r>
                      <a:r>
                        <a:rPr lang="en-US" sz="1400" dirty="0" smtClean="0"/>
                        <a:t>)%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6/94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8/92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10/90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12/88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5/95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10/90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Top product conc. (w/w)%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90/10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85/15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80/20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70/30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98/2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90/10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Bottom conc. (</a:t>
                      </a:r>
                      <a:r>
                        <a:rPr lang="en-US" sz="1400" dirty="0" err="1" smtClean="0"/>
                        <a:t>mol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mol</a:t>
                      </a:r>
                      <a:r>
                        <a:rPr lang="en-US" sz="1400" dirty="0" smtClean="0"/>
                        <a:t>)%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1/99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1/99</a:t>
                      </a: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1/99</a:t>
                      </a: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1/99</a:t>
                      </a: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1/99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1/99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221735"/>
              </p:ext>
            </p:extLst>
          </p:nvPr>
        </p:nvGraphicFramePr>
        <p:xfrm>
          <a:off x="252414" y="1378746"/>
          <a:ext cx="269081" cy="179308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9081"/>
              </a:tblGrid>
              <a:tr h="28504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850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3061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3061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3061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3045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502948"/>
              </p:ext>
            </p:extLst>
          </p:nvPr>
        </p:nvGraphicFramePr>
        <p:xfrm>
          <a:off x="2964657" y="3261518"/>
          <a:ext cx="3743325" cy="2819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21506"/>
                <a:gridCol w="607219"/>
                <a:gridCol w="607219"/>
                <a:gridCol w="614363"/>
                <a:gridCol w="642938"/>
                <a:gridCol w="65008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36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566101"/>
              </p:ext>
            </p:extLst>
          </p:nvPr>
        </p:nvGraphicFramePr>
        <p:xfrm>
          <a:off x="802482" y="66675"/>
          <a:ext cx="7463076" cy="8656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45632"/>
                <a:gridCol w="1242060"/>
                <a:gridCol w="1245632"/>
                <a:gridCol w="1242060"/>
                <a:gridCol w="1242060"/>
                <a:gridCol w="1245632"/>
              </a:tblGrid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a1-b1-c1-d1-e1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a2-b1-c1-d1-e1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a3-b1-c1-d1-e1</a:t>
                      </a:r>
                      <a:endParaRPr lang="en-US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a4-b1-c1-d1-e1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a1-b3-c1-d1-e1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a2-b3-c1-d1-e1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a3-b3-c1-d1-e1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a4-b3-c1-d1-e1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a1-b1-c2-d1-e1</a:t>
                      </a:r>
                      <a:endParaRPr lang="en-US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a2-b1-c2-d1-e1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a3-b1-c2-d1-e1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a4-b1-c2-d1-e1</a:t>
                      </a: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a1-b3-c2-d1-e1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a2-b3-c2-d1-e1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a3-b3-c2-d1-e1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a4-b3-c2-d1-e1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a1-b1-c3-d1-e1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a2-b1-c3-d1-e1</a:t>
                      </a: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a3-b1-c3-d1-e1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a4-b1-c3-d1-e1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a1-b3-c3-d1-e1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a2-b3-c3-d1-e1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a3-b3-c3-d1-e1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a4-b3-c3-d1-e1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a1-b1-c4-d1-e1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a2-b1-c4-d1-e1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a3-b1-c4-d1-e1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a4-b1-c4-d1-e1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a1-b3-c4-d1-e1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a2-b3-c4-d1-e1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a3-b3-c4-d1-e1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a4-b3-c4-d1-e1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a5-b5-c5-d5-e5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a6-b5-c5-d5-e5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a5-b5-c6-d5-e5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a6-b5-c6-d5-e5</a:t>
                      </a: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a1-b1-c1-d3-e1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a2-b1-c1-d3-e1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a3-b1-c1-d3-e1</a:t>
                      </a:r>
                      <a:endParaRPr lang="en-US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a4-b1-c1-d3-e1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a1-b3-c1-d3-e1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a2-b3-c1-d3-e1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a3-b3-c1-d3-e1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a4-b3-c1-d3-e1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a1-b1-c2-d3-e1</a:t>
                      </a:r>
                      <a:endParaRPr lang="en-US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a2-b1-c2-d3-e1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a3-b1-c2-d3-e1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a4-b1-c2-d3-e1</a:t>
                      </a: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a1-b3-c2-d3-e1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a2-b3-c2-d3-e1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a3-b3-c2-d3-e1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a4-b3-c2-d3-e1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a1-b1-c3-d3-e1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a2-b1-c3-d3-e1</a:t>
                      </a: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a3-b1-c3-d3-e1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a4-b1-c3-d3-e1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a1-b3-c3-d3-e1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a2-b3-c3-d3-e1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a3-b3-c3-d3-e1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a4-b3-c3-d3-e1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a1-b1-c4-d3-e1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a2-b1-c4-d3-e1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a3-b1-c4-d3-e1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a4-b1-c4-d3-e1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a1-b3-c4-d3-e1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a2-b3-c4-d3-e1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a3-b3-c4-d3-e1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a4-b3-c4-d3-e1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a5-b5-c5-d6-e5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a6-b5-c5-d6-e5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a5-b5-c6-d6-e5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a6-b5-c6-d6-e5</a:t>
                      </a: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a1-b1-c1-d4-e1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a2-b1-c1-d4-e1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a3-b1-c1-d4-e1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a4-b1-c1-d4-e1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a1-b3-c1-d4-e1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a2-b3-c1-d4-e1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a3-b3-c1-d4-e1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a4-b3-c1-d4-e1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a1-b1-c2-d4-e1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a2-b1-c2-d4-e1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a3-b1-c2-d4-e1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a4-b1-c2-d4-e1</a:t>
                      </a: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a1-b3-c2-d4-e1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a2-b3-c2-d4-e1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a3-b3-c2-d4-e1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a4-b3-c2-d4-e1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a1-b1-c3-d4-e1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a2-b1-c3-d4-e1</a:t>
                      </a: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a3-b1-c3-d4-e1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a4-b1-c3-d4-e1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a1-b3-c3-d4-e1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a2-b3-c3-d4-e1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a3-b3-c3-d4-e1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a4-b3-c3-d4-e1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a1-b1-c4-d4-e1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a2-b1-c4-d4-e1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a3-b1-c4-d4-e1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a4-b1-c4-d4-e1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a1-b3-c4-d4-e1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a2-b3-c4-d4-e1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a3-b3-c4-d4-e1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</a:rPr>
                        <a:t>a4-b3-c4-d4-e1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296798" y="537066"/>
            <a:ext cx="1141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  sec B</a:t>
            </a:r>
          </a:p>
          <a:p>
            <a:r>
              <a:rPr lang="en-US" dirty="0" smtClean="0"/>
              <a:t>Blue sec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3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313547"/>
              </p:ext>
            </p:extLst>
          </p:nvPr>
        </p:nvGraphicFramePr>
        <p:xfrm>
          <a:off x="350566" y="92113"/>
          <a:ext cx="3549283" cy="460334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40512"/>
                <a:gridCol w="2240064"/>
                <a:gridCol w="1068707"/>
              </a:tblGrid>
              <a:tr h="18850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sec B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29" marR="5629" marT="562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56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No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Full Name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design task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Abale Tigiste Gezahegn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a1-b1-c1-d1-e1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ABEBE DEJENE MOLA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a3-b3-c1-d1-e1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Abedelmejid Abduletif Abdu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a1-b3-c2-d1-e1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 dirty="0">
                          <a:effectLst/>
                        </a:rPr>
                        <a:t>Abel </a:t>
                      </a:r>
                      <a:r>
                        <a:rPr lang="en-US" sz="800" u="none" strike="noStrike" dirty="0" err="1">
                          <a:effectLst/>
                        </a:rPr>
                        <a:t>Birhanu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Berhe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a3-b1-c3-d1-e1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Amanuel Ashabir Beyene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a1-b1-c4-d1-e1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Amanuel Ketema Tamire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a3-b3-c4-d1-e1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Bereket Dawit Kebede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a1-b1-c1-d3-e1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 dirty="0" err="1">
                          <a:effectLst/>
                        </a:rPr>
                        <a:t>Bereket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Lemenh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Alemu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a3-b3-c1-d3-e1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 dirty="0" err="1">
                          <a:effectLst/>
                        </a:rPr>
                        <a:t>Bezawit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Fisseha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Hailemeskal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a1-b3-c2-d3-e1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 dirty="0" err="1">
                          <a:effectLst/>
                        </a:rPr>
                        <a:t>Birtukan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Reda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Mesele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a3-b1-c3-d3-e1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Deniel Abdisa Tolcha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a1-b1-c4-d3-e1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Destawit Fisseha Gebremeskel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a3-b3-c4-d3-e1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Edlawit Hassen Mohammed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a1-b1-c1-d4-e1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Elias Sisay Teshome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a3-b3-c1-d4-e1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Elshaday Fekadu Kerga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a1-b3-c2-d4-e1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Ezedin Tamrat Gebremedhin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a3-b1-c3-d4-e1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Fantu Tadele Asefa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a1-b1-c4-d4-e1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Fasil Wolde Gebrewold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a2-b3-c1-d1-e1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19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HENOK GETACHEW TEGENE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a4-b1-c2-d1-e1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Kedir Mahmud Mahfuz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a2-b1-c3-d1-e1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Kidist Wondu Feleke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a4-b3-c3-d1-e1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22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Leul Getachew Temesgen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a2-b3-c4-d1-e1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Mahlet Hailemichael Gebremariam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a6-b5-c6-d5-e5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24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Manaye Gessesse Linigerewi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a2-b3-c1-d3-e1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25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Matias Teshome Tesema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a4-b1-c2-d3-e1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  <a:tr h="163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26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Micheal Dessie Woldegebreal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a2-b1-c3-d3-e1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29" marR="5629" marT="5629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57572"/>
              </p:ext>
            </p:extLst>
          </p:nvPr>
        </p:nvGraphicFramePr>
        <p:xfrm>
          <a:off x="4193185" y="122825"/>
          <a:ext cx="3975000" cy="468801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70314"/>
                <a:gridCol w="2366114"/>
                <a:gridCol w="1338572"/>
              </a:tblGrid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u="none" strike="noStrike" dirty="0">
                          <a:effectLst/>
                        </a:rPr>
                        <a:t>27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b="0" u="none" strike="noStrike" dirty="0" err="1">
                          <a:effectLst/>
                        </a:rPr>
                        <a:t>Mulugeta</a:t>
                      </a:r>
                      <a:r>
                        <a:rPr lang="en-US" sz="800" b="0" u="none" strike="noStrike" dirty="0">
                          <a:effectLst/>
                        </a:rPr>
                        <a:t> </a:t>
                      </a:r>
                      <a:r>
                        <a:rPr lang="en-US" sz="800" b="0" u="none" strike="noStrike" dirty="0" err="1">
                          <a:effectLst/>
                        </a:rPr>
                        <a:t>Nibret</a:t>
                      </a:r>
                      <a:r>
                        <a:rPr lang="en-US" sz="800" b="0" u="none" strike="noStrike" dirty="0">
                          <a:effectLst/>
                        </a:rPr>
                        <a:t> EJIGU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u="none" strike="noStrike" dirty="0">
                          <a:effectLst/>
                        </a:rPr>
                        <a:t>a4-b3-c3-d3-e1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28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Nahom Mulugeta Teka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a2-b3-c4-d3-e1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 dirty="0">
                          <a:effectLst/>
                        </a:rPr>
                        <a:t>Nehemiah </a:t>
                      </a:r>
                      <a:r>
                        <a:rPr lang="en-US" sz="800" u="none" strike="noStrike" dirty="0" err="1">
                          <a:effectLst/>
                        </a:rPr>
                        <a:t>Rago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Sheki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a6-b5-c6-d6-e5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Nuredin Oumer Amen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a2-b3-c1-d4-e1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31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 dirty="0" err="1">
                          <a:effectLst/>
                        </a:rPr>
                        <a:t>Philipos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Hailegiorgis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Estifanos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a4-b1-c2-d4-e1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32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Rommel Taddesse Tolla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a2-b1-c3-d4-e1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33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Rozina Eyasu Tumebo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a4-b3-c3-d4-e1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34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Sara Getahun Tola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a2-b3-c4-d4-e1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Seada Assefa Hude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a4-b1-c1-d1-e1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36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Selamawit Mechal Weldeyes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a2-b1-c2-d1-e1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37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 dirty="0" err="1">
                          <a:effectLst/>
                        </a:rPr>
                        <a:t>Sena</a:t>
                      </a:r>
                      <a:r>
                        <a:rPr lang="en-US" sz="800" u="none" strike="noStrike" dirty="0">
                          <a:effectLst/>
                        </a:rPr>
                        <a:t> Faisal </a:t>
                      </a:r>
                      <a:r>
                        <a:rPr lang="en-US" sz="800" u="none" strike="noStrike" dirty="0" err="1">
                          <a:effectLst/>
                        </a:rPr>
                        <a:t>Abdurahman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a4-b3-c2-d1-e1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38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Sisay Alemayehu Mengistu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a2-b3-c3-d1-e1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39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Terefe Tesfa Adimas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a4-b1-c4-d1-e1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40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Tsega Kibebew Tilahun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a6-b5-c5-d5-e5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41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Yohannes Endale Atnafu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a4-b1-c1-d3-e1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42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Yonas Birhanu Mitku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a2-b1-c2-d3-e1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43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Zebib Tedros Tesfaslassie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a4-b3-c2-d3-e1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44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tinbite yonas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a3-b1-c1-d1-e1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45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chala hassen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a1-b1-c2-d1-e1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46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mintesenote kibru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a3-b3-c2-d1-e1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47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abel mulugeta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a1-b3-c3-d1-e1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48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dawit tesfaye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a3-b1-c4-d1-e1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49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amanuel ayele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a5-b5-c5-d5-e5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50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abel ayechew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a3-b1-c1-d3-e1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kidus yohannes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a1-b1-c2-d3-e1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52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kirubel firdie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a3-b3-c2-d3-e1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53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fikirte chuchu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a1-b3-c3-d3-e1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54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yared kasaye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a3-b1-c4-d3-e1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55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medhanie kalu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a5-b5-c5-d6-e5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  <a:tr h="1562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>
                          <a:effectLst/>
                        </a:rPr>
                        <a:t>56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800" u="none" strike="noStrike" dirty="0" err="1">
                          <a:effectLst/>
                        </a:rPr>
                        <a:t>sadam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murfe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a3-b1-c1-d4-e1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73" marR="5273" marT="527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6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980140"/>
              </p:ext>
            </p:extLst>
          </p:nvPr>
        </p:nvGraphicFramePr>
        <p:xfrm>
          <a:off x="274088" y="161396"/>
          <a:ext cx="3052554" cy="489446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9393"/>
                <a:gridCol w="1675142"/>
                <a:gridCol w="1168019"/>
              </a:tblGrid>
              <a:tr h="21232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sec 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82" marR="6582" marT="658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2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>
                          <a:effectLst/>
                        </a:rPr>
                        <a:t>No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>
                          <a:effectLst/>
                        </a:rPr>
                        <a:t>Full Name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effectLst/>
                        </a:rPr>
                        <a:t>design task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dirty="0" err="1">
                          <a:effectLst/>
                        </a:rPr>
                        <a:t>Abdela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Chilot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Yirga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a2-b1-c1-d1-e1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Amira Seid Endris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a4-b3-c1-d1-e1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Andinet Tigabu Tadege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a2-b3-c2-d1-e1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dirty="0" err="1">
                          <a:effectLst/>
                        </a:rPr>
                        <a:t>Anteneh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Aschalew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Beyene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a4-b1-c3-d1-e1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Ashenafi Tadesse Bifa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a2-b1-c4-d1-e1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Asres Yityaw Damtie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a4-b3-c4-d1-e1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Azeb Belay Mitik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a2-b1-c1-d3-e1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Bamlak Balew Wubshet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a4-b3-c1-d3-e1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Batual Mussa Rago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a2-b3-c2-d3-e1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2809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Belayneh Asmamaw Admase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a4-b1-c3-d3-e1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BELAYNHE TADELE YIHUN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a2-b1-c4-d3-e1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Belen Henok Taye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a4-b3-c4-d3-e1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2809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Betheal Simon Gebremichael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a2-b1-c1-d4-e1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Bewket Mulu Alemu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a4-b3-c1-d4-e1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Biruk Birhane Kidane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a2-b3-c2-d4-e1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Bruk Kassa Demise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a4-b1-c3-d4-e1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2809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Danait Gebrekrstos Gebremedhin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a2-b1-c4-d4-e1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2809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Dawit Mengistu Woldgerima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a4-b3-c4-d4-e1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2809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Dejene Tesfaye Woldetsadike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a1-b3-c1-d1-e1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Eyosias Simone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a3-b1-c1-d4-e1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2809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Frehiwot Mulugeta Gebremedhin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a3-b1-c2-d1-e1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  <a:tr h="1635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Gelana Mideksa Worku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a1-b1-c3-d1-e1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582" marR="6582" marT="6582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946455"/>
              </p:ext>
            </p:extLst>
          </p:nvPr>
        </p:nvGraphicFramePr>
        <p:xfrm>
          <a:off x="3666542" y="184248"/>
          <a:ext cx="3020550" cy="687655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0518"/>
                <a:gridCol w="2015296"/>
                <a:gridCol w="754736"/>
              </a:tblGrid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b="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b="0" u="none" strike="noStrike" dirty="0" err="1">
                          <a:effectLst/>
                        </a:rPr>
                        <a:t>Girma</a:t>
                      </a:r>
                      <a:r>
                        <a:rPr lang="en-US" sz="900" b="0" u="none" strike="noStrike" dirty="0">
                          <a:effectLst/>
                        </a:rPr>
                        <a:t> </a:t>
                      </a:r>
                      <a:r>
                        <a:rPr lang="en-US" sz="900" b="0" u="none" strike="noStrike" dirty="0" err="1">
                          <a:effectLst/>
                        </a:rPr>
                        <a:t>Abriha</a:t>
                      </a:r>
                      <a:r>
                        <a:rPr lang="en-US" sz="900" b="0" u="none" strike="noStrike" dirty="0">
                          <a:effectLst/>
                        </a:rPr>
                        <a:t> Belay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u="none" strike="noStrike" dirty="0">
                          <a:effectLst/>
                        </a:rPr>
                        <a:t>a3-b3-c3-d1-e1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Girmay Birhanu Tibebu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a1-b3-c4-d1-e1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GUTA BAYISA HUNDE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a5-b5-c6-d5-e5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dirty="0">
                          <a:effectLst/>
                        </a:rPr>
                        <a:t>Hassan </a:t>
                      </a:r>
                      <a:r>
                        <a:rPr lang="en-US" sz="900" u="none" strike="noStrike" dirty="0" err="1">
                          <a:effectLst/>
                        </a:rPr>
                        <a:t>Hosh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Burale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a1-b3-c1-d3-e1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dirty="0">
                          <a:effectLst/>
                        </a:rPr>
                        <a:t>HENOK YILMA BELETE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a3-b1-c2-d3-e1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dirty="0" err="1">
                          <a:effectLst/>
                        </a:rPr>
                        <a:t>Heran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Ashenafi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Tiruneh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a1-b1-c3-d3-e1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Kaleab Tesfaye Fekede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a3-b3-c3-d3-e1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Kiakey Bekeshe Mamo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a1-b3-c4-d3-e1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4179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dirty="0" smtClean="0">
                          <a:effectLst/>
                        </a:rPr>
                        <a:t>31</a:t>
                      </a:r>
                    </a:p>
                    <a:p>
                      <a:pPr algn="l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dirty="0" err="1">
                          <a:effectLst/>
                        </a:rPr>
                        <a:t>Kirubel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Tarekegn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 smtClean="0">
                          <a:effectLst/>
                        </a:rPr>
                        <a:t>Workineh</a:t>
                      </a:r>
                    </a:p>
                    <a:p>
                      <a:pPr algn="l" rtl="0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 smtClean="0">
                          <a:effectLst/>
                        </a:rPr>
                        <a:t>a5-b5-c6-d6-e5</a:t>
                      </a:r>
                    </a:p>
                    <a:p>
                      <a:pPr algn="l" rtl="0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32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Mamush Chebude Workneh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a1-b3-c1-d4-e1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Melese Yemer Mekonen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a3-b1-c2-d4-e1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Mesafint Eyilign Yimer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a1-b1-c3-d4-e1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Miraj Kedir Bati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a3-b3-c3-d4-e1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Nafiriya Hinsermu Merga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a1-b3-c4-d4-e1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Nazrawit Seifu Haile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a2-b3-c3-d3-e1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Rahel Yemane Seyum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a4-b1-c4-d3-e1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Rina Imran Abdullahi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a6-b5-c5-d6-e5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Surafel Shimelis Tibebu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a4-b1-c1-d4-e1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41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Tirsit Dereje Alemu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a2-b1-c2-d4-e1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42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Wondimagegn Manaye Gashaw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a4-b3-c2-d4-e1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Yibeltale  Mekuria Chekole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a2-b3-c3-d4-e1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Yonas Tekle Dawit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a4-b1-c4-d4-e1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Zemene Sisay Tegegn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a3-b3-c4-d4-e1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  <a:tr h="2808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>
                          <a:effectLst/>
                        </a:rPr>
                        <a:t>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dirty="0" err="1">
                          <a:effectLst/>
                        </a:rPr>
                        <a:t>Zewdu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Tareke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 smtClean="0">
                          <a:effectLst/>
                        </a:rPr>
                        <a:t>Yalew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 smtClean="0">
                          <a:effectLst/>
                        </a:rPr>
                        <a:t>a3-b1-c4-d4-e1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488" marR="6488" marT="648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9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775</Words>
  <Application>Microsoft Office PowerPoint</Application>
  <PresentationFormat>On-screen Show (16:9)</PresentationFormat>
  <Paragraphs>493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Design Tasks</vt:lpstr>
      <vt:lpstr>Given data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Task</dc:title>
  <dc:creator>kassa bogale</dc:creator>
  <cp:lastModifiedBy>kalhuza</cp:lastModifiedBy>
  <cp:revision>76</cp:revision>
  <dcterms:created xsi:type="dcterms:W3CDTF">2017-03-08T06:20:32Z</dcterms:created>
  <dcterms:modified xsi:type="dcterms:W3CDTF">2019-06-24T00:14:59Z</dcterms:modified>
</cp:coreProperties>
</file>