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9.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0.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1.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 id="2147483674" r:id="rId3"/>
    <p:sldMasterId id="2147483686" r:id="rId4"/>
    <p:sldMasterId id="2147483702" r:id="rId5"/>
    <p:sldMasterId id="2147483718" r:id="rId6"/>
    <p:sldMasterId id="2147483734" r:id="rId7"/>
    <p:sldMasterId id="2147483750" r:id="rId8"/>
    <p:sldMasterId id="2147483766" r:id="rId9"/>
    <p:sldMasterId id="2147483782" r:id="rId10"/>
    <p:sldMasterId id="2147483795" r:id="rId11"/>
    <p:sldMasterId id="2147483808" r:id="rId12"/>
  </p:sldMasterIdLst>
  <p:notesMasterIdLst>
    <p:notesMasterId r:id="rId88"/>
  </p:notesMasterIdLst>
  <p:sldIdLst>
    <p:sldId id="338" r:id="rId13"/>
    <p:sldId id="355" r:id="rId14"/>
    <p:sldId id="412" r:id="rId15"/>
    <p:sldId id="259" r:id="rId16"/>
    <p:sldId id="420" r:id="rId17"/>
    <p:sldId id="260" r:id="rId18"/>
    <p:sldId id="261" r:id="rId19"/>
    <p:sldId id="414" r:id="rId20"/>
    <p:sldId id="263" r:id="rId21"/>
    <p:sldId id="264" r:id="rId22"/>
    <p:sldId id="265" r:id="rId23"/>
    <p:sldId id="266" r:id="rId24"/>
    <p:sldId id="359" r:id="rId25"/>
    <p:sldId id="360" r:id="rId26"/>
    <p:sldId id="361" r:id="rId27"/>
    <p:sldId id="406" r:id="rId28"/>
    <p:sldId id="408" r:id="rId29"/>
    <p:sldId id="362" r:id="rId30"/>
    <p:sldId id="363" r:id="rId31"/>
    <p:sldId id="364" r:id="rId32"/>
    <p:sldId id="365" r:id="rId33"/>
    <p:sldId id="367" r:id="rId34"/>
    <p:sldId id="368" r:id="rId35"/>
    <p:sldId id="339" r:id="rId36"/>
    <p:sldId id="344" r:id="rId37"/>
    <p:sldId id="369" r:id="rId38"/>
    <p:sldId id="370" r:id="rId39"/>
    <p:sldId id="371" r:id="rId40"/>
    <p:sldId id="372" r:id="rId41"/>
    <p:sldId id="373" r:id="rId42"/>
    <p:sldId id="374" r:id="rId43"/>
    <p:sldId id="375" r:id="rId44"/>
    <p:sldId id="416" r:id="rId45"/>
    <p:sldId id="347" r:id="rId46"/>
    <p:sldId id="417" r:id="rId47"/>
    <p:sldId id="377" r:id="rId48"/>
    <p:sldId id="379" r:id="rId49"/>
    <p:sldId id="380" r:id="rId50"/>
    <p:sldId id="383" r:id="rId51"/>
    <p:sldId id="384" r:id="rId52"/>
    <p:sldId id="394" r:id="rId53"/>
    <p:sldId id="386" r:id="rId54"/>
    <p:sldId id="348" r:id="rId55"/>
    <p:sldId id="349" r:id="rId56"/>
    <p:sldId id="351" r:id="rId57"/>
    <p:sldId id="387" r:id="rId58"/>
    <p:sldId id="388" r:id="rId59"/>
    <p:sldId id="389" r:id="rId60"/>
    <p:sldId id="390" r:id="rId61"/>
    <p:sldId id="391" r:id="rId62"/>
    <p:sldId id="421" r:id="rId63"/>
    <p:sldId id="422" r:id="rId64"/>
    <p:sldId id="392" r:id="rId65"/>
    <p:sldId id="395" r:id="rId66"/>
    <p:sldId id="396" r:id="rId67"/>
    <p:sldId id="397" r:id="rId68"/>
    <p:sldId id="306" r:id="rId69"/>
    <p:sldId id="398" r:id="rId70"/>
    <p:sldId id="308" r:id="rId71"/>
    <p:sldId id="423" r:id="rId72"/>
    <p:sldId id="310" r:id="rId73"/>
    <p:sldId id="400" r:id="rId74"/>
    <p:sldId id="424" r:id="rId75"/>
    <p:sldId id="425" r:id="rId76"/>
    <p:sldId id="426" r:id="rId77"/>
    <p:sldId id="427" r:id="rId78"/>
    <p:sldId id="428" r:id="rId79"/>
    <p:sldId id="429" r:id="rId80"/>
    <p:sldId id="401" r:id="rId81"/>
    <p:sldId id="402" r:id="rId82"/>
    <p:sldId id="403" r:id="rId83"/>
    <p:sldId id="404" r:id="rId84"/>
    <p:sldId id="405" r:id="rId85"/>
    <p:sldId id="409" r:id="rId86"/>
    <p:sldId id="410" r:id="rId87"/>
  </p:sldIdLst>
  <p:sldSz cx="8636000" cy="6134100"/>
  <p:notesSz cx="8636000" cy="6134100"/>
  <p:defaultTextStyle>
    <a:defPPr>
      <a:defRPr lang="en-US"/>
    </a:defPPr>
    <a:lvl1pPr marL="0" algn="l" defTabSz="913178" rtl="0" eaLnBrk="1" latinLnBrk="0" hangingPunct="1">
      <a:defRPr sz="1800" kern="1200">
        <a:solidFill>
          <a:schemeClr val="tx1"/>
        </a:solidFill>
        <a:latin typeface="+mn-lt"/>
        <a:ea typeface="+mn-ea"/>
        <a:cs typeface="+mn-cs"/>
      </a:defRPr>
    </a:lvl1pPr>
    <a:lvl2pPr marL="456588" algn="l" defTabSz="913178" rtl="0" eaLnBrk="1" latinLnBrk="0" hangingPunct="1">
      <a:defRPr sz="1800" kern="1200">
        <a:solidFill>
          <a:schemeClr val="tx1"/>
        </a:solidFill>
        <a:latin typeface="+mn-lt"/>
        <a:ea typeface="+mn-ea"/>
        <a:cs typeface="+mn-cs"/>
      </a:defRPr>
    </a:lvl2pPr>
    <a:lvl3pPr marL="913178" algn="l" defTabSz="913178" rtl="0" eaLnBrk="1" latinLnBrk="0" hangingPunct="1">
      <a:defRPr sz="1800" kern="1200">
        <a:solidFill>
          <a:schemeClr val="tx1"/>
        </a:solidFill>
        <a:latin typeface="+mn-lt"/>
        <a:ea typeface="+mn-ea"/>
        <a:cs typeface="+mn-cs"/>
      </a:defRPr>
    </a:lvl3pPr>
    <a:lvl4pPr marL="1369768" algn="l" defTabSz="913178" rtl="0" eaLnBrk="1" latinLnBrk="0" hangingPunct="1">
      <a:defRPr sz="1800" kern="1200">
        <a:solidFill>
          <a:schemeClr val="tx1"/>
        </a:solidFill>
        <a:latin typeface="+mn-lt"/>
        <a:ea typeface="+mn-ea"/>
        <a:cs typeface="+mn-cs"/>
      </a:defRPr>
    </a:lvl4pPr>
    <a:lvl5pPr marL="1826355" algn="l" defTabSz="913178" rtl="0" eaLnBrk="1" latinLnBrk="0" hangingPunct="1">
      <a:defRPr sz="1800" kern="1200">
        <a:solidFill>
          <a:schemeClr val="tx1"/>
        </a:solidFill>
        <a:latin typeface="+mn-lt"/>
        <a:ea typeface="+mn-ea"/>
        <a:cs typeface="+mn-cs"/>
      </a:defRPr>
    </a:lvl5pPr>
    <a:lvl6pPr marL="2282957" algn="l" defTabSz="913178" rtl="0" eaLnBrk="1" latinLnBrk="0" hangingPunct="1">
      <a:defRPr sz="1800" kern="1200">
        <a:solidFill>
          <a:schemeClr val="tx1"/>
        </a:solidFill>
        <a:latin typeface="+mn-lt"/>
        <a:ea typeface="+mn-ea"/>
        <a:cs typeface="+mn-cs"/>
      </a:defRPr>
    </a:lvl6pPr>
    <a:lvl7pPr marL="2739534" algn="l" defTabSz="913178" rtl="0" eaLnBrk="1" latinLnBrk="0" hangingPunct="1">
      <a:defRPr sz="1800" kern="1200">
        <a:solidFill>
          <a:schemeClr val="tx1"/>
        </a:solidFill>
        <a:latin typeface="+mn-lt"/>
        <a:ea typeface="+mn-ea"/>
        <a:cs typeface="+mn-cs"/>
      </a:defRPr>
    </a:lvl7pPr>
    <a:lvl8pPr marL="3196133" algn="l" defTabSz="913178" rtl="0" eaLnBrk="1" latinLnBrk="0" hangingPunct="1">
      <a:defRPr sz="1800" kern="1200">
        <a:solidFill>
          <a:schemeClr val="tx1"/>
        </a:solidFill>
        <a:latin typeface="+mn-lt"/>
        <a:ea typeface="+mn-ea"/>
        <a:cs typeface="+mn-cs"/>
      </a:defRPr>
    </a:lvl8pPr>
    <a:lvl9pPr marL="3652730" algn="l" defTabSz="9131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46" autoAdjust="0"/>
    <p:restoredTop sz="89146" autoAdjust="0"/>
  </p:normalViewPr>
  <p:slideViewPr>
    <p:cSldViewPr>
      <p:cViewPr>
        <p:scale>
          <a:sx n="124" d="100"/>
          <a:sy n="124" d="100"/>
        </p:scale>
        <p:origin x="-1680" y="-5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84" Type="http://schemas.openxmlformats.org/officeDocument/2006/relationships/slide" Target="slides/slide72.xml"/><Relationship Id="rId89"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viewProps" Target="viewProps.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16.wmf"/><Relationship Id="rId5" Type="http://schemas.openxmlformats.org/officeDocument/2006/relationships/image" Target="../media/image33.wmf"/><Relationship Id="rId4" Type="http://schemas.openxmlformats.org/officeDocument/2006/relationships/image" Target="../media/image32.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35.wmf"/><Relationship Id="rId7" Type="http://schemas.openxmlformats.org/officeDocument/2006/relationships/image" Target="../media/image29.wmf"/><Relationship Id="rId2" Type="http://schemas.openxmlformats.org/officeDocument/2006/relationships/image" Target="../media/image34.wmf"/><Relationship Id="rId1" Type="http://schemas.openxmlformats.org/officeDocument/2006/relationships/image" Target="../media/image24.wmf"/><Relationship Id="rId6" Type="http://schemas.openxmlformats.org/officeDocument/2006/relationships/image" Target="../media/image28.wmf"/><Relationship Id="rId5" Type="http://schemas.openxmlformats.org/officeDocument/2006/relationships/image" Target="../media/image37.wmf"/><Relationship Id="rId4" Type="http://schemas.openxmlformats.org/officeDocument/2006/relationships/image" Target="../media/image3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4"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741738" cy="3063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891088" y="0"/>
            <a:ext cx="3743325" cy="306388"/>
          </a:xfrm>
          <a:prstGeom prst="rect">
            <a:avLst/>
          </a:prstGeom>
        </p:spPr>
        <p:txBody>
          <a:bodyPr vert="horz" lIns="91440" tIns="45720" rIns="91440" bIns="45720" rtlCol="0"/>
          <a:lstStyle>
            <a:lvl1pPr algn="r">
              <a:defRPr sz="1200"/>
            </a:lvl1pPr>
          </a:lstStyle>
          <a:p>
            <a:fld id="{444CC1A7-F1E2-456B-AC46-E6C40E4C3EFD}" type="datetimeFigureOut">
              <a:rPr lang="en-US" smtClean="0"/>
              <a:pPr/>
              <a:t>5/2/2020</a:t>
            </a:fld>
            <a:endParaRPr lang="en-US"/>
          </a:p>
        </p:txBody>
      </p:sp>
      <p:sp>
        <p:nvSpPr>
          <p:cNvPr id="4" name="Slide Image Placeholder 3"/>
          <p:cNvSpPr>
            <a:spLocks noGrp="1" noRot="1" noChangeAspect="1"/>
          </p:cNvSpPr>
          <p:nvPr>
            <p:ph type="sldImg" idx="2"/>
          </p:nvPr>
        </p:nvSpPr>
        <p:spPr>
          <a:xfrm>
            <a:off x="2698750" y="460375"/>
            <a:ext cx="3238500" cy="23002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863600" y="2913063"/>
            <a:ext cx="6908800" cy="276066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5826125"/>
            <a:ext cx="3741738" cy="3063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891088" y="5826125"/>
            <a:ext cx="3743325" cy="306388"/>
          </a:xfrm>
          <a:prstGeom prst="rect">
            <a:avLst/>
          </a:prstGeom>
        </p:spPr>
        <p:txBody>
          <a:bodyPr vert="horz" lIns="91440" tIns="45720" rIns="91440" bIns="45720" rtlCol="0" anchor="b"/>
          <a:lstStyle>
            <a:lvl1pPr algn="r">
              <a:defRPr sz="1200"/>
            </a:lvl1pPr>
          </a:lstStyle>
          <a:p>
            <a:fld id="{BC11D1E3-1EAA-4368-9E49-3799005BF8B2}" type="slidenum">
              <a:rPr lang="en-US" smtClean="0"/>
              <a:pPr/>
              <a:t>‹#›</a:t>
            </a:fld>
            <a:endParaRPr lang="en-US"/>
          </a:p>
        </p:txBody>
      </p:sp>
    </p:spTree>
    <p:extLst>
      <p:ext uri="{BB962C8B-B14F-4D97-AF65-F5344CB8AC3E}">
        <p14:creationId xmlns:p14="http://schemas.microsoft.com/office/powerpoint/2010/main" val="3190539931"/>
      </p:ext>
    </p:extLst>
  </p:cSld>
  <p:clrMap bg1="lt1" tx1="dk1" bg2="lt2" tx2="dk2" accent1="accent1" accent2="accent2" accent3="accent3" accent4="accent4" accent5="accent5" accent6="accent6" hlink="hlink" folHlink="folHlink"/>
  <p:notesStyle>
    <a:lvl1pPr marL="0" algn="l" defTabSz="913480" rtl="0" eaLnBrk="1" latinLnBrk="0" hangingPunct="1">
      <a:defRPr sz="1200" kern="1200">
        <a:solidFill>
          <a:schemeClr val="tx1"/>
        </a:solidFill>
        <a:latin typeface="+mn-lt"/>
        <a:ea typeface="+mn-ea"/>
        <a:cs typeface="+mn-cs"/>
      </a:defRPr>
    </a:lvl1pPr>
    <a:lvl2pPr marL="456740" algn="l" defTabSz="913480" rtl="0" eaLnBrk="1" latinLnBrk="0" hangingPunct="1">
      <a:defRPr sz="1200" kern="1200">
        <a:solidFill>
          <a:schemeClr val="tx1"/>
        </a:solidFill>
        <a:latin typeface="+mn-lt"/>
        <a:ea typeface="+mn-ea"/>
        <a:cs typeface="+mn-cs"/>
      </a:defRPr>
    </a:lvl2pPr>
    <a:lvl3pPr marL="913480" algn="l" defTabSz="913480" rtl="0" eaLnBrk="1" latinLnBrk="0" hangingPunct="1">
      <a:defRPr sz="1200" kern="1200">
        <a:solidFill>
          <a:schemeClr val="tx1"/>
        </a:solidFill>
        <a:latin typeface="+mn-lt"/>
        <a:ea typeface="+mn-ea"/>
        <a:cs typeface="+mn-cs"/>
      </a:defRPr>
    </a:lvl3pPr>
    <a:lvl4pPr marL="1370220" algn="l" defTabSz="913480" rtl="0" eaLnBrk="1" latinLnBrk="0" hangingPunct="1">
      <a:defRPr sz="1200" kern="1200">
        <a:solidFill>
          <a:schemeClr val="tx1"/>
        </a:solidFill>
        <a:latin typeface="+mn-lt"/>
        <a:ea typeface="+mn-ea"/>
        <a:cs typeface="+mn-cs"/>
      </a:defRPr>
    </a:lvl4pPr>
    <a:lvl5pPr marL="1826963" algn="l" defTabSz="913480" rtl="0" eaLnBrk="1" latinLnBrk="0" hangingPunct="1">
      <a:defRPr sz="1200" kern="1200">
        <a:solidFill>
          <a:schemeClr val="tx1"/>
        </a:solidFill>
        <a:latin typeface="+mn-lt"/>
        <a:ea typeface="+mn-ea"/>
        <a:cs typeface="+mn-cs"/>
      </a:defRPr>
    </a:lvl5pPr>
    <a:lvl6pPr marL="2283711" algn="l" defTabSz="913480" rtl="0" eaLnBrk="1" latinLnBrk="0" hangingPunct="1">
      <a:defRPr sz="1200" kern="1200">
        <a:solidFill>
          <a:schemeClr val="tx1"/>
        </a:solidFill>
        <a:latin typeface="+mn-lt"/>
        <a:ea typeface="+mn-ea"/>
        <a:cs typeface="+mn-cs"/>
      </a:defRPr>
    </a:lvl6pPr>
    <a:lvl7pPr marL="2740441" algn="l" defTabSz="913480" rtl="0" eaLnBrk="1" latinLnBrk="0" hangingPunct="1">
      <a:defRPr sz="1200" kern="1200">
        <a:solidFill>
          <a:schemeClr val="tx1"/>
        </a:solidFill>
        <a:latin typeface="+mn-lt"/>
        <a:ea typeface="+mn-ea"/>
        <a:cs typeface="+mn-cs"/>
      </a:defRPr>
    </a:lvl7pPr>
    <a:lvl8pPr marL="3197188" algn="l" defTabSz="913480" rtl="0" eaLnBrk="1" latinLnBrk="0" hangingPunct="1">
      <a:defRPr sz="1200" kern="1200">
        <a:solidFill>
          <a:schemeClr val="tx1"/>
        </a:solidFill>
        <a:latin typeface="+mn-lt"/>
        <a:ea typeface="+mn-ea"/>
        <a:cs typeface="+mn-cs"/>
      </a:defRPr>
    </a:lvl8pPr>
    <a:lvl9pPr marL="3653928" algn="l" defTabSz="91348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460375"/>
            <a:ext cx="3238500" cy="2300288"/>
          </a:xfrm>
        </p:spPr>
      </p:sp>
      <p:sp>
        <p:nvSpPr>
          <p:cNvPr id="3" name="Notes Placeholder 2"/>
          <p:cNvSpPr>
            <a:spLocks noGrp="1"/>
          </p:cNvSpPr>
          <p:nvPr>
            <p:ph type="body" idx="1"/>
          </p:nvPr>
        </p:nvSpPr>
        <p:spPr/>
        <p:txBody>
          <a:bodyPr/>
          <a:lstStyle/>
          <a:p>
            <a:r>
              <a:rPr lang="en-US" sz="1200" b="1" dirty="0" smtClean="0">
                <a:latin typeface="Times New Roman" panose="02020603050405020304" pitchFamily="18" charset="0"/>
                <a:cs typeface="Times New Roman" panose="02020603050405020304" pitchFamily="18" charset="0"/>
              </a:rPr>
              <a:t>What is</a:t>
            </a:r>
            <a:r>
              <a:rPr lang="en-US" sz="1200" dirty="0" smtClean="0">
                <a:latin typeface="Times New Roman" panose="02020603050405020304" pitchFamily="18" charset="0"/>
                <a:cs typeface="Times New Roman" panose="02020603050405020304" pitchFamily="18" charset="0"/>
              </a:rPr>
              <a:t> </a:t>
            </a:r>
            <a:r>
              <a:rPr lang="en-US" sz="1200" b="1" dirty="0" smtClean="0">
                <a:latin typeface="Times New Roman" panose="02020603050405020304" pitchFamily="18" charset="0"/>
                <a:cs typeface="Times New Roman" panose="02020603050405020304" pitchFamily="18" charset="0"/>
              </a:rPr>
              <a:t>STERILIZATION?</a:t>
            </a:r>
            <a:endParaRPr lang="en-US" dirty="0"/>
          </a:p>
        </p:txBody>
      </p:sp>
      <p:sp>
        <p:nvSpPr>
          <p:cNvPr id="4" name="Slide Number Placeholder 3"/>
          <p:cNvSpPr>
            <a:spLocks noGrp="1"/>
          </p:cNvSpPr>
          <p:nvPr>
            <p:ph type="sldNum" sz="quarter" idx="10"/>
          </p:nvPr>
        </p:nvSpPr>
        <p:spPr/>
        <p:txBody>
          <a:bodyPr/>
          <a:lstStyle/>
          <a:p>
            <a:fld id="{BC11D1E3-1EAA-4368-9E49-3799005BF8B2}" type="slidenum">
              <a:rPr lang="en-US" smtClean="0"/>
              <a:pPr/>
              <a:t>3</a:t>
            </a:fld>
            <a:endParaRPr lang="en-US"/>
          </a:p>
        </p:txBody>
      </p:sp>
    </p:spTree>
    <p:extLst>
      <p:ext uri="{BB962C8B-B14F-4D97-AF65-F5344CB8AC3E}">
        <p14:creationId xmlns:p14="http://schemas.microsoft.com/office/powerpoint/2010/main" val="541054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460375"/>
            <a:ext cx="3238500" cy="2300288"/>
          </a:xfrm>
        </p:spPr>
      </p:sp>
      <p:sp>
        <p:nvSpPr>
          <p:cNvPr id="3" name="Notes Placeholder 2"/>
          <p:cNvSpPr>
            <a:spLocks noGrp="1"/>
          </p:cNvSpPr>
          <p:nvPr>
            <p:ph type="body" idx="1"/>
          </p:nvPr>
        </p:nvSpPr>
        <p:spPr/>
        <p:txBody>
          <a:bodyPr/>
          <a:lstStyle/>
          <a:p>
            <a:pPr algn="l"/>
            <a:r>
              <a:rPr lang="en-US" sz="1200" b="1" i="0" u="none" strike="noStrike" baseline="0" dirty="0" smtClean="0">
                <a:latin typeface="Times New Roman"/>
              </a:rPr>
              <a:t>Such a plot is termed an Arrhenius plot and enables the </a:t>
            </a:r>
            <a:r>
              <a:rPr lang="en-US" sz="1200" b="1" i="0" u="sng" strike="noStrike" baseline="0" dirty="0" smtClean="0">
                <a:latin typeface="Times New Roman"/>
              </a:rPr>
              <a:t>calculation of </a:t>
            </a:r>
            <a:r>
              <a:rPr lang="en-US" sz="1200" b="1" i="0" u="sng" strike="noStrike" baseline="0" dirty="0" smtClean="0">
                <a:solidFill>
                  <a:srgbClr val="FF0000"/>
                </a:solidFill>
                <a:latin typeface="Times New Roman"/>
              </a:rPr>
              <a:t>the activation energy </a:t>
            </a:r>
            <a:r>
              <a:rPr lang="en-US" sz="1200" b="1" i="0" u="sng" strike="noStrike" baseline="0" dirty="0" smtClean="0">
                <a:latin typeface="Times New Roman"/>
              </a:rPr>
              <a:t>and the prediction of the reaction rate for any temperature</a:t>
            </a:r>
            <a:endParaRPr lang="en-US" b="1" u="sng" dirty="0"/>
          </a:p>
        </p:txBody>
      </p:sp>
      <p:sp>
        <p:nvSpPr>
          <p:cNvPr id="4" name="Slide Number Placeholder 3"/>
          <p:cNvSpPr>
            <a:spLocks noGrp="1"/>
          </p:cNvSpPr>
          <p:nvPr>
            <p:ph type="sldNum" sz="quarter" idx="10"/>
          </p:nvPr>
        </p:nvSpPr>
        <p:spPr/>
        <p:txBody>
          <a:bodyPr/>
          <a:lstStyle/>
          <a:p>
            <a:fld id="{BC11D1E3-1EAA-4368-9E49-3799005BF8B2}" type="slidenum">
              <a:rPr lang="en-US" smtClean="0"/>
              <a:pPr/>
              <a:t>23</a:t>
            </a:fld>
            <a:endParaRPr lang="en-US"/>
          </a:p>
        </p:txBody>
      </p:sp>
    </p:spTree>
    <p:extLst>
      <p:ext uri="{BB962C8B-B14F-4D97-AF65-F5344CB8AC3E}">
        <p14:creationId xmlns:p14="http://schemas.microsoft.com/office/powerpoint/2010/main" val="474609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460375"/>
            <a:ext cx="3238500" cy="2300288"/>
          </a:xfrm>
        </p:spPr>
      </p:sp>
      <p:sp>
        <p:nvSpPr>
          <p:cNvPr id="3" name="Notes Placeholder 2"/>
          <p:cNvSpPr>
            <a:spLocks noGrp="1"/>
          </p:cNvSpPr>
          <p:nvPr>
            <p:ph type="body" idx="1"/>
          </p:nvPr>
        </p:nvSpPr>
        <p:spPr/>
        <p:txBody>
          <a:bodyPr/>
          <a:lstStyle/>
          <a:p>
            <a:pPr marL="342691" marR="0" lvl="0" indent="-342691" algn="just" defTabSz="708501" rtl="0" eaLnBrk="1" fontAlgn="auto" latinLnBrk="0" hangingPunct="1">
              <a:lnSpc>
                <a:spcPct val="90000"/>
              </a:lnSpc>
              <a:spcBef>
                <a:spcPts val="775"/>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The sterilization cycles are composed of </a:t>
            </a:r>
            <a:r>
              <a:rPr kumimoji="0" lang="en-US" sz="2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heating</a:t>
            </a:r>
            <a:r>
              <a:rPr kumimoji="0" lang="en-US"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holding</a:t>
            </a:r>
            <a:r>
              <a:rPr kumimoji="0" lang="en-US"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and </a:t>
            </a:r>
            <a:r>
              <a:rPr kumimoji="0" lang="en-US" sz="2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cooling</a:t>
            </a:r>
            <a:r>
              <a:rPr kumimoji="0" lang="en-US"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Therefore, the total Del factor is the sum of:</a:t>
            </a:r>
          </a:p>
          <a:p>
            <a:pPr marL="342691" marR="0" lvl="0" indent="-342691" algn="just" defTabSz="708501" rtl="0" eaLnBrk="1" fontAlgn="auto" latinLnBrk="0" hangingPunct="1">
              <a:lnSpc>
                <a:spcPct val="90000"/>
              </a:lnSpc>
              <a:spcBef>
                <a:spcPts val="775"/>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BC11D1E3-1EAA-4368-9E49-3799005BF8B2}" type="slidenum">
              <a:rPr lang="en-US" smtClean="0"/>
              <a:pPr/>
              <a:t>36</a:t>
            </a:fld>
            <a:endParaRPr lang="en-US"/>
          </a:p>
        </p:txBody>
      </p:sp>
    </p:spTree>
    <p:extLst>
      <p:ext uri="{BB962C8B-B14F-4D97-AF65-F5344CB8AC3E}">
        <p14:creationId xmlns:p14="http://schemas.microsoft.com/office/powerpoint/2010/main" val="2114461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460375"/>
            <a:ext cx="3238500" cy="2300288"/>
          </a:xfrm>
        </p:spPr>
      </p:sp>
      <p:sp>
        <p:nvSpPr>
          <p:cNvPr id="3" name="Notes Placeholder 2"/>
          <p:cNvSpPr>
            <a:spLocks noGrp="1"/>
          </p:cNvSpPr>
          <p:nvPr>
            <p:ph type="body" idx="1"/>
          </p:nvPr>
        </p:nvSpPr>
        <p:spPr/>
        <p:txBody>
          <a:bodyPr/>
          <a:lstStyle/>
          <a:p>
            <a:pPr marL="342691" marR="0" lvl="0" indent="-342691" algn="just" defTabSz="708501" rtl="0" eaLnBrk="1" fontAlgn="auto" latinLnBrk="0" hangingPunct="1">
              <a:lnSpc>
                <a:spcPct val="90000"/>
              </a:lnSpc>
              <a:spcBef>
                <a:spcPts val="775"/>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The values of </a:t>
            </a:r>
            <a:r>
              <a:rPr kumimoji="0" lang="en-US" sz="2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∇heat </a:t>
            </a:r>
            <a:r>
              <a:rPr kumimoji="0" lang="en-US"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and </a:t>
            </a:r>
            <a:r>
              <a:rPr kumimoji="0" lang="en-US" sz="2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∇cool </a:t>
            </a:r>
            <a:r>
              <a:rPr kumimoji="0" lang="en-US"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are determined by the </a:t>
            </a:r>
            <a:r>
              <a:rPr kumimoji="0" lang="en-US" sz="2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methods used for the heating and cooling</a:t>
            </a:r>
            <a:r>
              <a:rPr kumimoji="0" lang="en-US"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The value of </a:t>
            </a:r>
            <a:r>
              <a:rPr kumimoji="0" lang="en-US" sz="2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∇hold </a:t>
            </a:r>
            <a:r>
              <a:rPr kumimoji="0" lang="en-US" sz="2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is determined by the </a:t>
            </a:r>
            <a:r>
              <a:rPr kumimoji="0" lang="en-US" sz="2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length of the controlled holding period.</a:t>
            </a:r>
          </a:p>
          <a:p>
            <a:endParaRPr lang="en-US" dirty="0"/>
          </a:p>
        </p:txBody>
      </p:sp>
      <p:sp>
        <p:nvSpPr>
          <p:cNvPr id="4" name="Slide Number Placeholder 3"/>
          <p:cNvSpPr>
            <a:spLocks noGrp="1"/>
          </p:cNvSpPr>
          <p:nvPr>
            <p:ph type="sldNum" sz="quarter" idx="10"/>
          </p:nvPr>
        </p:nvSpPr>
        <p:spPr/>
        <p:txBody>
          <a:bodyPr/>
          <a:lstStyle/>
          <a:p>
            <a:fld id="{BC11D1E3-1EAA-4368-9E49-3799005BF8B2}" type="slidenum">
              <a:rPr lang="en-US" smtClean="0"/>
              <a:pPr/>
              <a:t>37</a:t>
            </a:fld>
            <a:endParaRPr lang="en-US"/>
          </a:p>
        </p:txBody>
      </p:sp>
    </p:spTree>
    <p:extLst>
      <p:ext uri="{BB962C8B-B14F-4D97-AF65-F5344CB8AC3E}">
        <p14:creationId xmlns:p14="http://schemas.microsoft.com/office/powerpoint/2010/main" val="293049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460375"/>
            <a:ext cx="3238500" cy="2300288"/>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relationship between </a:t>
            </a:r>
            <a:r>
              <a:rPr lang="en-US" sz="1200" b="1" i="0" u="none" strike="noStrike" kern="1200" baseline="0" dirty="0" smtClean="0">
                <a:solidFill>
                  <a:schemeClr val="tx1"/>
                </a:solidFill>
                <a:latin typeface="+mn-lt"/>
                <a:ea typeface="+mn-ea"/>
                <a:cs typeface="+mn-cs"/>
              </a:rPr>
              <a:t>Del factor</a:t>
            </a:r>
            <a:r>
              <a:rPr lang="en-US" sz="1200" b="0" i="0" u="none" strike="noStrike" kern="1200" baseline="0" dirty="0" smtClean="0">
                <a:solidFill>
                  <a:schemeClr val="tx1"/>
                </a:solidFill>
                <a:latin typeface="+mn-lt"/>
                <a:ea typeface="+mn-ea"/>
                <a:cs typeface="+mn-cs"/>
              </a:rPr>
              <a:t>, the </a:t>
            </a:r>
            <a:r>
              <a:rPr lang="en-US" sz="1200" b="1" i="0" u="none" strike="noStrike" kern="1200" baseline="0" dirty="0" smtClean="0">
                <a:solidFill>
                  <a:schemeClr val="tx1"/>
                </a:solidFill>
                <a:latin typeface="+mn-lt"/>
                <a:ea typeface="+mn-ea"/>
                <a:cs typeface="+mn-cs"/>
              </a:rPr>
              <a:t>temperature</a:t>
            </a:r>
            <a:r>
              <a:rPr lang="en-US" sz="1200" b="0" i="0" u="none" strike="noStrike" kern="1200" baseline="0" dirty="0" smtClean="0">
                <a:solidFill>
                  <a:schemeClr val="tx1"/>
                </a:solidFill>
                <a:latin typeface="+mn-lt"/>
                <a:ea typeface="+mn-ea"/>
                <a:cs typeface="+mn-cs"/>
              </a:rPr>
              <a:t> and </a:t>
            </a:r>
            <a:r>
              <a:rPr lang="en-US" sz="1200" b="1" i="0" u="none" strike="noStrike" kern="1200" baseline="0" dirty="0" smtClean="0">
                <a:solidFill>
                  <a:schemeClr val="tx1"/>
                </a:solidFill>
                <a:latin typeface="+mn-lt"/>
                <a:ea typeface="+mn-ea"/>
                <a:cs typeface="+mn-cs"/>
              </a:rPr>
              <a:t>time</a:t>
            </a:r>
            <a:r>
              <a:rPr lang="en-US" sz="1200" b="0" i="0" u="none" strike="noStrike" kern="1200" baseline="0" dirty="0" smtClean="0">
                <a:solidFill>
                  <a:schemeClr val="tx1"/>
                </a:solidFill>
                <a:latin typeface="+mn-lt"/>
                <a:ea typeface="+mn-ea"/>
                <a:cs typeface="+mn-cs"/>
              </a:rPr>
              <a:t> is given by equation 7 However, during the heating and cooling periods the temperature is not constant and, therefore, the calculation of Ñ would require the integration of equation 7 for the time-temperature regime observed.</a:t>
            </a:r>
            <a:endParaRPr lang="en-US" dirty="0"/>
          </a:p>
        </p:txBody>
      </p:sp>
      <p:sp>
        <p:nvSpPr>
          <p:cNvPr id="4" name="Slide Number Placeholder 3"/>
          <p:cNvSpPr>
            <a:spLocks noGrp="1"/>
          </p:cNvSpPr>
          <p:nvPr>
            <p:ph type="sldNum" sz="quarter" idx="10"/>
          </p:nvPr>
        </p:nvSpPr>
        <p:spPr/>
        <p:txBody>
          <a:bodyPr/>
          <a:lstStyle/>
          <a:p>
            <a:fld id="{BC11D1E3-1EAA-4368-9E49-3799005BF8B2}" type="slidenum">
              <a:rPr lang="en-US" smtClean="0"/>
              <a:pPr/>
              <a:t>38</a:t>
            </a:fld>
            <a:endParaRPr lang="en-US"/>
          </a:p>
        </p:txBody>
      </p:sp>
    </p:spTree>
    <p:extLst>
      <p:ext uri="{BB962C8B-B14F-4D97-AF65-F5344CB8AC3E}">
        <p14:creationId xmlns:p14="http://schemas.microsoft.com/office/powerpoint/2010/main" val="3757975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460375"/>
            <a:ext cx="3238500" cy="2300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11D1E3-1EAA-4368-9E49-3799005BF8B2}" type="slidenum">
              <a:rPr lang="en-US" smtClean="0"/>
              <a:pPr/>
              <a:t>41</a:t>
            </a:fld>
            <a:endParaRPr lang="en-US"/>
          </a:p>
        </p:txBody>
      </p:sp>
    </p:spTree>
    <p:extLst>
      <p:ext uri="{BB962C8B-B14F-4D97-AF65-F5344CB8AC3E}">
        <p14:creationId xmlns:p14="http://schemas.microsoft.com/office/powerpoint/2010/main" val="350257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460375"/>
            <a:ext cx="3238500" cy="2300288"/>
          </a:xfrm>
        </p:spPr>
      </p:sp>
      <p:sp>
        <p:nvSpPr>
          <p:cNvPr id="3" name="Notes Placeholder 2"/>
          <p:cNvSpPr>
            <a:spLocks noGrp="1"/>
          </p:cNvSpPr>
          <p:nvPr>
            <p:ph type="body" idx="1"/>
          </p:nvPr>
        </p:nvSpPr>
        <p:spPr/>
        <p:txBody>
          <a:bodyPr/>
          <a:lstStyle/>
          <a:p>
            <a:r>
              <a:rPr lang="en-US" b="1" dirty="0" smtClean="0"/>
              <a:t>Explanation of this graph is important?</a:t>
            </a:r>
            <a:endParaRPr lang="en-US" b="1" dirty="0"/>
          </a:p>
        </p:txBody>
      </p:sp>
      <p:sp>
        <p:nvSpPr>
          <p:cNvPr id="4" name="Slide Number Placeholder 3"/>
          <p:cNvSpPr>
            <a:spLocks noGrp="1"/>
          </p:cNvSpPr>
          <p:nvPr>
            <p:ph type="sldNum" sz="quarter" idx="10"/>
          </p:nvPr>
        </p:nvSpPr>
        <p:spPr/>
        <p:txBody>
          <a:bodyPr/>
          <a:lstStyle/>
          <a:p>
            <a:fld id="{BC11D1E3-1EAA-4368-9E49-3799005BF8B2}" type="slidenum">
              <a:rPr lang="en-US" smtClean="0"/>
              <a:pPr/>
              <a:t>42</a:t>
            </a:fld>
            <a:endParaRPr lang="en-US"/>
          </a:p>
        </p:txBody>
      </p:sp>
    </p:spTree>
    <p:extLst>
      <p:ext uri="{BB962C8B-B14F-4D97-AF65-F5344CB8AC3E}">
        <p14:creationId xmlns:p14="http://schemas.microsoft.com/office/powerpoint/2010/main" val="81088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smtClean="0">
                <a:latin typeface="Times New Roman"/>
              </a:rPr>
              <a:t>The initial rise in yield is due to some components of the medium being made more available to the process micro-organism by the 'cooking effect' of a</a:t>
            </a:r>
          </a:p>
          <a:p>
            <a:pPr algn="l"/>
            <a:r>
              <a:rPr lang="en-US" sz="1200" b="0" i="0" u="none" strike="noStrike" baseline="0" dirty="0" smtClean="0">
                <a:latin typeface="Times New Roman"/>
              </a:rPr>
              <a:t>brief sterilization period.</a:t>
            </a:r>
            <a:endParaRPr lang="en-US" dirty="0"/>
          </a:p>
        </p:txBody>
      </p:sp>
      <p:sp>
        <p:nvSpPr>
          <p:cNvPr id="4" name="Slide Number Placeholder 3"/>
          <p:cNvSpPr>
            <a:spLocks noGrp="1"/>
          </p:cNvSpPr>
          <p:nvPr>
            <p:ph type="sldNum" sz="quarter" idx="10"/>
          </p:nvPr>
        </p:nvSpPr>
        <p:spPr/>
        <p:txBody>
          <a:bodyPr/>
          <a:lstStyle/>
          <a:p>
            <a:fld id="{BC11D1E3-1EAA-4368-9E49-3799005BF8B2}" type="slidenum">
              <a:rPr lang="en-US" smtClean="0"/>
              <a:pPr/>
              <a:t>48</a:t>
            </a:fld>
            <a:endParaRPr lang="en-US"/>
          </a:p>
        </p:txBody>
      </p:sp>
    </p:spTree>
    <p:extLst>
      <p:ext uri="{BB962C8B-B14F-4D97-AF65-F5344CB8AC3E}">
        <p14:creationId xmlns:p14="http://schemas.microsoft.com/office/powerpoint/2010/main" val="3487370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Corn steeper liquid</a:t>
            </a:r>
            <a:endParaRPr lang="en-US" dirty="0"/>
          </a:p>
        </p:txBody>
      </p:sp>
      <p:sp>
        <p:nvSpPr>
          <p:cNvPr id="4" name="Slide Number Placeholder 3"/>
          <p:cNvSpPr>
            <a:spLocks noGrp="1"/>
          </p:cNvSpPr>
          <p:nvPr>
            <p:ph type="sldNum" sz="quarter" idx="10"/>
          </p:nvPr>
        </p:nvSpPr>
        <p:spPr/>
        <p:txBody>
          <a:bodyPr/>
          <a:lstStyle/>
          <a:p>
            <a:fld id="{BC11D1E3-1EAA-4368-9E49-3799005BF8B2}" type="slidenum">
              <a:rPr lang="en-US" smtClean="0"/>
              <a:pPr/>
              <a:t>49</a:t>
            </a:fld>
            <a:endParaRPr lang="en-US"/>
          </a:p>
        </p:txBody>
      </p:sp>
    </p:spTree>
    <p:extLst>
      <p:ext uri="{BB962C8B-B14F-4D97-AF65-F5344CB8AC3E}">
        <p14:creationId xmlns:p14="http://schemas.microsoft.com/office/powerpoint/2010/main" val="2123418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11D1E3-1EAA-4368-9E49-3799005BF8B2}" type="slidenum">
              <a:rPr lang="en-US" smtClean="0"/>
              <a:pPr/>
              <a:t>50</a:t>
            </a:fld>
            <a:endParaRPr lang="en-US"/>
          </a:p>
        </p:txBody>
      </p:sp>
    </p:spTree>
    <p:extLst>
      <p:ext uri="{BB962C8B-B14F-4D97-AF65-F5344CB8AC3E}">
        <p14:creationId xmlns:p14="http://schemas.microsoft.com/office/powerpoint/2010/main" val="8031270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smtClean="0">
                <a:latin typeface="Times New Roman"/>
              </a:rPr>
              <a:t>The continuous system includes a time period during which the medium is heated to the sterilization temperature, a holding time at the desired temperature and a cooling period to restore the medium to the fermentation temperature</a:t>
            </a:r>
            <a:endParaRPr lang="en-US" dirty="0"/>
          </a:p>
        </p:txBody>
      </p:sp>
      <p:sp>
        <p:nvSpPr>
          <p:cNvPr id="4" name="Slide Number Placeholder 3"/>
          <p:cNvSpPr>
            <a:spLocks noGrp="1"/>
          </p:cNvSpPr>
          <p:nvPr>
            <p:ph type="sldNum" sz="quarter" idx="10"/>
          </p:nvPr>
        </p:nvSpPr>
        <p:spPr/>
        <p:txBody>
          <a:bodyPr/>
          <a:lstStyle/>
          <a:p>
            <a:fld id="{BC11D1E3-1EAA-4368-9E49-3799005BF8B2}" type="slidenum">
              <a:rPr lang="en-US" smtClean="0"/>
              <a:pPr/>
              <a:t>54</a:t>
            </a:fld>
            <a:endParaRPr lang="en-US"/>
          </a:p>
        </p:txBody>
      </p:sp>
    </p:spTree>
    <p:extLst>
      <p:ext uri="{BB962C8B-B14F-4D97-AF65-F5344CB8AC3E}">
        <p14:creationId xmlns:p14="http://schemas.microsoft.com/office/powerpoint/2010/main" val="3240283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460375"/>
            <a:ext cx="3238500" cy="2300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11D1E3-1EAA-4368-9E49-3799005BF8B2}" type="slidenum">
              <a:rPr lang="en-US" smtClean="0"/>
              <a:pPr/>
              <a:t>8</a:t>
            </a:fld>
            <a:endParaRPr lang="en-US"/>
          </a:p>
        </p:txBody>
      </p:sp>
    </p:spTree>
    <p:extLst>
      <p:ext uri="{BB962C8B-B14F-4D97-AF65-F5344CB8AC3E}">
        <p14:creationId xmlns:p14="http://schemas.microsoft.com/office/powerpoint/2010/main" val="1432549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smtClean="0">
                <a:latin typeface="Times New Roman"/>
              </a:rPr>
              <a:t>The length of the holding period is dictated by the length of the coil and the flow rate of the medium.</a:t>
            </a:r>
            <a:endParaRPr lang="en-US" dirty="0"/>
          </a:p>
        </p:txBody>
      </p:sp>
      <p:sp>
        <p:nvSpPr>
          <p:cNvPr id="4" name="Slide Number Placeholder 3"/>
          <p:cNvSpPr>
            <a:spLocks noGrp="1"/>
          </p:cNvSpPr>
          <p:nvPr>
            <p:ph type="sldNum" sz="quarter" idx="10"/>
          </p:nvPr>
        </p:nvSpPr>
        <p:spPr/>
        <p:txBody>
          <a:bodyPr/>
          <a:lstStyle/>
          <a:p>
            <a:fld id="{BC11D1E3-1EAA-4368-9E49-3799005BF8B2}" type="slidenum">
              <a:rPr lang="en-US" smtClean="0"/>
              <a:pPr/>
              <a:t>57</a:t>
            </a:fld>
            <a:endParaRPr lang="en-US"/>
          </a:p>
        </p:txBody>
      </p:sp>
    </p:spTree>
    <p:extLst>
      <p:ext uri="{BB962C8B-B14F-4D97-AF65-F5344CB8AC3E}">
        <p14:creationId xmlns:p14="http://schemas.microsoft.com/office/powerpoint/2010/main" val="3790438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smtClean="0">
                <a:latin typeface="Times New Roman"/>
              </a:rPr>
              <a:t>The hot medium is then cooled to the fermentation temperature using two sequential heat exchangers - the first utilizing the incoming</a:t>
            </a:r>
          </a:p>
          <a:p>
            <a:pPr algn="l"/>
            <a:r>
              <a:rPr lang="en-US" sz="1200" b="0" i="0" u="none" strike="noStrike" baseline="0" dirty="0" smtClean="0">
                <a:latin typeface="Times New Roman"/>
              </a:rPr>
              <a:t>medium as the cooling source (thus conserving heat by heating-up the incoming medium) and the second using cooling water</a:t>
            </a:r>
            <a:endParaRPr lang="en-US" dirty="0"/>
          </a:p>
        </p:txBody>
      </p:sp>
      <p:sp>
        <p:nvSpPr>
          <p:cNvPr id="4" name="Slide Number Placeholder 3"/>
          <p:cNvSpPr>
            <a:spLocks noGrp="1"/>
          </p:cNvSpPr>
          <p:nvPr>
            <p:ph type="sldNum" sz="quarter" idx="10"/>
          </p:nvPr>
        </p:nvSpPr>
        <p:spPr/>
        <p:txBody>
          <a:bodyPr/>
          <a:lstStyle/>
          <a:p>
            <a:fld id="{BC11D1E3-1EAA-4368-9E49-3799005BF8B2}" type="slidenum">
              <a:rPr lang="en-US" smtClean="0"/>
              <a:pPr/>
              <a:t>58</a:t>
            </a:fld>
            <a:endParaRPr lang="en-US"/>
          </a:p>
        </p:txBody>
      </p:sp>
    </p:spTree>
    <p:extLst>
      <p:ext uri="{BB962C8B-B14F-4D97-AF65-F5344CB8AC3E}">
        <p14:creationId xmlns:p14="http://schemas.microsoft.com/office/powerpoint/2010/main" val="4284767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10"/>
          </p:nvPr>
        </p:nvSpPr>
        <p:spPr/>
        <p:txBody>
          <a:bodyPr/>
          <a:lstStyle/>
          <a:p>
            <a:fld id="{BC11D1E3-1EAA-4368-9E49-3799005BF8B2}" type="slidenum">
              <a:rPr lang="en-US" smtClean="0"/>
              <a:pPr/>
              <a:t>60</a:t>
            </a:fld>
            <a:endParaRPr lang="en-US"/>
          </a:p>
        </p:txBody>
      </p:sp>
    </p:spTree>
    <p:extLst>
      <p:ext uri="{BB962C8B-B14F-4D97-AF65-F5344CB8AC3E}">
        <p14:creationId xmlns:p14="http://schemas.microsoft.com/office/powerpoint/2010/main" val="1799456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11D1E3-1EAA-4368-9E49-3799005BF8B2}" type="slidenum">
              <a:rPr lang="en-US" smtClean="0"/>
              <a:pPr/>
              <a:t>66</a:t>
            </a:fld>
            <a:endParaRPr lang="en-US"/>
          </a:p>
        </p:txBody>
      </p:sp>
    </p:spTree>
    <p:extLst>
      <p:ext uri="{BB962C8B-B14F-4D97-AF65-F5344CB8AC3E}">
        <p14:creationId xmlns:p14="http://schemas.microsoft.com/office/powerpoint/2010/main" val="4018906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Fluid -</a:t>
            </a:r>
            <a:r>
              <a:rPr lang="en-US" baseline="0" dirty="0" smtClean="0"/>
              <a:t> gas or liquid</a:t>
            </a:r>
            <a:endParaRPr lang="en-US" dirty="0"/>
          </a:p>
        </p:txBody>
      </p:sp>
      <p:sp>
        <p:nvSpPr>
          <p:cNvPr id="4" name="Slide Number Placeholder 3"/>
          <p:cNvSpPr>
            <a:spLocks noGrp="1"/>
          </p:cNvSpPr>
          <p:nvPr>
            <p:ph type="sldNum" sz="quarter" idx="10"/>
          </p:nvPr>
        </p:nvSpPr>
        <p:spPr/>
        <p:txBody>
          <a:bodyPr/>
          <a:lstStyle/>
          <a:p>
            <a:fld id="{BC11D1E3-1EAA-4368-9E49-3799005BF8B2}" type="slidenum">
              <a:rPr lang="en-US" smtClean="0"/>
              <a:pPr/>
              <a:t>69</a:t>
            </a:fld>
            <a:endParaRPr lang="en-US"/>
          </a:p>
        </p:txBody>
      </p:sp>
    </p:spTree>
    <p:extLst>
      <p:ext uri="{BB962C8B-B14F-4D97-AF65-F5344CB8AC3E}">
        <p14:creationId xmlns:p14="http://schemas.microsoft.com/office/powerpoint/2010/main" val="2557232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460375"/>
            <a:ext cx="3238500" cy="2300288"/>
          </a:xfrm>
        </p:spPr>
      </p:sp>
      <p:sp>
        <p:nvSpPr>
          <p:cNvPr id="3" name="Notes Placeholder 2"/>
          <p:cNvSpPr>
            <a:spLocks noGrp="1"/>
          </p:cNvSpPr>
          <p:nvPr>
            <p:ph type="body" idx="1"/>
          </p:nvPr>
        </p:nvSpPr>
        <p:spPr/>
        <p:txBody>
          <a:bodyPr/>
          <a:lstStyle/>
          <a:p>
            <a:r>
              <a:rPr kumimoji="0" lang="en-US" sz="195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The particles because of their mass will have sufficient momentum to continue to move toward the cylinder and break through the streamlines</a:t>
            </a:r>
            <a:endParaRPr lang="en-US" dirty="0"/>
          </a:p>
        </p:txBody>
      </p:sp>
      <p:sp>
        <p:nvSpPr>
          <p:cNvPr id="4" name="Slide Number Placeholder 3"/>
          <p:cNvSpPr>
            <a:spLocks noGrp="1"/>
          </p:cNvSpPr>
          <p:nvPr>
            <p:ph type="sldNum" sz="quarter" idx="10"/>
          </p:nvPr>
        </p:nvSpPr>
        <p:spPr/>
        <p:txBody>
          <a:bodyPr/>
          <a:lstStyle/>
          <a:p>
            <a:fld id="{BC11D1E3-1EAA-4368-9E49-3799005BF8B2}" type="slidenum">
              <a:rPr lang="en-US" smtClean="0"/>
              <a:pPr/>
              <a:t>70</a:t>
            </a:fld>
            <a:endParaRPr lang="en-US"/>
          </a:p>
        </p:txBody>
      </p:sp>
    </p:spTree>
    <p:extLst>
      <p:ext uri="{BB962C8B-B14F-4D97-AF65-F5344CB8AC3E}">
        <p14:creationId xmlns:p14="http://schemas.microsoft.com/office/powerpoint/2010/main" val="6224969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smtClean="0">
                <a:latin typeface="Times New Roman"/>
              </a:rPr>
              <a:t>Filters have been classified into two types: those in which the pores in the filter are smaller </a:t>
            </a:r>
            <a:r>
              <a:rPr lang="en-US" sz="1200" b="0" i="0" u="none" strike="noStrike" kern="1200" baseline="0" dirty="0" smtClean="0">
                <a:solidFill>
                  <a:schemeClr val="tx1"/>
                </a:solidFill>
                <a:latin typeface="+mn-lt"/>
                <a:ea typeface="+mn-ea"/>
                <a:cs typeface="+mn-cs"/>
              </a:rPr>
              <a:t>than the particles which are to be removed and those in which the pores are larger than the particles which are to be removed.</a:t>
            </a:r>
            <a:endParaRPr lang="en-US" dirty="0"/>
          </a:p>
        </p:txBody>
      </p:sp>
      <p:sp>
        <p:nvSpPr>
          <p:cNvPr id="4" name="Slide Number Placeholder 3"/>
          <p:cNvSpPr>
            <a:spLocks noGrp="1"/>
          </p:cNvSpPr>
          <p:nvPr>
            <p:ph type="sldNum" sz="quarter" idx="10"/>
          </p:nvPr>
        </p:nvSpPr>
        <p:spPr/>
        <p:txBody>
          <a:bodyPr/>
          <a:lstStyle/>
          <a:p>
            <a:fld id="{BC11D1E3-1EAA-4368-9E49-3799005BF8B2}" type="slidenum">
              <a:rPr lang="en-US" smtClean="0"/>
              <a:pPr/>
              <a:t>74</a:t>
            </a:fld>
            <a:endParaRPr lang="en-US"/>
          </a:p>
        </p:txBody>
      </p:sp>
    </p:spTree>
    <p:extLst>
      <p:ext uri="{BB962C8B-B14F-4D97-AF65-F5344CB8AC3E}">
        <p14:creationId xmlns:p14="http://schemas.microsoft.com/office/powerpoint/2010/main" val="574790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460375"/>
            <a:ext cx="3238500" cy="2300288"/>
          </a:xfrm>
        </p:spPr>
      </p:sp>
      <p:sp>
        <p:nvSpPr>
          <p:cNvPr id="3" name="Notes Placeholder 2"/>
          <p:cNvSpPr>
            <a:spLocks noGrp="1"/>
          </p:cNvSpPr>
          <p:nvPr>
            <p:ph type="body" idx="1"/>
          </p:nvPr>
        </p:nvSpPr>
        <p:spPr/>
        <p:txBody>
          <a:bodyPr/>
          <a:lstStyle/>
          <a:p>
            <a:r>
              <a:rPr lang="en-US" dirty="0" smtClean="0"/>
              <a:t>Such as reduction in pH</a:t>
            </a:r>
            <a:endParaRPr lang="en-US" dirty="0"/>
          </a:p>
        </p:txBody>
      </p:sp>
      <p:sp>
        <p:nvSpPr>
          <p:cNvPr id="4" name="Slide Number Placeholder 3"/>
          <p:cNvSpPr>
            <a:spLocks noGrp="1"/>
          </p:cNvSpPr>
          <p:nvPr>
            <p:ph type="sldNum" sz="quarter" idx="10"/>
          </p:nvPr>
        </p:nvSpPr>
        <p:spPr/>
        <p:txBody>
          <a:bodyPr/>
          <a:lstStyle/>
          <a:p>
            <a:fld id="{BC11D1E3-1EAA-4368-9E49-3799005BF8B2}" type="slidenum">
              <a:rPr lang="en-US" smtClean="0"/>
              <a:pPr/>
              <a:t>9</a:t>
            </a:fld>
            <a:endParaRPr lang="en-US"/>
          </a:p>
        </p:txBody>
      </p:sp>
    </p:spTree>
    <p:extLst>
      <p:ext uri="{BB962C8B-B14F-4D97-AF65-F5344CB8AC3E}">
        <p14:creationId xmlns:p14="http://schemas.microsoft.com/office/powerpoint/2010/main" val="134822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460375"/>
            <a:ext cx="3238500" cy="2300288"/>
          </a:xfrm>
        </p:spPr>
      </p:sp>
      <p:sp>
        <p:nvSpPr>
          <p:cNvPr id="3" name="Notes Placeholder 2"/>
          <p:cNvSpPr>
            <a:spLocks noGrp="1"/>
          </p:cNvSpPr>
          <p:nvPr>
            <p:ph type="body" idx="1"/>
          </p:nvPr>
        </p:nvSpPr>
        <p:spPr/>
        <p:txBody>
          <a:bodyPr/>
          <a:lstStyle/>
          <a:p>
            <a:pPr algn="l"/>
            <a:r>
              <a:rPr lang="en-US" sz="1200" b="0" i="0" u="none" strike="noStrike" baseline="0" dirty="0" smtClean="0">
                <a:latin typeface="Times New Roman"/>
              </a:rPr>
              <a:t>Filtration techniques will be considered later in this chapter. Before the techniques which are used for the steam sterilization of culture media are</a:t>
            </a:r>
          </a:p>
          <a:p>
            <a:pPr algn="l"/>
            <a:r>
              <a:rPr lang="en-US" sz="1200" b="0" i="0" u="none" strike="noStrike" baseline="0" dirty="0" smtClean="0">
                <a:latin typeface="Times New Roman"/>
              </a:rPr>
              <a:t>discussed it is necessary to discuss the </a:t>
            </a:r>
            <a:r>
              <a:rPr lang="en-US" sz="1200" b="1" i="0" u="none" strike="noStrike" baseline="0" dirty="0" smtClean="0">
                <a:latin typeface="Times New Roman"/>
              </a:rPr>
              <a:t>kinetics of sterilization</a:t>
            </a:r>
            <a:endParaRPr lang="en-US" b="1" dirty="0"/>
          </a:p>
        </p:txBody>
      </p:sp>
      <p:sp>
        <p:nvSpPr>
          <p:cNvPr id="4" name="Slide Number Placeholder 3"/>
          <p:cNvSpPr>
            <a:spLocks noGrp="1"/>
          </p:cNvSpPr>
          <p:nvPr>
            <p:ph type="sldNum" sz="quarter" idx="10"/>
          </p:nvPr>
        </p:nvSpPr>
        <p:spPr/>
        <p:txBody>
          <a:bodyPr/>
          <a:lstStyle/>
          <a:p>
            <a:fld id="{BC11D1E3-1EAA-4368-9E49-3799005BF8B2}" type="slidenum">
              <a:rPr lang="en-US" smtClean="0"/>
              <a:pPr/>
              <a:t>13</a:t>
            </a:fld>
            <a:endParaRPr lang="en-US"/>
          </a:p>
        </p:txBody>
      </p:sp>
    </p:spTree>
    <p:extLst>
      <p:ext uri="{BB962C8B-B14F-4D97-AF65-F5344CB8AC3E}">
        <p14:creationId xmlns:p14="http://schemas.microsoft.com/office/powerpoint/2010/main" val="3461789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460375"/>
            <a:ext cx="3238500" cy="2300288"/>
          </a:xfrm>
        </p:spPr>
      </p:sp>
      <p:sp>
        <p:nvSpPr>
          <p:cNvPr id="3" name="Notes Placeholder 2"/>
          <p:cNvSpPr>
            <a:spLocks noGrp="1"/>
          </p:cNvSpPr>
          <p:nvPr>
            <p:ph type="body" idx="1"/>
          </p:nvPr>
        </p:nvSpPr>
        <p:spPr/>
        <p:txBody>
          <a:bodyPr/>
          <a:lstStyle/>
          <a:p>
            <a:pPr marL="0" marR="0" lvl="0" indent="0" algn="l" defTabSz="913780" rtl="0" eaLnBrk="1" fontAlgn="auto" latinLnBrk="0" hangingPunct="1">
              <a:lnSpc>
                <a:spcPct val="100000"/>
              </a:lnSpc>
              <a:spcBef>
                <a:spcPts val="0"/>
              </a:spcBef>
              <a:spcAft>
                <a:spcPts val="0"/>
              </a:spcAft>
              <a:buClrTx/>
              <a:buSzTx/>
              <a:buFontTx/>
              <a:buNone/>
              <a:tabLst/>
              <a:defRPr/>
            </a:pPr>
            <a:r>
              <a:rPr kumimoji="0" lang="en-US" altLang="en-US" sz="2600" b="1" i="0" u="none" strike="noStrike" kern="0" cap="none" spc="0" normalizeH="0" baseline="0" noProof="0" dirty="0" smtClean="0">
                <a:ln>
                  <a:noFill/>
                </a:ln>
                <a:solidFill>
                  <a:srgbClr val="003366"/>
                </a:solidFill>
                <a:effectLst/>
                <a:uLnTx/>
                <a:uFillTx/>
                <a:latin typeface="Bookman Old Style" pitchFamily="18" charset="0"/>
                <a:ea typeface="ＭＳ Ｐゴシック" pitchFamily="34" charset="-128"/>
                <a:cs typeface="Arial"/>
              </a:rPr>
              <a:t>It is important to note that we are considering the number of organisms and not the concentration of the microorganism</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C11D1E3-1EAA-4368-9E49-3799005BF8B2}" type="slidenum">
              <a:rPr lang="en-US" smtClean="0"/>
              <a:pPr/>
              <a:t>16</a:t>
            </a:fld>
            <a:endParaRPr lang="en-US"/>
          </a:p>
        </p:txBody>
      </p:sp>
    </p:spTree>
    <p:extLst>
      <p:ext uri="{BB962C8B-B14F-4D97-AF65-F5344CB8AC3E}">
        <p14:creationId xmlns:p14="http://schemas.microsoft.com/office/powerpoint/2010/main" val="3632976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460375"/>
            <a:ext cx="3238500" cy="23002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11D1E3-1EAA-4368-9E49-3799005BF8B2}"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632976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460375"/>
            <a:ext cx="3238500" cy="2300288"/>
          </a:xfrm>
        </p:spPr>
      </p:sp>
      <p:sp>
        <p:nvSpPr>
          <p:cNvPr id="3" name="Notes Placeholder 2"/>
          <p:cNvSpPr>
            <a:spLocks noGrp="1"/>
          </p:cNvSpPr>
          <p:nvPr>
            <p:ph type="body" idx="1"/>
          </p:nvPr>
        </p:nvSpPr>
        <p:spPr/>
        <p:txBody>
          <a:bodyPr/>
          <a:lstStyle/>
          <a:p>
            <a:pPr marL="171450" indent="-171450">
              <a:buFontTx/>
              <a:buChar char="-"/>
            </a:pPr>
            <a:r>
              <a:rPr lang="en-US" baseline="0" dirty="0" smtClean="0"/>
              <a:t>Plots of the proportion of survivors and z natural logarithm of the proportion of survivors in a population of microorganism subjected to a lethal temperature over a time period</a:t>
            </a:r>
          </a:p>
          <a:p>
            <a:pPr marL="171450" indent="-171450">
              <a:buFontTx/>
              <a:buChar char="-"/>
            </a:pPr>
            <a:r>
              <a:rPr lang="en-US" baseline="0" dirty="0" smtClean="0"/>
              <a:t>The graphical representation of equation 1 and 3 are illustrated in the above figure</a:t>
            </a:r>
            <a:endParaRPr lang="en-US" dirty="0"/>
          </a:p>
        </p:txBody>
      </p:sp>
      <p:sp>
        <p:nvSpPr>
          <p:cNvPr id="4" name="Slide Number Placeholder 3"/>
          <p:cNvSpPr>
            <a:spLocks noGrp="1"/>
          </p:cNvSpPr>
          <p:nvPr>
            <p:ph type="sldNum" sz="quarter" idx="10"/>
          </p:nvPr>
        </p:nvSpPr>
        <p:spPr/>
        <p:txBody>
          <a:bodyPr/>
          <a:lstStyle/>
          <a:p>
            <a:fld id="{BC11D1E3-1EAA-4368-9E49-3799005BF8B2}" type="slidenum">
              <a:rPr lang="en-US" smtClean="0"/>
              <a:pPr/>
              <a:t>19</a:t>
            </a:fld>
            <a:endParaRPr lang="en-US"/>
          </a:p>
        </p:txBody>
      </p:sp>
    </p:spTree>
    <p:extLst>
      <p:ext uri="{BB962C8B-B14F-4D97-AF65-F5344CB8AC3E}">
        <p14:creationId xmlns:p14="http://schemas.microsoft.com/office/powerpoint/2010/main" val="2983155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460375"/>
            <a:ext cx="3238500" cy="2300288"/>
          </a:xfrm>
        </p:spPr>
      </p:sp>
      <p:sp>
        <p:nvSpPr>
          <p:cNvPr id="3" name="Notes Placeholder 2"/>
          <p:cNvSpPr>
            <a:spLocks noGrp="1"/>
          </p:cNvSpPr>
          <p:nvPr>
            <p:ph type="body" idx="1"/>
          </p:nvPr>
        </p:nvSpPr>
        <p:spPr/>
        <p:txBody>
          <a:bodyPr/>
          <a:lstStyle/>
          <a:p>
            <a:pPr algn="l"/>
            <a:r>
              <a:rPr lang="en-US" sz="1200" b="0" i="0" u="none" strike="noStrike" baseline="0" dirty="0" smtClean="0">
                <a:latin typeface="Times New Roman"/>
              </a:rPr>
              <a:t>- </a:t>
            </a:r>
            <a:r>
              <a:rPr lang="en-US" sz="1200" b="1" i="0" u="none" strike="noStrike" baseline="0" dirty="0" smtClean="0">
                <a:latin typeface="Times New Roman"/>
              </a:rPr>
              <a:t>a value of </a:t>
            </a:r>
            <a:r>
              <a:rPr lang="en-US" sz="1200" b="1" i="0" u="none" strike="noStrike" baseline="0" dirty="0" err="1" smtClean="0">
                <a:latin typeface="Times New Roman"/>
              </a:rPr>
              <a:t>N</a:t>
            </a:r>
            <a:r>
              <a:rPr lang="en-US" sz="800" b="1" i="0" u="none" strike="noStrike" baseline="0" dirty="0" err="1" smtClean="0">
                <a:latin typeface="Times New Roman"/>
              </a:rPr>
              <a:t>t</a:t>
            </a:r>
            <a:r>
              <a:rPr lang="en-US" sz="800" b="1" i="1" u="none" strike="noStrike" baseline="0" dirty="0" smtClean="0">
                <a:latin typeface="Times New Roman"/>
              </a:rPr>
              <a:t> </a:t>
            </a:r>
            <a:r>
              <a:rPr lang="en-US" sz="1200" b="1" i="0" u="none" strike="noStrike" baseline="0" dirty="0" smtClean="0">
                <a:latin typeface="Times New Roman"/>
              </a:rPr>
              <a:t>of less than one is considered in terms of the probability of an organism surviving the treatment.</a:t>
            </a:r>
            <a:endParaRPr lang="en-US" b="1" dirty="0"/>
          </a:p>
        </p:txBody>
      </p:sp>
      <p:sp>
        <p:nvSpPr>
          <p:cNvPr id="4" name="Slide Number Placeholder 3"/>
          <p:cNvSpPr>
            <a:spLocks noGrp="1"/>
          </p:cNvSpPr>
          <p:nvPr>
            <p:ph type="sldNum" sz="quarter" idx="10"/>
          </p:nvPr>
        </p:nvSpPr>
        <p:spPr/>
        <p:txBody>
          <a:bodyPr/>
          <a:lstStyle/>
          <a:p>
            <a:fld id="{BC11D1E3-1EAA-4368-9E49-3799005BF8B2}" type="slidenum">
              <a:rPr lang="en-US" smtClean="0"/>
              <a:pPr/>
              <a:t>20</a:t>
            </a:fld>
            <a:endParaRPr lang="en-US"/>
          </a:p>
        </p:txBody>
      </p:sp>
    </p:spTree>
    <p:extLst>
      <p:ext uri="{BB962C8B-B14F-4D97-AF65-F5344CB8AC3E}">
        <p14:creationId xmlns:p14="http://schemas.microsoft.com/office/powerpoint/2010/main" val="762598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460375"/>
            <a:ext cx="3238500" cy="2300288"/>
          </a:xfrm>
        </p:spPr>
      </p:sp>
      <p:sp>
        <p:nvSpPr>
          <p:cNvPr id="3" name="Notes Placeholder 2"/>
          <p:cNvSpPr>
            <a:spLocks noGrp="1"/>
          </p:cNvSpPr>
          <p:nvPr>
            <p:ph type="body" idx="1"/>
          </p:nvPr>
        </p:nvSpPr>
        <p:spPr/>
        <p:txBody>
          <a:bodyPr/>
          <a:lstStyle/>
          <a:p>
            <a:pPr algn="l"/>
            <a:r>
              <a:rPr lang="en-US" sz="1200" b="1" i="0" u="none" strike="noStrike" baseline="0" dirty="0" smtClean="0">
                <a:latin typeface="Times New Roman"/>
              </a:rPr>
              <a:t>The value of </a:t>
            </a:r>
            <a:r>
              <a:rPr lang="en-US" sz="1200" b="1" i="1" u="none" strike="noStrike" baseline="0" dirty="0" smtClean="0">
                <a:latin typeface="Times New Roman"/>
              </a:rPr>
              <a:t>k </a:t>
            </a:r>
            <a:r>
              <a:rPr lang="en-US" sz="1200" b="1" i="0" u="none" strike="noStrike" baseline="0" dirty="0" smtClean="0">
                <a:latin typeface="Times New Roman"/>
              </a:rPr>
              <a:t>is not only species dependent, but dependent on the physiological form of the cell; for example, the endospores of the genus </a:t>
            </a:r>
            <a:r>
              <a:rPr lang="en-US" sz="1200" b="1" i="1" u="none" strike="noStrike" baseline="0" dirty="0" smtClean="0">
                <a:latin typeface="Times New Roman"/>
              </a:rPr>
              <a:t>Bacillus </a:t>
            </a:r>
            <a:r>
              <a:rPr lang="en-US" sz="1200" b="1" i="0" u="none" strike="noStrike" baseline="0" dirty="0" smtClean="0">
                <a:latin typeface="Times New Roman"/>
              </a:rPr>
              <a:t>are far more heat resistant than the vegetative cells.</a:t>
            </a:r>
            <a:endParaRPr lang="en-US" b="1" dirty="0"/>
          </a:p>
        </p:txBody>
      </p:sp>
      <p:sp>
        <p:nvSpPr>
          <p:cNvPr id="4" name="Slide Number Placeholder 3"/>
          <p:cNvSpPr>
            <a:spLocks noGrp="1"/>
          </p:cNvSpPr>
          <p:nvPr>
            <p:ph type="sldNum" sz="quarter" idx="10"/>
          </p:nvPr>
        </p:nvSpPr>
        <p:spPr/>
        <p:txBody>
          <a:bodyPr/>
          <a:lstStyle/>
          <a:p>
            <a:fld id="{BC11D1E3-1EAA-4368-9E49-3799005BF8B2}" type="slidenum">
              <a:rPr lang="en-US" smtClean="0"/>
              <a:pPr/>
              <a:t>21</a:t>
            </a:fld>
            <a:endParaRPr lang="en-US"/>
          </a:p>
        </p:txBody>
      </p:sp>
    </p:spTree>
    <p:extLst>
      <p:ext uri="{BB962C8B-B14F-4D97-AF65-F5344CB8AC3E}">
        <p14:creationId xmlns:p14="http://schemas.microsoft.com/office/powerpoint/2010/main" val="232206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854" y="408940"/>
            <a:ext cx="2785335" cy="1431290"/>
          </a:xfrm>
        </p:spPr>
        <p:txBody>
          <a:bodyPr anchor="b"/>
          <a:lstStyle>
            <a:lvl1pPr>
              <a:defRPr sz="30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671431" y="883251"/>
            <a:ext cx="4371975" cy="4359187"/>
          </a:xfrm>
        </p:spPr>
        <p:txBody>
          <a:bodyPr anchor="t"/>
          <a:lstStyle>
            <a:lvl1pPr marL="0" indent="0">
              <a:buNone/>
              <a:defRPr sz="3000"/>
            </a:lvl1pPr>
            <a:lvl2pPr marL="421439" indent="0">
              <a:buNone/>
              <a:defRPr sz="2600"/>
            </a:lvl2pPr>
            <a:lvl3pPr marL="842884" indent="0">
              <a:buNone/>
              <a:defRPr sz="2200"/>
            </a:lvl3pPr>
            <a:lvl4pPr marL="1264299" indent="0">
              <a:buNone/>
              <a:defRPr sz="1800"/>
            </a:lvl4pPr>
            <a:lvl5pPr marL="1685762" indent="0">
              <a:buNone/>
              <a:defRPr sz="1800"/>
            </a:lvl5pPr>
            <a:lvl6pPr marL="2107165" indent="0">
              <a:buNone/>
              <a:defRPr sz="1800"/>
            </a:lvl6pPr>
            <a:lvl7pPr marL="2528599" indent="0">
              <a:buNone/>
              <a:defRPr sz="1800"/>
            </a:lvl7pPr>
            <a:lvl8pPr marL="2950034" indent="0">
              <a:buNone/>
              <a:defRPr sz="1800"/>
            </a:lvl8pPr>
            <a:lvl9pPr marL="3371472" indent="0">
              <a:buNone/>
              <a:defRPr sz="1800"/>
            </a:lvl9pPr>
          </a:lstStyle>
          <a:p>
            <a:r>
              <a:rPr lang="en-US" smtClean="0"/>
              <a:t>Click icon to add picture</a:t>
            </a:r>
            <a:endParaRPr lang="en-US" dirty="0"/>
          </a:p>
        </p:txBody>
      </p:sp>
      <p:sp>
        <p:nvSpPr>
          <p:cNvPr id="4" name="Text Placeholder 3"/>
          <p:cNvSpPr>
            <a:spLocks noGrp="1"/>
          </p:cNvSpPr>
          <p:nvPr>
            <p:ph type="body" sz="half" idx="2"/>
          </p:nvPr>
        </p:nvSpPr>
        <p:spPr>
          <a:xfrm>
            <a:off x="594854" y="1840230"/>
            <a:ext cx="2785335" cy="3409254"/>
          </a:xfrm>
        </p:spPr>
        <p:txBody>
          <a:bodyPr/>
          <a:lstStyle>
            <a:lvl1pPr marL="0" indent="0">
              <a:buNone/>
              <a:defRPr sz="1500"/>
            </a:lvl1pPr>
            <a:lvl2pPr marL="421439" indent="0">
              <a:buNone/>
              <a:defRPr sz="1300"/>
            </a:lvl2pPr>
            <a:lvl3pPr marL="842884" indent="0">
              <a:buNone/>
              <a:defRPr sz="1100"/>
            </a:lvl3pPr>
            <a:lvl4pPr marL="1264299" indent="0">
              <a:buNone/>
              <a:defRPr sz="900"/>
            </a:lvl4pPr>
            <a:lvl5pPr marL="1685762" indent="0">
              <a:buNone/>
              <a:defRPr sz="900"/>
            </a:lvl5pPr>
            <a:lvl6pPr marL="2107165" indent="0">
              <a:buNone/>
              <a:defRPr sz="900"/>
            </a:lvl6pPr>
            <a:lvl7pPr marL="2528599" indent="0">
              <a:buNone/>
              <a:defRPr sz="900"/>
            </a:lvl7pPr>
            <a:lvl8pPr marL="2950034" indent="0">
              <a:buNone/>
              <a:defRPr sz="900"/>
            </a:lvl8pPr>
            <a:lvl9pPr marL="33714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B331BD-F449-4D5A-961E-EE27337DE2A1}" type="datetime1">
              <a:rPr lang="en-US" smtClean="0">
                <a:solidFill>
                  <a:prstClr val="black">
                    <a:tint val="75000"/>
                  </a:prstClr>
                </a:solidFill>
              </a:rPr>
              <a:pPr/>
              <a:t>5/2/2020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357225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fld id="{BD465E4A-E425-4DD4-A9B7-EF61667AE219}" type="datetime1">
              <a:rPr lang="en-US" smtClean="0">
                <a:solidFill>
                  <a:prstClr val="black"/>
                </a:solidFill>
              </a:rPr>
              <a:pPr>
                <a:defRPr/>
              </a:pPr>
              <a:t>5/2/2020</a:t>
            </a:fld>
            <a:endParaRPr lang="en-US">
              <a:solidFill>
                <a:prstClr val="black"/>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6E9B5409-F64E-4E7E-A2C7-EAA6E0451368}"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56859135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2185" y="3941731"/>
            <a:ext cx="7340600" cy="1218300"/>
          </a:xfrm>
        </p:spPr>
        <p:txBody>
          <a:bodyPr anchor="t"/>
          <a:lstStyle>
            <a:lvl1pPr algn="l">
              <a:defRPr sz="3700" b="1" cap="all"/>
            </a:lvl1pPr>
          </a:lstStyle>
          <a:p>
            <a:r>
              <a:rPr lang="en-US" smtClean="0"/>
              <a:t>Click to edit Master title style</a:t>
            </a:r>
            <a:endParaRPr lang="en-US"/>
          </a:p>
        </p:txBody>
      </p:sp>
      <p:sp>
        <p:nvSpPr>
          <p:cNvPr id="3" name="Text Placeholder 2"/>
          <p:cNvSpPr>
            <a:spLocks noGrp="1"/>
          </p:cNvSpPr>
          <p:nvPr>
            <p:ph type="body" idx="1"/>
          </p:nvPr>
        </p:nvSpPr>
        <p:spPr>
          <a:xfrm>
            <a:off x="682185" y="2599895"/>
            <a:ext cx="7340600" cy="1341834"/>
          </a:xfrm>
        </p:spPr>
        <p:txBody>
          <a:bodyPr anchor="b"/>
          <a:lstStyle>
            <a:lvl1pPr marL="0" indent="0">
              <a:buNone/>
              <a:defRPr sz="1800"/>
            </a:lvl1pPr>
            <a:lvl2pPr marL="421859" indent="0">
              <a:buNone/>
              <a:defRPr sz="1700"/>
            </a:lvl2pPr>
            <a:lvl3pPr marL="843718" indent="0">
              <a:buNone/>
              <a:defRPr sz="1500"/>
            </a:lvl3pPr>
            <a:lvl4pPr marL="1265572" indent="0">
              <a:buNone/>
              <a:defRPr sz="1300"/>
            </a:lvl4pPr>
            <a:lvl5pPr marL="1687441" indent="0">
              <a:buNone/>
              <a:defRPr sz="1300"/>
            </a:lvl5pPr>
            <a:lvl6pPr marL="2109288" indent="0">
              <a:buNone/>
              <a:defRPr sz="1300"/>
            </a:lvl6pPr>
            <a:lvl7pPr marL="2531146" indent="0">
              <a:buNone/>
              <a:defRPr sz="1300"/>
            </a:lvl7pPr>
            <a:lvl8pPr marL="2953004" indent="0">
              <a:buNone/>
              <a:defRPr sz="1300"/>
            </a:lvl8pPr>
            <a:lvl9pPr marL="3374862" indent="0">
              <a:buNone/>
              <a:defRPr sz="13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fld id="{07429DC0-28C7-4CA2-AB1F-39CC05335065}" type="datetime1">
              <a:rPr lang="en-US" smtClean="0">
                <a:solidFill>
                  <a:prstClr val="black"/>
                </a:solidFill>
              </a:rPr>
              <a:pPr>
                <a:defRPr/>
              </a:pPr>
              <a:t>5/2/2020</a:t>
            </a:fld>
            <a:endParaRPr lang="en-US">
              <a:solidFill>
                <a:prstClr val="black"/>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5DC00616-E6F2-4519-9E8A-11A7FBC61CAC}"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9176878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63600" y="1431290"/>
            <a:ext cx="3598333" cy="4052482"/>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5873" y="1431290"/>
            <a:ext cx="3598333" cy="4052482"/>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fld id="{5344AFB6-89C0-40CA-956F-0149A42C808E}" type="datetime1">
              <a:rPr lang="en-US" smtClean="0">
                <a:solidFill>
                  <a:prstClr val="black"/>
                </a:solidFill>
              </a:rPr>
              <a:pPr>
                <a:defRPr/>
              </a:pPr>
              <a:t>5/2/2020</a:t>
            </a:fld>
            <a:endParaRPr lang="en-US">
              <a:solidFill>
                <a:prstClr val="black"/>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5A7E5F27-1459-4344-A2F0-03B74BC45066}"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3138857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1800" y="245648"/>
            <a:ext cx="7772400" cy="10223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800" y="1373073"/>
            <a:ext cx="3815733" cy="572232"/>
          </a:xfrm>
        </p:spPr>
        <p:txBody>
          <a:bodyPr anchor="b"/>
          <a:lstStyle>
            <a:lvl1pPr marL="0" indent="0">
              <a:buNone/>
              <a:defRPr sz="2200" b="1"/>
            </a:lvl1pPr>
            <a:lvl2pPr marL="421859" indent="0">
              <a:buNone/>
              <a:defRPr sz="1800" b="1"/>
            </a:lvl2pPr>
            <a:lvl3pPr marL="843718" indent="0">
              <a:buNone/>
              <a:defRPr sz="1700" b="1"/>
            </a:lvl3pPr>
            <a:lvl4pPr marL="1265572" indent="0">
              <a:buNone/>
              <a:defRPr sz="1500" b="1"/>
            </a:lvl4pPr>
            <a:lvl5pPr marL="1687441" indent="0">
              <a:buNone/>
              <a:defRPr sz="1500" b="1"/>
            </a:lvl5pPr>
            <a:lvl6pPr marL="2109288" indent="0">
              <a:buNone/>
              <a:defRPr sz="1500" b="1"/>
            </a:lvl6pPr>
            <a:lvl7pPr marL="2531146" indent="0">
              <a:buNone/>
              <a:defRPr sz="1500" b="1"/>
            </a:lvl7pPr>
            <a:lvl8pPr marL="2953004" indent="0">
              <a:buNone/>
              <a:defRPr sz="1500" b="1"/>
            </a:lvl8pPr>
            <a:lvl9pPr marL="3374862"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31800" y="1945305"/>
            <a:ext cx="3815733" cy="3534208"/>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386969" y="1373073"/>
            <a:ext cx="3817232" cy="572232"/>
          </a:xfrm>
        </p:spPr>
        <p:txBody>
          <a:bodyPr anchor="b"/>
          <a:lstStyle>
            <a:lvl1pPr marL="0" indent="0">
              <a:buNone/>
              <a:defRPr sz="2200" b="1"/>
            </a:lvl1pPr>
            <a:lvl2pPr marL="421859" indent="0">
              <a:buNone/>
              <a:defRPr sz="1800" b="1"/>
            </a:lvl2pPr>
            <a:lvl3pPr marL="843718" indent="0">
              <a:buNone/>
              <a:defRPr sz="1700" b="1"/>
            </a:lvl3pPr>
            <a:lvl4pPr marL="1265572" indent="0">
              <a:buNone/>
              <a:defRPr sz="1500" b="1"/>
            </a:lvl4pPr>
            <a:lvl5pPr marL="1687441" indent="0">
              <a:buNone/>
              <a:defRPr sz="1500" b="1"/>
            </a:lvl5pPr>
            <a:lvl6pPr marL="2109288" indent="0">
              <a:buNone/>
              <a:defRPr sz="1500" b="1"/>
            </a:lvl6pPr>
            <a:lvl7pPr marL="2531146" indent="0">
              <a:buNone/>
              <a:defRPr sz="1500" b="1"/>
            </a:lvl7pPr>
            <a:lvl8pPr marL="2953004" indent="0">
              <a:buNone/>
              <a:defRPr sz="1500" b="1"/>
            </a:lvl8pPr>
            <a:lvl9pPr marL="3374862"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386969" y="1945305"/>
            <a:ext cx="3817232" cy="3534208"/>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fld id="{F8AA19FF-E1BA-4790-974E-2ADC6BED9D5E}" type="datetime1">
              <a:rPr lang="en-US" smtClean="0">
                <a:solidFill>
                  <a:prstClr val="black"/>
                </a:solidFill>
              </a:rPr>
              <a:pPr>
                <a:defRPr/>
              </a:pPr>
              <a:t>5/2/2020</a:t>
            </a:fld>
            <a:endParaRPr lang="en-US">
              <a:solidFill>
                <a:prstClr val="black"/>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29374A7B-FE51-4C40-A333-514E7932394C}"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52267212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fld id="{4902688C-2621-412F-B27B-1D407BF25C84}" type="datetime1">
              <a:rPr lang="en-US" smtClean="0">
                <a:solidFill>
                  <a:prstClr val="black"/>
                </a:solidFill>
              </a:rPr>
              <a:pPr>
                <a:defRPr/>
              </a:pPr>
              <a:t>5/2/2020</a:t>
            </a:fld>
            <a:endParaRPr lang="en-US">
              <a:solidFill>
                <a:prstClr val="black"/>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E67E6A76-BFB9-408C-93BC-15F58332A8E4}"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4534337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fld id="{97A0E259-68CB-4C55-831C-DBF96760028F}" type="datetime1">
              <a:rPr lang="en-US" smtClean="0">
                <a:solidFill>
                  <a:prstClr val="black"/>
                </a:solidFill>
              </a:rPr>
              <a:pPr>
                <a:defRPr/>
              </a:pPr>
              <a:t>5/2/2020</a:t>
            </a:fld>
            <a:endParaRPr lang="en-US">
              <a:solidFill>
                <a:prstClr val="black"/>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D6778999-821E-4E5E-B634-25FF2662D40E}"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79487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1800" y="244228"/>
            <a:ext cx="2841185" cy="1039389"/>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376436" y="244230"/>
            <a:ext cx="4827764" cy="5235284"/>
          </a:xfrm>
        </p:spPr>
        <p:txBody>
          <a:bodyPr/>
          <a:lstStyle>
            <a:lvl1pPr>
              <a:defRPr sz="30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1800" y="1283633"/>
            <a:ext cx="2841185" cy="4195895"/>
          </a:xfrm>
        </p:spPr>
        <p:txBody>
          <a:bodyPr/>
          <a:lstStyle>
            <a:lvl1pPr marL="0" indent="0">
              <a:buNone/>
              <a:defRPr sz="1300"/>
            </a:lvl1pPr>
            <a:lvl2pPr marL="421859" indent="0">
              <a:buNone/>
              <a:defRPr sz="1100"/>
            </a:lvl2pPr>
            <a:lvl3pPr marL="843718" indent="0">
              <a:buNone/>
              <a:defRPr sz="900"/>
            </a:lvl3pPr>
            <a:lvl4pPr marL="1265572" indent="0">
              <a:buNone/>
              <a:defRPr sz="800"/>
            </a:lvl4pPr>
            <a:lvl5pPr marL="1687441" indent="0">
              <a:buNone/>
              <a:defRPr sz="800"/>
            </a:lvl5pPr>
            <a:lvl6pPr marL="2109288" indent="0">
              <a:buNone/>
              <a:defRPr sz="800"/>
            </a:lvl6pPr>
            <a:lvl7pPr marL="2531146" indent="0">
              <a:buNone/>
              <a:defRPr sz="800"/>
            </a:lvl7pPr>
            <a:lvl8pPr marL="2953004" indent="0">
              <a:buNone/>
              <a:defRPr sz="800"/>
            </a:lvl8pPr>
            <a:lvl9pPr marL="3374862" indent="0">
              <a:buNone/>
              <a:defRPr sz="8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fld id="{EF63E664-6C99-476D-8405-681DCDA7103D}" type="datetime1">
              <a:rPr lang="en-US" smtClean="0">
                <a:solidFill>
                  <a:prstClr val="black"/>
                </a:solidFill>
              </a:rPr>
              <a:pPr>
                <a:defRPr/>
              </a:pPr>
              <a:t>5/2/2020</a:t>
            </a:fld>
            <a:endParaRPr lang="en-US">
              <a:solidFill>
                <a:prstClr val="black"/>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C7C2C317-03A5-43BF-AE56-568BB99F480F}"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72380696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92716" y="4293870"/>
            <a:ext cx="5181600" cy="506916"/>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692716" y="548093"/>
            <a:ext cx="5181600" cy="3680460"/>
          </a:xfrm>
        </p:spPr>
        <p:txBody>
          <a:bodyPr/>
          <a:lstStyle>
            <a:lvl1pPr marL="0" indent="0">
              <a:buNone/>
              <a:defRPr sz="3000"/>
            </a:lvl1pPr>
            <a:lvl2pPr marL="421859" indent="0">
              <a:buNone/>
              <a:defRPr sz="2600"/>
            </a:lvl2pPr>
            <a:lvl3pPr marL="843718" indent="0">
              <a:buNone/>
              <a:defRPr sz="2200"/>
            </a:lvl3pPr>
            <a:lvl4pPr marL="1265572" indent="0">
              <a:buNone/>
              <a:defRPr sz="1800"/>
            </a:lvl4pPr>
            <a:lvl5pPr marL="1687441" indent="0">
              <a:buNone/>
              <a:defRPr sz="1800"/>
            </a:lvl5pPr>
            <a:lvl6pPr marL="2109288" indent="0">
              <a:buNone/>
              <a:defRPr sz="1800"/>
            </a:lvl6pPr>
            <a:lvl7pPr marL="2531146" indent="0">
              <a:buNone/>
              <a:defRPr sz="1800"/>
            </a:lvl7pPr>
            <a:lvl8pPr marL="2953004" indent="0">
              <a:buNone/>
              <a:defRPr sz="1800"/>
            </a:lvl8pPr>
            <a:lvl9pPr marL="3374862" indent="0">
              <a:buNone/>
              <a:defRPr sz="1800"/>
            </a:lvl9pPr>
          </a:lstStyle>
          <a:p>
            <a:pPr lvl="0"/>
            <a:endParaRPr lang="en-US" noProof="0" smtClean="0"/>
          </a:p>
        </p:txBody>
      </p:sp>
      <p:sp>
        <p:nvSpPr>
          <p:cNvPr id="4" name="Text Placeholder 3"/>
          <p:cNvSpPr>
            <a:spLocks noGrp="1"/>
          </p:cNvSpPr>
          <p:nvPr>
            <p:ph type="body" sz="half" idx="2"/>
          </p:nvPr>
        </p:nvSpPr>
        <p:spPr>
          <a:xfrm>
            <a:off x="1692716" y="4800786"/>
            <a:ext cx="5181600" cy="719904"/>
          </a:xfrm>
        </p:spPr>
        <p:txBody>
          <a:bodyPr/>
          <a:lstStyle>
            <a:lvl1pPr marL="0" indent="0">
              <a:buNone/>
              <a:defRPr sz="1300"/>
            </a:lvl1pPr>
            <a:lvl2pPr marL="421859" indent="0">
              <a:buNone/>
              <a:defRPr sz="1100"/>
            </a:lvl2pPr>
            <a:lvl3pPr marL="843718" indent="0">
              <a:buNone/>
              <a:defRPr sz="900"/>
            </a:lvl3pPr>
            <a:lvl4pPr marL="1265572" indent="0">
              <a:buNone/>
              <a:defRPr sz="800"/>
            </a:lvl4pPr>
            <a:lvl5pPr marL="1687441" indent="0">
              <a:buNone/>
              <a:defRPr sz="800"/>
            </a:lvl5pPr>
            <a:lvl6pPr marL="2109288" indent="0">
              <a:buNone/>
              <a:defRPr sz="800"/>
            </a:lvl6pPr>
            <a:lvl7pPr marL="2531146" indent="0">
              <a:buNone/>
              <a:defRPr sz="800"/>
            </a:lvl7pPr>
            <a:lvl8pPr marL="2953004" indent="0">
              <a:buNone/>
              <a:defRPr sz="800"/>
            </a:lvl8pPr>
            <a:lvl9pPr marL="3374862" indent="0">
              <a:buNone/>
              <a:defRPr sz="8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fld id="{D9A99904-7851-4C76-9D8B-C94D2C92AC05}" type="datetime1">
              <a:rPr lang="en-US" smtClean="0">
                <a:solidFill>
                  <a:prstClr val="black"/>
                </a:solidFill>
              </a:rPr>
              <a:pPr>
                <a:defRPr/>
              </a:pPr>
              <a:t>5/2/2020</a:t>
            </a:fld>
            <a:endParaRPr lang="en-US">
              <a:solidFill>
                <a:prstClr val="black"/>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EF9EF7C5-4DB7-4BD4-842D-D8B71DC7618A}"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30796465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fld id="{C9FB81C0-5CC1-41BA-ADD6-E8327A8F68C8}" type="datetime1">
              <a:rPr lang="en-US" smtClean="0">
                <a:solidFill>
                  <a:prstClr val="black"/>
                </a:solidFill>
              </a:rPr>
              <a:pPr>
                <a:defRPr/>
              </a:pPr>
              <a:t>5/2/2020</a:t>
            </a:fld>
            <a:endParaRPr lang="en-US">
              <a:solidFill>
                <a:prstClr val="black"/>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710872FC-3955-4B44-80C0-AC27743B36D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2528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9050" y="248488"/>
            <a:ext cx="1835150" cy="523528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63606" y="248488"/>
            <a:ext cx="5361517" cy="523528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fld id="{2B83B0E7-BEBB-4CBA-938B-93F68BB8468D}" type="datetime1">
              <a:rPr lang="en-US" smtClean="0">
                <a:solidFill>
                  <a:prstClr val="black"/>
                </a:solidFill>
              </a:rPr>
              <a:pPr>
                <a:defRPr/>
              </a:pPr>
              <a:t>5/2/2020</a:t>
            </a:fld>
            <a:endParaRPr lang="en-US">
              <a:solidFill>
                <a:prstClr val="black"/>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0135A691-ABED-4258-B818-0066EAF1C5F1}"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982889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0EE31B5-75A3-4BA8-82BA-21994EA2112E}" type="datetime1">
              <a:rPr lang="en-US" smtClean="0">
                <a:solidFill>
                  <a:prstClr val="black">
                    <a:tint val="75000"/>
                  </a:prstClr>
                </a:solidFill>
              </a:rPr>
              <a:pPr/>
              <a:t>5/2/2020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529955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63600" y="248488"/>
            <a:ext cx="7340600" cy="52352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a:ln/>
        </p:spPr>
        <p:txBody>
          <a:bodyPr/>
          <a:lstStyle>
            <a:lvl1pPr>
              <a:defRPr/>
            </a:lvl1pPr>
          </a:lstStyle>
          <a:p>
            <a:pPr>
              <a:defRPr/>
            </a:pPr>
            <a:fld id="{F2D86184-C99B-453A-9DAD-A3562CA5EA2C}" type="datetime1">
              <a:rPr lang="en-US" smtClean="0">
                <a:solidFill>
                  <a:prstClr val="black"/>
                </a:solidFill>
              </a:rPr>
              <a:pPr>
                <a:defRPr/>
              </a:pPr>
              <a:t>5/2/2020</a:t>
            </a:fld>
            <a:endParaRPr lang="en-US">
              <a:solidFill>
                <a:prstClr val="black"/>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87D0D287-FA34-45E6-A039-20390E23AE5C}"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24137158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3600" y="248488"/>
            <a:ext cx="7340600" cy="1022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63600" y="1431290"/>
            <a:ext cx="3598333" cy="40524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5873" y="1431290"/>
            <a:ext cx="3598333" cy="40524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fld id="{AA2BB999-3569-4C60-A0D1-F8234D0CE433}" type="datetime1">
              <a:rPr lang="en-US" smtClean="0">
                <a:solidFill>
                  <a:prstClr val="black"/>
                </a:solidFill>
              </a:rPr>
              <a:pPr>
                <a:defRPr/>
              </a:pPr>
              <a:t>5/2/2020</a:t>
            </a:fld>
            <a:endParaRPr lang="en-US">
              <a:solidFill>
                <a:prstClr val="black"/>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833847B8-8AE8-4D71-91CB-AA44FAB956CA}"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32331664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63600" y="248488"/>
            <a:ext cx="7340600" cy="1022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63600" y="1431290"/>
            <a:ext cx="3598333" cy="40524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05873" y="1431305"/>
            <a:ext cx="3598333" cy="19580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05873" y="3525688"/>
            <a:ext cx="3598333" cy="19580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a:ln/>
        </p:spPr>
        <p:txBody>
          <a:bodyPr/>
          <a:lstStyle>
            <a:lvl1pPr>
              <a:defRPr/>
            </a:lvl1pPr>
          </a:lstStyle>
          <a:p>
            <a:pPr>
              <a:defRPr/>
            </a:pPr>
            <a:fld id="{D1515C24-4256-46F9-B9BC-03616CA213AD}" type="datetime1">
              <a:rPr lang="en-US" smtClean="0">
                <a:solidFill>
                  <a:prstClr val="black"/>
                </a:solidFill>
              </a:rPr>
              <a:pPr>
                <a:defRPr/>
              </a:pPr>
              <a:t>5/2/2020</a:t>
            </a:fld>
            <a:endParaRPr lang="en-US">
              <a:solidFill>
                <a:prstClr val="black"/>
              </a:solidFill>
            </a:endParaRPr>
          </a:p>
        </p:txBody>
      </p:sp>
      <p:sp>
        <p:nvSpPr>
          <p:cNvPr id="7" name="Rectangle 10"/>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8" name="Rectangle 11"/>
          <p:cNvSpPr>
            <a:spLocks noGrp="1" noChangeArrowheads="1"/>
          </p:cNvSpPr>
          <p:nvPr>
            <p:ph type="sldNum" sz="quarter" idx="12"/>
          </p:nvPr>
        </p:nvSpPr>
        <p:spPr>
          <a:ln/>
        </p:spPr>
        <p:txBody>
          <a:bodyPr/>
          <a:lstStyle>
            <a:lvl1pPr>
              <a:defRPr/>
            </a:lvl1pPr>
          </a:lstStyle>
          <a:p>
            <a:pPr>
              <a:defRPr/>
            </a:pPr>
            <a:fld id="{269C890A-B2B3-46E8-A51D-F26E6E2F2A47}"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78961806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63600" y="248488"/>
            <a:ext cx="7340600" cy="10223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63600" y="1431290"/>
            <a:ext cx="3598333" cy="40524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05873" y="1431290"/>
            <a:ext cx="3598333" cy="40524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fld id="{AFF8260C-E4DC-47C1-94E9-7E369CD0F973}" type="datetime1">
              <a:rPr lang="en-US" smtClean="0">
                <a:solidFill>
                  <a:prstClr val="black"/>
                </a:solidFill>
              </a:rPr>
              <a:pPr>
                <a:defRPr/>
              </a:pPr>
              <a:t>5/2/2020</a:t>
            </a:fld>
            <a:endParaRPr lang="en-US">
              <a:solidFill>
                <a:prstClr val="black"/>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A8B28655-C41D-4D07-904B-8F9825515848}"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64516215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7700" y="1905547"/>
            <a:ext cx="7340600" cy="1314856"/>
          </a:xfrm>
        </p:spPr>
        <p:txBody>
          <a:bodyPr/>
          <a:lstStyle/>
          <a:p>
            <a:r>
              <a:rPr lang="en-US" smtClean="0"/>
              <a:t>Click to edit Master title style</a:t>
            </a:r>
            <a:endParaRPr lang="en-US"/>
          </a:p>
        </p:txBody>
      </p:sp>
      <p:sp>
        <p:nvSpPr>
          <p:cNvPr id="3" name="Subtitle 2"/>
          <p:cNvSpPr>
            <a:spLocks noGrp="1"/>
          </p:cNvSpPr>
          <p:nvPr>
            <p:ph type="subTitle" idx="1"/>
          </p:nvPr>
        </p:nvSpPr>
        <p:spPr>
          <a:xfrm>
            <a:off x="1295400" y="3475990"/>
            <a:ext cx="6045200" cy="1567603"/>
          </a:xfrm>
        </p:spPr>
        <p:txBody>
          <a:bodyPr/>
          <a:lstStyle>
            <a:lvl1pPr marL="0" indent="0" algn="ctr">
              <a:buNone/>
              <a:defRPr>
                <a:solidFill>
                  <a:schemeClr val="tx1">
                    <a:tint val="75000"/>
                  </a:schemeClr>
                </a:solidFill>
              </a:defRPr>
            </a:lvl1pPr>
            <a:lvl2pPr marL="421877" indent="0" algn="ctr">
              <a:buNone/>
              <a:defRPr>
                <a:solidFill>
                  <a:schemeClr val="tx1">
                    <a:tint val="75000"/>
                  </a:schemeClr>
                </a:solidFill>
              </a:defRPr>
            </a:lvl2pPr>
            <a:lvl3pPr marL="843754" indent="0" algn="ctr">
              <a:buNone/>
              <a:defRPr>
                <a:solidFill>
                  <a:schemeClr val="tx1">
                    <a:tint val="75000"/>
                  </a:schemeClr>
                </a:solidFill>
              </a:defRPr>
            </a:lvl3pPr>
            <a:lvl4pPr marL="1265628" indent="0" algn="ctr">
              <a:buNone/>
              <a:defRPr>
                <a:solidFill>
                  <a:schemeClr val="tx1">
                    <a:tint val="75000"/>
                  </a:schemeClr>
                </a:solidFill>
              </a:defRPr>
            </a:lvl4pPr>
            <a:lvl5pPr marL="1687513" indent="0" algn="ctr">
              <a:buNone/>
              <a:defRPr>
                <a:solidFill>
                  <a:schemeClr val="tx1">
                    <a:tint val="75000"/>
                  </a:schemeClr>
                </a:solidFill>
              </a:defRPr>
            </a:lvl5pPr>
            <a:lvl6pPr marL="2109380" indent="0" algn="ctr">
              <a:buNone/>
              <a:defRPr>
                <a:solidFill>
                  <a:schemeClr val="tx1">
                    <a:tint val="75000"/>
                  </a:schemeClr>
                </a:solidFill>
              </a:defRPr>
            </a:lvl6pPr>
            <a:lvl7pPr marL="2531256" indent="0" algn="ctr">
              <a:buNone/>
              <a:defRPr>
                <a:solidFill>
                  <a:schemeClr val="tx1">
                    <a:tint val="75000"/>
                  </a:schemeClr>
                </a:solidFill>
              </a:defRPr>
            </a:lvl7pPr>
            <a:lvl8pPr marL="2953133" indent="0" algn="ctr">
              <a:buNone/>
              <a:defRPr>
                <a:solidFill>
                  <a:schemeClr val="tx1">
                    <a:tint val="75000"/>
                  </a:schemeClr>
                </a:solidFill>
              </a:defRPr>
            </a:lvl8pPr>
            <a:lvl9pPr marL="337500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B2D871-7FAC-4665-8203-4969D62A50E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5354575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BEAF156-49B3-4D9F-9BE5-9E81A52E5FA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51061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2185" y="3941731"/>
            <a:ext cx="7340600" cy="1218300"/>
          </a:xfrm>
        </p:spPr>
        <p:txBody>
          <a:bodyPr anchor="t"/>
          <a:lstStyle>
            <a:lvl1pPr algn="l">
              <a:defRPr sz="3700" b="1" cap="all"/>
            </a:lvl1pPr>
          </a:lstStyle>
          <a:p>
            <a:r>
              <a:rPr lang="en-US" smtClean="0"/>
              <a:t>Click to edit Master title style</a:t>
            </a:r>
            <a:endParaRPr lang="en-US"/>
          </a:p>
        </p:txBody>
      </p:sp>
      <p:sp>
        <p:nvSpPr>
          <p:cNvPr id="3" name="Text Placeholder 2"/>
          <p:cNvSpPr>
            <a:spLocks noGrp="1"/>
          </p:cNvSpPr>
          <p:nvPr>
            <p:ph type="body" idx="1"/>
          </p:nvPr>
        </p:nvSpPr>
        <p:spPr>
          <a:xfrm>
            <a:off x="682185" y="2599895"/>
            <a:ext cx="7340600" cy="1341834"/>
          </a:xfrm>
        </p:spPr>
        <p:txBody>
          <a:bodyPr anchor="b"/>
          <a:lstStyle>
            <a:lvl1pPr marL="0" indent="0">
              <a:buNone/>
              <a:defRPr sz="1800">
                <a:solidFill>
                  <a:schemeClr val="tx1">
                    <a:tint val="75000"/>
                  </a:schemeClr>
                </a:solidFill>
              </a:defRPr>
            </a:lvl1pPr>
            <a:lvl2pPr marL="421877" indent="0">
              <a:buNone/>
              <a:defRPr sz="1700">
                <a:solidFill>
                  <a:schemeClr val="tx1">
                    <a:tint val="75000"/>
                  </a:schemeClr>
                </a:solidFill>
              </a:defRPr>
            </a:lvl2pPr>
            <a:lvl3pPr marL="843754" indent="0">
              <a:buNone/>
              <a:defRPr sz="1500">
                <a:solidFill>
                  <a:schemeClr val="tx1">
                    <a:tint val="75000"/>
                  </a:schemeClr>
                </a:solidFill>
              </a:defRPr>
            </a:lvl3pPr>
            <a:lvl4pPr marL="1265628" indent="0">
              <a:buNone/>
              <a:defRPr sz="1300">
                <a:solidFill>
                  <a:schemeClr val="tx1">
                    <a:tint val="75000"/>
                  </a:schemeClr>
                </a:solidFill>
              </a:defRPr>
            </a:lvl4pPr>
            <a:lvl5pPr marL="1687513" indent="0">
              <a:buNone/>
              <a:defRPr sz="1300">
                <a:solidFill>
                  <a:schemeClr val="tx1">
                    <a:tint val="75000"/>
                  </a:schemeClr>
                </a:solidFill>
              </a:defRPr>
            </a:lvl5pPr>
            <a:lvl6pPr marL="2109380" indent="0">
              <a:buNone/>
              <a:defRPr sz="1300">
                <a:solidFill>
                  <a:schemeClr val="tx1">
                    <a:tint val="75000"/>
                  </a:schemeClr>
                </a:solidFill>
              </a:defRPr>
            </a:lvl6pPr>
            <a:lvl7pPr marL="2531256" indent="0">
              <a:buNone/>
              <a:defRPr sz="1300">
                <a:solidFill>
                  <a:schemeClr val="tx1">
                    <a:tint val="75000"/>
                  </a:schemeClr>
                </a:solidFill>
              </a:defRPr>
            </a:lvl7pPr>
            <a:lvl8pPr marL="2953133" indent="0">
              <a:buNone/>
              <a:defRPr sz="1300">
                <a:solidFill>
                  <a:schemeClr val="tx1">
                    <a:tint val="75000"/>
                  </a:schemeClr>
                </a:solidFill>
              </a:defRPr>
            </a:lvl8pPr>
            <a:lvl9pPr marL="3375008"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3F36471-37CF-4ABD-A9FF-8DB6865D182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9669030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800" y="1431291"/>
            <a:ext cx="3814233" cy="4048222"/>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89973" y="1431291"/>
            <a:ext cx="3814233" cy="4048222"/>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E97738E-9D72-46A3-908B-E81F5532EAC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2357532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800" y="1373073"/>
            <a:ext cx="3815733" cy="572232"/>
          </a:xfrm>
        </p:spPr>
        <p:txBody>
          <a:bodyPr anchor="b"/>
          <a:lstStyle>
            <a:lvl1pPr marL="0" indent="0">
              <a:buNone/>
              <a:defRPr sz="2200" b="1"/>
            </a:lvl1pPr>
            <a:lvl2pPr marL="421877" indent="0">
              <a:buNone/>
              <a:defRPr sz="1800" b="1"/>
            </a:lvl2pPr>
            <a:lvl3pPr marL="843754" indent="0">
              <a:buNone/>
              <a:defRPr sz="1700" b="1"/>
            </a:lvl3pPr>
            <a:lvl4pPr marL="1265628" indent="0">
              <a:buNone/>
              <a:defRPr sz="1500" b="1"/>
            </a:lvl4pPr>
            <a:lvl5pPr marL="1687513" indent="0">
              <a:buNone/>
              <a:defRPr sz="1500" b="1"/>
            </a:lvl5pPr>
            <a:lvl6pPr marL="2109380" indent="0">
              <a:buNone/>
              <a:defRPr sz="1500" b="1"/>
            </a:lvl6pPr>
            <a:lvl7pPr marL="2531256" indent="0">
              <a:buNone/>
              <a:defRPr sz="1500" b="1"/>
            </a:lvl7pPr>
            <a:lvl8pPr marL="2953133" indent="0">
              <a:buNone/>
              <a:defRPr sz="1500" b="1"/>
            </a:lvl8pPr>
            <a:lvl9pPr marL="3375008"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31800" y="1945305"/>
            <a:ext cx="3815733" cy="3534208"/>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386969" y="1373073"/>
            <a:ext cx="3817232" cy="572232"/>
          </a:xfrm>
        </p:spPr>
        <p:txBody>
          <a:bodyPr anchor="b"/>
          <a:lstStyle>
            <a:lvl1pPr marL="0" indent="0">
              <a:buNone/>
              <a:defRPr sz="2200" b="1"/>
            </a:lvl1pPr>
            <a:lvl2pPr marL="421877" indent="0">
              <a:buNone/>
              <a:defRPr sz="1800" b="1"/>
            </a:lvl2pPr>
            <a:lvl3pPr marL="843754" indent="0">
              <a:buNone/>
              <a:defRPr sz="1700" b="1"/>
            </a:lvl3pPr>
            <a:lvl4pPr marL="1265628" indent="0">
              <a:buNone/>
              <a:defRPr sz="1500" b="1"/>
            </a:lvl4pPr>
            <a:lvl5pPr marL="1687513" indent="0">
              <a:buNone/>
              <a:defRPr sz="1500" b="1"/>
            </a:lvl5pPr>
            <a:lvl6pPr marL="2109380" indent="0">
              <a:buNone/>
              <a:defRPr sz="1500" b="1"/>
            </a:lvl6pPr>
            <a:lvl7pPr marL="2531256" indent="0">
              <a:buNone/>
              <a:defRPr sz="1500" b="1"/>
            </a:lvl7pPr>
            <a:lvl8pPr marL="2953133" indent="0">
              <a:buNone/>
              <a:defRPr sz="1500" b="1"/>
            </a:lvl8pPr>
            <a:lvl9pPr marL="3375008"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386969" y="1945305"/>
            <a:ext cx="3817232" cy="3534208"/>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9332B91-DAD5-48F2-9B70-F43F2CD10B7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7520926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2432C36-5AEB-44BE-AA51-727479F778D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38181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80139" y="326584"/>
            <a:ext cx="1862138" cy="519836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3738" y="326584"/>
            <a:ext cx="5478463" cy="5198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DE96548-9148-4A09-8422-C0ADF594A2E8}" type="datetime1">
              <a:rPr lang="en-US" smtClean="0">
                <a:solidFill>
                  <a:prstClr val="black">
                    <a:tint val="75000"/>
                  </a:prstClr>
                </a:solidFill>
              </a:rPr>
              <a:pPr/>
              <a:t>5/2/2020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791311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D23FFD6-701E-448A-B3D1-8E2E1EC39F2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7617581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1800" y="244228"/>
            <a:ext cx="2841185" cy="1039389"/>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376436" y="244230"/>
            <a:ext cx="4827764" cy="5235284"/>
          </a:xfrm>
        </p:spPr>
        <p:txBody>
          <a:bodyPr/>
          <a:lstStyle>
            <a:lvl1pPr>
              <a:defRPr sz="30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1800" y="1283631"/>
            <a:ext cx="2841185" cy="4195895"/>
          </a:xfrm>
        </p:spPr>
        <p:txBody>
          <a:bodyPr/>
          <a:lstStyle>
            <a:lvl1pPr marL="0" indent="0">
              <a:buNone/>
              <a:defRPr sz="1300"/>
            </a:lvl1pPr>
            <a:lvl2pPr marL="421877" indent="0">
              <a:buNone/>
              <a:defRPr sz="1100"/>
            </a:lvl2pPr>
            <a:lvl3pPr marL="843754" indent="0">
              <a:buNone/>
              <a:defRPr sz="900"/>
            </a:lvl3pPr>
            <a:lvl4pPr marL="1265628" indent="0">
              <a:buNone/>
              <a:defRPr sz="800"/>
            </a:lvl4pPr>
            <a:lvl5pPr marL="1687513" indent="0">
              <a:buNone/>
              <a:defRPr sz="800"/>
            </a:lvl5pPr>
            <a:lvl6pPr marL="2109380" indent="0">
              <a:buNone/>
              <a:defRPr sz="800"/>
            </a:lvl6pPr>
            <a:lvl7pPr marL="2531256" indent="0">
              <a:buNone/>
              <a:defRPr sz="800"/>
            </a:lvl7pPr>
            <a:lvl8pPr marL="2953133" indent="0">
              <a:buNone/>
              <a:defRPr sz="800"/>
            </a:lvl8pPr>
            <a:lvl9pPr marL="3375008" indent="0">
              <a:buNone/>
              <a:defRPr sz="8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1F8C2ED-3512-467D-9C6E-44C07BB914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4295537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92716" y="4293870"/>
            <a:ext cx="5181600" cy="506916"/>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692716" y="548093"/>
            <a:ext cx="5181600" cy="3680460"/>
          </a:xfrm>
        </p:spPr>
        <p:txBody>
          <a:bodyPr rtlCol="0">
            <a:normAutofit/>
          </a:bodyPr>
          <a:lstStyle>
            <a:lvl1pPr marL="0" indent="0">
              <a:buNone/>
              <a:defRPr sz="3000"/>
            </a:lvl1pPr>
            <a:lvl2pPr marL="421877" indent="0">
              <a:buNone/>
              <a:defRPr sz="2600"/>
            </a:lvl2pPr>
            <a:lvl3pPr marL="843754" indent="0">
              <a:buNone/>
              <a:defRPr sz="2200"/>
            </a:lvl3pPr>
            <a:lvl4pPr marL="1265628" indent="0">
              <a:buNone/>
              <a:defRPr sz="1800"/>
            </a:lvl4pPr>
            <a:lvl5pPr marL="1687513" indent="0">
              <a:buNone/>
              <a:defRPr sz="1800"/>
            </a:lvl5pPr>
            <a:lvl6pPr marL="2109380" indent="0">
              <a:buNone/>
              <a:defRPr sz="1800"/>
            </a:lvl6pPr>
            <a:lvl7pPr marL="2531256" indent="0">
              <a:buNone/>
              <a:defRPr sz="1800"/>
            </a:lvl7pPr>
            <a:lvl8pPr marL="2953133" indent="0">
              <a:buNone/>
              <a:defRPr sz="1800"/>
            </a:lvl8pPr>
            <a:lvl9pPr marL="3375008" indent="0">
              <a:buNone/>
              <a:defRPr sz="1800"/>
            </a:lvl9pPr>
          </a:lstStyle>
          <a:p>
            <a:pPr lvl="0"/>
            <a:endParaRPr lang="en-US" noProof="0" smtClean="0"/>
          </a:p>
        </p:txBody>
      </p:sp>
      <p:sp>
        <p:nvSpPr>
          <p:cNvPr id="4" name="Text Placeholder 3"/>
          <p:cNvSpPr>
            <a:spLocks noGrp="1"/>
          </p:cNvSpPr>
          <p:nvPr>
            <p:ph type="body" sz="half" idx="2"/>
          </p:nvPr>
        </p:nvSpPr>
        <p:spPr>
          <a:xfrm>
            <a:off x="1692716" y="4800786"/>
            <a:ext cx="5181600" cy="719904"/>
          </a:xfrm>
        </p:spPr>
        <p:txBody>
          <a:bodyPr/>
          <a:lstStyle>
            <a:lvl1pPr marL="0" indent="0">
              <a:buNone/>
              <a:defRPr sz="1300"/>
            </a:lvl1pPr>
            <a:lvl2pPr marL="421877" indent="0">
              <a:buNone/>
              <a:defRPr sz="1100"/>
            </a:lvl2pPr>
            <a:lvl3pPr marL="843754" indent="0">
              <a:buNone/>
              <a:defRPr sz="900"/>
            </a:lvl3pPr>
            <a:lvl4pPr marL="1265628" indent="0">
              <a:buNone/>
              <a:defRPr sz="800"/>
            </a:lvl4pPr>
            <a:lvl5pPr marL="1687513" indent="0">
              <a:buNone/>
              <a:defRPr sz="800"/>
            </a:lvl5pPr>
            <a:lvl6pPr marL="2109380" indent="0">
              <a:buNone/>
              <a:defRPr sz="800"/>
            </a:lvl6pPr>
            <a:lvl7pPr marL="2531256" indent="0">
              <a:buNone/>
              <a:defRPr sz="800"/>
            </a:lvl7pPr>
            <a:lvl8pPr marL="2953133" indent="0">
              <a:buNone/>
              <a:defRPr sz="800"/>
            </a:lvl8pPr>
            <a:lvl9pPr marL="3375008" indent="0">
              <a:buNone/>
              <a:defRPr sz="8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EA411B7-9306-4504-A524-EBC48B5C16E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116756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6DB5BA5-B0AB-4C94-8B6E-37452B1B34D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1722111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61100" y="245652"/>
            <a:ext cx="1943100" cy="523386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6" y="245652"/>
            <a:ext cx="5685367" cy="52338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C0B894B-0E91-49D1-AECA-570F19D27AE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5645745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1800" y="248488"/>
            <a:ext cx="7772400" cy="52352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31806" y="5588847"/>
            <a:ext cx="2015067" cy="408940"/>
          </a:xfrm>
        </p:spPr>
        <p:txBody>
          <a:bodyPr/>
          <a:lstStyle>
            <a:lvl1pPr>
              <a:defRPr/>
            </a:lvl1p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a:xfrm>
            <a:off x="2950634" y="5588847"/>
            <a:ext cx="2734733" cy="408940"/>
          </a:xfrm>
        </p:spPr>
        <p:txBody>
          <a:bodyPr/>
          <a:lstStyle>
            <a:lvl1pPr>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a:xfrm>
            <a:off x="6189133" y="5588847"/>
            <a:ext cx="2015067" cy="408940"/>
          </a:xfrm>
        </p:spPr>
        <p:txBody>
          <a:bodyPr/>
          <a:lstStyle>
            <a:lvl1pPr>
              <a:defRPr/>
            </a:lvl1pPr>
          </a:lstStyle>
          <a:p>
            <a:pPr>
              <a:defRPr/>
            </a:pPr>
            <a:fld id="{2F989872-100B-4B33-9D2F-1933383A898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4882608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7700" y="1905547"/>
            <a:ext cx="7340600" cy="1314856"/>
          </a:xfrm>
        </p:spPr>
        <p:txBody>
          <a:bodyPr/>
          <a:lstStyle/>
          <a:p>
            <a:r>
              <a:rPr lang="en-US" smtClean="0"/>
              <a:t>Click to edit Master title style</a:t>
            </a:r>
            <a:endParaRPr lang="en-US"/>
          </a:p>
        </p:txBody>
      </p:sp>
      <p:sp>
        <p:nvSpPr>
          <p:cNvPr id="3" name="Subtitle 2"/>
          <p:cNvSpPr>
            <a:spLocks noGrp="1"/>
          </p:cNvSpPr>
          <p:nvPr>
            <p:ph type="subTitle" idx="1"/>
          </p:nvPr>
        </p:nvSpPr>
        <p:spPr>
          <a:xfrm>
            <a:off x="1295400" y="3475990"/>
            <a:ext cx="6045200" cy="1567603"/>
          </a:xfrm>
        </p:spPr>
        <p:txBody>
          <a:bodyPr/>
          <a:lstStyle>
            <a:lvl1pPr marL="0" indent="0" algn="ctr">
              <a:buNone/>
              <a:defRPr>
                <a:solidFill>
                  <a:schemeClr val="tx1">
                    <a:tint val="75000"/>
                  </a:schemeClr>
                </a:solidFill>
              </a:defRPr>
            </a:lvl1pPr>
            <a:lvl2pPr marL="421904" indent="0" algn="ctr">
              <a:buNone/>
              <a:defRPr>
                <a:solidFill>
                  <a:schemeClr val="tx1">
                    <a:tint val="75000"/>
                  </a:schemeClr>
                </a:solidFill>
              </a:defRPr>
            </a:lvl2pPr>
            <a:lvl3pPr marL="843808" indent="0" algn="ctr">
              <a:buNone/>
              <a:defRPr>
                <a:solidFill>
                  <a:schemeClr val="tx1">
                    <a:tint val="75000"/>
                  </a:schemeClr>
                </a:solidFill>
              </a:defRPr>
            </a:lvl3pPr>
            <a:lvl4pPr marL="1265711" indent="0" algn="ctr">
              <a:buNone/>
              <a:defRPr>
                <a:solidFill>
                  <a:schemeClr val="tx1">
                    <a:tint val="75000"/>
                  </a:schemeClr>
                </a:solidFill>
              </a:defRPr>
            </a:lvl4pPr>
            <a:lvl5pPr marL="1687621" indent="0" algn="ctr">
              <a:buNone/>
              <a:defRPr>
                <a:solidFill>
                  <a:schemeClr val="tx1">
                    <a:tint val="75000"/>
                  </a:schemeClr>
                </a:solidFill>
              </a:defRPr>
            </a:lvl5pPr>
            <a:lvl6pPr marL="2109518" indent="0" algn="ctr">
              <a:buNone/>
              <a:defRPr>
                <a:solidFill>
                  <a:schemeClr val="tx1">
                    <a:tint val="75000"/>
                  </a:schemeClr>
                </a:solidFill>
              </a:defRPr>
            </a:lvl6pPr>
            <a:lvl7pPr marL="2531422" indent="0" algn="ctr">
              <a:buNone/>
              <a:defRPr>
                <a:solidFill>
                  <a:schemeClr val="tx1">
                    <a:tint val="75000"/>
                  </a:schemeClr>
                </a:solidFill>
              </a:defRPr>
            </a:lvl7pPr>
            <a:lvl8pPr marL="2953326" indent="0" algn="ctr">
              <a:buNone/>
              <a:defRPr>
                <a:solidFill>
                  <a:schemeClr val="tx1">
                    <a:tint val="75000"/>
                  </a:schemeClr>
                </a:solidFill>
              </a:defRPr>
            </a:lvl8pPr>
            <a:lvl9pPr marL="337522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B2D871-7FAC-4665-8203-4969D62A50E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388236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BEAF156-49B3-4D9F-9BE5-9E81A52E5FA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4445484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2185" y="3941731"/>
            <a:ext cx="7340600" cy="1218300"/>
          </a:xfrm>
        </p:spPr>
        <p:txBody>
          <a:bodyPr anchor="t"/>
          <a:lstStyle>
            <a:lvl1pPr algn="l">
              <a:defRPr sz="3700" b="1" cap="all"/>
            </a:lvl1pPr>
          </a:lstStyle>
          <a:p>
            <a:r>
              <a:rPr lang="en-US" smtClean="0"/>
              <a:t>Click to edit Master title style</a:t>
            </a:r>
            <a:endParaRPr lang="en-US"/>
          </a:p>
        </p:txBody>
      </p:sp>
      <p:sp>
        <p:nvSpPr>
          <p:cNvPr id="3" name="Text Placeholder 2"/>
          <p:cNvSpPr>
            <a:spLocks noGrp="1"/>
          </p:cNvSpPr>
          <p:nvPr>
            <p:ph type="body" idx="1"/>
          </p:nvPr>
        </p:nvSpPr>
        <p:spPr>
          <a:xfrm>
            <a:off x="682185" y="2599895"/>
            <a:ext cx="7340600" cy="1341834"/>
          </a:xfrm>
        </p:spPr>
        <p:txBody>
          <a:bodyPr anchor="b"/>
          <a:lstStyle>
            <a:lvl1pPr marL="0" indent="0">
              <a:buNone/>
              <a:defRPr sz="1800">
                <a:solidFill>
                  <a:schemeClr val="tx1">
                    <a:tint val="75000"/>
                  </a:schemeClr>
                </a:solidFill>
              </a:defRPr>
            </a:lvl1pPr>
            <a:lvl2pPr marL="421904" indent="0">
              <a:buNone/>
              <a:defRPr sz="1700">
                <a:solidFill>
                  <a:schemeClr val="tx1">
                    <a:tint val="75000"/>
                  </a:schemeClr>
                </a:solidFill>
              </a:defRPr>
            </a:lvl2pPr>
            <a:lvl3pPr marL="843808" indent="0">
              <a:buNone/>
              <a:defRPr sz="1500">
                <a:solidFill>
                  <a:schemeClr val="tx1">
                    <a:tint val="75000"/>
                  </a:schemeClr>
                </a:solidFill>
              </a:defRPr>
            </a:lvl3pPr>
            <a:lvl4pPr marL="1265711" indent="0">
              <a:buNone/>
              <a:defRPr sz="1300">
                <a:solidFill>
                  <a:schemeClr val="tx1">
                    <a:tint val="75000"/>
                  </a:schemeClr>
                </a:solidFill>
              </a:defRPr>
            </a:lvl4pPr>
            <a:lvl5pPr marL="1687621" indent="0">
              <a:buNone/>
              <a:defRPr sz="1300">
                <a:solidFill>
                  <a:schemeClr val="tx1">
                    <a:tint val="75000"/>
                  </a:schemeClr>
                </a:solidFill>
              </a:defRPr>
            </a:lvl5pPr>
            <a:lvl6pPr marL="2109518" indent="0">
              <a:buNone/>
              <a:defRPr sz="1300">
                <a:solidFill>
                  <a:schemeClr val="tx1">
                    <a:tint val="75000"/>
                  </a:schemeClr>
                </a:solidFill>
              </a:defRPr>
            </a:lvl6pPr>
            <a:lvl7pPr marL="2531422" indent="0">
              <a:buNone/>
              <a:defRPr sz="1300">
                <a:solidFill>
                  <a:schemeClr val="tx1">
                    <a:tint val="75000"/>
                  </a:schemeClr>
                </a:solidFill>
              </a:defRPr>
            </a:lvl7pPr>
            <a:lvl8pPr marL="2953326" indent="0">
              <a:buNone/>
              <a:defRPr sz="1300">
                <a:solidFill>
                  <a:schemeClr val="tx1">
                    <a:tint val="75000"/>
                  </a:schemeClr>
                </a:solidFill>
              </a:defRPr>
            </a:lvl8pPr>
            <a:lvl9pPr marL="3375229"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3F36471-37CF-4ABD-A9FF-8DB6865D182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5102145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800" y="1431291"/>
            <a:ext cx="3814233" cy="4048222"/>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89973" y="1431291"/>
            <a:ext cx="3814233" cy="4048222"/>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E97738E-9D72-46A3-908B-E81F5532EAC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46306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7700" y="1003891"/>
            <a:ext cx="7340600" cy="2135576"/>
          </a:xfrm>
        </p:spPr>
        <p:txBody>
          <a:bodyPr anchor="b"/>
          <a:lstStyle>
            <a:lvl1pPr algn="ctr">
              <a:defRPr sz="5500"/>
            </a:lvl1pPr>
          </a:lstStyle>
          <a:p>
            <a:r>
              <a:rPr lang="en-US" smtClean="0"/>
              <a:t>Click to edit Master title style</a:t>
            </a:r>
            <a:endParaRPr lang="en-US" dirty="0"/>
          </a:p>
        </p:txBody>
      </p:sp>
      <p:sp>
        <p:nvSpPr>
          <p:cNvPr id="3" name="Subtitle 2"/>
          <p:cNvSpPr>
            <a:spLocks noGrp="1"/>
          </p:cNvSpPr>
          <p:nvPr>
            <p:ph type="subTitle" idx="1"/>
          </p:nvPr>
        </p:nvSpPr>
        <p:spPr>
          <a:xfrm>
            <a:off x="1079500" y="3221827"/>
            <a:ext cx="6477000" cy="1480987"/>
          </a:xfrm>
        </p:spPr>
        <p:txBody>
          <a:bodyPr/>
          <a:lstStyle>
            <a:lvl1pPr marL="0" indent="0" algn="ctr">
              <a:buNone/>
              <a:defRPr sz="2200"/>
            </a:lvl1pPr>
            <a:lvl2pPr marL="421580" indent="0" algn="ctr">
              <a:buNone/>
              <a:defRPr sz="1800"/>
            </a:lvl2pPr>
            <a:lvl3pPr marL="843160" indent="0" algn="ctr">
              <a:buNone/>
              <a:defRPr sz="1700"/>
            </a:lvl3pPr>
            <a:lvl4pPr marL="1264717" indent="0" algn="ctr">
              <a:buNone/>
              <a:defRPr sz="1500"/>
            </a:lvl4pPr>
            <a:lvl5pPr marL="1686325" indent="0" algn="ctr">
              <a:buNone/>
              <a:defRPr sz="1500"/>
            </a:lvl5pPr>
            <a:lvl6pPr marL="2107862" indent="0" algn="ctr">
              <a:buNone/>
              <a:defRPr sz="1500"/>
            </a:lvl6pPr>
            <a:lvl7pPr marL="2529436" indent="0" algn="ctr">
              <a:buNone/>
              <a:defRPr sz="1500"/>
            </a:lvl7pPr>
            <a:lvl8pPr marL="2951008" indent="0" algn="ctr">
              <a:buNone/>
              <a:defRPr sz="1500"/>
            </a:lvl8pPr>
            <a:lvl9pPr marL="3372585"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7C8946-2FD4-4CEF-8B31-EE6D5C58E76A}" type="datetime1">
              <a:rPr lang="en-US" smtClean="0">
                <a:solidFill>
                  <a:prstClr val="black">
                    <a:tint val="75000"/>
                  </a:prstClr>
                </a:solidFill>
              </a:rPr>
              <a:pPr/>
              <a:t>5/2/2020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4911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800" y="1373073"/>
            <a:ext cx="3815733" cy="572232"/>
          </a:xfrm>
        </p:spPr>
        <p:txBody>
          <a:bodyPr anchor="b"/>
          <a:lstStyle>
            <a:lvl1pPr marL="0" indent="0">
              <a:buNone/>
              <a:defRPr sz="2200" b="1"/>
            </a:lvl1pPr>
            <a:lvl2pPr marL="421904" indent="0">
              <a:buNone/>
              <a:defRPr sz="1800" b="1"/>
            </a:lvl2pPr>
            <a:lvl3pPr marL="843808" indent="0">
              <a:buNone/>
              <a:defRPr sz="1700" b="1"/>
            </a:lvl3pPr>
            <a:lvl4pPr marL="1265711" indent="0">
              <a:buNone/>
              <a:defRPr sz="1500" b="1"/>
            </a:lvl4pPr>
            <a:lvl5pPr marL="1687621" indent="0">
              <a:buNone/>
              <a:defRPr sz="1500" b="1"/>
            </a:lvl5pPr>
            <a:lvl6pPr marL="2109518" indent="0">
              <a:buNone/>
              <a:defRPr sz="1500" b="1"/>
            </a:lvl6pPr>
            <a:lvl7pPr marL="2531422" indent="0">
              <a:buNone/>
              <a:defRPr sz="1500" b="1"/>
            </a:lvl7pPr>
            <a:lvl8pPr marL="2953326" indent="0">
              <a:buNone/>
              <a:defRPr sz="1500" b="1"/>
            </a:lvl8pPr>
            <a:lvl9pPr marL="337522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31800" y="1945305"/>
            <a:ext cx="3815733" cy="3534208"/>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386969" y="1373073"/>
            <a:ext cx="3817232" cy="572232"/>
          </a:xfrm>
        </p:spPr>
        <p:txBody>
          <a:bodyPr anchor="b"/>
          <a:lstStyle>
            <a:lvl1pPr marL="0" indent="0">
              <a:buNone/>
              <a:defRPr sz="2200" b="1"/>
            </a:lvl1pPr>
            <a:lvl2pPr marL="421904" indent="0">
              <a:buNone/>
              <a:defRPr sz="1800" b="1"/>
            </a:lvl2pPr>
            <a:lvl3pPr marL="843808" indent="0">
              <a:buNone/>
              <a:defRPr sz="1700" b="1"/>
            </a:lvl3pPr>
            <a:lvl4pPr marL="1265711" indent="0">
              <a:buNone/>
              <a:defRPr sz="1500" b="1"/>
            </a:lvl4pPr>
            <a:lvl5pPr marL="1687621" indent="0">
              <a:buNone/>
              <a:defRPr sz="1500" b="1"/>
            </a:lvl5pPr>
            <a:lvl6pPr marL="2109518" indent="0">
              <a:buNone/>
              <a:defRPr sz="1500" b="1"/>
            </a:lvl6pPr>
            <a:lvl7pPr marL="2531422" indent="0">
              <a:buNone/>
              <a:defRPr sz="1500" b="1"/>
            </a:lvl7pPr>
            <a:lvl8pPr marL="2953326" indent="0">
              <a:buNone/>
              <a:defRPr sz="1500" b="1"/>
            </a:lvl8pPr>
            <a:lvl9pPr marL="337522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386969" y="1945305"/>
            <a:ext cx="3817232" cy="3534208"/>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9332B91-DAD5-48F2-9B70-F43F2CD10B7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4126249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2432C36-5AEB-44BE-AA51-727479F778D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781149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D23FFD6-701E-448A-B3D1-8E2E1EC39F2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7695130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1800" y="244228"/>
            <a:ext cx="2841185" cy="1039389"/>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376436" y="244230"/>
            <a:ext cx="4827764" cy="5235284"/>
          </a:xfrm>
        </p:spPr>
        <p:txBody>
          <a:bodyPr/>
          <a:lstStyle>
            <a:lvl1pPr>
              <a:defRPr sz="30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1800" y="1283628"/>
            <a:ext cx="2841185" cy="4195895"/>
          </a:xfrm>
        </p:spPr>
        <p:txBody>
          <a:bodyPr/>
          <a:lstStyle>
            <a:lvl1pPr marL="0" indent="0">
              <a:buNone/>
              <a:defRPr sz="1300"/>
            </a:lvl1pPr>
            <a:lvl2pPr marL="421904" indent="0">
              <a:buNone/>
              <a:defRPr sz="1100"/>
            </a:lvl2pPr>
            <a:lvl3pPr marL="843808" indent="0">
              <a:buNone/>
              <a:defRPr sz="900"/>
            </a:lvl3pPr>
            <a:lvl4pPr marL="1265711" indent="0">
              <a:buNone/>
              <a:defRPr sz="800"/>
            </a:lvl4pPr>
            <a:lvl5pPr marL="1687621" indent="0">
              <a:buNone/>
              <a:defRPr sz="800"/>
            </a:lvl5pPr>
            <a:lvl6pPr marL="2109518" indent="0">
              <a:buNone/>
              <a:defRPr sz="800"/>
            </a:lvl6pPr>
            <a:lvl7pPr marL="2531422" indent="0">
              <a:buNone/>
              <a:defRPr sz="800"/>
            </a:lvl7pPr>
            <a:lvl8pPr marL="2953326" indent="0">
              <a:buNone/>
              <a:defRPr sz="800"/>
            </a:lvl8pPr>
            <a:lvl9pPr marL="3375229" indent="0">
              <a:buNone/>
              <a:defRPr sz="8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1F8C2ED-3512-467D-9C6E-44C07BB914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8724235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92716" y="4293870"/>
            <a:ext cx="5181600" cy="506916"/>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692716" y="548093"/>
            <a:ext cx="5181600" cy="3680460"/>
          </a:xfrm>
        </p:spPr>
        <p:txBody>
          <a:bodyPr rtlCol="0">
            <a:normAutofit/>
          </a:bodyPr>
          <a:lstStyle>
            <a:lvl1pPr marL="0" indent="0">
              <a:buNone/>
              <a:defRPr sz="3000"/>
            </a:lvl1pPr>
            <a:lvl2pPr marL="421904" indent="0">
              <a:buNone/>
              <a:defRPr sz="2600"/>
            </a:lvl2pPr>
            <a:lvl3pPr marL="843808" indent="0">
              <a:buNone/>
              <a:defRPr sz="2200"/>
            </a:lvl3pPr>
            <a:lvl4pPr marL="1265711" indent="0">
              <a:buNone/>
              <a:defRPr sz="1800"/>
            </a:lvl4pPr>
            <a:lvl5pPr marL="1687621" indent="0">
              <a:buNone/>
              <a:defRPr sz="1800"/>
            </a:lvl5pPr>
            <a:lvl6pPr marL="2109518" indent="0">
              <a:buNone/>
              <a:defRPr sz="1800"/>
            </a:lvl6pPr>
            <a:lvl7pPr marL="2531422" indent="0">
              <a:buNone/>
              <a:defRPr sz="1800"/>
            </a:lvl7pPr>
            <a:lvl8pPr marL="2953326" indent="0">
              <a:buNone/>
              <a:defRPr sz="1800"/>
            </a:lvl8pPr>
            <a:lvl9pPr marL="3375229" indent="0">
              <a:buNone/>
              <a:defRPr sz="1800"/>
            </a:lvl9pPr>
          </a:lstStyle>
          <a:p>
            <a:pPr lvl="0"/>
            <a:endParaRPr lang="en-US" noProof="0" smtClean="0"/>
          </a:p>
        </p:txBody>
      </p:sp>
      <p:sp>
        <p:nvSpPr>
          <p:cNvPr id="4" name="Text Placeholder 3"/>
          <p:cNvSpPr>
            <a:spLocks noGrp="1"/>
          </p:cNvSpPr>
          <p:nvPr>
            <p:ph type="body" sz="half" idx="2"/>
          </p:nvPr>
        </p:nvSpPr>
        <p:spPr>
          <a:xfrm>
            <a:off x="1692716" y="4800786"/>
            <a:ext cx="5181600" cy="719904"/>
          </a:xfrm>
        </p:spPr>
        <p:txBody>
          <a:bodyPr/>
          <a:lstStyle>
            <a:lvl1pPr marL="0" indent="0">
              <a:buNone/>
              <a:defRPr sz="1300"/>
            </a:lvl1pPr>
            <a:lvl2pPr marL="421904" indent="0">
              <a:buNone/>
              <a:defRPr sz="1100"/>
            </a:lvl2pPr>
            <a:lvl3pPr marL="843808" indent="0">
              <a:buNone/>
              <a:defRPr sz="900"/>
            </a:lvl3pPr>
            <a:lvl4pPr marL="1265711" indent="0">
              <a:buNone/>
              <a:defRPr sz="800"/>
            </a:lvl4pPr>
            <a:lvl5pPr marL="1687621" indent="0">
              <a:buNone/>
              <a:defRPr sz="800"/>
            </a:lvl5pPr>
            <a:lvl6pPr marL="2109518" indent="0">
              <a:buNone/>
              <a:defRPr sz="800"/>
            </a:lvl6pPr>
            <a:lvl7pPr marL="2531422" indent="0">
              <a:buNone/>
              <a:defRPr sz="800"/>
            </a:lvl7pPr>
            <a:lvl8pPr marL="2953326" indent="0">
              <a:buNone/>
              <a:defRPr sz="800"/>
            </a:lvl8pPr>
            <a:lvl9pPr marL="3375229" indent="0">
              <a:buNone/>
              <a:defRPr sz="8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EA411B7-9306-4504-A524-EBC48B5C16E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9996383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6DB5BA5-B0AB-4C94-8B6E-37452B1B34D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7070041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61100" y="245652"/>
            <a:ext cx="1943100" cy="523386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6" y="245652"/>
            <a:ext cx="5685367" cy="52338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C0B894B-0E91-49D1-AECA-570F19D27AE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6466316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1800" y="248488"/>
            <a:ext cx="7772400" cy="52352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31806" y="5588847"/>
            <a:ext cx="2015067" cy="408940"/>
          </a:xfrm>
        </p:spPr>
        <p:txBody>
          <a:bodyPr/>
          <a:lstStyle>
            <a:lvl1pPr>
              <a:defRPr/>
            </a:lvl1p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a:xfrm>
            <a:off x="2950634" y="5588847"/>
            <a:ext cx="2734733" cy="408940"/>
          </a:xfrm>
        </p:spPr>
        <p:txBody>
          <a:bodyPr/>
          <a:lstStyle>
            <a:lvl1pPr>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a:xfrm>
            <a:off x="6189133" y="5588847"/>
            <a:ext cx="2015067" cy="408940"/>
          </a:xfrm>
        </p:spPr>
        <p:txBody>
          <a:bodyPr/>
          <a:lstStyle>
            <a:lvl1pPr>
              <a:defRPr/>
            </a:lvl1pPr>
          </a:lstStyle>
          <a:p>
            <a:pPr>
              <a:defRPr/>
            </a:pPr>
            <a:fld id="{2F989872-100B-4B33-9D2F-1933383A898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4864839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7700" y="1905547"/>
            <a:ext cx="7340600" cy="1314856"/>
          </a:xfrm>
        </p:spPr>
        <p:txBody>
          <a:bodyPr/>
          <a:lstStyle/>
          <a:p>
            <a:r>
              <a:rPr lang="en-US" smtClean="0"/>
              <a:t>Click to edit Master title style</a:t>
            </a:r>
            <a:endParaRPr lang="en-US"/>
          </a:p>
        </p:txBody>
      </p:sp>
      <p:sp>
        <p:nvSpPr>
          <p:cNvPr id="3" name="Subtitle 2"/>
          <p:cNvSpPr>
            <a:spLocks noGrp="1"/>
          </p:cNvSpPr>
          <p:nvPr>
            <p:ph type="subTitle" idx="1"/>
          </p:nvPr>
        </p:nvSpPr>
        <p:spPr>
          <a:xfrm>
            <a:off x="1295400" y="3475990"/>
            <a:ext cx="6045200" cy="1567603"/>
          </a:xfrm>
        </p:spPr>
        <p:txBody>
          <a:bodyPr/>
          <a:lstStyle>
            <a:lvl1pPr marL="0" indent="0" algn="ctr">
              <a:buNone/>
              <a:defRPr>
                <a:solidFill>
                  <a:schemeClr val="tx1">
                    <a:tint val="75000"/>
                  </a:schemeClr>
                </a:solidFill>
              </a:defRPr>
            </a:lvl1pPr>
            <a:lvl2pPr marL="421940" indent="0" algn="ctr">
              <a:buNone/>
              <a:defRPr>
                <a:solidFill>
                  <a:schemeClr val="tx1">
                    <a:tint val="75000"/>
                  </a:schemeClr>
                </a:solidFill>
              </a:defRPr>
            </a:lvl2pPr>
            <a:lvl3pPr marL="843880" indent="0" algn="ctr">
              <a:buNone/>
              <a:defRPr>
                <a:solidFill>
                  <a:schemeClr val="tx1">
                    <a:tint val="75000"/>
                  </a:schemeClr>
                </a:solidFill>
              </a:defRPr>
            </a:lvl3pPr>
            <a:lvl4pPr marL="1265821" indent="0" algn="ctr">
              <a:buNone/>
              <a:defRPr>
                <a:solidFill>
                  <a:schemeClr val="tx1">
                    <a:tint val="75000"/>
                  </a:schemeClr>
                </a:solidFill>
              </a:defRPr>
            </a:lvl4pPr>
            <a:lvl5pPr marL="1687765" indent="0" algn="ctr">
              <a:buNone/>
              <a:defRPr>
                <a:solidFill>
                  <a:schemeClr val="tx1">
                    <a:tint val="75000"/>
                  </a:schemeClr>
                </a:solidFill>
              </a:defRPr>
            </a:lvl5pPr>
            <a:lvl6pPr marL="2109702" indent="0" algn="ctr">
              <a:buNone/>
              <a:defRPr>
                <a:solidFill>
                  <a:schemeClr val="tx1">
                    <a:tint val="75000"/>
                  </a:schemeClr>
                </a:solidFill>
              </a:defRPr>
            </a:lvl6pPr>
            <a:lvl7pPr marL="2531643" indent="0" algn="ctr">
              <a:buNone/>
              <a:defRPr>
                <a:solidFill>
                  <a:schemeClr val="tx1">
                    <a:tint val="75000"/>
                  </a:schemeClr>
                </a:solidFill>
              </a:defRPr>
            </a:lvl7pPr>
            <a:lvl8pPr marL="2953583" indent="0" algn="ctr">
              <a:buNone/>
              <a:defRPr>
                <a:solidFill>
                  <a:schemeClr val="tx1">
                    <a:tint val="75000"/>
                  </a:schemeClr>
                </a:solidFill>
              </a:defRPr>
            </a:lvl8pPr>
            <a:lvl9pPr marL="337552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8B2D871-7FAC-4665-8203-4969D62A50E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9811407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BEAF156-49B3-4D9F-9BE5-9E81A52E5FA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48253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F12AC8C-92D4-443D-B572-B5B1F458DB0C}" type="datetime1">
              <a:rPr lang="en-US" smtClean="0">
                <a:solidFill>
                  <a:prstClr val="black">
                    <a:tint val="75000"/>
                  </a:prstClr>
                </a:solidFill>
              </a:rPr>
              <a:pPr/>
              <a:t>5/2/2020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431185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2185" y="3941731"/>
            <a:ext cx="7340600" cy="1218300"/>
          </a:xfrm>
        </p:spPr>
        <p:txBody>
          <a:bodyPr anchor="t"/>
          <a:lstStyle>
            <a:lvl1pPr algn="l">
              <a:defRPr sz="3700" b="1" cap="all"/>
            </a:lvl1pPr>
          </a:lstStyle>
          <a:p>
            <a:r>
              <a:rPr lang="en-US" smtClean="0"/>
              <a:t>Click to edit Master title style</a:t>
            </a:r>
            <a:endParaRPr lang="en-US"/>
          </a:p>
        </p:txBody>
      </p:sp>
      <p:sp>
        <p:nvSpPr>
          <p:cNvPr id="3" name="Text Placeholder 2"/>
          <p:cNvSpPr>
            <a:spLocks noGrp="1"/>
          </p:cNvSpPr>
          <p:nvPr>
            <p:ph type="body" idx="1"/>
          </p:nvPr>
        </p:nvSpPr>
        <p:spPr>
          <a:xfrm>
            <a:off x="682185" y="2599895"/>
            <a:ext cx="7340600" cy="1341834"/>
          </a:xfrm>
        </p:spPr>
        <p:txBody>
          <a:bodyPr anchor="b"/>
          <a:lstStyle>
            <a:lvl1pPr marL="0" indent="0">
              <a:buNone/>
              <a:defRPr sz="1800">
                <a:solidFill>
                  <a:schemeClr val="tx1">
                    <a:tint val="75000"/>
                  </a:schemeClr>
                </a:solidFill>
              </a:defRPr>
            </a:lvl1pPr>
            <a:lvl2pPr marL="421940" indent="0">
              <a:buNone/>
              <a:defRPr sz="1700">
                <a:solidFill>
                  <a:schemeClr val="tx1">
                    <a:tint val="75000"/>
                  </a:schemeClr>
                </a:solidFill>
              </a:defRPr>
            </a:lvl2pPr>
            <a:lvl3pPr marL="843880" indent="0">
              <a:buNone/>
              <a:defRPr sz="1500">
                <a:solidFill>
                  <a:schemeClr val="tx1">
                    <a:tint val="75000"/>
                  </a:schemeClr>
                </a:solidFill>
              </a:defRPr>
            </a:lvl3pPr>
            <a:lvl4pPr marL="1265821" indent="0">
              <a:buNone/>
              <a:defRPr sz="1300">
                <a:solidFill>
                  <a:schemeClr val="tx1">
                    <a:tint val="75000"/>
                  </a:schemeClr>
                </a:solidFill>
              </a:defRPr>
            </a:lvl4pPr>
            <a:lvl5pPr marL="1687765" indent="0">
              <a:buNone/>
              <a:defRPr sz="1300">
                <a:solidFill>
                  <a:schemeClr val="tx1">
                    <a:tint val="75000"/>
                  </a:schemeClr>
                </a:solidFill>
              </a:defRPr>
            </a:lvl5pPr>
            <a:lvl6pPr marL="2109702" indent="0">
              <a:buNone/>
              <a:defRPr sz="1300">
                <a:solidFill>
                  <a:schemeClr val="tx1">
                    <a:tint val="75000"/>
                  </a:schemeClr>
                </a:solidFill>
              </a:defRPr>
            </a:lvl6pPr>
            <a:lvl7pPr marL="2531643" indent="0">
              <a:buNone/>
              <a:defRPr sz="1300">
                <a:solidFill>
                  <a:schemeClr val="tx1">
                    <a:tint val="75000"/>
                  </a:schemeClr>
                </a:solidFill>
              </a:defRPr>
            </a:lvl7pPr>
            <a:lvl8pPr marL="2953583" indent="0">
              <a:buNone/>
              <a:defRPr sz="1300">
                <a:solidFill>
                  <a:schemeClr val="tx1">
                    <a:tint val="75000"/>
                  </a:schemeClr>
                </a:solidFill>
              </a:defRPr>
            </a:lvl8pPr>
            <a:lvl9pPr marL="3375523" indent="0">
              <a:buNone/>
              <a:defRPr sz="1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3F36471-37CF-4ABD-A9FF-8DB6865D182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3029924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31800" y="1431291"/>
            <a:ext cx="3814233" cy="4048222"/>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89973" y="1431291"/>
            <a:ext cx="3814233" cy="4048222"/>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E97738E-9D72-46A3-908B-E81F5532EAC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1114324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800" y="1373073"/>
            <a:ext cx="3815733" cy="572232"/>
          </a:xfrm>
        </p:spPr>
        <p:txBody>
          <a:bodyPr anchor="b"/>
          <a:lstStyle>
            <a:lvl1pPr marL="0" indent="0">
              <a:buNone/>
              <a:defRPr sz="2200" b="1"/>
            </a:lvl1pPr>
            <a:lvl2pPr marL="421940" indent="0">
              <a:buNone/>
              <a:defRPr sz="1800" b="1"/>
            </a:lvl2pPr>
            <a:lvl3pPr marL="843880" indent="0">
              <a:buNone/>
              <a:defRPr sz="1700" b="1"/>
            </a:lvl3pPr>
            <a:lvl4pPr marL="1265821" indent="0">
              <a:buNone/>
              <a:defRPr sz="1500" b="1"/>
            </a:lvl4pPr>
            <a:lvl5pPr marL="1687765" indent="0">
              <a:buNone/>
              <a:defRPr sz="1500" b="1"/>
            </a:lvl5pPr>
            <a:lvl6pPr marL="2109702" indent="0">
              <a:buNone/>
              <a:defRPr sz="1500" b="1"/>
            </a:lvl6pPr>
            <a:lvl7pPr marL="2531643" indent="0">
              <a:buNone/>
              <a:defRPr sz="1500" b="1"/>
            </a:lvl7pPr>
            <a:lvl8pPr marL="2953583" indent="0">
              <a:buNone/>
              <a:defRPr sz="1500" b="1"/>
            </a:lvl8pPr>
            <a:lvl9pPr marL="3375523"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31800" y="1945305"/>
            <a:ext cx="3815733" cy="3534208"/>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386969" y="1373073"/>
            <a:ext cx="3817232" cy="572232"/>
          </a:xfrm>
        </p:spPr>
        <p:txBody>
          <a:bodyPr anchor="b"/>
          <a:lstStyle>
            <a:lvl1pPr marL="0" indent="0">
              <a:buNone/>
              <a:defRPr sz="2200" b="1"/>
            </a:lvl1pPr>
            <a:lvl2pPr marL="421940" indent="0">
              <a:buNone/>
              <a:defRPr sz="1800" b="1"/>
            </a:lvl2pPr>
            <a:lvl3pPr marL="843880" indent="0">
              <a:buNone/>
              <a:defRPr sz="1700" b="1"/>
            </a:lvl3pPr>
            <a:lvl4pPr marL="1265821" indent="0">
              <a:buNone/>
              <a:defRPr sz="1500" b="1"/>
            </a:lvl4pPr>
            <a:lvl5pPr marL="1687765" indent="0">
              <a:buNone/>
              <a:defRPr sz="1500" b="1"/>
            </a:lvl5pPr>
            <a:lvl6pPr marL="2109702" indent="0">
              <a:buNone/>
              <a:defRPr sz="1500" b="1"/>
            </a:lvl6pPr>
            <a:lvl7pPr marL="2531643" indent="0">
              <a:buNone/>
              <a:defRPr sz="1500" b="1"/>
            </a:lvl7pPr>
            <a:lvl8pPr marL="2953583" indent="0">
              <a:buNone/>
              <a:defRPr sz="1500" b="1"/>
            </a:lvl8pPr>
            <a:lvl9pPr marL="3375523"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386969" y="1945305"/>
            <a:ext cx="3817232" cy="3534208"/>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B9332B91-DAD5-48F2-9B70-F43F2CD10B7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2106855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72432C36-5AEB-44BE-AA51-727479F778D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5028209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D23FFD6-701E-448A-B3D1-8E2E1EC39F2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840346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1800" y="244228"/>
            <a:ext cx="2841185" cy="1039389"/>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376436" y="244230"/>
            <a:ext cx="4827764" cy="5235284"/>
          </a:xfrm>
        </p:spPr>
        <p:txBody>
          <a:bodyPr/>
          <a:lstStyle>
            <a:lvl1pPr>
              <a:defRPr sz="30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1800" y="1283624"/>
            <a:ext cx="2841185" cy="4195895"/>
          </a:xfrm>
        </p:spPr>
        <p:txBody>
          <a:bodyPr/>
          <a:lstStyle>
            <a:lvl1pPr marL="0" indent="0">
              <a:buNone/>
              <a:defRPr sz="1300"/>
            </a:lvl1pPr>
            <a:lvl2pPr marL="421940" indent="0">
              <a:buNone/>
              <a:defRPr sz="1100"/>
            </a:lvl2pPr>
            <a:lvl3pPr marL="843880" indent="0">
              <a:buNone/>
              <a:defRPr sz="900"/>
            </a:lvl3pPr>
            <a:lvl4pPr marL="1265821" indent="0">
              <a:buNone/>
              <a:defRPr sz="800"/>
            </a:lvl4pPr>
            <a:lvl5pPr marL="1687765" indent="0">
              <a:buNone/>
              <a:defRPr sz="800"/>
            </a:lvl5pPr>
            <a:lvl6pPr marL="2109702" indent="0">
              <a:buNone/>
              <a:defRPr sz="800"/>
            </a:lvl6pPr>
            <a:lvl7pPr marL="2531643" indent="0">
              <a:buNone/>
              <a:defRPr sz="800"/>
            </a:lvl7pPr>
            <a:lvl8pPr marL="2953583" indent="0">
              <a:buNone/>
              <a:defRPr sz="800"/>
            </a:lvl8pPr>
            <a:lvl9pPr marL="3375523" indent="0">
              <a:buNone/>
              <a:defRPr sz="8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1F8C2ED-3512-467D-9C6E-44C07BB9145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3030148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92716" y="4293870"/>
            <a:ext cx="5181600" cy="506916"/>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692716" y="548093"/>
            <a:ext cx="5181600" cy="3680460"/>
          </a:xfrm>
        </p:spPr>
        <p:txBody>
          <a:bodyPr rtlCol="0">
            <a:normAutofit/>
          </a:bodyPr>
          <a:lstStyle>
            <a:lvl1pPr marL="0" indent="0">
              <a:buNone/>
              <a:defRPr sz="3000"/>
            </a:lvl1pPr>
            <a:lvl2pPr marL="421940" indent="0">
              <a:buNone/>
              <a:defRPr sz="2600"/>
            </a:lvl2pPr>
            <a:lvl3pPr marL="843880" indent="0">
              <a:buNone/>
              <a:defRPr sz="2200"/>
            </a:lvl3pPr>
            <a:lvl4pPr marL="1265821" indent="0">
              <a:buNone/>
              <a:defRPr sz="1800"/>
            </a:lvl4pPr>
            <a:lvl5pPr marL="1687765" indent="0">
              <a:buNone/>
              <a:defRPr sz="1800"/>
            </a:lvl5pPr>
            <a:lvl6pPr marL="2109702" indent="0">
              <a:buNone/>
              <a:defRPr sz="1800"/>
            </a:lvl6pPr>
            <a:lvl7pPr marL="2531643" indent="0">
              <a:buNone/>
              <a:defRPr sz="1800"/>
            </a:lvl7pPr>
            <a:lvl8pPr marL="2953583" indent="0">
              <a:buNone/>
              <a:defRPr sz="1800"/>
            </a:lvl8pPr>
            <a:lvl9pPr marL="3375523" indent="0">
              <a:buNone/>
              <a:defRPr sz="1800"/>
            </a:lvl9pPr>
          </a:lstStyle>
          <a:p>
            <a:pPr lvl="0"/>
            <a:endParaRPr lang="en-US" noProof="0" smtClean="0"/>
          </a:p>
        </p:txBody>
      </p:sp>
      <p:sp>
        <p:nvSpPr>
          <p:cNvPr id="4" name="Text Placeholder 3"/>
          <p:cNvSpPr>
            <a:spLocks noGrp="1"/>
          </p:cNvSpPr>
          <p:nvPr>
            <p:ph type="body" sz="half" idx="2"/>
          </p:nvPr>
        </p:nvSpPr>
        <p:spPr>
          <a:xfrm>
            <a:off x="1692716" y="4800786"/>
            <a:ext cx="5181600" cy="719904"/>
          </a:xfrm>
        </p:spPr>
        <p:txBody>
          <a:bodyPr/>
          <a:lstStyle>
            <a:lvl1pPr marL="0" indent="0">
              <a:buNone/>
              <a:defRPr sz="1300"/>
            </a:lvl1pPr>
            <a:lvl2pPr marL="421940" indent="0">
              <a:buNone/>
              <a:defRPr sz="1100"/>
            </a:lvl2pPr>
            <a:lvl3pPr marL="843880" indent="0">
              <a:buNone/>
              <a:defRPr sz="900"/>
            </a:lvl3pPr>
            <a:lvl4pPr marL="1265821" indent="0">
              <a:buNone/>
              <a:defRPr sz="800"/>
            </a:lvl4pPr>
            <a:lvl5pPr marL="1687765" indent="0">
              <a:buNone/>
              <a:defRPr sz="800"/>
            </a:lvl5pPr>
            <a:lvl6pPr marL="2109702" indent="0">
              <a:buNone/>
              <a:defRPr sz="800"/>
            </a:lvl6pPr>
            <a:lvl7pPr marL="2531643" indent="0">
              <a:buNone/>
              <a:defRPr sz="800"/>
            </a:lvl7pPr>
            <a:lvl8pPr marL="2953583" indent="0">
              <a:buNone/>
              <a:defRPr sz="800"/>
            </a:lvl8pPr>
            <a:lvl9pPr marL="3375523" indent="0">
              <a:buNone/>
              <a:defRPr sz="8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EA411B7-9306-4504-A524-EBC48B5C16E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1626412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6DB5BA5-B0AB-4C94-8B6E-37452B1B34D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8030288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61100" y="245652"/>
            <a:ext cx="1943100" cy="523386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6" y="245652"/>
            <a:ext cx="5685367" cy="52338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C0B894B-0E91-49D1-AECA-570F19D27AE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2806743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1800" y="248488"/>
            <a:ext cx="7772400" cy="52352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31806" y="5588847"/>
            <a:ext cx="2015067" cy="408940"/>
          </a:xfrm>
        </p:spPr>
        <p:txBody>
          <a:bodyPr/>
          <a:lstStyle>
            <a:lvl1pPr>
              <a:defRPr/>
            </a:lvl1p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a:xfrm>
            <a:off x="2950634" y="5588847"/>
            <a:ext cx="2734733" cy="408940"/>
          </a:xfrm>
        </p:spPr>
        <p:txBody>
          <a:bodyPr/>
          <a:lstStyle>
            <a:lvl1pPr>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a:xfrm>
            <a:off x="6189133" y="5588847"/>
            <a:ext cx="2015067" cy="408940"/>
          </a:xfrm>
        </p:spPr>
        <p:txBody>
          <a:bodyPr/>
          <a:lstStyle>
            <a:lvl1pPr>
              <a:defRPr/>
            </a:lvl1pPr>
          </a:lstStyle>
          <a:p>
            <a:pPr>
              <a:defRPr/>
            </a:pPr>
            <a:fld id="{2F989872-100B-4B33-9D2F-1933383A898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45007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9228" y="1529313"/>
            <a:ext cx="7448550" cy="2551615"/>
          </a:xfrm>
        </p:spPr>
        <p:txBody>
          <a:bodyPr anchor="b"/>
          <a:lstStyle>
            <a:lvl1pPr>
              <a:defRPr sz="5500"/>
            </a:lvl1pPr>
          </a:lstStyle>
          <a:p>
            <a:r>
              <a:rPr lang="en-US" smtClean="0"/>
              <a:t>Click to edit Master title style</a:t>
            </a:r>
            <a:endParaRPr lang="en-US" dirty="0"/>
          </a:p>
        </p:txBody>
      </p:sp>
      <p:sp>
        <p:nvSpPr>
          <p:cNvPr id="3" name="Text Placeholder 2"/>
          <p:cNvSpPr>
            <a:spLocks noGrp="1"/>
          </p:cNvSpPr>
          <p:nvPr>
            <p:ph type="body" idx="1"/>
          </p:nvPr>
        </p:nvSpPr>
        <p:spPr>
          <a:xfrm>
            <a:off x="589228" y="4105025"/>
            <a:ext cx="7448550" cy="1341834"/>
          </a:xfrm>
        </p:spPr>
        <p:txBody>
          <a:bodyPr/>
          <a:lstStyle>
            <a:lvl1pPr marL="0" indent="0">
              <a:buNone/>
              <a:defRPr sz="2200">
                <a:solidFill>
                  <a:schemeClr val="tx1"/>
                </a:solidFill>
              </a:defRPr>
            </a:lvl1pPr>
            <a:lvl2pPr marL="421580" indent="0">
              <a:buNone/>
              <a:defRPr sz="1800">
                <a:solidFill>
                  <a:schemeClr val="tx1">
                    <a:tint val="75000"/>
                  </a:schemeClr>
                </a:solidFill>
              </a:defRPr>
            </a:lvl2pPr>
            <a:lvl3pPr marL="843160" indent="0">
              <a:buNone/>
              <a:defRPr sz="1700">
                <a:solidFill>
                  <a:schemeClr val="tx1">
                    <a:tint val="75000"/>
                  </a:schemeClr>
                </a:solidFill>
              </a:defRPr>
            </a:lvl3pPr>
            <a:lvl4pPr marL="1264717" indent="0">
              <a:buNone/>
              <a:defRPr sz="1500">
                <a:solidFill>
                  <a:schemeClr val="tx1">
                    <a:tint val="75000"/>
                  </a:schemeClr>
                </a:solidFill>
              </a:defRPr>
            </a:lvl4pPr>
            <a:lvl5pPr marL="1686325" indent="0">
              <a:buNone/>
              <a:defRPr sz="1500">
                <a:solidFill>
                  <a:schemeClr val="tx1">
                    <a:tint val="75000"/>
                  </a:schemeClr>
                </a:solidFill>
              </a:defRPr>
            </a:lvl5pPr>
            <a:lvl6pPr marL="2107862" indent="0">
              <a:buNone/>
              <a:defRPr sz="1500">
                <a:solidFill>
                  <a:schemeClr val="tx1">
                    <a:tint val="75000"/>
                  </a:schemeClr>
                </a:solidFill>
              </a:defRPr>
            </a:lvl6pPr>
            <a:lvl7pPr marL="2529436" indent="0">
              <a:buNone/>
              <a:defRPr sz="1500">
                <a:solidFill>
                  <a:schemeClr val="tx1">
                    <a:tint val="75000"/>
                  </a:schemeClr>
                </a:solidFill>
              </a:defRPr>
            </a:lvl7pPr>
            <a:lvl8pPr marL="2951008" indent="0">
              <a:buNone/>
              <a:defRPr sz="1500">
                <a:solidFill>
                  <a:schemeClr val="tx1">
                    <a:tint val="75000"/>
                  </a:schemeClr>
                </a:solidFill>
              </a:defRPr>
            </a:lvl8pPr>
            <a:lvl9pPr marL="3372585"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E9D0CE-3BB3-4F7C-8C7B-63DBE5C28332}" type="datetime1">
              <a:rPr lang="en-US" smtClean="0">
                <a:solidFill>
                  <a:prstClr val="black">
                    <a:tint val="75000"/>
                  </a:prstClr>
                </a:solidFill>
              </a:rPr>
              <a:pPr/>
              <a:t>5/2/2020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633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3725" y="1632920"/>
            <a:ext cx="3670300" cy="38920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71975" y="1632920"/>
            <a:ext cx="3670300" cy="38920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22494AF-C121-4A9D-B94D-4D422EA668EF}" type="datetime1">
              <a:rPr lang="en-US" smtClean="0">
                <a:solidFill>
                  <a:prstClr val="black">
                    <a:tint val="75000"/>
                  </a:prstClr>
                </a:solidFill>
              </a:rPr>
              <a:pPr/>
              <a:t>5/2/2020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1606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4850" y="326586"/>
            <a:ext cx="7448550" cy="118564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94851" y="1503708"/>
            <a:ext cx="3653432" cy="736944"/>
          </a:xfrm>
        </p:spPr>
        <p:txBody>
          <a:bodyPr anchor="b"/>
          <a:lstStyle>
            <a:lvl1pPr marL="0" indent="0">
              <a:buNone/>
              <a:defRPr sz="2200" b="1"/>
            </a:lvl1pPr>
            <a:lvl2pPr marL="421580" indent="0">
              <a:buNone/>
              <a:defRPr sz="1800" b="1"/>
            </a:lvl2pPr>
            <a:lvl3pPr marL="843160" indent="0">
              <a:buNone/>
              <a:defRPr sz="1700" b="1"/>
            </a:lvl3pPr>
            <a:lvl4pPr marL="1264717" indent="0">
              <a:buNone/>
              <a:defRPr sz="1500" b="1"/>
            </a:lvl4pPr>
            <a:lvl5pPr marL="1686325" indent="0">
              <a:buNone/>
              <a:defRPr sz="1500" b="1"/>
            </a:lvl5pPr>
            <a:lvl6pPr marL="2107862" indent="0">
              <a:buNone/>
              <a:defRPr sz="1500" b="1"/>
            </a:lvl6pPr>
            <a:lvl7pPr marL="2529436" indent="0">
              <a:buNone/>
              <a:defRPr sz="1500" b="1"/>
            </a:lvl7pPr>
            <a:lvl8pPr marL="2951008" indent="0">
              <a:buNone/>
              <a:defRPr sz="1500" b="1"/>
            </a:lvl8pPr>
            <a:lvl9pPr marL="3372585"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594851" y="2240651"/>
            <a:ext cx="3653432" cy="32956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372021" y="1503708"/>
            <a:ext cx="3671425" cy="736944"/>
          </a:xfrm>
        </p:spPr>
        <p:txBody>
          <a:bodyPr anchor="b"/>
          <a:lstStyle>
            <a:lvl1pPr marL="0" indent="0">
              <a:buNone/>
              <a:defRPr sz="2200" b="1"/>
            </a:lvl1pPr>
            <a:lvl2pPr marL="421580" indent="0">
              <a:buNone/>
              <a:defRPr sz="1800" b="1"/>
            </a:lvl2pPr>
            <a:lvl3pPr marL="843160" indent="0">
              <a:buNone/>
              <a:defRPr sz="1700" b="1"/>
            </a:lvl3pPr>
            <a:lvl4pPr marL="1264717" indent="0">
              <a:buNone/>
              <a:defRPr sz="1500" b="1"/>
            </a:lvl4pPr>
            <a:lvl5pPr marL="1686325" indent="0">
              <a:buNone/>
              <a:defRPr sz="1500" b="1"/>
            </a:lvl5pPr>
            <a:lvl6pPr marL="2107862" indent="0">
              <a:buNone/>
              <a:defRPr sz="1500" b="1"/>
            </a:lvl6pPr>
            <a:lvl7pPr marL="2529436" indent="0">
              <a:buNone/>
              <a:defRPr sz="1500" b="1"/>
            </a:lvl7pPr>
            <a:lvl8pPr marL="2951008" indent="0">
              <a:buNone/>
              <a:defRPr sz="1500" b="1"/>
            </a:lvl8pPr>
            <a:lvl9pPr marL="3372585"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372021" y="2240651"/>
            <a:ext cx="3671425" cy="32956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8F76DB8-F6D7-4E3B-8B50-EDEAFAB2F9F3}" type="datetime1">
              <a:rPr lang="en-US" smtClean="0">
                <a:solidFill>
                  <a:prstClr val="black">
                    <a:tint val="75000"/>
                  </a:prstClr>
                </a:solidFill>
              </a:rPr>
              <a:pPr/>
              <a:t>5/2/2020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465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D011786-BDCC-4A9B-8D89-DF20F380AAF3}" type="datetime1">
              <a:rPr lang="en-US" smtClean="0">
                <a:solidFill>
                  <a:prstClr val="black">
                    <a:tint val="75000"/>
                  </a:prstClr>
                </a:solidFill>
              </a:rPr>
              <a:pPr/>
              <a:t>5/2/2020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372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EDDB5B-3826-4D26-82E2-879774A0CC19}" type="datetime1">
              <a:rPr lang="en-US" smtClean="0">
                <a:solidFill>
                  <a:prstClr val="black">
                    <a:tint val="75000"/>
                  </a:prstClr>
                </a:solidFill>
              </a:rPr>
              <a:pPr/>
              <a:t>5/2/2020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7075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7700" y="1003891"/>
            <a:ext cx="7340600" cy="2135576"/>
          </a:xfrm>
        </p:spPr>
        <p:txBody>
          <a:bodyPr anchor="b"/>
          <a:lstStyle>
            <a:lvl1pPr algn="ctr">
              <a:defRPr sz="5500"/>
            </a:lvl1pPr>
          </a:lstStyle>
          <a:p>
            <a:r>
              <a:rPr lang="en-US" smtClean="0"/>
              <a:t>Click to edit Master title style</a:t>
            </a:r>
            <a:endParaRPr lang="en-US" dirty="0"/>
          </a:p>
        </p:txBody>
      </p:sp>
      <p:sp>
        <p:nvSpPr>
          <p:cNvPr id="3" name="Subtitle 2"/>
          <p:cNvSpPr>
            <a:spLocks noGrp="1"/>
          </p:cNvSpPr>
          <p:nvPr>
            <p:ph type="subTitle" idx="1"/>
          </p:nvPr>
        </p:nvSpPr>
        <p:spPr>
          <a:xfrm>
            <a:off x="1079500" y="3221827"/>
            <a:ext cx="6477000" cy="1480987"/>
          </a:xfrm>
        </p:spPr>
        <p:txBody>
          <a:bodyPr/>
          <a:lstStyle>
            <a:lvl1pPr marL="0" indent="0" algn="ctr">
              <a:buNone/>
              <a:defRPr sz="2200"/>
            </a:lvl1pPr>
            <a:lvl2pPr marL="421439" indent="0" algn="ctr">
              <a:buNone/>
              <a:defRPr sz="1800"/>
            </a:lvl2pPr>
            <a:lvl3pPr marL="842884" indent="0" algn="ctr">
              <a:buNone/>
              <a:defRPr sz="1700"/>
            </a:lvl3pPr>
            <a:lvl4pPr marL="1264299" indent="0" algn="ctr">
              <a:buNone/>
              <a:defRPr sz="1500"/>
            </a:lvl4pPr>
            <a:lvl5pPr marL="1685762" indent="0" algn="ctr">
              <a:buNone/>
              <a:defRPr sz="1500"/>
            </a:lvl5pPr>
            <a:lvl6pPr marL="2107165" indent="0" algn="ctr">
              <a:buNone/>
              <a:defRPr sz="1500"/>
            </a:lvl6pPr>
            <a:lvl7pPr marL="2528599" indent="0" algn="ctr">
              <a:buNone/>
              <a:defRPr sz="1500"/>
            </a:lvl7pPr>
            <a:lvl8pPr marL="2950034" indent="0" algn="ctr">
              <a:buNone/>
              <a:defRPr sz="1500"/>
            </a:lvl8pPr>
            <a:lvl9pPr marL="3371472"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A4BA19-529E-4E74-831D-2897E38970B7}" type="datetime1">
              <a:rPr lang="en-US" smtClean="0">
                <a:solidFill>
                  <a:prstClr val="black">
                    <a:tint val="75000"/>
                  </a:prstClr>
                </a:solidFill>
              </a:rPr>
              <a:pPr/>
              <a:t>5/2/2020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598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854" y="408940"/>
            <a:ext cx="2785335" cy="1431290"/>
          </a:xfrm>
        </p:spPr>
        <p:txBody>
          <a:bodyPr anchor="b"/>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a:xfrm>
            <a:off x="3671431" y="883244"/>
            <a:ext cx="4371975" cy="4359187"/>
          </a:xfrm>
        </p:spPr>
        <p:txBody>
          <a:bodyPr/>
          <a:lstStyle>
            <a:lvl1pPr>
              <a:defRPr sz="30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854" y="1840230"/>
            <a:ext cx="2785335" cy="3409254"/>
          </a:xfrm>
        </p:spPr>
        <p:txBody>
          <a:bodyPr/>
          <a:lstStyle>
            <a:lvl1pPr marL="0" indent="0">
              <a:buNone/>
              <a:defRPr sz="1500"/>
            </a:lvl1pPr>
            <a:lvl2pPr marL="421580" indent="0">
              <a:buNone/>
              <a:defRPr sz="1300"/>
            </a:lvl2pPr>
            <a:lvl3pPr marL="843160" indent="0">
              <a:buNone/>
              <a:defRPr sz="1100"/>
            </a:lvl3pPr>
            <a:lvl4pPr marL="1264717" indent="0">
              <a:buNone/>
              <a:defRPr sz="900"/>
            </a:lvl4pPr>
            <a:lvl5pPr marL="1686325" indent="0">
              <a:buNone/>
              <a:defRPr sz="900"/>
            </a:lvl5pPr>
            <a:lvl6pPr marL="2107862" indent="0">
              <a:buNone/>
              <a:defRPr sz="900"/>
            </a:lvl6pPr>
            <a:lvl7pPr marL="2529436" indent="0">
              <a:buNone/>
              <a:defRPr sz="900"/>
            </a:lvl7pPr>
            <a:lvl8pPr marL="2951008" indent="0">
              <a:buNone/>
              <a:defRPr sz="900"/>
            </a:lvl8pPr>
            <a:lvl9pPr marL="337258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44A45B-34A7-47A6-BF63-C5CB6EF54241}" type="datetime1">
              <a:rPr lang="en-US" smtClean="0">
                <a:solidFill>
                  <a:prstClr val="black">
                    <a:tint val="75000"/>
                  </a:prstClr>
                </a:solidFill>
              </a:rPr>
              <a:pPr/>
              <a:t>5/2/2020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1514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854" y="408940"/>
            <a:ext cx="2785335" cy="1431290"/>
          </a:xfrm>
        </p:spPr>
        <p:txBody>
          <a:bodyPr anchor="b"/>
          <a:lstStyle>
            <a:lvl1pPr>
              <a:defRPr sz="30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671431" y="883244"/>
            <a:ext cx="4371975" cy="4359187"/>
          </a:xfrm>
        </p:spPr>
        <p:txBody>
          <a:bodyPr anchor="t"/>
          <a:lstStyle>
            <a:lvl1pPr marL="0" indent="0">
              <a:buNone/>
              <a:defRPr sz="3000"/>
            </a:lvl1pPr>
            <a:lvl2pPr marL="421580" indent="0">
              <a:buNone/>
              <a:defRPr sz="2600"/>
            </a:lvl2pPr>
            <a:lvl3pPr marL="843160" indent="0">
              <a:buNone/>
              <a:defRPr sz="2200"/>
            </a:lvl3pPr>
            <a:lvl4pPr marL="1264717" indent="0">
              <a:buNone/>
              <a:defRPr sz="1800"/>
            </a:lvl4pPr>
            <a:lvl5pPr marL="1686325" indent="0">
              <a:buNone/>
              <a:defRPr sz="1800"/>
            </a:lvl5pPr>
            <a:lvl6pPr marL="2107862" indent="0">
              <a:buNone/>
              <a:defRPr sz="1800"/>
            </a:lvl6pPr>
            <a:lvl7pPr marL="2529436" indent="0">
              <a:buNone/>
              <a:defRPr sz="1800"/>
            </a:lvl7pPr>
            <a:lvl8pPr marL="2951008" indent="0">
              <a:buNone/>
              <a:defRPr sz="1800"/>
            </a:lvl8pPr>
            <a:lvl9pPr marL="3372585" indent="0">
              <a:buNone/>
              <a:defRPr sz="1800"/>
            </a:lvl9pPr>
          </a:lstStyle>
          <a:p>
            <a:r>
              <a:rPr lang="en-US" smtClean="0"/>
              <a:t>Click icon to add picture</a:t>
            </a:r>
            <a:endParaRPr lang="en-US" dirty="0"/>
          </a:p>
        </p:txBody>
      </p:sp>
      <p:sp>
        <p:nvSpPr>
          <p:cNvPr id="4" name="Text Placeholder 3"/>
          <p:cNvSpPr>
            <a:spLocks noGrp="1"/>
          </p:cNvSpPr>
          <p:nvPr>
            <p:ph type="body" sz="half" idx="2"/>
          </p:nvPr>
        </p:nvSpPr>
        <p:spPr>
          <a:xfrm>
            <a:off x="594854" y="1840230"/>
            <a:ext cx="2785335" cy="3409254"/>
          </a:xfrm>
        </p:spPr>
        <p:txBody>
          <a:bodyPr/>
          <a:lstStyle>
            <a:lvl1pPr marL="0" indent="0">
              <a:buNone/>
              <a:defRPr sz="1500"/>
            </a:lvl1pPr>
            <a:lvl2pPr marL="421580" indent="0">
              <a:buNone/>
              <a:defRPr sz="1300"/>
            </a:lvl2pPr>
            <a:lvl3pPr marL="843160" indent="0">
              <a:buNone/>
              <a:defRPr sz="1100"/>
            </a:lvl3pPr>
            <a:lvl4pPr marL="1264717" indent="0">
              <a:buNone/>
              <a:defRPr sz="900"/>
            </a:lvl4pPr>
            <a:lvl5pPr marL="1686325" indent="0">
              <a:buNone/>
              <a:defRPr sz="900"/>
            </a:lvl5pPr>
            <a:lvl6pPr marL="2107862" indent="0">
              <a:buNone/>
              <a:defRPr sz="900"/>
            </a:lvl6pPr>
            <a:lvl7pPr marL="2529436" indent="0">
              <a:buNone/>
              <a:defRPr sz="900"/>
            </a:lvl7pPr>
            <a:lvl8pPr marL="2951008" indent="0">
              <a:buNone/>
              <a:defRPr sz="900"/>
            </a:lvl8pPr>
            <a:lvl9pPr marL="337258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DD4997-82CD-47D9-89FF-5FA467B4D2ED}" type="datetime1">
              <a:rPr lang="en-US" smtClean="0">
                <a:solidFill>
                  <a:prstClr val="black">
                    <a:tint val="75000"/>
                  </a:prstClr>
                </a:solidFill>
              </a:rPr>
              <a:pPr/>
              <a:t>5/2/2020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3622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B155B51-F80F-4665-B494-EC4A5D9F0D47}" type="datetime1">
              <a:rPr lang="en-US" smtClean="0">
                <a:solidFill>
                  <a:prstClr val="black">
                    <a:tint val="75000"/>
                  </a:prstClr>
                </a:solidFill>
              </a:rPr>
              <a:pPr/>
              <a:t>5/2/2020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3427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80138" y="326584"/>
            <a:ext cx="1862138" cy="519836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93725" y="326584"/>
            <a:ext cx="5478463" cy="5198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7190A3E-7693-4287-9C03-00750B1F29B7}" type="datetime1">
              <a:rPr lang="en-US" smtClean="0">
                <a:solidFill>
                  <a:prstClr val="black">
                    <a:tint val="75000"/>
                  </a:prstClr>
                </a:solidFill>
              </a:rPr>
              <a:pPr/>
              <a:t>5/2/2020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1655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 y="0"/>
            <a:ext cx="8276167" cy="531622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3480" eaLnBrk="1" fontAlgn="base" hangingPunct="1">
                <a:spcBef>
                  <a:spcPct val="0"/>
                </a:spcBef>
                <a:spcAft>
                  <a:spcPct val="0"/>
                </a:spcAft>
                <a:defRPr/>
              </a:pPr>
              <a:endParaRPr lang="en-US" altLang="en-US" smtClean="0">
                <a:solidFill>
                  <a:srgbClr val="000000"/>
                </a:solidFill>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3480" eaLnBrk="1" fontAlgn="base" hangingPunct="1">
                  <a:spcBef>
                    <a:spcPct val="0"/>
                  </a:spcBef>
                  <a:spcAft>
                    <a:spcPct val="0"/>
                  </a:spcAft>
                  <a:defRPr/>
                </a:pPr>
                <a:endParaRPr lang="en-US" altLang="en-US" smtClean="0">
                  <a:solidFill>
                    <a:srgbClr val="000000"/>
                  </a:solidFill>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3480" eaLnBrk="1" fontAlgn="base" hangingPunct="1">
                  <a:spcBef>
                    <a:spcPct val="0"/>
                  </a:spcBef>
                  <a:spcAft>
                    <a:spcPct val="0"/>
                  </a:spcAft>
                  <a:defRPr/>
                </a:pPr>
                <a:endParaRPr lang="en-US" altLang="en-US" smtClean="0">
                  <a:solidFill>
                    <a:srgbClr val="000000"/>
                  </a:solidFill>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pPr defTabSz="913480" fontAlgn="base">
                  <a:spcBef>
                    <a:spcPct val="0"/>
                  </a:spcBef>
                  <a:spcAft>
                    <a:spcPct val="0"/>
                  </a:spcAft>
                </a:pPr>
                <a:endParaRPr lang="en-US" smtClean="0">
                  <a:solidFill>
                    <a:srgbClr val="000000"/>
                  </a:solidFill>
                  <a:ea typeface="ＭＳ Ｐゴシック" pitchFamily="34" charset="-128"/>
                </a:endParaRPr>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3480" eaLnBrk="1" fontAlgn="base" hangingPunct="1">
                  <a:spcBef>
                    <a:spcPct val="0"/>
                  </a:spcBef>
                  <a:spcAft>
                    <a:spcPct val="0"/>
                  </a:spcAft>
                  <a:defRPr/>
                </a:pPr>
                <a:endParaRPr lang="en-US" altLang="en-US" smtClean="0">
                  <a:solidFill>
                    <a:srgbClr val="000000"/>
                  </a:solidFill>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pPr defTabSz="913480" fontAlgn="base">
                  <a:spcBef>
                    <a:spcPct val="0"/>
                  </a:spcBef>
                  <a:spcAft>
                    <a:spcPct val="0"/>
                  </a:spcAft>
                </a:pPr>
                <a:endParaRPr lang="en-US" smtClean="0">
                  <a:solidFill>
                    <a:srgbClr val="000000"/>
                  </a:solidFill>
                  <a:ea typeface="ＭＳ Ｐゴシック" pitchFamily="34" charset="-128"/>
                </a:endParaRPr>
              </a:p>
            </p:txBody>
          </p:sp>
        </p:grpSp>
      </p:grpSp>
      <p:sp>
        <p:nvSpPr>
          <p:cNvPr id="9227" name="Rectangle 11"/>
          <p:cNvSpPr>
            <a:spLocks noGrp="1" noChangeArrowheads="1"/>
          </p:cNvSpPr>
          <p:nvPr>
            <p:ph type="ctrTitle"/>
          </p:nvPr>
        </p:nvSpPr>
        <p:spPr>
          <a:xfrm>
            <a:off x="1943100" y="1022350"/>
            <a:ext cx="6261100" cy="1976543"/>
          </a:xfrm>
        </p:spPr>
        <p:txBody>
          <a:bodyPr/>
          <a:lstStyle>
            <a:lvl1pPr>
              <a:defRPr sz="4400"/>
            </a:lvl1pPr>
          </a:lstStyle>
          <a:p>
            <a:r>
              <a:rPr lang="en-US"/>
              <a:t>Click to edit Master title style</a:t>
            </a:r>
          </a:p>
        </p:txBody>
      </p:sp>
      <p:sp>
        <p:nvSpPr>
          <p:cNvPr id="9228" name="Rectangle 12"/>
          <p:cNvSpPr>
            <a:spLocks noGrp="1" noChangeArrowheads="1"/>
          </p:cNvSpPr>
          <p:nvPr>
            <p:ph type="subTitle" idx="1"/>
          </p:nvPr>
        </p:nvSpPr>
        <p:spPr>
          <a:xfrm>
            <a:off x="1295400" y="3544147"/>
            <a:ext cx="6477000" cy="1431290"/>
          </a:xfrm>
        </p:spPr>
        <p:txBody>
          <a:bodyPr anchor="ct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half" idx="10"/>
          </p:nvPr>
        </p:nvSpPr>
        <p:spPr>
          <a:xfrm>
            <a:off x="862110" y="5591687"/>
            <a:ext cx="1799167" cy="408940"/>
          </a:xfrm>
        </p:spPr>
        <p:txBody>
          <a:bodyPr/>
          <a:lstStyle>
            <a:lvl1pPr>
              <a:defRPr/>
            </a:lvl1pPr>
          </a:lstStyle>
          <a:p>
            <a:pPr>
              <a:defRPr/>
            </a:pPr>
            <a:fld id="{0D42701E-8854-480D-8F18-9B08E7FD4A3F}" type="datetime1">
              <a:rPr lang="en-US" smtClean="0">
                <a:solidFill>
                  <a:srgbClr val="000000"/>
                </a:solidFill>
              </a:rPr>
              <a:pPr>
                <a:defRPr/>
              </a:pPr>
              <a:t>5/2/2020</a:t>
            </a:fld>
            <a:endParaRPr lang="en-US">
              <a:solidFill>
                <a:srgbClr val="000000"/>
              </a:solidFill>
            </a:endParaRPr>
          </a:p>
        </p:txBody>
      </p:sp>
      <p:sp>
        <p:nvSpPr>
          <p:cNvPr id="14" name="Rectangle 14"/>
          <p:cNvSpPr>
            <a:spLocks noGrp="1" noChangeArrowheads="1"/>
          </p:cNvSpPr>
          <p:nvPr>
            <p:ph type="ftr" sz="quarter" idx="11"/>
          </p:nvPr>
        </p:nvSpPr>
        <p:spPr>
          <a:xfrm>
            <a:off x="3168033" y="5588847"/>
            <a:ext cx="2734733" cy="408940"/>
          </a:xfrm>
        </p:spPr>
        <p:txBody>
          <a:bodyPr/>
          <a:lstStyle>
            <a:lvl1pPr>
              <a:defRPr/>
            </a:lvl1pPr>
          </a:lstStyle>
          <a:p>
            <a:pPr>
              <a:defRPr/>
            </a:pPr>
            <a:endParaRPr lang="en-US">
              <a:solidFill>
                <a:srgbClr val="000000"/>
              </a:solidFill>
            </a:endParaRPr>
          </a:p>
        </p:txBody>
      </p:sp>
      <p:sp>
        <p:nvSpPr>
          <p:cNvPr id="15" name="Rectangle 15"/>
          <p:cNvSpPr>
            <a:spLocks noGrp="1" noChangeArrowheads="1"/>
          </p:cNvSpPr>
          <p:nvPr>
            <p:ph type="sldNum" sz="quarter" idx="12"/>
          </p:nvPr>
        </p:nvSpPr>
        <p:spPr/>
        <p:txBody>
          <a:bodyPr/>
          <a:lstStyle>
            <a:lvl1pPr>
              <a:defRPr smtClean="0"/>
            </a:lvl1pPr>
          </a:lstStyle>
          <a:p>
            <a:pPr>
              <a:defRPr/>
            </a:pPr>
            <a:fld id="{3F61DAEB-9325-4FC3-BB02-1FE866CC4F2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50180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fld id="{22200005-D0A0-4DCC-B14E-AFB1991CBB76}" type="datetime1">
              <a:rPr lang="en-US" smtClean="0">
                <a:solidFill>
                  <a:srgbClr val="000000"/>
                </a:solidFill>
              </a:rPr>
              <a:pPr>
                <a:defRPr/>
              </a:pPr>
              <a:t>5/2/2020</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C137E764-38FB-4B26-A03D-80A4660ABF2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002309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2185" y="3941731"/>
            <a:ext cx="7340600" cy="1218300"/>
          </a:xfrm>
        </p:spPr>
        <p:txBody>
          <a:bodyPr anchor="t"/>
          <a:lstStyle>
            <a:lvl1pPr algn="l">
              <a:defRPr sz="3700" b="1" cap="all"/>
            </a:lvl1pPr>
          </a:lstStyle>
          <a:p>
            <a:r>
              <a:rPr lang="en-US" smtClean="0"/>
              <a:t>Click to edit Master title style</a:t>
            </a:r>
            <a:endParaRPr lang="en-US"/>
          </a:p>
        </p:txBody>
      </p:sp>
      <p:sp>
        <p:nvSpPr>
          <p:cNvPr id="3" name="Text Placeholder 2"/>
          <p:cNvSpPr>
            <a:spLocks noGrp="1"/>
          </p:cNvSpPr>
          <p:nvPr>
            <p:ph type="body" idx="1"/>
          </p:nvPr>
        </p:nvSpPr>
        <p:spPr>
          <a:xfrm>
            <a:off x="682185" y="2599895"/>
            <a:ext cx="7340600" cy="1341834"/>
          </a:xfrm>
        </p:spPr>
        <p:txBody>
          <a:bodyPr anchor="b"/>
          <a:lstStyle>
            <a:lvl1pPr marL="0" indent="0">
              <a:buNone/>
              <a:defRPr sz="1800"/>
            </a:lvl1pPr>
            <a:lvl2pPr marL="421580" indent="0">
              <a:buNone/>
              <a:defRPr sz="1700"/>
            </a:lvl2pPr>
            <a:lvl3pPr marL="843160" indent="0">
              <a:buNone/>
              <a:defRPr sz="1500"/>
            </a:lvl3pPr>
            <a:lvl4pPr marL="1264717" indent="0">
              <a:buNone/>
              <a:defRPr sz="1300"/>
            </a:lvl4pPr>
            <a:lvl5pPr marL="1686325" indent="0">
              <a:buNone/>
              <a:defRPr sz="1300"/>
            </a:lvl5pPr>
            <a:lvl6pPr marL="2107862" indent="0">
              <a:buNone/>
              <a:defRPr sz="1300"/>
            </a:lvl6pPr>
            <a:lvl7pPr marL="2529436" indent="0">
              <a:buNone/>
              <a:defRPr sz="1300"/>
            </a:lvl7pPr>
            <a:lvl8pPr marL="2951008" indent="0">
              <a:buNone/>
              <a:defRPr sz="1300"/>
            </a:lvl8pPr>
            <a:lvl9pPr marL="3372585" indent="0">
              <a:buNone/>
              <a:defRPr sz="13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fld id="{AB7BDDC8-9281-43BB-8E5E-471222ADE39E}" type="datetime1">
              <a:rPr lang="en-US" smtClean="0">
                <a:solidFill>
                  <a:srgbClr val="000000"/>
                </a:solidFill>
              </a:rPr>
              <a:pPr>
                <a:defRPr/>
              </a:pPr>
              <a:t>5/2/2020</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DAB1106-5802-4221-9852-1A0F308B4A1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609626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63600" y="1431290"/>
            <a:ext cx="3598333" cy="4052482"/>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5873" y="1431290"/>
            <a:ext cx="3598333" cy="4052482"/>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fld id="{4787E0D5-45D9-4EC3-9E03-AEB5EC68036D}" type="datetime1">
              <a:rPr lang="en-US" smtClean="0">
                <a:solidFill>
                  <a:srgbClr val="000000"/>
                </a:solidFill>
              </a:rPr>
              <a:pPr>
                <a:defRPr/>
              </a:pPr>
              <a:t>5/2/2020</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512B9750-E649-46F2-A639-55840E5F901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755007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1800" y="245648"/>
            <a:ext cx="7772400" cy="10223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800" y="1373073"/>
            <a:ext cx="3815733" cy="572232"/>
          </a:xfrm>
        </p:spPr>
        <p:txBody>
          <a:bodyPr anchor="b"/>
          <a:lstStyle>
            <a:lvl1pPr marL="0" indent="0">
              <a:buNone/>
              <a:defRPr sz="2200" b="1"/>
            </a:lvl1pPr>
            <a:lvl2pPr marL="421580" indent="0">
              <a:buNone/>
              <a:defRPr sz="1800" b="1"/>
            </a:lvl2pPr>
            <a:lvl3pPr marL="843160" indent="0">
              <a:buNone/>
              <a:defRPr sz="1700" b="1"/>
            </a:lvl3pPr>
            <a:lvl4pPr marL="1264717" indent="0">
              <a:buNone/>
              <a:defRPr sz="1500" b="1"/>
            </a:lvl4pPr>
            <a:lvl5pPr marL="1686325" indent="0">
              <a:buNone/>
              <a:defRPr sz="1500" b="1"/>
            </a:lvl5pPr>
            <a:lvl6pPr marL="2107862" indent="0">
              <a:buNone/>
              <a:defRPr sz="1500" b="1"/>
            </a:lvl6pPr>
            <a:lvl7pPr marL="2529436" indent="0">
              <a:buNone/>
              <a:defRPr sz="1500" b="1"/>
            </a:lvl7pPr>
            <a:lvl8pPr marL="2951008" indent="0">
              <a:buNone/>
              <a:defRPr sz="1500" b="1"/>
            </a:lvl8pPr>
            <a:lvl9pPr marL="3372585"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31800" y="1945305"/>
            <a:ext cx="3815733" cy="3534208"/>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386969" y="1373073"/>
            <a:ext cx="3817232" cy="572232"/>
          </a:xfrm>
        </p:spPr>
        <p:txBody>
          <a:bodyPr anchor="b"/>
          <a:lstStyle>
            <a:lvl1pPr marL="0" indent="0">
              <a:buNone/>
              <a:defRPr sz="2200" b="1"/>
            </a:lvl1pPr>
            <a:lvl2pPr marL="421580" indent="0">
              <a:buNone/>
              <a:defRPr sz="1800" b="1"/>
            </a:lvl2pPr>
            <a:lvl3pPr marL="843160" indent="0">
              <a:buNone/>
              <a:defRPr sz="1700" b="1"/>
            </a:lvl3pPr>
            <a:lvl4pPr marL="1264717" indent="0">
              <a:buNone/>
              <a:defRPr sz="1500" b="1"/>
            </a:lvl4pPr>
            <a:lvl5pPr marL="1686325" indent="0">
              <a:buNone/>
              <a:defRPr sz="1500" b="1"/>
            </a:lvl5pPr>
            <a:lvl6pPr marL="2107862" indent="0">
              <a:buNone/>
              <a:defRPr sz="1500" b="1"/>
            </a:lvl6pPr>
            <a:lvl7pPr marL="2529436" indent="0">
              <a:buNone/>
              <a:defRPr sz="1500" b="1"/>
            </a:lvl7pPr>
            <a:lvl8pPr marL="2951008" indent="0">
              <a:buNone/>
              <a:defRPr sz="1500" b="1"/>
            </a:lvl8pPr>
            <a:lvl9pPr marL="3372585"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386969" y="1945305"/>
            <a:ext cx="3817232" cy="3534208"/>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fld id="{D4C40C06-23E0-4C17-8F2B-1AD9576EF7EB}" type="datetime1">
              <a:rPr lang="en-US" smtClean="0">
                <a:solidFill>
                  <a:srgbClr val="000000"/>
                </a:solidFill>
              </a:rPr>
              <a:pPr>
                <a:defRPr/>
              </a:pPr>
              <a:t>5/2/2020</a:t>
            </a:fld>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6AF5FCDB-23C3-491B-AD2C-7F496EB77D4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322546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fld id="{C06F184A-F241-43BA-ADAB-AE01402451B3}" type="datetime1">
              <a:rPr lang="en-US" smtClean="0">
                <a:solidFill>
                  <a:srgbClr val="000000"/>
                </a:solidFill>
              </a:rPr>
              <a:pPr>
                <a:defRPr/>
              </a:pPr>
              <a:t>5/2/2020</a:t>
            </a:fld>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FBD43815-D909-4C8A-B788-744D3241517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83442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469635-C2FB-4E7C-8621-4D6E8A98D602}" type="datetime1">
              <a:rPr lang="en-US" smtClean="0">
                <a:solidFill>
                  <a:prstClr val="black">
                    <a:tint val="75000"/>
                  </a:prstClr>
                </a:solidFill>
              </a:rPr>
              <a:pPr/>
              <a:t>5/2/2020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03055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fld id="{8C4ACF13-1910-4294-8A14-5B034E7753F8}" type="datetime1">
              <a:rPr lang="en-US" smtClean="0">
                <a:solidFill>
                  <a:srgbClr val="000000"/>
                </a:solidFill>
              </a:rPr>
              <a:pPr>
                <a:defRPr/>
              </a:pPr>
              <a:t>5/2/2020</a:t>
            </a:fld>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88436207-8BB1-436E-A28A-ED5E66CC6C3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365528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1800" y="244228"/>
            <a:ext cx="2841185" cy="1039389"/>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376436" y="244230"/>
            <a:ext cx="4827764" cy="5235284"/>
          </a:xfrm>
        </p:spPr>
        <p:txBody>
          <a:bodyPr/>
          <a:lstStyle>
            <a:lvl1pPr>
              <a:defRPr sz="30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1800" y="1283664"/>
            <a:ext cx="2841185" cy="4195895"/>
          </a:xfrm>
        </p:spPr>
        <p:txBody>
          <a:bodyPr/>
          <a:lstStyle>
            <a:lvl1pPr marL="0" indent="0">
              <a:buNone/>
              <a:defRPr sz="1300"/>
            </a:lvl1pPr>
            <a:lvl2pPr marL="421580" indent="0">
              <a:buNone/>
              <a:defRPr sz="1100"/>
            </a:lvl2pPr>
            <a:lvl3pPr marL="843160" indent="0">
              <a:buNone/>
              <a:defRPr sz="900"/>
            </a:lvl3pPr>
            <a:lvl4pPr marL="1264717" indent="0">
              <a:buNone/>
              <a:defRPr sz="800"/>
            </a:lvl4pPr>
            <a:lvl5pPr marL="1686325" indent="0">
              <a:buNone/>
              <a:defRPr sz="800"/>
            </a:lvl5pPr>
            <a:lvl6pPr marL="2107862" indent="0">
              <a:buNone/>
              <a:defRPr sz="800"/>
            </a:lvl6pPr>
            <a:lvl7pPr marL="2529436" indent="0">
              <a:buNone/>
              <a:defRPr sz="800"/>
            </a:lvl7pPr>
            <a:lvl8pPr marL="2951008" indent="0">
              <a:buNone/>
              <a:defRPr sz="800"/>
            </a:lvl8pPr>
            <a:lvl9pPr marL="3372585" indent="0">
              <a:buNone/>
              <a:defRPr sz="8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fld id="{C2519187-02BE-4079-B12B-0607155E3FFF}" type="datetime1">
              <a:rPr lang="en-US" smtClean="0">
                <a:solidFill>
                  <a:srgbClr val="000000"/>
                </a:solidFill>
              </a:rPr>
              <a:pPr>
                <a:defRPr/>
              </a:pPr>
              <a:t>5/2/2020</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3AFF5FBF-6CB7-4DBB-8742-B15AA2E0100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684376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92716" y="4293870"/>
            <a:ext cx="5181600" cy="506916"/>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692716" y="548093"/>
            <a:ext cx="5181600" cy="3680460"/>
          </a:xfrm>
        </p:spPr>
        <p:txBody>
          <a:bodyPr/>
          <a:lstStyle>
            <a:lvl1pPr marL="0" indent="0">
              <a:buNone/>
              <a:defRPr sz="3000"/>
            </a:lvl1pPr>
            <a:lvl2pPr marL="421580" indent="0">
              <a:buNone/>
              <a:defRPr sz="2600"/>
            </a:lvl2pPr>
            <a:lvl3pPr marL="843160" indent="0">
              <a:buNone/>
              <a:defRPr sz="2200"/>
            </a:lvl3pPr>
            <a:lvl4pPr marL="1264717" indent="0">
              <a:buNone/>
              <a:defRPr sz="1800"/>
            </a:lvl4pPr>
            <a:lvl5pPr marL="1686325" indent="0">
              <a:buNone/>
              <a:defRPr sz="1800"/>
            </a:lvl5pPr>
            <a:lvl6pPr marL="2107862" indent="0">
              <a:buNone/>
              <a:defRPr sz="1800"/>
            </a:lvl6pPr>
            <a:lvl7pPr marL="2529436" indent="0">
              <a:buNone/>
              <a:defRPr sz="1800"/>
            </a:lvl7pPr>
            <a:lvl8pPr marL="2951008" indent="0">
              <a:buNone/>
              <a:defRPr sz="1800"/>
            </a:lvl8pPr>
            <a:lvl9pPr marL="3372585" indent="0">
              <a:buNone/>
              <a:defRPr sz="1800"/>
            </a:lvl9pPr>
          </a:lstStyle>
          <a:p>
            <a:pPr lvl="0"/>
            <a:endParaRPr lang="en-US" noProof="0" smtClean="0"/>
          </a:p>
        </p:txBody>
      </p:sp>
      <p:sp>
        <p:nvSpPr>
          <p:cNvPr id="4" name="Text Placeholder 3"/>
          <p:cNvSpPr>
            <a:spLocks noGrp="1"/>
          </p:cNvSpPr>
          <p:nvPr>
            <p:ph type="body" sz="half" idx="2"/>
          </p:nvPr>
        </p:nvSpPr>
        <p:spPr>
          <a:xfrm>
            <a:off x="1692716" y="4800786"/>
            <a:ext cx="5181600" cy="719904"/>
          </a:xfrm>
        </p:spPr>
        <p:txBody>
          <a:bodyPr/>
          <a:lstStyle>
            <a:lvl1pPr marL="0" indent="0">
              <a:buNone/>
              <a:defRPr sz="1300"/>
            </a:lvl1pPr>
            <a:lvl2pPr marL="421580" indent="0">
              <a:buNone/>
              <a:defRPr sz="1100"/>
            </a:lvl2pPr>
            <a:lvl3pPr marL="843160" indent="0">
              <a:buNone/>
              <a:defRPr sz="900"/>
            </a:lvl3pPr>
            <a:lvl4pPr marL="1264717" indent="0">
              <a:buNone/>
              <a:defRPr sz="800"/>
            </a:lvl4pPr>
            <a:lvl5pPr marL="1686325" indent="0">
              <a:buNone/>
              <a:defRPr sz="800"/>
            </a:lvl5pPr>
            <a:lvl6pPr marL="2107862" indent="0">
              <a:buNone/>
              <a:defRPr sz="800"/>
            </a:lvl6pPr>
            <a:lvl7pPr marL="2529436" indent="0">
              <a:buNone/>
              <a:defRPr sz="800"/>
            </a:lvl7pPr>
            <a:lvl8pPr marL="2951008" indent="0">
              <a:buNone/>
              <a:defRPr sz="800"/>
            </a:lvl8pPr>
            <a:lvl9pPr marL="3372585" indent="0">
              <a:buNone/>
              <a:defRPr sz="8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fld id="{64D3EC75-3511-4301-92F5-FC4A14C0D482}" type="datetime1">
              <a:rPr lang="en-US" smtClean="0">
                <a:solidFill>
                  <a:srgbClr val="000000"/>
                </a:solidFill>
              </a:rPr>
              <a:pPr>
                <a:defRPr/>
              </a:pPr>
              <a:t>5/2/2020</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134A686E-D222-4F4A-BD77-32F4E48CDEB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983347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fld id="{C71267F5-5FAD-410C-9A06-B676590EC9FD}" type="datetime1">
              <a:rPr lang="en-US" smtClean="0">
                <a:solidFill>
                  <a:srgbClr val="000000"/>
                </a:solidFill>
              </a:rPr>
              <a:pPr>
                <a:defRPr/>
              </a:pPr>
              <a:t>5/2/2020</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CBE9C6E4-48A2-491E-9394-4437C3B75FF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25021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9050" y="248488"/>
            <a:ext cx="1835150" cy="523528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63606" y="248488"/>
            <a:ext cx="5361517" cy="523528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fld id="{ABD44843-C7F0-4F66-9208-771F8B1DBAEC}" type="datetime1">
              <a:rPr lang="en-US" smtClean="0">
                <a:solidFill>
                  <a:srgbClr val="000000"/>
                </a:solidFill>
              </a:rPr>
              <a:pPr>
                <a:defRPr/>
              </a:pPr>
              <a:t>5/2/2020</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B2F8306-918A-4E3E-A2C9-8883BB06F81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502385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63600" y="248488"/>
            <a:ext cx="7340600" cy="52352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a:ln/>
        </p:spPr>
        <p:txBody>
          <a:bodyPr/>
          <a:lstStyle>
            <a:lvl1pPr>
              <a:defRPr/>
            </a:lvl1pPr>
          </a:lstStyle>
          <a:p>
            <a:pPr>
              <a:defRPr/>
            </a:pPr>
            <a:fld id="{A1262D6D-E3C2-4ECA-9164-27C9F0AAFAAE}" type="datetime1">
              <a:rPr lang="en-US" smtClean="0">
                <a:solidFill>
                  <a:srgbClr val="000000"/>
                </a:solidFill>
              </a:rPr>
              <a:pPr>
                <a:defRPr/>
              </a:pPr>
              <a:t>5/2/2020</a:t>
            </a:fld>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286B5B0D-DB5B-428B-B530-E069C5F1932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901865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3600" y="248488"/>
            <a:ext cx="7340600" cy="1022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63600" y="1431290"/>
            <a:ext cx="3598333" cy="40524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5873" y="1431290"/>
            <a:ext cx="3598333" cy="40524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fld id="{25AD8CA2-3FF4-42AD-9B90-D44C927F7AE6}" type="datetime1">
              <a:rPr lang="en-US" smtClean="0">
                <a:solidFill>
                  <a:srgbClr val="000000"/>
                </a:solidFill>
              </a:rPr>
              <a:pPr>
                <a:defRPr/>
              </a:pPr>
              <a:t>5/2/2020</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5B4E9D4C-B5F7-4097-B1DE-B76E24BE267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181340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63600" y="248488"/>
            <a:ext cx="7340600" cy="1022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63600" y="1431290"/>
            <a:ext cx="3598333" cy="40524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05873" y="1431336"/>
            <a:ext cx="3598333" cy="19580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05873" y="3525688"/>
            <a:ext cx="3598333" cy="19580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a:ln/>
        </p:spPr>
        <p:txBody>
          <a:bodyPr/>
          <a:lstStyle>
            <a:lvl1pPr>
              <a:defRPr/>
            </a:lvl1pPr>
          </a:lstStyle>
          <a:p>
            <a:pPr>
              <a:defRPr/>
            </a:pPr>
            <a:fld id="{712443D8-9425-4201-AB0C-12F4C3D8F25E}" type="datetime1">
              <a:rPr lang="en-US" smtClean="0">
                <a:solidFill>
                  <a:srgbClr val="000000"/>
                </a:solidFill>
              </a:rPr>
              <a:pPr>
                <a:defRPr/>
              </a:pPr>
              <a:t>5/2/2020</a:t>
            </a:fld>
            <a:endParaRPr lang="en-US">
              <a:solidFill>
                <a:srgbClr val="000000"/>
              </a:solidFill>
            </a:endParaRPr>
          </a:p>
        </p:txBody>
      </p:sp>
      <p:sp>
        <p:nvSpPr>
          <p:cNvPr id="7"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11"/>
          <p:cNvSpPr>
            <a:spLocks noGrp="1" noChangeArrowheads="1"/>
          </p:cNvSpPr>
          <p:nvPr>
            <p:ph type="sldNum" sz="quarter" idx="12"/>
          </p:nvPr>
        </p:nvSpPr>
        <p:spPr>
          <a:ln/>
        </p:spPr>
        <p:txBody>
          <a:bodyPr/>
          <a:lstStyle>
            <a:lvl1pPr>
              <a:defRPr/>
            </a:lvl1pPr>
          </a:lstStyle>
          <a:p>
            <a:pPr>
              <a:defRPr/>
            </a:pPr>
            <a:fld id="{E9161EAD-8BA8-4381-8801-309694B3B8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94801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63600" y="248488"/>
            <a:ext cx="7340600" cy="10223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63600" y="1431290"/>
            <a:ext cx="3598333" cy="40524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05873" y="1431290"/>
            <a:ext cx="3598333" cy="40524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fld id="{C041AF55-462B-42A1-B05B-72F1FA7251AE}" type="datetime1">
              <a:rPr lang="en-US" smtClean="0">
                <a:solidFill>
                  <a:srgbClr val="000000"/>
                </a:solidFill>
              </a:rPr>
              <a:pPr>
                <a:defRPr/>
              </a:pPr>
              <a:t>5/2/2020</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B781AA95-5F49-4E2E-B130-BC85F356159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36758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 y="0"/>
            <a:ext cx="8276167" cy="531622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3500" eaLnBrk="1" fontAlgn="base" hangingPunct="1">
                <a:spcBef>
                  <a:spcPct val="0"/>
                </a:spcBef>
                <a:spcAft>
                  <a:spcPct val="0"/>
                </a:spcAft>
                <a:defRPr/>
              </a:pPr>
              <a:endParaRPr lang="en-US" altLang="en-US" smtClean="0">
                <a:solidFill>
                  <a:srgbClr val="000000"/>
                </a:solidFill>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3500" eaLnBrk="1" fontAlgn="base" hangingPunct="1">
                  <a:spcBef>
                    <a:spcPct val="0"/>
                  </a:spcBef>
                  <a:spcAft>
                    <a:spcPct val="0"/>
                  </a:spcAft>
                  <a:defRPr/>
                </a:pPr>
                <a:endParaRPr lang="en-US" altLang="en-US" smtClean="0">
                  <a:solidFill>
                    <a:srgbClr val="000000"/>
                  </a:solidFill>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3500" eaLnBrk="1" fontAlgn="base" hangingPunct="1">
                  <a:spcBef>
                    <a:spcPct val="0"/>
                  </a:spcBef>
                  <a:spcAft>
                    <a:spcPct val="0"/>
                  </a:spcAft>
                  <a:defRPr/>
                </a:pPr>
                <a:endParaRPr lang="en-US" altLang="en-US" smtClean="0">
                  <a:solidFill>
                    <a:srgbClr val="000000"/>
                  </a:solidFill>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pPr defTabSz="913500" fontAlgn="base">
                  <a:spcBef>
                    <a:spcPct val="0"/>
                  </a:spcBef>
                  <a:spcAft>
                    <a:spcPct val="0"/>
                  </a:spcAft>
                </a:pPr>
                <a:endParaRPr lang="en-US" smtClean="0">
                  <a:solidFill>
                    <a:srgbClr val="000000"/>
                  </a:solidFill>
                  <a:ea typeface="ＭＳ Ｐゴシック" pitchFamily="34" charset="-128"/>
                </a:endParaRPr>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3500" eaLnBrk="1" fontAlgn="base" hangingPunct="1">
                  <a:spcBef>
                    <a:spcPct val="0"/>
                  </a:spcBef>
                  <a:spcAft>
                    <a:spcPct val="0"/>
                  </a:spcAft>
                  <a:defRPr/>
                </a:pPr>
                <a:endParaRPr lang="en-US" altLang="en-US" smtClean="0">
                  <a:solidFill>
                    <a:srgbClr val="000000"/>
                  </a:solidFill>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pPr defTabSz="913500" fontAlgn="base">
                  <a:spcBef>
                    <a:spcPct val="0"/>
                  </a:spcBef>
                  <a:spcAft>
                    <a:spcPct val="0"/>
                  </a:spcAft>
                </a:pPr>
                <a:endParaRPr lang="en-US" smtClean="0">
                  <a:solidFill>
                    <a:srgbClr val="000000"/>
                  </a:solidFill>
                  <a:ea typeface="ＭＳ Ｐゴシック" pitchFamily="34" charset="-128"/>
                </a:endParaRPr>
              </a:p>
            </p:txBody>
          </p:sp>
        </p:grpSp>
      </p:grpSp>
      <p:sp>
        <p:nvSpPr>
          <p:cNvPr id="9227" name="Rectangle 11"/>
          <p:cNvSpPr>
            <a:spLocks noGrp="1" noChangeArrowheads="1"/>
          </p:cNvSpPr>
          <p:nvPr>
            <p:ph type="ctrTitle"/>
          </p:nvPr>
        </p:nvSpPr>
        <p:spPr>
          <a:xfrm>
            <a:off x="1943100" y="1022350"/>
            <a:ext cx="6261100" cy="1976543"/>
          </a:xfrm>
        </p:spPr>
        <p:txBody>
          <a:bodyPr/>
          <a:lstStyle>
            <a:lvl1pPr>
              <a:defRPr sz="4400"/>
            </a:lvl1pPr>
          </a:lstStyle>
          <a:p>
            <a:r>
              <a:rPr lang="en-US"/>
              <a:t>Click to edit Master title style</a:t>
            </a:r>
          </a:p>
        </p:txBody>
      </p:sp>
      <p:sp>
        <p:nvSpPr>
          <p:cNvPr id="9228" name="Rectangle 12"/>
          <p:cNvSpPr>
            <a:spLocks noGrp="1" noChangeArrowheads="1"/>
          </p:cNvSpPr>
          <p:nvPr>
            <p:ph type="subTitle" idx="1"/>
          </p:nvPr>
        </p:nvSpPr>
        <p:spPr>
          <a:xfrm>
            <a:off x="1295400" y="3544147"/>
            <a:ext cx="6477000" cy="1431290"/>
          </a:xfrm>
        </p:spPr>
        <p:txBody>
          <a:bodyPr anchor="ct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half" idx="10"/>
          </p:nvPr>
        </p:nvSpPr>
        <p:spPr>
          <a:xfrm>
            <a:off x="862110" y="5591687"/>
            <a:ext cx="1799167" cy="408940"/>
          </a:xfrm>
        </p:spPr>
        <p:txBody>
          <a:bodyPr/>
          <a:lstStyle>
            <a:lvl1pPr>
              <a:defRPr/>
            </a:lvl1pPr>
          </a:lstStyle>
          <a:p>
            <a:pPr>
              <a:defRPr/>
            </a:pPr>
            <a:fld id="{44B7A433-2984-4EC6-B462-9D7E10AAD291}" type="datetime1">
              <a:rPr lang="en-US" smtClean="0">
                <a:solidFill>
                  <a:srgbClr val="000000"/>
                </a:solidFill>
              </a:rPr>
              <a:pPr>
                <a:defRPr/>
              </a:pPr>
              <a:t>5/2/2020</a:t>
            </a:fld>
            <a:endParaRPr lang="en-US">
              <a:solidFill>
                <a:srgbClr val="000000"/>
              </a:solidFill>
            </a:endParaRPr>
          </a:p>
        </p:txBody>
      </p:sp>
      <p:sp>
        <p:nvSpPr>
          <p:cNvPr id="14" name="Rectangle 14"/>
          <p:cNvSpPr>
            <a:spLocks noGrp="1" noChangeArrowheads="1"/>
          </p:cNvSpPr>
          <p:nvPr>
            <p:ph type="ftr" sz="quarter" idx="11"/>
          </p:nvPr>
        </p:nvSpPr>
        <p:spPr>
          <a:xfrm>
            <a:off x="3168033" y="5588847"/>
            <a:ext cx="2734733" cy="408940"/>
          </a:xfrm>
        </p:spPr>
        <p:txBody>
          <a:bodyPr/>
          <a:lstStyle>
            <a:lvl1pPr>
              <a:defRPr/>
            </a:lvl1pPr>
          </a:lstStyle>
          <a:p>
            <a:pPr>
              <a:defRPr/>
            </a:pPr>
            <a:endParaRPr lang="en-US">
              <a:solidFill>
                <a:srgbClr val="000000"/>
              </a:solidFill>
            </a:endParaRPr>
          </a:p>
        </p:txBody>
      </p:sp>
      <p:sp>
        <p:nvSpPr>
          <p:cNvPr id="15" name="Rectangle 15"/>
          <p:cNvSpPr>
            <a:spLocks noGrp="1" noChangeArrowheads="1"/>
          </p:cNvSpPr>
          <p:nvPr>
            <p:ph type="sldNum" sz="quarter" idx="12"/>
          </p:nvPr>
        </p:nvSpPr>
        <p:spPr/>
        <p:txBody>
          <a:bodyPr/>
          <a:lstStyle>
            <a:lvl1pPr>
              <a:defRPr smtClean="0"/>
            </a:lvl1pPr>
          </a:lstStyle>
          <a:p>
            <a:pPr>
              <a:defRPr/>
            </a:pPr>
            <a:fld id="{3F61DAEB-9325-4FC3-BB02-1FE866CC4F2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0610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9228" y="1529320"/>
            <a:ext cx="7448550" cy="2551615"/>
          </a:xfrm>
        </p:spPr>
        <p:txBody>
          <a:bodyPr anchor="b"/>
          <a:lstStyle>
            <a:lvl1pPr>
              <a:defRPr sz="5500"/>
            </a:lvl1pPr>
          </a:lstStyle>
          <a:p>
            <a:r>
              <a:rPr lang="en-US" smtClean="0"/>
              <a:t>Click to edit Master title style</a:t>
            </a:r>
            <a:endParaRPr lang="en-US" dirty="0"/>
          </a:p>
        </p:txBody>
      </p:sp>
      <p:sp>
        <p:nvSpPr>
          <p:cNvPr id="3" name="Text Placeholder 2"/>
          <p:cNvSpPr>
            <a:spLocks noGrp="1"/>
          </p:cNvSpPr>
          <p:nvPr>
            <p:ph type="body" idx="1"/>
          </p:nvPr>
        </p:nvSpPr>
        <p:spPr>
          <a:xfrm>
            <a:off x="589228" y="4105025"/>
            <a:ext cx="7448550" cy="1341834"/>
          </a:xfrm>
        </p:spPr>
        <p:txBody>
          <a:bodyPr/>
          <a:lstStyle>
            <a:lvl1pPr marL="0" indent="0">
              <a:buNone/>
              <a:defRPr sz="2200">
                <a:solidFill>
                  <a:schemeClr val="tx1"/>
                </a:solidFill>
              </a:defRPr>
            </a:lvl1pPr>
            <a:lvl2pPr marL="421439" indent="0">
              <a:buNone/>
              <a:defRPr sz="1800">
                <a:solidFill>
                  <a:schemeClr val="tx1">
                    <a:tint val="75000"/>
                  </a:schemeClr>
                </a:solidFill>
              </a:defRPr>
            </a:lvl2pPr>
            <a:lvl3pPr marL="842884" indent="0">
              <a:buNone/>
              <a:defRPr sz="1700">
                <a:solidFill>
                  <a:schemeClr val="tx1">
                    <a:tint val="75000"/>
                  </a:schemeClr>
                </a:solidFill>
              </a:defRPr>
            </a:lvl3pPr>
            <a:lvl4pPr marL="1264299" indent="0">
              <a:buNone/>
              <a:defRPr sz="1500">
                <a:solidFill>
                  <a:schemeClr val="tx1">
                    <a:tint val="75000"/>
                  </a:schemeClr>
                </a:solidFill>
              </a:defRPr>
            </a:lvl4pPr>
            <a:lvl5pPr marL="1685762" indent="0">
              <a:buNone/>
              <a:defRPr sz="1500">
                <a:solidFill>
                  <a:schemeClr val="tx1">
                    <a:tint val="75000"/>
                  </a:schemeClr>
                </a:solidFill>
              </a:defRPr>
            </a:lvl5pPr>
            <a:lvl6pPr marL="2107165" indent="0">
              <a:buNone/>
              <a:defRPr sz="1500">
                <a:solidFill>
                  <a:schemeClr val="tx1">
                    <a:tint val="75000"/>
                  </a:schemeClr>
                </a:solidFill>
              </a:defRPr>
            </a:lvl6pPr>
            <a:lvl7pPr marL="2528599" indent="0">
              <a:buNone/>
              <a:defRPr sz="1500">
                <a:solidFill>
                  <a:schemeClr val="tx1">
                    <a:tint val="75000"/>
                  </a:schemeClr>
                </a:solidFill>
              </a:defRPr>
            </a:lvl7pPr>
            <a:lvl8pPr marL="2950034" indent="0">
              <a:buNone/>
              <a:defRPr sz="1500">
                <a:solidFill>
                  <a:schemeClr val="tx1">
                    <a:tint val="75000"/>
                  </a:schemeClr>
                </a:solidFill>
              </a:defRPr>
            </a:lvl8pPr>
            <a:lvl9pPr marL="3371472"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22E41D-C9B7-4FE8-8E54-C789B9F46131}" type="datetime1">
              <a:rPr lang="en-US" smtClean="0">
                <a:solidFill>
                  <a:prstClr val="black">
                    <a:tint val="75000"/>
                  </a:prstClr>
                </a:solidFill>
              </a:rPr>
              <a:pPr/>
              <a:t>5/2/2020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3574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fld id="{91CE0228-400D-411B-B7B2-D8E7D7D92E4B}" type="datetime1">
              <a:rPr lang="en-US" smtClean="0">
                <a:solidFill>
                  <a:srgbClr val="000000"/>
                </a:solidFill>
              </a:rPr>
              <a:pPr>
                <a:defRPr/>
              </a:pPr>
              <a:t>5/2/2020</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C137E764-38FB-4B26-A03D-80A4660ABF2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435498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2185" y="3941731"/>
            <a:ext cx="7340600" cy="1218300"/>
          </a:xfrm>
        </p:spPr>
        <p:txBody>
          <a:bodyPr anchor="t"/>
          <a:lstStyle>
            <a:lvl1pPr algn="l">
              <a:defRPr sz="3700" b="1" cap="all"/>
            </a:lvl1pPr>
          </a:lstStyle>
          <a:p>
            <a:r>
              <a:rPr lang="en-US" smtClean="0"/>
              <a:t>Click to edit Master title style</a:t>
            </a:r>
            <a:endParaRPr lang="en-US"/>
          </a:p>
        </p:txBody>
      </p:sp>
      <p:sp>
        <p:nvSpPr>
          <p:cNvPr id="3" name="Text Placeholder 2"/>
          <p:cNvSpPr>
            <a:spLocks noGrp="1"/>
          </p:cNvSpPr>
          <p:nvPr>
            <p:ph type="body" idx="1"/>
          </p:nvPr>
        </p:nvSpPr>
        <p:spPr>
          <a:xfrm>
            <a:off x="682185" y="2599895"/>
            <a:ext cx="7340600" cy="1341834"/>
          </a:xfrm>
        </p:spPr>
        <p:txBody>
          <a:bodyPr anchor="b"/>
          <a:lstStyle>
            <a:lvl1pPr marL="0" indent="0">
              <a:buNone/>
              <a:defRPr sz="1800"/>
            </a:lvl1pPr>
            <a:lvl2pPr marL="421589" indent="0">
              <a:buNone/>
              <a:defRPr sz="1700"/>
            </a:lvl2pPr>
            <a:lvl3pPr marL="843178" indent="0">
              <a:buNone/>
              <a:defRPr sz="1500"/>
            </a:lvl3pPr>
            <a:lvl4pPr marL="1264744" indent="0">
              <a:buNone/>
              <a:defRPr sz="1300"/>
            </a:lvl4pPr>
            <a:lvl5pPr marL="1686361" indent="0">
              <a:buNone/>
              <a:defRPr sz="1300"/>
            </a:lvl5pPr>
            <a:lvl6pPr marL="2107908" indent="0">
              <a:buNone/>
              <a:defRPr sz="1300"/>
            </a:lvl6pPr>
            <a:lvl7pPr marL="2529491" indent="0">
              <a:buNone/>
              <a:defRPr sz="1300"/>
            </a:lvl7pPr>
            <a:lvl8pPr marL="2951073" indent="0">
              <a:buNone/>
              <a:defRPr sz="1300"/>
            </a:lvl8pPr>
            <a:lvl9pPr marL="3372658" indent="0">
              <a:buNone/>
              <a:defRPr sz="13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fld id="{F5A6C331-4BF1-414B-9B41-177E00B4BE4F}" type="datetime1">
              <a:rPr lang="en-US" smtClean="0">
                <a:solidFill>
                  <a:srgbClr val="000000"/>
                </a:solidFill>
              </a:rPr>
              <a:pPr>
                <a:defRPr/>
              </a:pPr>
              <a:t>5/2/2020</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DAB1106-5802-4221-9852-1A0F308B4A1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856745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63600" y="1431290"/>
            <a:ext cx="3598333" cy="4052482"/>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5873" y="1431290"/>
            <a:ext cx="3598333" cy="4052482"/>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fld id="{F083489F-5247-403E-9800-2591DFA0A487}" type="datetime1">
              <a:rPr lang="en-US" smtClean="0">
                <a:solidFill>
                  <a:srgbClr val="000000"/>
                </a:solidFill>
              </a:rPr>
              <a:pPr>
                <a:defRPr/>
              </a:pPr>
              <a:t>5/2/2020</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512B9750-E649-46F2-A639-55840E5F901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598891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1800" y="245648"/>
            <a:ext cx="7772400" cy="10223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800" y="1373073"/>
            <a:ext cx="3815733" cy="572232"/>
          </a:xfrm>
        </p:spPr>
        <p:txBody>
          <a:bodyPr anchor="b"/>
          <a:lstStyle>
            <a:lvl1pPr marL="0" indent="0">
              <a:buNone/>
              <a:defRPr sz="2200" b="1"/>
            </a:lvl1pPr>
            <a:lvl2pPr marL="421589" indent="0">
              <a:buNone/>
              <a:defRPr sz="1800" b="1"/>
            </a:lvl2pPr>
            <a:lvl3pPr marL="843178" indent="0">
              <a:buNone/>
              <a:defRPr sz="1700" b="1"/>
            </a:lvl3pPr>
            <a:lvl4pPr marL="1264744" indent="0">
              <a:buNone/>
              <a:defRPr sz="1500" b="1"/>
            </a:lvl4pPr>
            <a:lvl5pPr marL="1686361" indent="0">
              <a:buNone/>
              <a:defRPr sz="1500" b="1"/>
            </a:lvl5pPr>
            <a:lvl6pPr marL="2107908" indent="0">
              <a:buNone/>
              <a:defRPr sz="1500" b="1"/>
            </a:lvl6pPr>
            <a:lvl7pPr marL="2529491" indent="0">
              <a:buNone/>
              <a:defRPr sz="1500" b="1"/>
            </a:lvl7pPr>
            <a:lvl8pPr marL="2951073" indent="0">
              <a:buNone/>
              <a:defRPr sz="1500" b="1"/>
            </a:lvl8pPr>
            <a:lvl9pPr marL="3372658"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31800" y="1945305"/>
            <a:ext cx="3815733" cy="3534208"/>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386969" y="1373073"/>
            <a:ext cx="3817232" cy="572232"/>
          </a:xfrm>
        </p:spPr>
        <p:txBody>
          <a:bodyPr anchor="b"/>
          <a:lstStyle>
            <a:lvl1pPr marL="0" indent="0">
              <a:buNone/>
              <a:defRPr sz="2200" b="1"/>
            </a:lvl1pPr>
            <a:lvl2pPr marL="421589" indent="0">
              <a:buNone/>
              <a:defRPr sz="1800" b="1"/>
            </a:lvl2pPr>
            <a:lvl3pPr marL="843178" indent="0">
              <a:buNone/>
              <a:defRPr sz="1700" b="1"/>
            </a:lvl3pPr>
            <a:lvl4pPr marL="1264744" indent="0">
              <a:buNone/>
              <a:defRPr sz="1500" b="1"/>
            </a:lvl4pPr>
            <a:lvl5pPr marL="1686361" indent="0">
              <a:buNone/>
              <a:defRPr sz="1500" b="1"/>
            </a:lvl5pPr>
            <a:lvl6pPr marL="2107908" indent="0">
              <a:buNone/>
              <a:defRPr sz="1500" b="1"/>
            </a:lvl6pPr>
            <a:lvl7pPr marL="2529491" indent="0">
              <a:buNone/>
              <a:defRPr sz="1500" b="1"/>
            </a:lvl7pPr>
            <a:lvl8pPr marL="2951073" indent="0">
              <a:buNone/>
              <a:defRPr sz="1500" b="1"/>
            </a:lvl8pPr>
            <a:lvl9pPr marL="3372658"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386969" y="1945305"/>
            <a:ext cx="3817232" cy="3534208"/>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fld id="{29945FA2-5D2E-4FD6-994A-38FEE48FE513}" type="datetime1">
              <a:rPr lang="en-US" smtClean="0">
                <a:solidFill>
                  <a:srgbClr val="000000"/>
                </a:solidFill>
              </a:rPr>
              <a:pPr>
                <a:defRPr/>
              </a:pPr>
              <a:t>5/2/2020</a:t>
            </a:fld>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6AF5FCDB-23C3-491B-AD2C-7F496EB77D4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631543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fld id="{20564427-D0CA-4488-A8C2-F2B2E562B711}" type="datetime1">
              <a:rPr lang="en-US" smtClean="0">
                <a:solidFill>
                  <a:srgbClr val="000000"/>
                </a:solidFill>
              </a:rPr>
              <a:pPr>
                <a:defRPr/>
              </a:pPr>
              <a:t>5/2/2020</a:t>
            </a:fld>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FBD43815-D909-4C8A-B788-744D3241517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783868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fld id="{FB2789A2-FA60-4082-802C-1B6942D1B9C2}" type="datetime1">
              <a:rPr lang="en-US" smtClean="0">
                <a:solidFill>
                  <a:srgbClr val="000000"/>
                </a:solidFill>
              </a:rPr>
              <a:pPr>
                <a:defRPr/>
              </a:pPr>
              <a:t>5/2/2020</a:t>
            </a:fld>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88436207-8BB1-436E-A28A-ED5E66CC6C3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625601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1800" y="244228"/>
            <a:ext cx="2841185" cy="1039389"/>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376436" y="244230"/>
            <a:ext cx="4827764" cy="5235284"/>
          </a:xfrm>
        </p:spPr>
        <p:txBody>
          <a:bodyPr/>
          <a:lstStyle>
            <a:lvl1pPr>
              <a:defRPr sz="30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1800" y="1283663"/>
            <a:ext cx="2841185" cy="4195895"/>
          </a:xfrm>
        </p:spPr>
        <p:txBody>
          <a:bodyPr/>
          <a:lstStyle>
            <a:lvl1pPr marL="0" indent="0">
              <a:buNone/>
              <a:defRPr sz="1300"/>
            </a:lvl1pPr>
            <a:lvl2pPr marL="421589" indent="0">
              <a:buNone/>
              <a:defRPr sz="1100"/>
            </a:lvl2pPr>
            <a:lvl3pPr marL="843178" indent="0">
              <a:buNone/>
              <a:defRPr sz="900"/>
            </a:lvl3pPr>
            <a:lvl4pPr marL="1264744" indent="0">
              <a:buNone/>
              <a:defRPr sz="800"/>
            </a:lvl4pPr>
            <a:lvl5pPr marL="1686361" indent="0">
              <a:buNone/>
              <a:defRPr sz="800"/>
            </a:lvl5pPr>
            <a:lvl6pPr marL="2107908" indent="0">
              <a:buNone/>
              <a:defRPr sz="800"/>
            </a:lvl6pPr>
            <a:lvl7pPr marL="2529491" indent="0">
              <a:buNone/>
              <a:defRPr sz="800"/>
            </a:lvl7pPr>
            <a:lvl8pPr marL="2951073" indent="0">
              <a:buNone/>
              <a:defRPr sz="800"/>
            </a:lvl8pPr>
            <a:lvl9pPr marL="3372658" indent="0">
              <a:buNone/>
              <a:defRPr sz="8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fld id="{42BAAA66-329F-45AC-A597-CA2BD11D9D37}" type="datetime1">
              <a:rPr lang="en-US" smtClean="0">
                <a:solidFill>
                  <a:srgbClr val="000000"/>
                </a:solidFill>
              </a:rPr>
              <a:pPr>
                <a:defRPr/>
              </a:pPr>
              <a:t>5/2/2020</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3AFF5FBF-6CB7-4DBB-8742-B15AA2E0100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768096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92716" y="4293870"/>
            <a:ext cx="5181600" cy="506916"/>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692716" y="548093"/>
            <a:ext cx="5181600" cy="3680460"/>
          </a:xfrm>
        </p:spPr>
        <p:txBody>
          <a:bodyPr/>
          <a:lstStyle>
            <a:lvl1pPr marL="0" indent="0">
              <a:buNone/>
              <a:defRPr sz="3000"/>
            </a:lvl1pPr>
            <a:lvl2pPr marL="421589" indent="0">
              <a:buNone/>
              <a:defRPr sz="2600"/>
            </a:lvl2pPr>
            <a:lvl3pPr marL="843178" indent="0">
              <a:buNone/>
              <a:defRPr sz="2200"/>
            </a:lvl3pPr>
            <a:lvl4pPr marL="1264744" indent="0">
              <a:buNone/>
              <a:defRPr sz="1800"/>
            </a:lvl4pPr>
            <a:lvl5pPr marL="1686361" indent="0">
              <a:buNone/>
              <a:defRPr sz="1800"/>
            </a:lvl5pPr>
            <a:lvl6pPr marL="2107908" indent="0">
              <a:buNone/>
              <a:defRPr sz="1800"/>
            </a:lvl6pPr>
            <a:lvl7pPr marL="2529491" indent="0">
              <a:buNone/>
              <a:defRPr sz="1800"/>
            </a:lvl7pPr>
            <a:lvl8pPr marL="2951073" indent="0">
              <a:buNone/>
              <a:defRPr sz="1800"/>
            </a:lvl8pPr>
            <a:lvl9pPr marL="3372658" indent="0">
              <a:buNone/>
              <a:defRPr sz="1800"/>
            </a:lvl9pPr>
          </a:lstStyle>
          <a:p>
            <a:pPr lvl="0"/>
            <a:endParaRPr lang="en-US" noProof="0" smtClean="0"/>
          </a:p>
        </p:txBody>
      </p:sp>
      <p:sp>
        <p:nvSpPr>
          <p:cNvPr id="4" name="Text Placeholder 3"/>
          <p:cNvSpPr>
            <a:spLocks noGrp="1"/>
          </p:cNvSpPr>
          <p:nvPr>
            <p:ph type="body" sz="half" idx="2"/>
          </p:nvPr>
        </p:nvSpPr>
        <p:spPr>
          <a:xfrm>
            <a:off x="1692716" y="4800786"/>
            <a:ext cx="5181600" cy="719904"/>
          </a:xfrm>
        </p:spPr>
        <p:txBody>
          <a:bodyPr/>
          <a:lstStyle>
            <a:lvl1pPr marL="0" indent="0">
              <a:buNone/>
              <a:defRPr sz="1300"/>
            </a:lvl1pPr>
            <a:lvl2pPr marL="421589" indent="0">
              <a:buNone/>
              <a:defRPr sz="1100"/>
            </a:lvl2pPr>
            <a:lvl3pPr marL="843178" indent="0">
              <a:buNone/>
              <a:defRPr sz="900"/>
            </a:lvl3pPr>
            <a:lvl4pPr marL="1264744" indent="0">
              <a:buNone/>
              <a:defRPr sz="800"/>
            </a:lvl4pPr>
            <a:lvl5pPr marL="1686361" indent="0">
              <a:buNone/>
              <a:defRPr sz="800"/>
            </a:lvl5pPr>
            <a:lvl6pPr marL="2107908" indent="0">
              <a:buNone/>
              <a:defRPr sz="800"/>
            </a:lvl6pPr>
            <a:lvl7pPr marL="2529491" indent="0">
              <a:buNone/>
              <a:defRPr sz="800"/>
            </a:lvl7pPr>
            <a:lvl8pPr marL="2951073" indent="0">
              <a:buNone/>
              <a:defRPr sz="800"/>
            </a:lvl8pPr>
            <a:lvl9pPr marL="3372658" indent="0">
              <a:buNone/>
              <a:defRPr sz="8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fld id="{6A8352EF-E37F-412F-B5E1-DDEE0D352F46}" type="datetime1">
              <a:rPr lang="en-US" smtClean="0">
                <a:solidFill>
                  <a:srgbClr val="000000"/>
                </a:solidFill>
              </a:rPr>
              <a:pPr>
                <a:defRPr/>
              </a:pPr>
              <a:t>5/2/2020</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134A686E-D222-4F4A-BD77-32F4E48CDEB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001455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fld id="{02C71968-4B0C-4AC1-9621-FA280F5202B2}" type="datetime1">
              <a:rPr lang="en-US" smtClean="0">
                <a:solidFill>
                  <a:srgbClr val="000000"/>
                </a:solidFill>
              </a:rPr>
              <a:pPr>
                <a:defRPr/>
              </a:pPr>
              <a:t>5/2/2020</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CBE9C6E4-48A2-491E-9394-4437C3B75FF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16436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9050" y="248488"/>
            <a:ext cx="1835150" cy="523528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63606" y="248488"/>
            <a:ext cx="5361517" cy="523528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fld id="{E304AB95-F20E-416E-95FB-26F90754ABF5}" type="datetime1">
              <a:rPr lang="en-US" smtClean="0">
                <a:solidFill>
                  <a:srgbClr val="000000"/>
                </a:solidFill>
              </a:rPr>
              <a:pPr>
                <a:defRPr/>
              </a:pPr>
              <a:t>5/2/2020</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B2F8306-918A-4E3E-A2C9-8883BB06F81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69162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93725" y="1632920"/>
            <a:ext cx="3670300" cy="38920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71975" y="1632920"/>
            <a:ext cx="3670300" cy="38920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28A817-966A-4AB7-8E16-2743EF202002}" type="datetime1">
              <a:rPr lang="en-US" smtClean="0">
                <a:solidFill>
                  <a:prstClr val="black">
                    <a:tint val="75000"/>
                  </a:prstClr>
                </a:solidFill>
              </a:rPr>
              <a:pPr/>
              <a:t>5/2/2020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99804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63600" y="248488"/>
            <a:ext cx="7340600" cy="52352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a:ln/>
        </p:spPr>
        <p:txBody>
          <a:bodyPr/>
          <a:lstStyle>
            <a:lvl1pPr>
              <a:defRPr/>
            </a:lvl1pPr>
          </a:lstStyle>
          <a:p>
            <a:pPr>
              <a:defRPr/>
            </a:pPr>
            <a:fld id="{B65A8FEA-A9AF-4450-93D6-0EA79D721DA4}" type="datetime1">
              <a:rPr lang="en-US" smtClean="0">
                <a:solidFill>
                  <a:srgbClr val="000000"/>
                </a:solidFill>
              </a:rPr>
              <a:pPr>
                <a:defRPr/>
              </a:pPr>
              <a:t>5/2/2020</a:t>
            </a:fld>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286B5B0D-DB5B-428B-B530-E069C5F1932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117082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3600" y="248488"/>
            <a:ext cx="7340600" cy="1022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63600" y="1431290"/>
            <a:ext cx="3598333" cy="40524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5873" y="1431290"/>
            <a:ext cx="3598333" cy="40524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fld id="{31193B14-FD5F-467A-9403-79219EF71238}" type="datetime1">
              <a:rPr lang="en-US" smtClean="0">
                <a:solidFill>
                  <a:srgbClr val="000000"/>
                </a:solidFill>
              </a:rPr>
              <a:pPr>
                <a:defRPr/>
              </a:pPr>
              <a:t>5/2/2020</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5B4E9D4C-B5F7-4097-B1DE-B76E24BE267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831993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63600" y="248488"/>
            <a:ext cx="7340600" cy="1022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63600" y="1431290"/>
            <a:ext cx="3598333" cy="40524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05873" y="1431335"/>
            <a:ext cx="3598333" cy="19580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05873" y="3525688"/>
            <a:ext cx="3598333" cy="19580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a:ln/>
        </p:spPr>
        <p:txBody>
          <a:bodyPr/>
          <a:lstStyle>
            <a:lvl1pPr>
              <a:defRPr/>
            </a:lvl1pPr>
          </a:lstStyle>
          <a:p>
            <a:pPr>
              <a:defRPr/>
            </a:pPr>
            <a:fld id="{FF9796EE-D34E-46F9-BA77-203EBC5ED191}" type="datetime1">
              <a:rPr lang="en-US" smtClean="0">
                <a:solidFill>
                  <a:srgbClr val="000000"/>
                </a:solidFill>
              </a:rPr>
              <a:pPr>
                <a:defRPr/>
              </a:pPr>
              <a:t>5/2/2020</a:t>
            </a:fld>
            <a:endParaRPr lang="en-US">
              <a:solidFill>
                <a:srgbClr val="000000"/>
              </a:solidFill>
            </a:endParaRPr>
          </a:p>
        </p:txBody>
      </p:sp>
      <p:sp>
        <p:nvSpPr>
          <p:cNvPr id="7"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11"/>
          <p:cNvSpPr>
            <a:spLocks noGrp="1" noChangeArrowheads="1"/>
          </p:cNvSpPr>
          <p:nvPr>
            <p:ph type="sldNum" sz="quarter" idx="12"/>
          </p:nvPr>
        </p:nvSpPr>
        <p:spPr>
          <a:ln/>
        </p:spPr>
        <p:txBody>
          <a:bodyPr/>
          <a:lstStyle>
            <a:lvl1pPr>
              <a:defRPr/>
            </a:lvl1pPr>
          </a:lstStyle>
          <a:p>
            <a:pPr>
              <a:defRPr/>
            </a:pPr>
            <a:fld id="{E9161EAD-8BA8-4381-8801-309694B3B8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186059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63600" y="248488"/>
            <a:ext cx="7340600" cy="10223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63600" y="1431290"/>
            <a:ext cx="3598333" cy="40524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05873" y="1431290"/>
            <a:ext cx="3598333" cy="40524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fld id="{179AFAC1-31B7-4C2D-9202-82D264880CD7}" type="datetime1">
              <a:rPr lang="en-US" smtClean="0">
                <a:solidFill>
                  <a:srgbClr val="000000"/>
                </a:solidFill>
              </a:rPr>
              <a:pPr>
                <a:defRPr/>
              </a:pPr>
              <a:t>5/2/2020</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B781AA95-5F49-4E2E-B130-BC85F356159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904535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 y="0"/>
            <a:ext cx="8276167" cy="531622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3540" eaLnBrk="1" fontAlgn="base" hangingPunct="1">
                <a:spcBef>
                  <a:spcPct val="0"/>
                </a:spcBef>
                <a:spcAft>
                  <a:spcPct val="0"/>
                </a:spcAft>
                <a:defRPr/>
              </a:pPr>
              <a:endParaRPr lang="en-US" altLang="en-US" smtClean="0">
                <a:solidFill>
                  <a:srgbClr val="000000"/>
                </a:solidFill>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3540" eaLnBrk="1" fontAlgn="base" hangingPunct="1">
                  <a:spcBef>
                    <a:spcPct val="0"/>
                  </a:spcBef>
                  <a:spcAft>
                    <a:spcPct val="0"/>
                  </a:spcAft>
                  <a:defRPr/>
                </a:pPr>
                <a:endParaRPr lang="en-US" altLang="en-US" smtClean="0">
                  <a:solidFill>
                    <a:srgbClr val="000000"/>
                  </a:solidFill>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3540" eaLnBrk="1" fontAlgn="base" hangingPunct="1">
                  <a:spcBef>
                    <a:spcPct val="0"/>
                  </a:spcBef>
                  <a:spcAft>
                    <a:spcPct val="0"/>
                  </a:spcAft>
                  <a:defRPr/>
                </a:pPr>
                <a:endParaRPr lang="en-US" altLang="en-US" smtClean="0">
                  <a:solidFill>
                    <a:srgbClr val="000000"/>
                  </a:solidFill>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pPr defTabSz="913540" fontAlgn="base">
                  <a:spcBef>
                    <a:spcPct val="0"/>
                  </a:spcBef>
                  <a:spcAft>
                    <a:spcPct val="0"/>
                  </a:spcAft>
                </a:pPr>
                <a:endParaRPr lang="en-US" smtClean="0">
                  <a:solidFill>
                    <a:srgbClr val="000000"/>
                  </a:solidFill>
                  <a:ea typeface="ＭＳ Ｐゴシック" pitchFamily="34" charset="-128"/>
                </a:endParaRPr>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3540" eaLnBrk="1" fontAlgn="base" hangingPunct="1">
                  <a:spcBef>
                    <a:spcPct val="0"/>
                  </a:spcBef>
                  <a:spcAft>
                    <a:spcPct val="0"/>
                  </a:spcAft>
                  <a:defRPr/>
                </a:pPr>
                <a:endParaRPr lang="en-US" altLang="en-US" smtClean="0">
                  <a:solidFill>
                    <a:srgbClr val="000000"/>
                  </a:solidFill>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pPr defTabSz="913540" fontAlgn="base">
                  <a:spcBef>
                    <a:spcPct val="0"/>
                  </a:spcBef>
                  <a:spcAft>
                    <a:spcPct val="0"/>
                  </a:spcAft>
                </a:pPr>
                <a:endParaRPr lang="en-US" smtClean="0">
                  <a:solidFill>
                    <a:srgbClr val="000000"/>
                  </a:solidFill>
                  <a:ea typeface="ＭＳ Ｐゴシック" pitchFamily="34" charset="-128"/>
                </a:endParaRPr>
              </a:p>
            </p:txBody>
          </p:sp>
        </p:grpSp>
      </p:grpSp>
      <p:sp>
        <p:nvSpPr>
          <p:cNvPr id="9227" name="Rectangle 11"/>
          <p:cNvSpPr>
            <a:spLocks noGrp="1" noChangeArrowheads="1"/>
          </p:cNvSpPr>
          <p:nvPr>
            <p:ph type="ctrTitle"/>
          </p:nvPr>
        </p:nvSpPr>
        <p:spPr>
          <a:xfrm>
            <a:off x="1943100" y="1022350"/>
            <a:ext cx="6261100" cy="1976543"/>
          </a:xfrm>
        </p:spPr>
        <p:txBody>
          <a:bodyPr/>
          <a:lstStyle>
            <a:lvl1pPr>
              <a:defRPr sz="4400"/>
            </a:lvl1pPr>
          </a:lstStyle>
          <a:p>
            <a:r>
              <a:rPr lang="en-US"/>
              <a:t>Click to edit Master title style</a:t>
            </a:r>
          </a:p>
        </p:txBody>
      </p:sp>
      <p:sp>
        <p:nvSpPr>
          <p:cNvPr id="9228" name="Rectangle 12"/>
          <p:cNvSpPr>
            <a:spLocks noGrp="1" noChangeArrowheads="1"/>
          </p:cNvSpPr>
          <p:nvPr>
            <p:ph type="subTitle" idx="1"/>
          </p:nvPr>
        </p:nvSpPr>
        <p:spPr>
          <a:xfrm>
            <a:off x="1295400" y="3544147"/>
            <a:ext cx="6477000" cy="1431290"/>
          </a:xfrm>
        </p:spPr>
        <p:txBody>
          <a:bodyPr anchor="ct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half" idx="10"/>
          </p:nvPr>
        </p:nvSpPr>
        <p:spPr>
          <a:xfrm>
            <a:off x="862110" y="5591687"/>
            <a:ext cx="1799167" cy="408940"/>
          </a:xfrm>
        </p:spPr>
        <p:txBody>
          <a:bodyPr/>
          <a:lstStyle>
            <a:lvl1pPr>
              <a:defRPr/>
            </a:lvl1pPr>
          </a:lstStyle>
          <a:p>
            <a:pPr>
              <a:defRPr/>
            </a:pPr>
            <a:fld id="{F353730C-1E55-4EF4-9BF7-B4F4CDDE3FAA}" type="datetime1">
              <a:rPr lang="en-US" smtClean="0">
                <a:solidFill>
                  <a:srgbClr val="000000"/>
                </a:solidFill>
              </a:rPr>
              <a:pPr>
                <a:defRPr/>
              </a:pPr>
              <a:t>5/2/2020</a:t>
            </a:fld>
            <a:endParaRPr lang="en-US">
              <a:solidFill>
                <a:srgbClr val="000000"/>
              </a:solidFill>
            </a:endParaRPr>
          </a:p>
        </p:txBody>
      </p:sp>
      <p:sp>
        <p:nvSpPr>
          <p:cNvPr id="14" name="Rectangle 14"/>
          <p:cNvSpPr>
            <a:spLocks noGrp="1" noChangeArrowheads="1"/>
          </p:cNvSpPr>
          <p:nvPr>
            <p:ph type="ftr" sz="quarter" idx="11"/>
          </p:nvPr>
        </p:nvSpPr>
        <p:spPr>
          <a:xfrm>
            <a:off x="3168033" y="5588847"/>
            <a:ext cx="2734733" cy="408940"/>
          </a:xfrm>
        </p:spPr>
        <p:txBody>
          <a:bodyPr/>
          <a:lstStyle>
            <a:lvl1pPr>
              <a:defRPr/>
            </a:lvl1pPr>
          </a:lstStyle>
          <a:p>
            <a:pPr>
              <a:defRPr/>
            </a:pPr>
            <a:endParaRPr lang="en-US">
              <a:solidFill>
                <a:srgbClr val="000000"/>
              </a:solidFill>
            </a:endParaRPr>
          </a:p>
        </p:txBody>
      </p:sp>
      <p:sp>
        <p:nvSpPr>
          <p:cNvPr id="15" name="Rectangle 15"/>
          <p:cNvSpPr>
            <a:spLocks noGrp="1" noChangeArrowheads="1"/>
          </p:cNvSpPr>
          <p:nvPr>
            <p:ph type="sldNum" sz="quarter" idx="12"/>
          </p:nvPr>
        </p:nvSpPr>
        <p:spPr/>
        <p:txBody>
          <a:bodyPr/>
          <a:lstStyle>
            <a:lvl1pPr>
              <a:defRPr smtClean="0"/>
            </a:lvl1pPr>
          </a:lstStyle>
          <a:p>
            <a:pPr>
              <a:defRPr/>
            </a:pPr>
            <a:fld id="{3F61DAEB-9325-4FC3-BB02-1FE866CC4F2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416615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fld id="{31306BFC-E787-4FC2-B249-E327B03DEEC1}" type="datetime1">
              <a:rPr lang="en-US" smtClean="0">
                <a:solidFill>
                  <a:srgbClr val="000000"/>
                </a:solidFill>
              </a:rPr>
              <a:pPr>
                <a:defRPr/>
              </a:pPr>
              <a:t>5/2/2020</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C137E764-38FB-4B26-A03D-80A4660ABF2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579321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2185" y="3941731"/>
            <a:ext cx="7340600" cy="1218300"/>
          </a:xfrm>
        </p:spPr>
        <p:txBody>
          <a:bodyPr anchor="t"/>
          <a:lstStyle>
            <a:lvl1pPr algn="l">
              <a:defRPr sz="3700" b="1" cap="all"/>
            </a:lvl1pPr>
          </a:lstStyle>
          <a:p>
            <a:r>
              <a:rPr lang="en-US" smtClean="0"/>
              <a:t>Click to edit Master title style</a:t>
            </a:r>
            <a:endParaRPr lang="en-US"/>
          </a:p>
        </p:txBody>
      </p:sp>
      <p:sp>
        <p:nvSpPr>
          <p:cNvPr id="3" name="Text Placeholder 2"/>
          <p:cNvSpPr>
            <a:spLocks noGrp="1"/>
          </p:cNvSpPr>
          <p:nvPr>
            <p:ph type="body" idx="1"/>
          </p:nvPr>
        </p:nvSpPr>
        <p:spPr>
          <a:xfrm>
            <a:off x="682185" y="2599895"/>
            <a:ext cx="7340600" cy="1341834"/>
          </a:xfrm>
        </p:spPr>
        <p:txBody>
          <a:bodyPr anchor="b"/>
          <a:lstStyle>
            <a:lvl1pPr marL="0" indent="0">
              <a:buNone/>
              <a:defRPr sz="1800"/>
            </a:lvl1pPr>
            <a:lvl2pPr marL="421607" indent="0">
              <a:buNone/>
              <a:defRPr sz="1700"/>
            </a:lvl2pPr>
            <a:lvl3pPr marL="843214" indent="0">
              <a:buNone/>
              <a:defRPr sz="1500"/>
            </a:lvl3pPr>
            <a:lvl4pPr marL="1264800" indent="0">
              <a:buNone/>
              <a:defRPr sz="1300"/>
            </a:lvl4pPr>
            <a:lvl5pPr marL="1686433" indent="0">
              <a:buNone/>
              <a:defRPr sz="1300"/>
            </a:lvl5pPr>
            <a:lvl6pPr marL="2108000" indent="0">
              <a:buNone/>
              <a:defRPr sz="1300"/>
            </a:lvl6pPr>
            <a:lvl7pPr marL="2529601" indent="0">
              <a:buNone/>
              <a:defRPr sz="1300"/>
            </a:lvl7pPr>
            <a:lvl8pPr marL="2951202" indent="0">
              <a:buNone/>
              <a:defRPr sz="1300"/>
            </a:lvl8pPr>
            <a:lvl9pPr marL="3372804" indent="0">
              <a:buNone/>
              <a:defRPr sz="13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fld id="{A580E753-78FE-4872-9932-B304D697C36F}" type="datetime1">
              <a:rPr lang="en-US" smtClean="0">
                <a:solidFill>
                  <a:srgbClr val="000000"/>
                </a:solidFill>
              </a:rPr>
              <a:pPr>
                <a:defRPr/>
              </a:pPr>
              <a:t>5/2/2020</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DAB1106-5802-4221-9852-1A0F308B4A1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203271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63600" y="1431290"/>
            <a:ext cx="3598333" cy="4052482"/>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5873" y="1431290"/>
            <a:ext cx="3598333" cy="4052482"/>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fld id="{25146867-9DFA-43E0-9F38-190E149BF467}" type="datetime1">
              <a:rPr lang="en-US" smtClean="0">
                <a:solidFill>
                  <a:srgbClr val="000000"/>
                </a:solidFill>
              </a:rPr>
              <a:pPr>
                <a:defRPr/>
              </a:pPr>
              <a:t>5/2/2020</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512B9750-E649-46F2-A639-55840E5F901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66967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1800" y="245648"/>
            <a:ext cx="7772400" cy="10223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800" y="1373073"/>
            <a:ext cx="3815733" cy="572232"/>
          </a:xfrm>
        </p:spPr>
        <p:txBody>
          <a:bodyPr anchor="b"/>
          <a:lstStyle>
            <a:lvl1pPr marL="0" indent="0">
              <a:buNone/>
              <a:defRPr sz="2200" b="1"/>
            </a:lvl1pPr>
            <a:lvl2pPr marL="421607" indent="0">
              <a:buNone/>
              <a:defRPr sz="1800" b="1"/>
            </a:lvl2pPr>
            <a:lvl3pPr marL="843214" indent="0">
              <a:buNone/>
              <a:defRPr sz="1700" b="1"/>
            </a:lvl3pPr>
            <a:lvl4pPr marL="1264800" indent="0">
              <a:buNone/>
              <a:defRPr sz="1500" b="1"/>
            </a:lvl4pPr>
            <a:lvl5pPr marL="1686433" indent="0">
              <a:buNone/>
              <a:defRPr sz="1500" b="1"/>
            </a:lvl5pPr>
            <a:lvl6pPr marL="2108000" indent="0">
              <a:buNone/>
              <a:defRPr sz="1500" b="1"/>
            </a:lvl6pPr>
            <a:lvl7pPr marL="2529601" indent="0">
              <a:buNone/>
              <a:defRPr sz="1500" b="1"/>
            </a:lvl7pPr>
            <a:lvl8pPr marL="2951202" indent="0">
              <a:buNone/>
              <a:defRPr sz="1500" b="1"/>
            </a:lvl8pPr>
            <a:lvl9pPr marL="3372804"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31800" y="1945305"/>
            <a:ext cx="3815733" cy="3534208"/>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386969" y="1373073"/>
            <a:ext cx="3817232" cy="572232"/>
          </a:xfrm>
        </p:spPr>
        <p:txBody>
          <a:bodyPr anchor="b"/>
          <a:lstStyle>
            <a:lvl1pPr marL="0" indent="0">
              <a:buNone/>
              <a:defRPr sz="2200" b="1"/>
            </a:lvl1pPr>
            <a:lvl2pPr marL="421607" indent="0">
              <a:buNone/>
              <a:defRPr sz="1800" b="1"/>
            </a:lvl2pPr>
            <a:lvl3pPr marL="843214" indent="0">
              <a:buNone/>
              <a:defRPr sz="1700" b="1"/>
            </a:lvl3pPr>
            <a:lvl4pPr marL="1264800" indent="0">
              <a:buNone/>
              <a:defRPr sz="1500" b="1"/>
            </a:lvl4pPr>
            <a:lvl5pPr marL="1686433" indent="0">
              <a:buNone/>
              <a:defRPr sz="1500" b="1"/>
            </a:lvl5pPr>
            <a:lvl6pPr marL="2108000" indent="0">
              <a:buNone/>
              <a:defRPr sz="1500" b="1"/>
            </a:lvl6pPr>
            <a:lvl7pPr marL="2529601" indent="0">
              <a:buNone/>
              <a:defRPr sz="1500" b="1"/>
            </a:lvl7pPr>
            <a:lvl8pPr marL="2951202" indent="0">
              <a:buNone/>
              <a:defRPr sz="1500" b="1"/>
            </a:lvl8pPr>
            <a:lvl9pPr marL="3372804"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386969" y="1945305"/>
            <a:ext cx="3817232" cy="3534208"/>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fld id="{5E36C840-03F6-4A09-AB3A-811F78B73466}" type="datetime1">
              <a:rPr lang="en-US" smtClean="0">
                <a:solidFill>
                  <a:srgbClr val="000000"/>
                </a:solidFill>
              </a:rPr>
              <a:pPr>
                <a:defRPr/>
              </a:pPr>
              <a:t>5/2/2020</a:t>
            </a:fld>
            <a:endParaRPr lang="en-US">
              <a:solidFill>
                <a:srgbClr val="000000"/>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6AF5FCDB-23C3-491B-AD2C-7F496EB77D4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427850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fld id="{5EE4E775-09DC-4536-919E-122D1C37DF83}" type="datetime1">
              <a:rPr lang="en-US" smtClean="0">
                <a:solidFill>
                  <a:srgbClr val="000000"/>
                </a:solidFill>
              </a:rPr>
              <a:pPr>
                <a:defRPr/>
              </a:pPr>
              <a:t>5/2/2020</a:t>
            </a:fld>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FBD43815-D909-4C8A-B788-744D3241517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8368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4850" y="326587"/>
            <a:ext cx="7448550" cy="118564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594851" y="1503708"/>
            <a:ext cx="3653432" cy="736944"/>
          </a:xfrm>
        </p:spPr>
        <p:txBody>
          <a:bodyPr anchor="b"/>
          <a:lstStyle>
            <a:lvl1pPr marL="0" indent="0">
              <a:buNone/>
              <a:defRPr sz="2200" b="1"/>
            </a:lvl1pPr>
            <a:lvl2pPr marL="421439" indent="0">
              <a:buNone/>
              <a:defRPr sz="1800" b="1"/>
            </a:lvl2pPr>
            <a:lvl3pPr marL="842884" indent="0">
              <a:buNone/>
              <a:defRPr sz="1700" b="1"/>
            </a:lvl3pPr>
            <a:lvl4pPr marL="1264299" indent="0">
              <a:buNone/>
              <a:defRPr sz="1500" b="1"/>
            </a:lvl4pPr>
            <a:lvl5pPr marL="1685762" indent="0">
              <a:buNone/>
              <a:defRPr sz="1500" b="1"/>
            </a:lvl5pPr>
            <a:lvl6pPr marL="2107165" indent="0">
              <a:buNone/>
              <a:defRPr sz="1500" b="1"/>
            </a:lvl6pPr>
            <a:lvl7pPr marL="2528599" indent="0">
              <a:buNone/>
              <a:defRPr sz="1500" b="1"/>
            </a:lvl7pPr>
            <a:lvl8pPr marL="2950034" indent="0">
              <a:buNone/>
              <a:defRPr sz="1500" b="1"/>
            </a:lvl8pPr>
            <a:lvl9pPr marL="3371472"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594851" y="2240651"/>
            <a:ext cx="3653432" cy="32956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372024" y="1503708"/>
            <a:ext cx="3671425" cy="736944"/>
          </a:xfrm>
        </p:spPr>
        <p:txBody>
          <a:bodyPr anchor="b"/>
          <a:lstStyle>
            <a:lvl1pPr marL="0" indent="0">
              <a:buNone/>
              <a:defRPr sz="2200" b="1"/>
            </a:lvl1pPr>
            <a:lvl2pPr marL="421439" indent="0">
              <a:buNone/>
              <a:defRPr sz="1800" b="1"/>
            </a:lvl2pPr>
            <a:lvl3pPr marL="842884" indent="0">
              <a:buNone/>
              <a:defRPr sz="1700" b="1"/>
            </a:lvl3pPr>
            <a:lvl4pPr marL="1264299" indent="0">
              <a:buNone/>
              <a:defRPr sz="1500" b="1"/>
            </a:lvl4pPr>
            <a:lvl5pPr marL="1685762" indent="0">
              <a:buNone/>
              <a:defRPr sz="1500" b="1"/>
            </a:lvl5pPr>
            <a:lvl6pPr marL="2107165" indent="0">
              <a:buNone/>
              <a:defRPr sz="1500" b="1"/>
            </a:lvl6pPr>
            <a:lvl7pPr marL="2528599" indent="0">
              <a:buNone/>
              <a:defRPr sz="1500" b="1"/>
            </a:lvl7pPr>
            <a:lvl8pPr marL="2950034" indent="0">
              <a:buNone/>
              <a:defRPr sz="1500" b="1"/>
            </a:lvl8pPr>
            <a:lvl9pPr marL="3371472"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372024" y="2240651"/>
            <a:ext cx="3671425" cy="32956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F97DF2A-DDD9-4A84-B670-F27F5EF754A6}" type="datetime1">
              <a:rPr lang="en-US" smtClean="0">
                <a:solidFill>
                  <a:prstClr val="black">
                    <a:tint val="75000"/>
                  </a:prstClr>
                </a:solidFill>
              </a:rPr>
              <a:pPr/>
              <a:t>5/2/2020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2317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fld id="{336452FD-88FF-4D74-954E-F6F868B52014}" type="datetime1">
              <a:rPr lang="en-US" smtClean="0">
                <a:solidFill>
                  <a:srgbClr val="000000"/>
                </a:solidFill>
              </a:rPr>
              <a:pPr>
                <a:defRPr/>
              </a:pPr>
              <a:t>5/2/2020</a:t>
            </a:fld>
            <a:endParaRPr lang="en-US">
              <a:solidFill>
                <a:srgbClr val="000000"/>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88436207-8BB1-436E-A28A-ED5E66CC6C3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855856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1800" y="244228"/>
            <a:ext cx="2841185" cy="1039389"/>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376436" y="244230"/>
            <a:ext cx="4827764" cy="5235284"/>
          </a:xfrm>
        </p:spPr>
        <p:txBody>
          <a:bodyPr/>
          <a:lstStyle>
            <a:lvl1pPr>
              <a:defRPr sz="30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1800" y="1283661"/>
            <a:ext cx="2841185" cy="4195895"/>
          </a:xfrm>
        </p:spPr>
        <p:txBody>
          <a:bodyPr/>
          <a:lstStyle>
            <a:lvl1pPr marL="0" indent="0">
              <a:buNone/>
              <a:defRPr sz="1300"/>
            </a:lvl1pPr>
            <a:lvl2pPr marL="421607" indent="0">
              <a:buNone/>
              <a:defRPr sz="1100"/>
            </a:lvl2pPr>
            <a:lvl3pPr marL="843214" indent="0">
              <a:buNone/>
              <a:defRPr sz="900"/>
            </a:lvl3pPr>
            <a:lvl4pPr marL="1264800" indent="0">
              <a:buNone/>
              <a:defRPr sz="800"/>
            </a:lvl4pPr>
            <a:lvl5pPr marL="1686433" indent="0">
              <a:buNone/>
              <a:defRPr sz="800"/>
            </a:lvl5pPr>
            <a:lvl6pPr marL="2108000" indent="0">
              <a:buNone/>
              <a:defRPr sz="800"/>
            </a:lvl6pPr>
            <a:lvl7pPr marL="2529601" indent="0">
              <a:buNone/>
              <a:defRPr sz="800"/>
            </a:lvl7pPr>
            <a:lvl8pPr marL="2951202" indent="0">
              <a:buNone/>
              <a:defRPr sz="800"/>
            </a:lvl8pPr>
            <a:lvl9pPr marL="3372804" indent="0">
              <a:buNone/>
              <a:defRPr sz="8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fld id="{A83B96A1-B1B8-4815-9903-C1CFB56193E2}" type="datetime1">
              <a:rPr lang="en-US" smtClean="0">
                <a:solidFill>
                  <a:srgbClr val="000000"/>
                </a:solidFill>
              </a:rPr>
              <a:pPr>
                <a:defRPr/>
              </a:pPr>
              <a:t>5/2/2020</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3AFF5FBF-6CB7-4DBB-8742-B15AA2E0100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598439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92716" y="4293870"/>
            <a:ext cx="5181600" cy="506916"/>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692716" y="548093"/>
            <a:ext cx="5181600" cy="3680460"/>
          </a:xfrm>
        </p:spPr>
        <p:txBody>
          <a:bodyPr/>
          <a:lstStyle>
            <a:lvl1pPr marL="0" indent="0">
              <a:buNone/>
              <a:defRPr sz="3000"/>
            </a:lvl1pPr>
            <a:lvl2pPr marL="421607" indent="0">
              <a:buNone/>
              <a:defRPr sz="2600"/>
            </a:lvl2pPr>
            <a:lvl3pPr marL="843214" indent="0">
              <a:buNone/>
              <a:defRPr sz="2200"/>
            </a:lvl3pPr>
            <a:lvl4pPr marL="1264800" indent="0">
              <a:buNone/>
              <a:defRPr sz="1800"/>
            </a:lvl4pPr>
            <a:lvl5pPr marL="1686433" indent="0">
              <a:buNone/>
              <a:defRPr sz="1800"/>
            </a:lvl5pPr>
            <a:lvl6pPr marL="2108000" indent="0">
              <a:buNone/>
              <a:defRPr sz="1800"/>
            </a:lvl6pPr>
            <a:lvl7pPr marL="2529601" indent="0">
              <a:buNone/>
              <a:defRPr sz="1800"/>
            </a:lvl7pPr>
            <a:lvl8pPr marL="2951202" indent="0">
              <a:buNone/>
              <a:defRPr sz="1800"/>
            </a:lvl8pPr>
            <a:lvl9pPr marL="3372804" indent="0">
              <a:buNone/>
              <a:defRPr sz="1800"/>
            </a:lvl9pPr>
          </a:lstStyle>
          <a:p>
            <a:pPr lvl="0"/>
            <a:endParaRPr lang="en-US" noProof="0" smtClean="0"/>
          </a:p>
        </p:txBody>
      </p:sp>
      <p:sp>
        <p:nvSpPr>
          <p:cNvPr id="4" name="Text Placeholder 3"/>
          <p:cNvSpPr>
            <a:spLocks noGrp="1"/>
          </p:cNvSpPr>
          <p:nvPr>
            <p:ph type="body" sz="half" idx="2"/>
          </p:nvPr>
        </p:nvSpPr>
        <p:spPr>
          <a:xfrm>
            <a:off x="1692716" y="4800786"/>
            <a:ext cx="5181600" cy="719904"/>
          </a:xfrm>
        </p:spPr>
        <p:txBody>
          <a:bodyPr/>
          <a:lstStyle>
            <a:lvl1pPr marL="0" indent="0">
              <a:buNone/>
              <a:defRPr sz="1300"/>
            </a:lvl1pPr>
            <a:lvl2pPr marL="421607" indent="0">
              <a:buNone/>
              <a:defRPr sz="1100"/>
            </a:lvl2pPr>
            <a:lvl3pPr marL="843214" indent="0">
              <a:buNone/>
              <a:defRPr sz="900"/>
            </a:lvl3pPr>
            <a:lvl4pPr marL="1264800" indent="0">
              <a:buNone/>
              <a:defRPr sz="800"/>
            </a:lvl4pPr>
            <a:lvl5pPr marL="1686433" indent="0">
              <a:buNone/>
              <a:defRPr sz="800"/>
            </a:lvl5pPr>
            <a:lvl6pPr marL="2108000" indent="0">
              <a:buNone/>
              <a:defRPr sz="800"/>
            </a:lvl6pPr>
            <a:lvl7pPr marL="2529601" indent="0">
              <a:buNone/>
              <a:defRPr sz="800"/>
            </a:lvl7pPr>
            <a:lvl8pPr marL="2951202" indent="0">
              <a:buNone/>
              <a:defRPr sz="800"/>
            </a:lvl8pPr>
            <a:lvl9pPr marL="3372804" indent="0">
              <a:buNone/>
              <a:defRPr sz="8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fld id="{74C78170-9C40-47C2-9CFA-FFEEA15ABB56}" type="datetime1">
              <a:rPr lang="en-US" smtClean="0">
                <a:solidFill>
                  <a:srgbClr val="000000"/>
                </a:solidFill>
              </a:rPr>
              <a:pPr>
                <a:defRPr/>
              </a:pPr>
              <a:t>5/2/2020</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134A686E-D222-4F4A-BD77-32F4E48CDEB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681270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fld id="{690590B8-1CFF-427C-A72B-84E08B76D4DE}" type="datetime1">
              <a:rPr lang="en-US" smtClean="0">
                <a:solidFill>
                  <a:srgbClr val="000000"/>
                </a:solidFill>
              </a:rPr>
              <a:pPr>
                <a:defRPr/>
              </a:pPr>
              <a:t>5/2/2020</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CBE9C6E4-48A2-491E-9394-4437C3B75FF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513264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9050" y="248488"/>
            <a:ext cx="1835150" cy="523528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63606" y="248488"/>
            <a:ext cx="5361517" cy="523528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fld id="{7AEE40B0-7301-42FB-A568-BD4CBDF2CEE2}" type="datetime1">
              <a:rPr lang="en-US" smtClean="0">
                <a:solidFill>
                  <a:srgbClr val="000000"/>
                </a:solidFill>
              </a:rPr>
              <a:pPr>
                <a:defRPr/>
              </a:pPr>
              <a:t>5/2/2020</a:t>
            </a:fld>
            <a:endParaRPr lang="en-US">
              <a:solidFill>
                <a:srgbClr val="000000"/>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2B2F8306-918A-4E3E-A2C9-8883BB06F81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871653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63600" y="248488"/>
            <a:ext cx="7340600" cy="52352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a:ln/>
        </p:spPr>
        <p:txBody>
          <a:bodyPr/>
          <a:lstStyle>
            <a:lvl1pPr>
              <a:defRPr/>
            </a:lvl1pPr>
          </a:lstStyle>
          <a:p>
            <a:pPr>
              <a:defRPr/>
            </a:pPr>
            <a:fld id="{F6D53B85-DEF7-411B-A089-F14C63184660}" type="datetime1">
              <a:rPr lang="en-US" smtClean="0">
                <a:solidFill>
                  <a:srgbClr val="000000"/>
                </a:solidFill>
              </a:rPr>
              <a:pPr>
                <a:defRPr/>
              </a:pPr>
              <a:t>5/2/2020</a:t>
            </a:fld>
            <a:endParaRPr lang="en-US">
              <a:solidFill>
                <a:srgbClr val="000000"/>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286B5B0D-DB5B-428B-B530-E069C5F1932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953613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3600" y="248488"/>
            <a:ext cx="7340600" cy="1022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63600" y="1431290"/>
            <a:ext cx="3598333" cy="40524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5873" y="1431290"/>
            <a:ext cx="3598333" cy="40524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fld id="{FFF59C75-4DB7-4E11-897B-9F03678991B0}" type="datetime1">
              <a:rPr lang="en-US" smtClean="0">
                <a:solidFill>
                  <a:srgbClr val="000000"/>
                </a:solidFill>
              </a:rPr>
              <a:pPr>
                <a:defRPr/>
              </a:pPr>
              <a:t>5/2/2020</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5B4E9D4C-B5F7-4097-B1DE-B76E24BE267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635910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63600" y="248488"/>
            <a:ext cx="7340600" cy="1022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63600" y="1431290"/>
            <a:ext cx="3598333" cy="40524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05873" y="1431333"/>
            <a:ext cx="3598333" cy="19580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05873" y="3525688"/>
            <a:ext cx="3598333" cy="19580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a:ln/>
        </p:spPr>
        <p:txBody>
          <a:bodyPr/>
          <a:lstStyle>
            <a:lvl1pPr>
              <a:defRPr/>
            </a:lvl1pPr>
          </a:lstStyle>
          <a:p>
            <a:pPr>
              <a:defRPr/>
            </a:pPr>
            <a:fld id="{761E6F67-2D7C-4130-A02F-DF69225653E6}" type="datetime1">
              <a:rPr lang="en-US" smtClean="0">
                <a:solidFill>
                  <a:srgbClr val="000000"/>
                </a:solidFill>
              </a:rPr>
              <a:pPr>
                <a:defRPr/>
              </a:pPr>
              <a:t>5/2/2020</a:t>
            </a:fld>
            <a:endParaRPr lang="en-US">
              <a:solidFill>
                <a:srgbClr val="000000"/>
              </a:solidFill>
            </a:endParaRPr>
          </a:p>
        </p:txBody>
      </p:sp>
      <p:sp>
        <p:nvSpPr>
          <p:cNvPr id="7"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11"/>
          <p:cNvSpPr>
            <a:spLocks noGrp="1" noChangeArrowheads="1"/>
          </p:cNvSpPr>
          <p:nvPr>
            <p:ph type="sldNum" sz="quarter" idx="12"/>
          </p:nvPr>
        </p:nvSpPr>
        <p:spPr>
          <a:ln/>
        </p:spPr>
        <p:txBody>
          <a:bodyPr/>
          <a:lstStyle>
            <a:lvl1pPr>
              <a:defRPr/>
            </a:lvl1pPr>
          </a:lstStyle>
          <a:p>
            <a:pPr>
              <a:defRPr/>
            </a:pPr>
            <a:fld id="{E9161EAD-8BA8-4381-8801-309694B3B8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852261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63600" y="248488"/>
            <a:ext cx="7340600" cy="10223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63600" y="1431290"/>
            <a:ext cx="3598333" cy="40524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05873" y="1431290"/>
            <a:ext cx="3598333" cy="40524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fld id="{1C68E201-C36D-4645-995A-9A2051DF2F22}" type="datetime1">
              <a:rPr lang="en-US" smtClean="0">
                <a:solidFill>
                  <a:srgbClr val="000000"/>
                </a:solidFill>
              </a:rPr>
              <a:pPr>
                <a:defRPr/>
              </a:pPr>
              <a:t>5/2/2020</a:t>
            </a:fld>
            <a:endParaRPr lang="en-US">
              <a:solidFill>
                <a:srgbClr val="000000"/>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B781AA95-5F49-4E2E-B130-BC85F356159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230219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 y="0"/>
            <a:ext cx="8276167" cy="531622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3600" eaLnBrk="1" fontAlgn="base" hangingPunct="1">
                <a:spcBef>
                  <a:spcPct val="0"/>
                </a:spcBef>
                <a:spcAft>
                  <a:spcPct val="0"/>
                </a:spcAft>
                <a:defRPr/>
              </a:pPr>
              <a:endParaRPr lang="en-US" altLang="en-US" smtClean="0">
                <a:solidFill>
                  <a:prstClr val="black"/>
                </a:solidFill>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3600" eaLnBrk="1" fontAlgn="base" hangingPunct="1">
                  <a:spcBef>
                    <a:spcPct val="0"/>
                  </a:spcBef>
                  <a:spcAft>
                    <a:spcPct val="0"/>
                  </a:spcAft>
                  <a:defRPr/>
                </a:pPr>
                <a:endParaRPr lang="en-US" altLang="en-US" smtClean="0">
                  <a:solidFill>
                    <a:prstClr val="black"/>
                  </a:solidFill>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3600" eaLnBrk="1" fontAlgn="base" hangingPunct="1">
                  <a:spcBef>
                    <a:spcPct val="0"/>
                  </a:spcBef>
                  <a:spcAft>
                    <a:spcPct val="0"/>
                  </a:spcAft>
                  <a:defRPr/>
                </a:pPr>
                <a:endParaRPr lang="en-US" altLang="en-US" smtClean="0">
                  <a:solidFill>
                    <a:prstClr val="black"/>
                  </a:solidFill>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pPr defTabSz="913600" fontAlgn="base">
                  <a:spcBef>
                    <a:spcPct val="0"/>
                  </a:spcBef>
                  <a:spcAft>
                    <a:spcPct val="0"/>
                  </a:spcAft>
                </a:pPr>
                <a:endParaRPr lang="en-US" smtClean="0">
                  <a:solidFill>
                    <a:prstClr val="black"/>
                  </a:solidFill>
                  <a:ea typeface="ＭＳ Ｐゴシック" pitchFamily="34" charset="-128"/>
                </a:endParaRPr>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3600" eaLnBrk="1" fontAlgn="base" hangingPunct="1">
                  <a:spcBef>
                    <a:spcPct val="0"/>
                  </a:spcBef>
                  <a:spcAft>
                    <a:spcPct val="0"/>
                  </a:spcAft>
                  <a:defRPr/>
                </a:pPr>
                <a:endParaRPr lang="en-US" altLang="en-US" smtClean="0">
                  <a:solidFill>
                    <a:prstClr val="black"/>
                  </a:solidFill>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pPr defTabSz="913600" fontAlgn="base">
                  <a:spcBef>
                    <a:spcPct val="0"/>
                  </a:spcBef>
                  <a:spcAft>
                    <a:spcPct val="0"/>
                  </a:spcAft>
                </a:pPr>
                <a:endParaRPr lang="en-US" smtClean="0">
                  <a:solidFill>
                    <a:prstClr val="black"/>
                  </a:solidFill>
                  <a:ea typeface="ＭＳ Ｐゴシック" pitchFamily="34" charset="-128"/>
                </a:endParaRPr>
              </a:p>
            </p:txBody>
          </p:sp>
        </p:grpSp>
      </p:grpSp>
      <p:sp>
        <p:nvSpPr>
          <p:cNvPr id="9227" name="Rectangle 11"/>
          <p:cNvSpPr>
            <a:spLocks noGrp="1" noChangeArrowheads="1"/>
          </p:cNvSpPr>
          <p:nvPr>
            <p:ph type="ctrTitle"/>
          </p:nvPr>
        </p:nvSpPr>
        <p:spPr>
          <a:xfrm>
            <a:off x="1943100" y="1022350"/>
            <a:ext cx="6261100" cy="1976543"/>
          </a:xfrm>
        </p:spPr>
        <p:txBody>
          <a:bodyPr/>
          <a:lstStyle>
            <a:lvl1pPr>
              <a:defRPr sz="4400"/>
            </a:lvl1pPr>
          </a:lstStyle>
          <a:p>
            <a:r>
              <a:rPr lang="en-US"/>
              <a:t>Click to edit Master title style</a:t>
            </a:r>
          </a:p>
        </p:txBody>
      </p:sp>
      <p:sp>
        <p:nvSpPr>
          <p:cNvPr id="9228" name="Rectangle 12"/>
          <p:cNvSpPr>
            <a:spLocks noGrp="1" noChangeArrowheads="1"/>
          </p:cNvSpPr>
          <p:nvPr>
            <p:ph type="subTitle" idx="1"/>
          </p:nvPr>
        </p:nvSpPr>
        <p:spPr>
          <a:xfrm>
            <a:off x="1295400" y="3544147"/>
            <a:ext cx="6477000" cy="1431290"/>
          </a:xfrm>
        </p:spPr>
        <p:txBody>
          <a:bodyPr anchor="ct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half" idx="10"/>
          </p:nvPr>
        </p:nvSpPr>
        <p:spPr>
          <a:xfrm>
            <a:off x="862110" y="5591687"/>
            <a:ext cx="1799167" cy="408940"/>
          </a:xfrm>
        </p:spPr>
        <p:txBody>
          <a:bodyPr/>
          <a:lstStyle>
            <a:lvl1pPr>
              <a:defRPr/>
            </a:lvl1pPr>
          </a:lstStyle>
          <a:p>
            <a:pPr>
              <a:defRPr/>
            </a:pPr>
            <a:fld id="{8CCEA140-4D26-4E51-B420-E5F79A91BB78}" type="datetime1">
              <a:rPr lang="en-US" smtClean="0">
                <a:solidFill>
                  <a:prstClr val="black"/>
                </a:solidFill>
              </a:rPr>
              <a:pPr>
                <a:defRPr/>
              </a:pPr>
              <a:t>5/2/2020</a:t>
            </a:fld>
            <a:endParaRPr lang="en-US">
              <a:solidFill>
                <a:prstClr val="black"/>
              </a:solidFill>
            </a:endParaRPr>
          </a:p>
        </p:txBody>
      </p:sp>
      <p:sp>
        <p:nvSpPr>
          <p:cNvPr id="14" name="Rectangle 14"/>
          <p:cNvSpPr>
            <a:spLocks noGrp="1" noChangeArrowheads="1"/>
          </p:cNvSpPr>
          <p:nvPr>
            <p:ph type="ftr" sz="quarter" idx="11"/>
          </p:nvPr>
        </p:nvSpPr>
        <p:spPr>
          <a:xfrm>
            <a:off x="3168033" y="5588847"/>
            <a:ext cx="2734733" cy="408940"/>
          </a:xfrm>
        </p:spPr>
        <p:txBody>
          <a:bodyPr/>
          <a:lstStyle>
            <a:lvl1pPr>
              <a:defRPr/>
            </a:lvl1pPr>
          </a:lstStyle>
          <a:p>
            <a:pPr>
              <a:defRPr/>
            </a:pPr>
            <a:endParaRPr lang="en-US">
              <a:solidFill>
                <a:prstClr val="black"/>
              </a:solidFill>
            </a:endParaRPr>
          </a:p>
        </p:txBody>
      </p:sp>
      <p:sp>
        <p:nvSpPr>
          <p:cNvPr id="15" name="Rectangle 15"/>
          <p:cNvSpPr>
            <a:spLocks noGrp="1" noChangeArrowheads="1"/>
          </p:cNvSpPr>
          <p:nvPr>
            <p:ph type="sldNum" sz="quarter" idx="12"/>
          </p:nvPr>
        </p:nvSpPr>
        <p:spPr/>
        <p:txBody>
          <a:bodyPr/>
          <a:lstStyle>
            <a:lvl1pPr>
              <a:defRPr smtClean="0"/>
            </a:lvl1pPr>
          </a:lstStyle>
          <a:p>
            <a:pPr>
              <a:defRPr/>
            </a:pPr>
            <a:fld id="{AFF78FC4-DDE8-447E-95AE-9B58E34393CC}"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548509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3A3F3E-5BE4-4C7D-A21B-1834ED505FF6}" type="datetime1">
              <a:rPr lang="en-US" smtClean="0">
                <a:solidFill>
                  <a:prstClr val="black">
                    <a:tint val="75000"/>
                  </a:prstClr>
                </a:solidFill>
              </a:rPr>
              <a:pPr/>
              <a:t>5/2/2020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70209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fld id="{4965BC5E-B2BC-401E-AAD3-8C046987BC85}" type="datetime1">
              <a:rPr lang="en-US" smtClean="0">
                <a:solidFill>
                  <a:prstClr val="black"/>
                </a:solidFill>
              </a:rPr>
              <a:pPr>
                <a:defRPr/>
              </a:pPr>
              <a:t>5/2/2020</a:t>
            </a:fld>
            <a:endParaRPr lang="en-US">
              <a:solidFill>
                <a:prstClr val="black"/>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F2BE828B-7221-4E75-AE29-89AAA6F6F9CA}"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816361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2185" y="3941731"/>
            <a:ext cx="7340600" cy="1218300"/>
          </a:xfrm>
        </p:spPr>
        <p:txBody>
          <a:bodyPr anchor="t"/>
          <a:lstStyle>
            <a:lvl1pPr algn="l">
              <a:defRPr sz="3700" b="1" cap="all"/>
            </a:lvl1pPr>
          </a:lstStyle>
          <a:p>
            <a:r>
              <a:rPr lang="en-US" smtClean="0"/>
              <a:t>Click to edit Master title style</a:t>
            </a:r>
            <a:endParaRPr lang="en-US"/>
          </a:p>
        </p:txBody>
      </p:sp>
      <p:sp>
        <p:nvSpPr>
          <p:cNvPr id="3" name="Text Placeholder 2"/>
          <p:cNvSpPr>
            <a:spLocks noGrp="1"/>
          </p:cNvSpPr>
          <p:nvPr>
            <p:ph type="body" idx="1"/>
          </p:nvPr>
        </p:nvSpPr>
        <p:spPr>
          <a:xfrm>
            <a:off x="682185" y="2599895"/>
            <a:ext cx="7340600" cy="1341834"/>
          </a:xfrm>
        </p:spPr>
        <p:txBody>
          <a:bodyPr anchor="b"/>
          <a:lstStyle>
            <a:lvl1pPr marL="0" indent="0">
              <a:buNone/>
              <a:defRPr sz="1800"/>
            </a:lvl1pPr>
            <a:lvl2pPr marL="421634" indent="0">
              <a:buNone/>
              <a:defRPr sz="1700"/>
            </a:lvl2pPr>
            <a:lvl3pPr marL="843268" indent="0">
              <a:buNone/>
              <a:defRPr sz="1500"/>
            </a:lvl3pPr>
            <a:lvl4pPr marL="1264882" indent="0">
              <a:buNone/>
              <a:defRPr sz="1300"/>
            </a:lvl4pPr>
            <a:lvl5pPr marL="1686541" indent="0">
              <a:buNone/>
              <a:defRPr sz="1300"/>
            </a:lvl5pPr>
            <a:lvl6pPr marL="2108138" indent="0">
              <a:buNone/>
              <a:defRPr sz="1300"/>
            </a:lvl6pPr>
            <a:lvl7pPr marL="2529767" indent="0">
              <a:buNone/>
              <a:defRPr sz="1300"/>
            </a:lvl7pPr>
            <a:lvl8pPr marL="2951395" indent="0">
              <a:buNone/>
              <a:defRPr sz="1300"/>
            </a:lvl8pPr>
            <a:lvl9pPr marL="3373025" indent="0">
              <a:buNone/>
              <a:defRPr sz="13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fld id="{2D797BD5-66DD-46E2-8BA5-0D2038FAD388}" type="datetime1">
              <a:rPr lang="en-US" smtClean="0">
                <a:solidFill>
                  <a:prstClr val="black"/>
                </a:solidFill>
              </a:rPr>
              <a:pPr>
                <a:defRPr/>
              </a:pPr>
              <a:t>5/2/2020</a:t>
            </a:fld>
            <a:endParaRPr lang="en-US">
              <a:solidFill>
                <a:prstClr val="black"/>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E00F7295-EB54-4EF4-80D0-B1696DAA10DE}"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4265629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63600" y="1431290"/>
            <a:ext cx="3598333" cy="4052482"/>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5873" y="1431290"/>
            <a:ext cx="3598333" cy="4052482"/>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fld id="{DD2EDF50-0C8D-4E27-9B89-7CD044AC4B3C}" type="datetime1">
              <a:rPr lang="en-US" smtClean="0">
                <a:solidFill>
                  <a:prstClr val="black"/>
                </a:solidFill>
              </a:rPr>
              <a:pPr>
                <a:defRPr/>
              </a:pPr>
              <a:t>5/2/2020</a:t>
            </a:fld>
            <a:endParaRPr lang="en-US">
              <a:solidFill>
                <a:prstClr val="black"/>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27272B7F-BBFD-42F0-9E79-2CBDC54AD25B}"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0660715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1800" y="245648"/>
            <a:ext cx="7772400" cy="10223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800" y="1373073"/>
            <a:ext cx="3815733" cy="572232"/>
          </a:xfrm>
        </p:spPr>
        <p:txBody>
          <a:bodyPr anchor="b"/>
          <a:lstStyle>
            <a:lvl1pPr marL="0" indent="0">
              <a:buNone/>
              <a:defRPr sz="2200" b="1"/>
            </a:lvl1pPr>
            <a:lvl2pPr marL="421634" indent="0">
              <a:buNone/>
              <a:defRPr sz="1800" b="1"/>
            </a:lvl2pPr>
            <a:lvl3pPr marL="843268" indent="0">
              <a:buNone/>
              <a:defRPr sz="1700" b="1"/>
            </a:lvl3pPr>
            <a:lvl4pPr marL="1264882" indent="0">
              <a:buNone/>
              <a:defRPr sz="1500" b="1"/>
            </a:lvl4pPr>
            <a:lvl5pPr marL="1686541" indent="0">
              <a:buNone/>
              <a:defRPr sz="1500" b="1"/>
            </a:lvl5pPr>
            <a:lvl6pPr marL="2108138" indent="0">
              <a:buNone/>
              <a:defRPr sz="1500" b="1"/>
            </a:lvl6pPr>
            <a:lvl7pPr marL="2529767" indent="0">
              <a:buNone/>
              <a:defRPr sz="1500" b="1"/>
            </a:lvl7pPr>
            <a:lvl8pPr marL="2951395" indent="0">
              <a:buNone/>
              <a:defRPr sz="1500" b="1"/>
            </a:lvl8pPr>
            <a:lvl9pPr marL="3373025"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31800" y="1945305"/>
            <a:ext cx="3815733" cy="3534208"/>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386969" y="1373073"/>
            <a:ext cx="3817232" cy="572232"/>
          </a:xfrm>
        </p:spPr>
        <p:txBody>
          <a:bodyPr anchor="b"/>
          <a:lstStyle>
            <a:lvl1pPr marL="0" indent="0">
              <a:buNone/>
              <a:defRPr sz="2200" b="1"/>
            </a:lvl1pPr>
            <a:lvl2pPr marL="421634" indent="0">
              <a:buNone/>
              <a:defRPr sz="1800" b="1"/>
            </a:lvl2pPr>
            <a:lvl3pPr marL="843268" indent="0">
              <a:buNone/>
              <a:defRPr sz="1700" b="1"/>
            </a:lvl3pPr>
            <a:lvl4pPr marL="1264882" indent="0">
              <a:buNone/>
              <a:defRPr sz="1500" b="1"/>
            </a:lvl4pPr>
            <a:lvl5pPr marL="1686541" indent="0">
              <a:buNone/>
              <a:defRPr sz="1500" b="1"/>
            </a:lvl5pPr>
            <a:lvl6pPr marL="2108138" indent="0">
              <a:buNone/>
              <a:defRPr sz="1500" b="1"/>
            </a:lvl6pPr>
            <a:lvl7pPr marL="2529767" indent="0">
              <a:buNone/>
              <a:defRPr sz="1500" b="1"/>
            </a:lvl7pPr>
            <a:lvl8pPr marL="2951395" indent="0">
              <a:buNone/>
              <a:defRPr sz="1500" b="1"/>
            </a:lvl8pPr>
            <a:lvl9pPr marL="3373025"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386969" y="1945305"/>
            <a:ext cx="3817232" cy="3534208"/>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fld id="{E6740FAC-2E03-451E-A823-351E66618B87}" type="datetime1">
              <a:rPr lang="en-US" smtClean="0">
                <a:solidFill>
                  <a:prstClr val="black"/>
                </a:solidFill>
              </a:rPr>
              <a:pPr>
                <a:defRPr/>
              </a:pPr>
              <a:t>5/2/2020</a:t>
            </a:fld>
            <a:endParaRPr lang="en-US">
              <a:solidFill>
                <a:prstClr val="black"/>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06C53C5D-834E-4AD6-A68A-DCFCBC15F9E6}"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7377160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fld id="{8C477B2E-8C9D-479C-B76F-AFD8CA0EFF35}" type="datetime1">
              <a:rPr lang="en-US" smtClean="0">
                <a:solidFill>
                  <a:prstClr val="black"/>
                </a:solidFill>
              </a:rPr>
              <a:pPr>
                <a:defRPr/>
              </a:pPr>
              <a:t>5/2/2020</a:t>
            </a:fld>
            <a:endParaRPr lang="en-US">
              <a:solidFill>
                <a:prstClr val="black"/>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DD265526-6F96-474C-993C-03411F33777B}"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804946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fld id="{5553DA56-CCB3-4EE7-9CC4-76496A1B3BFC}" type="datetime1">
              <a:rPr lang="en-US" smtClean="0">
                <a:solidFill>
                  <a:prstClr val="black"/>
                </a:solidFill>
              </a:rPr>
              <a:pPr>
                <a:defRPr/>
              </a:pPr>
              <a:t>5/2/2020</a:t>
            </a:fld>
            <a:endParaRPr lang="en-US">
              <a:solidFill>
                <a:prstClr val="black"/>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57F8C44C-3183-4E6C-A9D5-D95D2CED5D74}"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20522852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1800" y="244228"/>
            <a:ext cx="2841185" cy="1039389"/>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376436" y="244230"/>
            <a:ext cx="4827764" cy="5235284"/>
          </a:xfrm>
        </p:spPr>
        <p:txBody>
          <a:bodyPr/>
          <a:lstStyle>
            <a:lvl1pPr>
              <a:defRPr sz="30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1800" y="1283658"/>
            <a:ext cx="2841185" cy="4195895"/>
          </a:xfrm>
        </p:spPr>
        <p:txBody>
          <a:bodyPr/>
          <a:lstStyle>
            <a:lvl1pPr marL="0" indent="0">
              <a:buNone/>
              <a:defRPr sz="1300"/>
            </a:lvl1pPr>
            <a:lvl2pPr marL="421634" indent="0">
              <a:buNone/>
              <a:defRPr sz="1100"/>
            </a:lvl2pPr>
            <a:lvl3pPr marL="843268" indent="0">
              <a:buNone/>
              <a:defRPr sz="900"/>
            </a:lvl3pPr>
            <a:lvl4pPr marL="1264882" indent="0">
              <a:buNone/>
              <a:defRPr sz="800"/>
            </a:lvl4pPr>
            <a:lvl5pPr marL="1686541" indent="0">
              <a:buNone/>
              <a:defRPr sz="800"/>
            </a:lvl5pPr>
            <a:lvl6pPr marL="2108138" indent="0">
              <a:buNone/>
              <a:defRPr sz="800"/>
            </a:lvl6pPr>
            <a:lvl7pPr marL="2529767" indent="0">
              <a:buNone/>
              <a:defRPr sz="800"/>
            </a:lvl7pPr>
            <a:lvl8pPr marL="2951395" indent="0">
              <a:buNone/>
              <a:defRPr sz="800"/>
            </a:lvl8pPr>
            <a:lvl9pPr marL="3373025" indent="0">
              <a:buNone/>
              <a:defRPr sz="8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fld id="{49A4371D-6DCB-4206-B17A-0D25FD4F9E7D}" type="datetime1">
              <a:rPr lang="en-US" smtClean="0">
                <a:solidFill>
                  <a:prstClr val="black"/>
                </a:solidFill>
              </a:rPr>
              <a:pPr>
                <a:defRPr/>
              </a:pPr>
              <a:t>5/2/2020</a:t>
            </a:fld>
            <a:endParaRPr lang="en-US">
              <a:solidFill>
                <a:prstClr val="black"/>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12F966CF-0CD9-4AF3-99DB-4FC223C8B27C}"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67795763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92716" y="4293870"/>
            <a:ext cx="5181600" cy="506916"/>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692716" y="548093"/>
            <a:ext cx="5181600" cy="3680460"/>
          </a:xfrm>
        </p:spPr>
        <p:txBody>
          <a:bodyPr/>
          <a:lstStyle>
            <a:lvl1pPr marL="0" indent="0">
              <a:buNone/>
              <a:defRPr sz="3000"/>
            </a:lvl1pPr>
            <a:lvl2pPr marL="421634" indent="0">
              <a:buNone/>
              <a:defRPr sz="2600"/>
            </a:lvl2pPr>
            <a:lvl3pPr marL="843268" indent="0">
              <a:buNone/>
              <a:defRPr sz="2200"/>
            </a:lvl3pPr>
            <a:lvl4pPr marL="1264882" indent="0">
              <a:buNone/>
              <a:defRPr sz="1800"/>
            </a:lvl4pPr>
            <a:lvl5pPr marL="1686541" indent="0">
              <a:buNone/>
              <a:defRPr sz="1800"/>
            </a:lvl5pPr>
            <a:lvl6pPr marL="2108138" indent="0">
              <a:buNone/>
              <a:defRPr sz="1800"/>
            </a:lvl6pPr>
            <a:lvl7pPr marL="2529767" indent="0">
              <a:buNone/>
              <a:defRPr sz="1800"/>
            </a:lvl7pPr>
            <a:lvl8pPr marL="2951395" indent="0">
              <a:buNone/>
              <a:defRPr sz="1800"/>
            </a:lvl8pPr>
            <a:lvl9pPr marL="3373025" indent="0">
              <a:buNone/>
              <a:defRPr sz="1800"/>
            </a:lvl9pPr>
          </a:lstStyle>
          <a:p>
            <a:pPr lvl="0"/>
            <a:endParaRPr lang="en-US" noProof="0" smtClean="0"/>
          </a:p>
        </p:txBody>
      </p:sp>
      <p:sp>
        <p:nvSpPr>
          <p:cNvPr id="4" name="Text Placeholder 3"/>
          <p:cNvSpPr>
            <a:spLocks noGrp="1"/>
          </p:cNvSpPr>
          <p:nvPr>
            <p:ph type="body" sz="half" idx="2"/>
          </p:nvPr>
        </p:nvSpPr>
        <p:spPr>
          <a:xfrm>
            <a:off x="1692716" y="4800786"/>
            <a:ext cx="5181600" cy="719904"/>
          </a:xfrm>
        </p:spPr>
        <p:txBody>
          <a:bodyPr/>
          <a:lstStyle>
            <a:lvl1pPr marL="0" indent="0">
              <a:buNone/>
              <a:defRPr sz="1300"/>
            </a:lvl1pPr>
            <a:lvl2pPr marL="421634" indent="0">
              <a:buNone/>
              <a:defRPr sz="1100"/>
            </a:lvl2pPr>
            <a:lvl3pPr marL="843268" indent="0">
              <a:buNone/>
              <a:defRPr sz="900"/>
            </a:lvl3pPr>
            <a:lvl4pPr marL="1264882" indent="0">
              <a:buNone/>
              <a:defRPr sz="800"/>
            </a:lvl4pPr>
            <a:lvl5pPr marL="1686541" indent="0">
              <a:buNone/>
              <a:defRPr sz="800"/>
            </a:lvl5pPr>
            <a:lvl6pPr marL="2108138" indent="0">
              <a:buNone/>
              <a:defRPr sz="800"/>
            </a:lvl6pPr>
            <a:lvl7pPr marL="2529767" indent="0">
              <a:buNone/>
              <a:defRPr sz="800"/>
            </a:lvl7pPr>
            <a:lvl8pPr marL="2951395" indent="0">
              <a:buNone/>
              <a:defRPr sz="800"/>
            </a:lvl8pPr>
            <a:lvl9pPr marL="3373025" indent="0">
              <a:buNone/>
              <a:defRPr sz="8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fld id="{91C152C9-79AE-466D-ABF1-F8097CCADDB0}" type="datetime1">
              <a:rPr lang="en-US" smtClean="0">
                <a:solidFill>
                  <a:prstClr val="black"/>
                </a:solidFill>
              </a:rPr>
              <a:pPr>
                <a:defRPr/>
              </a:pPr>
              <a:t>5/2/2020</a:t>
            </a:fld>
            <a:endParaRPr lang="en-US">
              <a:solidFill>
                <a:prstClr val="black"/>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ED1D00AF-ED85-43B0-83B6-B84DE5C4A195}"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5234149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fld id="{729A5807-8ABE-4249-9189-6D8E335B64F9}" type="datetime1">
              <a:rPr lang="en-US" smtClean="0">
                <a:solidFill>
                  <a:prstClr val="black"/>
                </a:solidFill>
              </a:rPr>
              <a:pPr>
                <a:defRPr/>
              </a:pPr>
              <a:t>5/2/2020</a:t>
            </a:fld>
            <a:endParaRPr lang="en-US">
              <a:solidFill>
                <a:prstClr val="black"/>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06569C3B-3ABF-46DA-A6AE-B0367016F434}"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41389853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9050" y="248488"/>
            <a:ext cx="1835150" cy="523528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63606" y="248488"/>
            <a:ext cx="5361517" cy="523528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fld id="{6F1CB2A4-7A02-4316-B464-89FAD9A376FC}" type="datetime1">
              <a:rPr lang="en-US" smtClean="0">
                <a:solidFill>
                  <a:prstClr val="black"/>
                </a:solidFill>
              </a:rPr>
              <a:pPr>
                <a:defRPr/>
              </a:pPr>
              <a:t>5/2/2020</a:t>
            </a:fld>
            <a:endParaRPr lang="en-US">
              <a:solidFill>
                <a:prstClr val="black"/>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40672CDF-2832-4A33-8DFF-0C3D582D7F2B}"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587911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CB7BD3-6EB8-44AD-8728-D9FC7C6D6788}" type="datetime1">
              <a:rPr lang="en-US" smtClean="0">
                <a:solidFill>
                  <a:prstClr val="black">
                    <a:tint val="75000"/>
                  </a:prstClr>
                </a:solidFill>
              </a:rPr>
              <a:pPr/>
              <a:t>5/2/2020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953700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63600" y="248488"/>
            <a:ext cx="7340600" cy="52352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a:ln/>
        </p:spPr>
        <p:txBody>
          <a:bodyPr/>
          <a:lstStyle>
            <a:lvl1pPr>
              <a:defRPr/>
            </a:lvl1pPr>
          </a:lstStyle>
          <a:p>
            <a:pPr>
              <a:defRPr/>
            </a:pPr>
            <a:fld id="{B7A5D0D5-9E0A-4D93-8379-AA4D9C1E2913}" type="datetime1">
              <a:rPr lang="en-US" smtClean="0">
                <a:solidFill>
                  <a:prstClr val="black"/>
                </a:solidFill>
              </a:rPr>
              <a:pPr>
                <a:defRPr/>
              </a:pPr>
              <a:t>5/2/2020</a:t>
            </a:fld>
            <a:endParaRPr lang="en-US">
              <a:solidFill>
                <a:prstClr val="black"/>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38AB3E0D-2A07-4059-81B2-31A1B962D6B0}"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29649017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3600" y="248488"/>
            <a:ext cx="7340600" cy="1022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63600" y="1431290"/>
            <a:ext cx="3598333" cy="40524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5873" y="1431290"/>
            <a:ext cx="3598333" cy="40524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fld id="{52B2946F-9C48-4E97-89FA-5C5F0929770C}" type="datetime1">
              <a:rPr lang="en-US" smtClean="0">
                <a:solidFill>
                  <a:prstClr val="black"/>
                </a:solidFill>
              </a:rPr>
              <a:pPr>
                <a:defRPr/>
              </a:pPr>
              <a:t>5/2/2020</a:t>
            </a:fld>
            <a:endParaRPr lang="en-US">
              <a:solidFill>
                <a:prstClr val="black"/>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E6179F03-E59D-4C49-A2E4-28CA1B34C62F}"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6457846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63600" y="248488"/>
            <a:ext cx="7340600" cy="1022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63600" y="1431290"/>
            <a:ext cx="3598333" cy="40524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05873" y="1431330"/>
            <a:ext cx="3598333" cy="19580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05873" y="3525688"/>
            <a:ext cx="3598333" cy="19580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a:ln/>
        </p:spPr>
        <p:txBody>
          <a:bodyPr/>
          <a:lstStyle>
            <a:lvl1pPr>
              <a:defRPr/>
            </a:lvl1pPr>
          </a:lstStyle>
          <a:p>
            <a:pPr>
              <a:defRPr/>
            </a:pPr>
            <a:fld id="{98B6949B-1695-4916-92DA-68DFDF023554}" type="datetime1">
              <a:rPr lang="en-US" smtClean="0">
                <a:solidFill>
                  <a:prstClr val="black"/>
                </a:solidFill>
              </a:rPr>
              <a:pPr>
                <a:defRPr/>
              </a:pPr>
              <a:t>5/2/2020</a:t>
            </a:fld>
            <a:endParaRPr lang="en-US">
              <a:solidFill>
                <a:prstClr val="black"/>
              </a:solidFill>
            </a:endParaRPr>
          </a:p>
        </p:txBody>
      </p:sp>
      <p:sp>
        <p:nvSpPr>
          <p:cNvPr id="7" name="Rectangle 10"/>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8" name="Rectangle 11"/>
          <p:cNvSpPr>
            <a:spLocks noGrp="1" noChangeArrowheads="1"/>
          </p:cNvSpPr>
          <p:nvPr>
            <p:ph type="sldNum" sz="quarter" idx="12"/>
          </p:nvPr>
        </p:nvSpPr>
        <p:spPr>
          <a:ln/>
        </p:spPr>
        <p:txBody>
          <a:bodyPr/>
          <a:lstStyle>
            <a:lvl1pPr>
              <a:defRPr/>
            </a:lvl1pPr>
          </a:lstStyle>
          <a:p>
            <a:pPr>
              <a:defRPr/>
            </a:pPr>
            <a:fld id="{49DD4D6F-78C9-4B34-971E-3D2B41526A44}"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1547231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63600" y="248488"/>
            <a:ext cx="7340600" cy="10223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63600" y="1431290"/>
            <a:ext cx="3598333" cy="40524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05873" y="1431290"/>
            <a:ext cx="3598333" cy="40524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fld id="{1F397F9F-3DAA-4EC5-B490-09EC88FF5DBC}" type="datetime1">
              <a:rPr lang="en-US" smtClean="0">
                <a:solidFill>
                  <a:prstClr val="black"/>
                </a:solidFill>
              </a:rPr>
              <a:pPr>
                <a:defRPr/>
              </a:pPr>
              <a:t>5/2/2020</a:t>
            </a:fld>
            <a:endParaRPr lang="en-US">
              <a:solidFill>
                <a:prstClr val="black"/>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19BEAF81-A137-4CBE-991A-6D093A072EB2}"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95815408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 y="0"/>
            <a:ext cx="8276167" cy="531622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000" eaLnBrk="1" fontAlgn="base" hangingPunct="1">
                <a:spcBef>
                  <a:spcPct val="0"/>
                </a:spcBef>
                <a:spcAft>
                  <a:spcPct val="0"/>
                </a:spcAft>
                <a:defRPr/>
              </a:pPr>
              <a:endParaRPr lang="en-US" altLang="en-US" smtClean="0">
                <a:solidFill>
                  <a:prstClr val="black"/>
                </a:solidFill>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000" eaLnBrk="1" fontAlgn="base" hangingPunct="1">
                  <a:spcBef>
                    <a:spcPct val="0"/>
                  </a:spcBef>
                  <a:spcAft>
                    <a:spcPct val="0"/>
                  </a:spcAft>
                  <a:defRPr/>
                </a:pPr>
                <a:endParaRPr lang="en-US" altLang="en-US" smtClean="0">
                  <a:solidFill>
                    <a:prstClr val="black"/>
                  </a:solidFill>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000" eaLnBrk="1" fontAlgn="base" hangingPunct="1">
                  <a:spcBef>
                    <a:spcPct val="0"/>
                  </a:spcBef>
                  <a:spcAft>
                    <a:spcPct val="0"/>
                  </a:spcAft>
                  <a:defRPr/>
                </a:pPr>
                <a:endParaRPr lang="en-US" altLang="en-US" smtClean="0">
                  <a:solidFill>
                    <a:prstClr val="black"/>
                  </a:solidFill>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pPr defTabSz="914000" fontAlgn="base">
                  <a:spcBef>
                    <a:spcPct val="0"/>
                  </a:spcBef>
                  <a:spcAft>
                    <a:spcPct val="0"/>
                  </a:spcAft>
                </a:pPr>
                <a:endParaRPr lang="en-US" smtClean="0">
                  <a:solidFill>
                    <a:prstClr val="black"/>
                  </a:solidFill>
                  <a:ea typeface="ＭＳ Ｐゴシック" pitchFamily="34" charset="-128"/>
                </a:endParaRPr>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000" eaLnBrk="1" fontAlgn="base" hangingPunct="1">
                  <a:spcBef>
                    <a:spcPct val="0"/>
                  </a:spcBef>
                  <a:spcAft>
                    <a:spcPct val="0"/>
                  </a:spcAft>
                  <a:defRPr/>
                </a:pPr>
                <a:endParaRPr lang="en-US" altLang="en-US" smtClean="0">
                  <a:solidFill>
                    <a:prstClr val="black"/>
                  </a:solidFill>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pPr defTabSz="914000" fontAlgn="base">
                  <a:spcBef>
                    <a:spcPct val="0"/>
                  </a:spcBef>
                  <a:spcAft>
                    <a:spcPct val="0"/>
                  </a:spcAft>
                </a:pPr>
                <a:endParaRPr lang="en-US" smtClean="0">
                  <a:solidFill>
                    <a:prstClr val="black"/>
                  </a:solidFill>
                  <a:ea typeface="ＭＳ Ｐゴシック" pitchFamily="34" charset="-128"/>
                </a:endParaRPr>
              </a:p>
            </p:txBody>
          </p:sp>
        </p:grpSp>
      </p:grpSp>
      <p:sp>
        <p:nvSpPr>
          <p:cNvPr id="9227" name="Rectangle 11"/>
          <p:cNvSpPr>
            <a:spLocks noGrp="1" noChangeArrowheads="1"/>
          </p:cNvSpPr>
          <p:nvPr>
            <p:ph type="ctrTitle"/>
          </p:nvPr>
        </p:nvSpPr>
        <p:spPr>
          <a:xfrm>
            <a:off x="1943100" y="1022350"/>
            <a:ext cx="6261100" cy="1976543"/>
          </a:xfrm>
        </p:spPr>
        <p:txBody>
          <a:bodyPr/>
          <a:lstStyle>
            <a:lvl1pPr>
              <a:defRPr sz="4400"/>
            </a:lvl1pPr>
          </a:lstStyle>
          <a:p>
            <a:r>
              <a:rPr lang="en-US"/>
              <a:t>Click to edit Master title style</a:t>
            </a:r>
          </a:p>
        </p:txBody>
      </p:sp>
      <p:sp>
        <p:nvSpPr>
          <p:cNvPr id="9228" name="Rectangle 12"/>
          <p:cNvSpPr>
            <a:spLocks noGrp="1" noChangeArrowheads="1"/>
          </p:cNvSpPr>
          <p:nvPr>
            <p:ph type="subTitle" idx="1"/>
          </p:nvPr>
        </p:nvSpPr>
        <p:spPr>
          <a:xfrm>
            <a:off x="1295400" y="3544147"/>
            <a:ext cx="6477000" cy="1431290"/>
          </a:xfrm>
        </p:spPr>
        <p:txBody>
          <a:bodyPr anchor="ct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half" idx="10"/>
          </p:nvPr>
        </p:nvSpPr>
        <p:spPr>
          <a:xfrm>
            <a:off x="862110" y="5591687"/>
            <a:ext cx="1799167" cy="408940"/>
          </a:xfrm>
        </p:spPr>
        <p:txBody>
          <a:bodyPr/>
          <a:lstStyle>
            <a:lvl1pPr>
              <a:defRPr/>
            </a:lvl1pPr>
          </a:lstStyle>
          <a:p>
            <a:pPr>
              <a:defRPr/>
            </a:pPr>
            <a:fld id="{AC0C8AEE-5D6F-439A-A61E-41B0D9665EB7}" type="datetime1">
              <a:rPr lang="en-US" smtClean="0">
                <a:solidFill>
                  <a:prstClr val="black"/>
                </a:solidFill>
              </a:rPr>
              <a:pPr>
                <a:defRPr/>
              </a:pPr>
              <a:t>5/2/2020</a:t>
            </a:fld>
            <a:endParaRPr lang="en-US">
              <a:solidFill>
                <a:prstClr val="black"/>
              </a:solidFill>
            </a:endParaRPr>
          </a:p>
        </p:txBody>
      </p:sp>
      <p:sp>
        <p:nvSpPr>
          <p:cNvPr id="14" name="Rectangle 14"/>
          <p:cNvSpPr>
            <a:spLocks noGrp="1" noChangeArrowheads="1"/>
          </p:cNvSpPr>
          <p:nvPr>
            <p:ph type="ftr" sz="quarter" idx="11"/>
          </p:nvPr>
        </p:nvSpPr>
        <p:spPr>
          <a:xfrm>
            <a:off x="3168033" y="5588847"/>
            <a:ext cx="2734733" cy="408940"/>
          </a:xfrm>
        </p:spPr>
        <p:txBody>
          <a:bodyPr/>
          <a:lstStyle>
            <a:lvl1pPr>
              <a:defRPr/>
            </a:lvl1pPr>
          </a:lstStyle>
          <a:p>
            <a:pPr>
              <a:defRPr/>
            </a:pPr>
            <a:endParaRPr lang="en-US">
              <a:solidFill>
                <a:prstClr val="black"/>
              </a:solidFill>
            </a:endParaRPr>
          </a:p>
        </p:txBody>
      </p:sp>
      <p:sp>
        <p:nvSpPr>
          <p:cNvPr id="15" name="Rectangle 15"/>
          <p:cNvSpPr>
            <a:spLocks noGrp="1" noChangeArrowheads="1"/>
          </p:cNvSpPr>
          <p:nvPr>
            <p:ph type="sldNum" sz="quarter" idx="12"/>
          </p:nvPr>
        </p:nvSpPr>
        <p:spPr/>
        <p:txBody>
          <a:bodyPr/>
          <a:lstStyle>
            <a:lvl1pPr>
              <a:defRPr smtClean="0"/>
            </a:lvl1pPr>
          </a:lstStyle>
          <a:p>
            <a:pPr>
              <a:defRPr/>
            </a:pPr>
            <a:fld id="{8E2A8D9A-71A0-477F-A2AF-37E3311A2EDC}"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2448310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fld id="{45C73EAF-56DA-4C9D-AB75-59D069EA999C}" type="datetime1">
              <a:rPr lang="en-US" smtClean="0">
                <a:solidFill>
                  <a:prstClr val="black"/>
                </a:solidFill>
              </a:rPr>
              <a:pPr>
                <a:defRPr/>
              </a:pPr>
              <a:t>5/2/2020</a:t>
            </a:fld>
            <a:endParaRPr lang="en-US">
              <a:solidFill>
                <a:prstClr val="black"/>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6E9B5409-F64E-4E7E-A2C7-EAA6E0451368}"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2477288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2185" y="3941731"/>
            <a:ext cx="7340600" cy="1218300"/>
          </a:xfrm>
        </p:spPr>
        <p:txBody>
          <a:bodyPr anchor="t"/>
          <a:lstStyle>
            <a:lvl1pPr algn="l">
              <a:defRPr sz="3700" b="1" cap="all"/>
            </a:lvl1pPr>
          </a:lstStyle>
          <a:p>
            <a:r>
              <a:rPr lang="en-US" smtClean="0"/>
              <a:t>Click to edit Master title style</a:t>
            </a:r>
            <a:endParaRPr lang="en-US"/>
          </a:p>
        </p:txBody>
      </p:sp>
      <p:sp>
        <p:nvSpPr>
          <p:cNvPr id="3" name="Text Placeholder 2"/>
          <p:cNvSpPr>
            <a:spLocks noGrp="1"/>
          </p:cNvSpPr>
          <p:nvPr>
            <p:ph type="body" idx="1"/>
          </p:nvPr>
        </p:nvSpPr>
        <p:spPr>
          <a:xfrm>
            <a:off x="682185" y="2599895"/>
            <a:ext cx="7340600" cy="1341834"/>
          </a:xfrm>
        </p:spPr>
        <p:txBody>
          <a:bodyPr anchor="b"/>
          <a:lstStyle>
            <a:lvl1pPr marL="0" indent="0">
              <a:buNone/>
              <a:defRPr sz="1800"/>
            </a:lvl1pPr>
            <a:lvl2pPr marL="421814" indent="0">
              <a:buNone/>
              <a:defRPr sz="1700"/>
            </a:lvl2pPr>
            <a:lvl3pPr marL="843628" indent="0">
              <a:buNone/>
              <a:defRPr sz="1500"/>
            </a:lvl3pPr>
            <a:lvl4pPr marL="1265435" indent="0">
              <a:buNone/>
              <a:defRPr sz="1300"/>
            </a:lvl4pPr>
            <a:lvl5pPr marL="1687261" indent="0">
              <a:buNone/>
              <a:defRPr sz="1300"/>
            </a:lvl5pPr>
            <a:lvl6pPr marL="2109058" indent="0">
              <a:buNone/>
              <a:defRPr sz="1300"/>
            </a:lvl6pPr>
            <a:lvl7pPr marL="2530870" indent="0">
              <a:buNone/>
              <a:defRPr sz="1300"/>
            </a:lvl7pPr>
            <a:lvl8pPr marL="2952682" indent="0">
              <a:buNone/>
              <a:defRPr sz="1300"/>
            </a:lvl8pPr>
            <a:lvl9pPr marL="3374493" indent="0">
              <a:buNone/>
              <a:defRPr sz="13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fld id="{F4127B10-9E89-4847-A178-74F75C57442D}" type="datetime1">
              <a:rPr lang="en-US" smtClean="0">
                <a:solidFill>
                  <a:prstClr val="black"/>
                </a:solidFill>
              </a:rPr>
              <a:pPr>
                <a:defRPr/>
              </a:pPr>
              <a:t>5/2/2020</a:t>
            </a:fld>
            <a:endParaRPr lang="en-US">
              <a:solidFill>
                <a:prstClr val="black"/>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5DC00616-E6F2-4519-9E8A-11A7FBC61CAC}"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7333662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63600" y="1431290"/>
            <a:ext cx="3598333" cy="4052482"/>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5873" y="1431290"/>
            <a:ext cx="3598333" cy="4052482"/>
          </a:xfrm>
        </p:spPr>
        <p:txBody>
          <a:bodyPr/>
          <a:lstStyle>
            <a:lvl1pPr>
              <a:defRPr sz="2600"/>
            </a:lvl1pPr>
            <a:lvl2pPr>
              <a:defRPr sz="22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fld id="{795817F7-0709-44C7-ADE2-9D0487194AAB}" type="datetime1">
              <a:rPr lang="en-US" smtClean="0">
                <a:solidFill>
                  <a:prstClr val="black"/>
                </a:solidFill>
              </a:rPr>
              <a:pPr>
                <a:defRPr/>
              </a:pPr>
              <a:t>5/2/2020</a:t>
            </a:fld>
            <a:endParaRPr lang="en-US">
              <a:solidFill>
                <a:prstClr val="black"/>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5A7E5F27-1459-4344-A2F0-03B74BC45066}"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0535062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31800" y="245648"/>
            <a:ext cx="7772400" cy="10223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31800" y="1373073"/>
            <a:ext cx="3815733" cy="572232"/>
          </a:xfrm>
        </p:spPr>
        <p:txBody>
          <a:bodyPr anchor="b"/>
          <a:lstStyle>
            <a:lvl1pPr marL="0" indent="0">
              <a:buNone/>
              <a:defRPr sz="2200" b="1"/>
            </a:lvl1pPr>
            <a:lvl2pPr marL="421814" indent="0">
              <a:buNone/>
              <a:defRPr sz="1800" b="1"/>
            </a:lvl2pPr>
            <a:lvl3pPr marL="843628" indent="0">
              <a:buNone/>
              <a:defRPr sz="1700" b="1"/>
            </a:lvl3pPr>
            <a:lvl4pPr marL="1265435" indent="0">
              <a:buNone/>
              <a:defRPr sz="1500" b="1"/>
            </a:lvl4pPr>
            <a:lvl5pPr marL="1687261" indent="0">
              <a:buNone/>
              <a:defRPr sz="1500" b="1"/>
            </a:lvl5pPr>
            <a:lvl6pPr marL="2109058" indent="0">
              <a:buNone/>
              <a:defRPr sz="1500" b="1"/>
            </a:lvl6pPr>
            <a:lvl7pPr marL="2530870" indent="0">
              <a:buNone/>
              <a:defRPr sz="1500" b="1"/>
            </a:lvl7pPr>
            <a:lvl8pPr marL="2952682" indent="0">
              <a:buNone/>
              <a:defRPr sz="1500" b="1"/>
            </a:lvl8pPr>
            <a:lvl9pPr marL="3374493"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31800" y="1945305"/>
            <a:ext cx="3815733" cy="3534208"/>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386969" y="1373073"/>
            <a:ext cx="3817232" cy="572232"/>
          </a:xfrm>
        </p:spPr>
        <p:txBody>
          <a:bodyPr anchor="b"/>
          <a:lstStyle>
            <a:lvl1pPr marL="0" indent="0">
              <a:buNone/>
              <a:defRPr sz="2200" b="1"/>
            </a:lvl1pPr>
            <a:lvl2pPr marL="421814" indent="0">
              <a:buNone/>
              <a:defRPr sz="1800" b="1"/>
            </a:lvl2pPr>
            <a:lvl3pPr marL="843628" indent="0">
              <a:buNone/>
              <a:defRPr sz="1700" b="1"/>
            </a:lvl3pPr>
            <a:lvl4pPr marL="1265435" indent="0">
              <a:buNone/>
              <a:defRPr sz="1500" b="1"/>
            </a:lvl4pPr>
            <a:lvl5pPr marL="1687261" indent="0">
              <a:buNone/>
              <a:defRPr sz="1500" b="1"/>
            </a:lvl5pPr>
            <a:lvl6pPr marL="2109058" indent="0">
              <a:buNone/>
              <a:defRPr sz="1500" b="1"/>
            </a:lvl6pPr>
            <a:lvl7pPr marL="2530870" indent="0">
              <a:buNone/>
              <a:defRPr sz="1500" b="1"/>
            </a:lvl7pPr>
            <a:lvl8pPr marL="2952682" indent="0">
              <a:buNone/>
              <a:defRPr sz="1500" b="1"/>
            </a:lvl8pPr>
            <a:lvl9pPr marL="3374493"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386969" y="1945305"/>
            <a:ext cx="3817232" cy="3534208"/>
          </a:xfrm>
        </p:spPr>
        <p:txBody>
          <a:bodyPr/>
          <a:lstStyle>
            <a:lvl1pPr>
              <a:defRPr sz="2200"/>
            </a:lvl1pPr>
            <a:lvl2pPr>
              <a:defRPr sz="18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fld id="{7F72CD28-B482-4890-99D6-9E1E975B5607}" type="datetime1">
              <a:rPr lang="en-US" smtClean="0">
                <a:solidFill>
                  <a:prstClr val="black"/>
                </a:solidFill>
              </a:rPr>
              <a:pPr>
                <a:defRPr/>
              </a:pPr>
              <a:t>5/2/2020</a:t>
            </a:fld>
            <a:endParaRPr lang="en-US">
              <a:solidFill>
                <a:prstClr val="black"/>
              </a:solidFill>
            </a:endParaRPr>
          </a:p>
        </p:txBody>
      </p:sp>
      <p:sp>
        <p:nvSpPr>
          <p:cNvPr id="8" name="Rectangle 10"/>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9" name="Rectangle 11"/>
          <p:cNvSpPr>
            <a:spLocks noGrp="1" noChangeArrowheads="1"/>
          </p:cNvSpPr>
          <p:nvPr>
            <p:ph type="sldNum" sz="quarter" idx="12"/>
          </p:nvPr>
        </p:nvSpPr>
        <p:spPr>
          <a:ln/>
        </p:spPr>
        <p:txBody>
          <a:bodyPr/>
          <a:lstStyle>
            <a:lvl1pPr>
              <a:defRPr/>
            </a:lvl1pPr>
          </a:lstStyle>
          <a:p>
            <a:pPr>
              <a:defRPr/>
            </a:pPr>
            <a:fld id="{29374A7B-FE51-4C40-A333-514E7932394C}"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1475695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fld id="{38FFFDAF-2E92-4255-9EC8-5154AACEDD43}" type="datetime1">
              <a:rPr lang="en-US" smtClean="0">
                <a:solidFill>
                  <a:prstClr val="black"/>
                </a:solidFill>
              </a:rPr>
              <a:pPr>
                <a:defRPr/>
              </a:pPr>
              <a:t>5/2/2020</a:t>
            </a:fld>
            <a:endParaRPr lang="en-US">
              <a:solidFill>
                <a:prstClr val="black"/>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E67E6A76-BFB9-408C-93BC-15F58332A8E4}"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266764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854" y="408940"/>
            <a:ext cx="2785335" cy="1431290"/>
          </a:xfrm>
        </p:spPr>
        <p:txBody>
          <a:bodyPr anchor="b"/>
          <a:lstStyle>
            <a:lvl1pPr>
              <a:defRPr sz="3000"/>
            </a:lvl1pPr>
          </a:lstStyle>
          <a:p>
            <a:r>
              <a:rPr lang="en-US" smtClean="0"/>
              <a:t>Click to edit Master title style</a:t>
            </a:r>
            <a:endParaRPr lang="en-US" dirty="0"/>
          </a:p>
        </p:txBody>
      </p:sp>
      <p:sp>
        <p:nvSpPr>
          <p:cNvPr id="3" name="Content Placeholder 2"/>
          <p:cNvSpPr>
            <a:spLocks noGrp="1"/>
          </p:cNvSpPr>
          <p:nvPr>
            <p:ph idx="1"/>
          </p:nvPr>
        </p:nvSpPr>
        <p:spPr>
          <a:xfrm>
            <a:off x="3671431" y="883251"/>
            <a:ext cx="4371975" cy="4359187"/>
          </a:xfrm>
        </p:spPr>
        <p:txBody>
          <a:bodyPr/>
          <a:lstStyle>
            <a:lvl1pPr>
              <a:defRPr sz="30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854" y="1840230"/>
            <a:ext cx="2785335" cy="3409254"/>
          </a:xfrm>
        </p:spPr>
        <p:txBody>
          <a:bodyPr/>
          <a:lstStyle>
            <a:lvl1pPr marL="0" indent="0">
              <a:buNone/>
              <a:defRPr sz="1500"/>
            </a:lvl1pPr>
            <a:lvl2pPr marL="421439" indent="0">
              <a:buNone/>
              <a:defRPr sz="1300"/>
            </a:lvl2pPr>
            <a:lvl3pPr marL="842884" indent="0">
              <a:buNone/>
              <a:defRPr sz="1100"/>
            </a:lvl3pPr>
            <a:lvl4pPr marL="1264299" indent="0">
              <a:buNone/>
              <a:defRPr sz="900"/>
            </a:lvl4pPr>
            <a:lvl5pPr marL="1685762" indent="0">
              <a:buNone/>
              <a:defRPr sz="900"/>
            </a:lvl5pPr>
            <a:lvl6pPr marL="2107165" indent="0">
              <a:buNone/>
              <a:defRPr sz="900"/>
            </a:lvl6pPr>
            <a:lvl7pPr marL="2528599" indent="0">
              <a:buNone/>
              <a:defRPr sz="900"/>
            </a:lvl7pPr>
            <a:lvl8pPr marL="2950034" indent="0">
              <a:buNone/>
              <a:defRPr sz="900"/>
            </a:lvl8pPr>
            <a:lvl9pPr marL="33714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CCE4A7-116F-465F-9235-70DBB8BBD4E8}" type="datetime1">
              <a:rPr lang="en-US" smtClean="0">
                <a:solidFill>
                  <a:prstClr val="black">
                    <a:tint val="75000"/>
                  </a:prstClr>
                </a:solidFill>
              </a:rPr>
              <a:pPr/>
              <a:t>5/2/2020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B48CD23-0D50-4559-82D2-69929C27B59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63729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fld id="{A0F5AF69-A3B9-4F14-866D-55BA7C8A2312}" type="datetime1">
              <a:rPr lang="en-US" smtClean="0">
                <a:solidFill>
                  <a:prstClr val="black"/>
                </a:solidFill>
              </a:rPr>
              <a:pPr>
                <a:defRPr/>
              </a:pPr>
              <a:t>5/2/2020</a:t>
            </a:fld>
            <a:endParaRPr lang="en-US">
              <a:solidFill>
                <a:prstClr val="black"/>
              </a:solidFill>
            </a:endParaRPr>
          </a:p>
        </p:txBody>
      </p:sp>
      <p:sp>
        <p:nvSpPr>
          <p:cNvPr id="3" name="Rectangle 10"/>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4" name="Rectangle 11"/>
          <p:cNvSpPr>
            <a:spLocks noGrp="1" noChangeArrowheads="1"/>
          </p:cNvSpPr>
          <p:nvPr>
            <p:ph type="sldNum" sz="quarter" idx="12"/>
          </p:nvPr>
        </p:nvSpPr>
        <p:spPr>
          <a:ln/>
        </p:spPr>
        <p:txBody>
          <a:bodyPr/>
          <a:lstStyle>
            <a:lvl1pPr>
              <a:defRPr/>
            </a:lvl1pPr>
          </a:lstStyle>
          <a:p>
            <a:pPr>
              <a:defRPr/>
            </a:pPr>
            <a:fld id="{D6778999-821E-4E5E-B634-25FF2662D40E}"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54977332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1800" y="244228"/>
            <a:ext cx="2841185" cy="1039389"/>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376436" y="244230"/>
            <a:ext cx="4827764" cy="5235284"/>
          </a:xfrm>
        </p:spPr>
        <p:txBody>
          <a:bodyPr/>
          <a:lstStyle>
            <a:lvl1pPr>
              <a:defRPr sz="3000"/>
            </a:lvl1pPr>
            <a:lvl2pPr>
              <a:defRPr sz="26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1800" y="1283638"/>
            <a:ext cx="2841185" cy="4195895"/>
          </a:xfrm>
        </p:spPr>
        <p:txBody>
          <a:bodyPr/>
          <a:lstStyle>
            <a:lvl1pPr marL="0" indent="0">
              <a:buNone/>
              <a:defRPr sz="1300"/>
            </a:lvl1pPr>
            <a:lvl2pPr marL="421814" indent="0">
              <a:buNone/>
              <a:defRPr sz="1100"/>
            </a:lvl2pPr>
            <a:lvl3pPr marL="843628" indent="0">
              <a:buNone/>
              <a:defRPr sz="900"/>
            </a:lvl3pPr>
            <a:lvl4pPr marL="1265435" indent="0">
              <a:buNone/>
              <a:defRPr sz="800"/>
            </a:lvl4pPr>
            <a:lvl5pPr marL="1687261" indent="0">
              <a:buNone/>
              <a:defRPr sz="800"/>
            </a:lvl5pPr>
            <a:lvl6pPr marL="2109058" indent="0">
              <a:buNone/>
              <a:defRPr sz="800"/>
            </a:lvl6pPr>
            <a:lvl7pPr marL="2530870" indent="0">
              <a:buNone/>
              <a:defRPr sz="800"/>
            </a:lvl7pPr>
            <a:lvl8pPr marL="2952682" indent="0">
              <a:buNone/>
              <a:defRPr sz="800"/>
            </a:lvl8pPr>
            <a:lvl9pPr marL="3374493" indent="0">
              <a:buNone/>
              <a:defRPr sz="8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fld id="{5241941F-EDAD-4BD8-BADA-B2E293980126}" type="datetime1">
              <a:rPr lang="en-US" smtClean="0">
                <a:solidFill>
                  <a:prstClr val="black"/>
                </a:solidFill>
              </a:rPr>
              <a:pPr>
                <a:defRPr/>
              </a:pPr>
              <a:t>5/2/2020</a:t>
            </a:fld>
            <a:endParaRPr lang="en-US">
              <a:solidFill>
                <a:prstClr val="black"/>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C7C2C317-03A5-43BF-AE56-568BB99F480F}"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4064343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92716" y="4293870"/>
            <a:ext cx="5181600" cy="506916"/>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692716" y="548093"/>
            <a:ext cx="5181600" cy="3680460"/>
          </a:xfrm>
        </p:spPr>
        <p:txBody>
          <a:bodyPr/>
          <a:lstStyle>
            <a:lvl1pPr marL="0" indent="0">
              <a:buNone/>
              <a:defRPr sz="3000"/>
            </a:lvl1pPr>
            <a:lvl2pPr marL="421814" indent="0">
              <a:buNone/>
              <a:defRPr sz="2600"/>
            </a:lvl2pPr>
            <a:lvl3pPr marL="843628" indent="0">
              <a:buNone/>
              <a:defRPr sz="2200"/>
            </a:lvl3pPr>
            <a:lvl4pPr marL="1265435" indent="0">
              <a:buNone/>
              <a:defRPr sz="1800"/>
            </a:lvl4pPr>
            <a:lvl5pPr marL="1687261" indent="0">
              <a:buNone/>
              <a:defRPr sz="1800"/>
            </a:lvl5pPr>
            <a:lvl6pPr marL="2109058" indent="0">
              <a:buNone/>
              <a:defRPr sz="1800"/>
            </a:lvl6pPr>
            <a:lvl7pPr marL="2530870" indent="0">
              <a:buNone/>
              <a:defRPr sz="1800"/>
            </a:lvl7pPr>
            <a:lvl8pPr marL="2952682" indent="0">
              <a:buNone/>
              <a:defRPr sz="1800"/>
            </a:lvl8pPr>
            <a:lvl9pPr marL="3374493" indent="0">
              <a:buNone/>
              <a:defRPr sz="1800"/>
            </a:lvl9pPr>
          </a:lstStyle>
          <a:p>
            <a:pPr lvl="0"/>
            <a:endParaRPr lang="en-US" noProof="0" smtClean="0"/>
          </a:p>
        </p:txBody>
      </p:sp>
      <p:sp>
        <p:nvSpPr>
          <p:cNvPr id="4" name="Text Placeholder 3"/>
          <p:cNvSpPr>
            <a:spLocks noGrp="1"/>
          </p:cNvSpPr>
          <p:nvPr>
            <p:ph type="body" sz="half" idx="2"/>
          </p:nvPr>
        </p:nvSpPr>
        <p:spPr>
          <a:xfrm>
            <a:off x="1692716" y="4800786"/>
            <a:ext cx="5181600" cy="719904"/>
          </a:xfrm>
        </p:spPr>
        <p:txBody>
          <a:bodyPr/>
          <a:lstStyle>
            <a:lvl1pPr marL="0" indent="0">
              <a:buNone/>
              <a:defRPr sz="1300"/>
            </a:lvl1pPr>
            <a:lvl2pPr marL="421814" indent="0">
              <a:buNone/>
              <a:defRPr sz="1100"/>
            </a:lvl2pPr>
            <a:lvl3pPr marL="843628" indent="0">
              <a:buNone/>
              <a:defRPr sz="900"/>
            </a:lvl3pPr>
            <a:lvl4pPr marL="1265435" indent="0">
              <a:buNone/>
              <a:defRPr sz="800"/>
            </a:lvl4pPr>
            <a:lvl5pPr marL="1687261" indent="0">
              <a:buNone/>
              <a:defRPr sz="800"/>
            </a:lvl5pPr>
            <a:lvl6pPr marL="2109058" indent="0">
              <a:buNone/>
              <a:defRPr sz="800"/>
            </a:lvl6pPr>
            <a:lvl7pPr marL="2530870" indent="0">
              <a:buNone/>
              <a:defRPr sz="800"/>
            </a:lvl7pPr>
            <a:lvl8pPr marL="2952682" indent="0">
              <a:buNone/>
              <a:defRPr sz="800"/>
            </a:lvl8pPr>
            <a:lvl9pPr marL="3374493" indent="0">
              <a:buNone/>
              <a:defRPr sz="8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fld id="{96E578DF-41C7-4C36-BF56-B1DDD5B6FAFD}" type="datetime1">
              <a:rPr lang="en-US" smtClean="0">
                <a:solidFill>
                  <a:prstClr val="black"/>
                </a:solidFill>
              </a:rPr>
              <a:pPr>
                <a:defRPr/>
              </a:pPr>
              <a:t>5/2/2020</a:t>
            </a:fld>
            <a:endParaRPr lang="en-US">
              <a:solidFill>
                <a:prstClr val="black"/>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EF9EF7C5-4DB7-4BD4-842D-D8B71DC7618A}"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53854504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fld id="{32F3A79E-2C58-4DE2-A8F4-7867F8511049}" type="datetime1">
              <a:rPr lang="en-US" smtClean="0">
                <a:solidFill>
                  <a:prstClr val="black"/>
                </a:solidFill>
              </a:rPr>
              <a:pPr>
                <a:defRPr/>
              </a:pPr>
              <a:t>5/2/2020</a:t>
            </a:fld>
            <a:endParaRPr lang="en-US">
              <a:solidFill>
                <a:prstClr val="black"/>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710872FC-3955-4B44-80C0-AC27743B36D9}"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88186927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9050" y="248488"/>
            <a:ext cx="1835150" cy="523528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63606" y="248488"/>
            <a:ext cx="5361517" cy="523528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fld id="{8C5123BF-F44F-45ED-919C-A64AF92B7213}" type="datetime1">
              <a:rPr lang="en-US" smtClean="0">
                <a:solidFill>
                  <a:prstClr val="black"/>
                </a:solidFill>
              </a:rPr>
              <a:pPr>
                <a:defRPr/>
              </a:pPr>
              <a:t>5/2/2020</a:t>
            </a:fld>
            <a:endParaRPr lang="en-US">
              <a:solidFill>
                <a:prstClr val="black"/>
              </a:solidFill>
            </a:endParaRPr>
          </a:p>
        </p:txBody>
      </p:sp>
      <p:sp>
        <p:nvSpPr>
          <p:cNvPr id="5" name="Rectangle 10"/>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11"/>
          <p:cNvSpPr>
            <a:spLocks noGrp="1" noChangeArrowheads="1"/>
          </p:cNvSpPr>
          <p:nvPr>
            <p:ph type="sldNum" sz="quarter" idx="12"/>
          </p:nvPr>
        </p:nvSpPr>
        <p:spPr>
          <a:ln/>
        </p:spPr>
        <p:txBody>
          <a:bodyPr/>
          <a:lstStyle>
            <a:lvl1pPr>
              <a:defRPr/>
            </a:lvl1pPr>
          </a:lstStyle>
          <a:p>
            <a:pPr>
              <a:defRPr/>
            </a:pPr>
            <a:fld id="{0135A691-ABED-4258-B818-0066EAF1C5F1}"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87562035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63600" y="248488"/>
            <a:ext cx="7340600" cy="52352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9"/>
          <p:cNvSpPr>
            <a:spLocks noGrp="1" noChangeArrowheads="1"/>
          </p:cNvSpPr>
          <p:nvPr>
            <p:ph type="dt" sz="half" idx="10"/>
          </p:nvPr>
        </p:nvSpPr>
        <p:spPr>
          <a:ln/>
        </p:spPr>
        <p:txBody>
          <a:bodyPr/>
          <a:lstStyle>
            <a:lvl1pPr>
              <a:defRPr/>
            </a:lvl1pPr>
          </a:lstStyle>
          <a:p>
            <a:pPr>
              <a:defRPr/>
            </a:pPr>
            <a:fld id="{1D1CB2C7-A467-45F2-B224-0FBF20B6D48A}" type="datetime1">
              <a:rPr lang="en-US" smtClean="0">
                <a:solidFill>
                  <a:prstClr val="black"/>
                </a:solidFill>
              </a:rPr>
              <a:pPr>
                <a:defRPr/>
              </a:pPr>
              <a:t>5/2/2020</a:t>
            </a:fld>
            <a:endParaRPr lang="en-US">
              <a:solidFill>
                <a:prstClr val="black"/>
              </a:solidFill>
            </a:endParaRPr>
          </a:p>
        </p:txBody>
      </p:sp>
      <p:sp>
        <p:nvSpPr>
          <p:cNvPr id="4" name="Rectangle 10"/>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11"/>
          <p:cNvSpPr>
            <a:spLocks noGrp="1" noChangeArrowheads="1"/>
          </p:cNvSpPr>
          <p:nvPr>
            <p:ph type="sldNum" sz="quarter" idx="12"/>
          </p:nvPr>
        </p:nvSpPr>
        <p:spPr>
          <a:ln/>
        </p:spPr>
        <p:txBody>
          <a:bodyPr/>
          <a:lstStyle>
            <a:lvl1pPr>
              <a:defRPr/>
            </a:lvl1pPr>
          </a:lstStyle>
          <a:p>
            <a:pPr>
              <a:defRPr/>
            </a:pPr>
            <a:fld id="{87D0D287-FA34-45E6-A039-20390E23AE5C}"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72848477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3600" y="248488"/>
            <a:ext cx="7340600" cy="1022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63600" y="1431290"/>
            <a:ext cx="3598333" cy="40524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05873" y="1431290"/>
            <a:ext cx="3598333" cy="40524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fld id="{FE9F7145-8A70-4DD1-8680-AA78C4B85D84}" type="datetime1">
              <a:rPr lang="en-US" smtClean="0">
                <a:solidFill>
                  <a:prstClr val="black"/>
                </a:solidFill>
              </a:rPr>
              <a:pPr>
                <a:defRPr/>
              </a:pPr>
              <a:t>5/2/2020</a:t>
            </a:fld>
            <a:endParaRPr lang="en-US">
              <a:solidFill>
                <a:prstClr val="black"/>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833847B8-8AE8-4D71-91CB-AA44FAB956CA}"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16172726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63600" y="248488"/>
            <a:ext cx="7340600" cy="102235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63600" y="1431290"/>
            <a:ext cx="3598333" cy="40524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05873" y="1431310"/>
            <a:ext cx="3598333" cy="19580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05873" y="3525688"/>
            <a:ext cx="3598333" cy="19580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9"/>
          <p:cNvSpPr>
            <a:spLocks noGrp="1" noChangeArrowheads="1"/>
          </p:cNvSpPr>
          <p:nvPr>
            <p:ph type="dt" sz="half" idx="10"/>
          </p:nvPr>
        </p:nvSpPr>
        <p:spPr>
          <a:ln/>
        </p:spPr>
        <p:txBody>
          <a:bodyPr/>
          <a:lstStyle>
            <a:lvl1pPr>
              <a:defRPr/>
            </a:lvl1pPr>
          </a:lstStyle>
          <a:p>
            <a:pPr>
              <a:defRPr/>
            </a:pPr>
            <a:fld id="{0D1FC5F3-71DD-45E4-BE9D-17D4D5DF1AA5}" type="datetime1">
              <a:rPr lang="en-US" smtClean="0">
                <a:solidFill>
                  <a:prstClr val="black"/>
                </a:solidFill>
              </a:rPr>
              <a:pPr>
                <a:defRPr/>
              </a:pPr>
              <a:t>5/2/2020</a:t>
            </a:fld>
            <a:endParaRPr lang="en-US">
              <a:solidFill>
                <a:prstClr val="black"/>
              </a:solidFill>
            </a:endParaRPr>
          </a:p>
        </p:txBody>
      </p:sp>
      <p:sp>
        <p:nvSpPr>
          <p:cNvPr id="7" name="Rectangle 10"/>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8" name="Rectangle 11"/>
          <p:cNvSpPr>
            <a:spLocks noGrp="1" noChangeArrowheads="1"/>
          </p:cNvSpPr>
          <p:nvPr>
            <p:ph type="sldNum" sz="quarter" idx="12"/>
          </p:nvPr>
        </p:nvSpPr>
        <p:spPr>
          <a:ln/>
        </p:spPr>
        <p:txBody>
          <a:bodyPr/>
          <a:lstStyle>
            <a:lvl1pPr>
              <a:defRPr/>
            </a:lvl1pPr>
          </a:lstStyle>
          <a:p>
            <a:pPr>
              <a:defRPr/>
            </a:pPr>
            <a:fld id="{269C890A-B2B3-46E8-A51D-F26E6E2F2A47}"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94740609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63600" y="248488"/>
            <a:ext cx="7340600" cy="10223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63600" y="1431290"/>
            <a:ext cx="3598333" cy="40524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05873" y="1431290"/>
            <a:ext cx="3598333" cy="40524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fld id="{B537658D-17F8-4450-9C59-C2ECB3E03C7B}" type="datetime1">
              <a:rPr lang="en-US" smtClean="0">
                <a:solidFill>
                  <a:prstClr val="black"/>
                </a:solidFill>
              </a:rPr>
              <a:pPr>
                <a:defRPr/>
              </a:pPr>
              <a:t>5/2/2020</a:t>
            </a:fld>
            <a:endParaRPr lang="en-US">
              <a:solidFill>
                <a:prstClr val="black"/>
              </a:solidFill>
            </a:endParaRPr>
          </a:p>
        </p:txBody>
      </p:sp>
      <p:sp>
        <p:nvSpPr>
          <p:cNvPr id="6" name="Rectangle 10"/>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11"/>
          <p:cNvSpPr>
            <a:spLocks noGrp="1" noChangeArrowheads="1"/>
          </p:cNvSpPr>
          <p:nvPr>
            <p:ph type="sldNum" sz="quarter" idx="12"/>
          </p:nvPr>
        </p:nvSpPr>
        <p:spPr>
          <a:ln/>
        </p:spPr>
        <p:txBody>
          <a:bodyPr/>
          <a:lstStyle>
            <a:lvl1pPr>
              <a:defRPr/>
            </a:lvl1pPr>
          </a:lstStyle>
          <a:p>
            <a:pPr>
              <a:defRPr/>
            </a:pPr>
            <a:fld id="{A8B28655-C41D-4D07-904B-8F9825515848}"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08216870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 y="0"/>
            <a:ext cx="8276167" cy="531622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100" eaLnBrk="1" fontAlgn="base" hangingPunct="1">
                <a:spcBef>
                  <a:spcPct val="0"/>
                </a:spcBef>
                <a:spcAft>
                  <a:spcPct val="0"/>
                </a:spcAft>
                <a:defRPr/>
              </a:pPr>
              <a:endParaRPr lang="en-US" altLang="en-US" smtClean="0">
                <a:solidFill>
                  <a:prstClr val="black"/>
                </a:solidFill>
                <a:latin typeface="Times New Roman"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100" eaLnBrk="1" fontAlgn="base" hangingPunct="1">
                  <a:spcBef>
                    <a:spcPct val="0"/>
                  </a:spcBef>
                  <a:spcAft>
                    <a:spcPct val="0"/>
                  </a:spcAft>
                  <a:defRPr/>
                </a:pPr>
                <a:endParaRPr lang="en-US" altLang="en-US" smtClean="0">
                  <a:solidFill>
                    <a:prstClr val="black"/>
                  </a:solidFill>
                  <a:latin typeface="Times New Roman"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100" eaLnBrk="1" fontAlgn="base" hangingPunct="1">
                  <a:spcBef>
                    <a:spcPct val="0"/>
                  </a:spcBef>
                  <a:spcAft>
                    <a:spcPct val="0"/>
                  </a:spcAft>
                  <a:defRPr/>
                </a:pPr>
                <a:endParaRPr lang="en-US" altLang="en-US" smtClean="0">
                  <a:solidFill>
                    <a:prstClr val="black"/>
                  </a:solidFill>
                  <a:latin typeface="Times New Roman"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a:extLst>
                <a:ext uri="{909E8E84-426E-40DD-AFC4-6F175D3DCCD1}">
                  <a14:hiddenFill xmlns:a14="http://schemas.microsoft.com/office/drawing/2010/main">
                    <a:noFill/>
                  </a14:hiddenFill>
                </a:ext>
              </a:extLst>
            </p:spPr>
            <p:txBody>
              <a:bodyPr/>
              <a:lstStyle/>
              <a:p>
                <a:pPr defTabSz="914100" fontAlgn="base">
                  <a:spcBef>
                    <a:spcPct val="0"/>
                  </a:spcBef>
                  <a:spcAft>
                    <a:spcPct val="0"/>
                  </a:spcAft>
                </a:pPr>
                <a:endParaRPr lang="en-US" smtClean="0">
                  <a:solidFill>
                    <a:prstClr val="black"/>
                  </a:solidFill>
                  <a:ea typeface="ＭＳ Ｐゴシック" pitchFamily="34" charset="-128"/>
                </a:endParaRPr>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100" eaLnBrk="1" fontAlgn="base" hangingPunct="1">
                  <a:spcBef>
                    <a:spcPct val="0"/>
                  </a:spcBef>
                  <a:spcAft>
                    <a:spcPct val="0"/>
                  </a:spcAft>
                  <a:defRPr/>
                </a:pPr>
                <a:endParaRPr lang="en-US" altLang="en-US" smtClean="0">
                  <a:solidFill>
                    <a:prstClr val="black"/>
                  </a:solidFill>
                  <a:latin typeface="Times New Roman"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a:lstStyle/>
              <a:p>
                <a:pPr defTabSz="914100" fontAlgn="base">
                  <a:spcBef>
                    <a:spcPct val="0"/>
                  </a:spcBef>
                  <a:spcAft>
                    <a:spcPct val="0"/>
                  </a:spcAft>
                </a:pPr>
                <a:endParaRPr lang="en-US" smtClean="0">
                  <a:solidFill>
                    <a:prstClr val="black"/>
                  </a:solidFill>
                  <a:ea typeface="ＭＳ Ｐゴシック" pitchFamily="34" charset="-128"/>
                </a:endParaRPr>
              </a:p>
            </p:txBody>
          </p:sp>
        </p:grpSp>
      </p:grpSp>
      <p:sp>
        <p:nvSpPr>
          <p:cNvPr id="9227" name="Rectangle 11"/>
          <p:cNvSpPr>
            <a:spLocks noGrp="1" noChangeArrowheads="1"/>
          </p:cNvSpPr>
          <p:nvPr>
            <p:ph type="ctrTitle"/>
          </p:nvPr>
        </p:nvSpPr>
        <p:spPr>
          <a:xfrm>
            <a:off x="1943100" y="1022350"/>
            <a:ext cx="6261100" cy="1976543"/>
          </a:xfrm>
        </p:spPr>
        <p:txBody>
          <a:bodyPr/>
          <a:lstStyle>
            <a:lvl1pPr>
              <a:defRPr sz="4400"/>
            </a:lvl1pPr>
          </a:lstStyle>
          <a:p>
            <a:r>
              <a:rPr lang="en-US"/>
              <a:t>Click to edit Master title style</a:t>
            </a:r>
          </a:p>
        </p:txBody>
      </p:sp>
      <p:sp>
        <p:nvSpPr>
          <p:cNvPr id="9228" name="Rectangle 12"/>
          <p:cNvSpPr>
            <a:spLocks noGrp="1" noChangeArrowheads="1"/>
          </p:cNvSpPr>
          <p:nvPr>
            <p:ph type="subTitle" idx="1"/>
          </p:nvPr>
        </p:nvSpPr>
        <p:spPr>
          <a:xfrm>
            <a:off x="1295400" y="3544147"/>
            <a:ext cx="6477000" cy="1431290"/>
          </a:xfrm>
        </p:spPr>
        <p:txBody>
          <a:bodyPr anchor="ct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half" idx="10"/>
          </p:nvPr>
        </p:nvSpPr>
        <p:spPr>
          <a:xfrm>
            <a:off x="862110" y="5591687"/>
            <a:ext cx="1799167" cy="408940"/>
          </a:xfrm>
        </p:spPr>
        <p:txBody>
          <a:bodyPr/>
          <a:lstStyle>
            <a:lvl1pPr>
              <a:defRPr/>
            </a:lvl1pPr>
          </a:lstStyle>
          <a:p>
            <a:pPr>
              <a:defRPr/>
            </a:pPr>
            <a:fld id="{E9973A55-3D54-4763-BDAA-CD116BA882AF}" type="datetime1">
              <a:rPr lang="en-US" smtClean="0">
                <a:solidFill>
                  <a:prstClr val="black"/>
                </a:solidFill>
              </a:rPr>
              <a:pPr>
                <a:defRPr/>
              </a:pPr>
              <a:t>5/2/2020</a:t>
            </a:fld>
            <a:endParaRPr lang="en-US">
              <a:solidFill>
                <a:prstClr val="black"/>
              </a:solidFill>
            </a:endParaRPr>
          </a:p>
        </p:txBody>
      </p:sp>
      <p:sp>
        <p:nvSpPr>
          <p:cNvPr id="14" name="Rectangle 14"/>
          <p:cNvSpPr>
            <a:spLocks noGrp="1" noChangeArrowheads="1"/>
          </p:cNvSpPr>
          <p:nvPr>
            <p:ph type="ftr" sz="quarter" idx="11"/>
          </p:nvPr>
        </p:nvSpPr>
        <p:spPr>
          <a:xfrm>
            <a:off x="3168033" y="5588847"/>
            <a:ext cx="2734733" cy="408940"/>
          </a:xfrm>
        </p:spPr>
        <p:txBody>
          <a:bodyPr/>
          <a:lstStyle>
            <a:lvl1pPr>
              <a:defRPr/>
            </a:lvl1pPr>
          </a:lstStyle>
          <a:p>
            <a:pPr>
              <a:defRPr/>
            </a:pPr>
            <a:endParaRPr lang="en-US">
              <a:solidFill>
                <a:prstClr val="black"/>
              </a:solidFill>
            </a:endParaRPr>
          </a:p>
        </p:txBody>
      </p:sp>
      <p:sp>
        <p:nvSpPr>
          <p:cNvPr id="15" name="Rectangle 15"/>
          <p:cNvSpPr>
            <a:spLocks noGrp="1" noChangeArrowheads="1"/>
          </p:cNvSpPr>
          <p:nvPr>
            <p:ph type="sldNum" sz="quarter" idx="12"/>
          </p:nvPr>
        </p:nvSpPr>
        <p:spPr/>
        <p:txBody>
          <a:bodyPr/>
          <a:lstStyle>
            <a:lvl1pPr>
              <a:defRPr smtClean="0"/>
            </a:lvl1pPr>
          </a:lstStyle>
          <a:p>
            <a:pPr>
              <a:defRPr/>
            </a:pPr>
            <a:fld id="{8E2A8D9A-71A0-477F-A2AF-37E3311A2EDC}"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21209200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theme" Target="../theme/theme10.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theme" Target="../theme/theme11.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slideLayout" Target="../slideLayouts/slideLayout137.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theme" Target="../theme/theme12.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theme" Target="../theme/theme4.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theme" Target="../theme/theme5.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theme" Target="../theme/theme6.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6" Type="http://schemas.openxmlformats.org/officeDocument/2006/relationships/theme" Target="../theme/theme7.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6" Type="http://schemas.openxmlformats.org/officeDocument/2006/relationships/theme" Target="../theme/theme8.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slideLayout" Target="../slideLayouts/slideLayout9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slideLayout" Target="../slideLayouts/slideLayout9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2" Type="http://schemas.openxmlformats.org/officeDocument/2006/relationships/slideLayout" Target="../slideLayouts/slideLayout100.xml"/><Relationship Id="rId16" Type="http://schemas.openxmlformats.org/officeDocument/2006/relationships/theme" Target="../theme/theme9.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3178" rtl="0" eaLnBrk="1" latinLnBrk="0" hangingPunct="1">
        <a:spcBef>
          <a:spcPct val="0"/>
        </a:spcBef>
        <a:buNone/>
        <a:defRPr sz="4400" kern="1200">
          <a:solidFill>
            <a:schemeClr val="tx1"/>
          </a:solidFill>
          <a:latin typeface="+mj-lt"/>
          <a:ea typeface="+mj-ea"/>
          <a:cs typeface="+mj-cs"/>
        </a:defRPr>
      </a:lvl1pPr>
    </p:titleStyle>
    <p:bodyStyle>
      <a:lvl1pPr marL="342441" indent="-342441" algn="l" defTabSz="9131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69" indent="-285381" algn="l" defTabSz="9131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505" indent="-228294" algn="l" defTabSz="9131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066" indent="-228294" algn="l" defTabSz="9131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652" indent="-228294" algn="l" defTabSz="9131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254" indent="-228294" algn="l" defTabSz="9131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839" indent="-228294" algn="l" defTabSz="9131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431" indent="-228294" algn="l" defTabSz="9131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047" indent="-228294" algn="l" defTabSz="9131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78" rtl="0" eaLnBrk="1" latinLnBrk="0" hangingPunct="1">
        <a:defRPr sz="1800" kern="1200">
          <a:solidFill>
            <a:schemeClr val="tx1"/>
          </a:solidFill>
          <a:latin typeface="+mn-lt"/>
          <a:ea typeface="+mn-ea"/>
          <a:cs typeface="+mn-cs"/>
        </a:defRPr>
      </a:lvl1pPr>
      <a:lvl2pPr marL="456588" algn="l" defTabSz="913178" rtl="0" eaLnBrk="1" latinLnBrk="0" hangingPunct="1">
        <a:defRPr sz="1800" kern="1200">
          <a:solidFill>
            <a:schemeClr val="tx1"/>
          </a:solidFill>
          <a:latin typeface="+mn-lt"/>
          <a:ea typeface="+mn-ea"/>
          <a:cs typeface="+mn-cs"/>
        </a:defRPr>
      </a:lvl2pPr>
      <a:lvl3pPr marL="913178" algn="l" defTabSz="913178" rtl="0" eaLnBrk="1" latinLnBrk="0" hangingPunct="1">
        <a:defRPr sz="1800" kern="1200">
          <a:solidFill>
            <a:schemeClr val="tx1"/>
          </a:solidFill>
          <a:latin typeface="+mn-lt"/>
          <a:ea typeface="+mn-ea"/>
          <a:cs typeface="+mn-cs"/>
        </a:defRPr>
      </a:lvl3pPr>
      <a:lvl4pPr marL="1369768" algn="l" defTabSz="913178" rtl="0" eaLnBrk="1" latinLnBrk="0" hangingPunct="1">
        <a:defRPr sz="1800" kern="1200">
          <a:solidFill>
            <a:schemeClr val="tx1"/>
          </a:solidFill>
          <a:latin typeface="+mn-lt"/>
          <a:ea typeface="+mn-ea"/>
          <a:cs typeface="+mn-cs"/>
        </a:defRPr>
      </a:lvl4pPr>
      <a:lvl5pPr marL="1826355" algn="l" defTabSz="913178" rtl="0" eaLnBrk="1" latinLnBrk="0" hangingPunct="1">
        <a:defRPr sz="1800" kern="1200">
          <a:solidFill>
            <a:schemeClr val="tx1"/>
          </a:solidFill>
          <a:latin typeface="+mn-lt"/>
          <a:ea typeface="+mn-ea"/>
          <a:cs typeface="+mn-cs"/>
        </a:defRPr>
      </a:lvl5pPr>
      <a:lvl6pPr marL="2282957" algn="l" defTabSz="913178" rtl="0" eaLnBrk="1" latinLnBrk="0" hangingPunct="1">
        <a:defRPr sz="1800" kern="1200">
          <a:solidFill>
            <a:schemeClr val="tx1"/>
          </a:solidFill>
          <a:latin typeface="+mn-lt"/>
          <a:ea typeface="+mn-ea"/>
          <a:cs typeface="+mn-cs"/>
        </a:defRPr>
      </a:lvl6pPr>
      <a:lvl7pPr marL="2739534" algn="l" defTabSz="913178" rtl="0" eaLnBrk="1" latinLnBrk="0" hangingPunct="1">
        <a:defRPr sz="1800" kern="1200">
          <a:solidFill>
            <a:schemeClr val="tx1"/>
          </a:solidFill>
          <a:latin typeface="+mn-lt"/>
          <a:ea typeface="+mn-ea"/>
          <a:cs typeface="+mn-cs"/>
        </a:defRPr>
      </a:lvl7pPr>
      <a:lvl8pPr marL="3196133" algn="l" defTabSz="913178" rtl="0" eaLnBrk="1" latinLnBrk="0" hangingPunct="1">
        <a:defRPr sz="1800" kern="1200">
          <a:solidFill>
            <a:schemeClr val="tx1"/>
          </a:solidFill>
          <a:latin typeface="+mn-lt"/>
          <a:ea typeface="+mn-ea"/>
          <a:cs typeface="+mn-cs"/>
        </a:defRPr>
      </a:lvl8pPr>
      <a:lvl9pPr marL="3652730" algn="l" defTabSz="913178"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31800" y="245648"/>
            <a:ext cx="77724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76" tIns="42187" rIns="84376" bIns="42187" numCol="1" anchor="ctr" anchorCtr="0" compatLnSpc="1">
            <a:prstTxWarp prst="textNoShape">
              <a:avLst/>
            </a:prstTxWarp>
          </a:bodyPr>
          <a:lstStyle/>
          <a:p>
            <a:pPr lvl="0"/>
            <a:r>
              <a:rPr lang="en-US" altLang="en-US" smtClean="0"/>
              <a:t>Click to edit Master title style</a:t>
            </a:r>
          </a:p>
        </p:txBody>
      </p:sp>
      <p:sp>
        <p:nvSpPr>
          <p:cNvPr id="14339" name="Text Placeholder 2"/>
          <p:cNvSpPr>
            <a:spLocks noGrp="1"/>
          </p:cNvSpPr>
          <p:nvPr>
            <p:ph type="body" idx="1"/>
          </p:nvPr>
        </p:nvSpPr>
        <p:spPr bwMode="auto">
          <a:xfrm>
            <a:off x="431800" y="1431291"/>
            <a:ext cx="7772400" cy="404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76" tIns="42187" rIns="84376" bIns="4218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31806" y="5685402"/>
            <a:ext cx="2015067" cy="326584"/>
          </a:xfrm>
          <a:prstGeom prst="rect">
            <a:avLst/>
          </a:prstGeom>
        </p:spPr>
        <p:txBody>
          <a:bodyPr vert="horz" lIns="84376" tIns="42187" rIns="84376" bIns="42187" rtlCol="0" anchor="ctr"/>
          <a:lstStyle>
            <a:lvl1pPr algn="l" eaLnBrk="0" hangingPunct="0">
              <a:defRPr sz="1100">
                <a:solidFill>
                  <a:schemeClr val="tx1">
                    <a:tint val="75000"/>
                  </a:schemeClr>
                </a:solidFill>
                <a:cs typeface="+mn-cs"/>
              </a:defRPr>
            </a:lvl1pPr>
          </a:lstStyle>
          <a:p>
            <a:pPr defTabSz="914140" fontAlgn="base">
              <a:spcBef>
                <a:spcPct val="0"/>
              </a:spcBef>
              <a:spcAft>
                <a:spcPct val="0"/>
              </a:spcAft>
              <a:defRPr/>
            </a:pPr>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2950634" y="5685402"/>
            <a:ext cx="2734733" cy="326584"/>
          </a:xfrm>
          <a:prstGeom prst="rect">
            <a:avLst/>
          </a:prstGeom>
        </p:spPr>
        <p:txBody>
          <a:bodyPr vert="horz" lIns="84376" tIns="42187" rIns="84376" bIns="42187" rtlCol="0" anchor="ctr"/>
          <a:lstStyle>
            <a:lvl1pPr algn="ctr" eaLnBrk="0" hangingPunct="0">
              <a:defRPr sz="1100">
                <a:solidFill>
                  <a:schemeClr val="tx1">
                    <a:tint val="75000"/>
                  </a:schemeClr>
                </a:solidFill>
                <a:cs typeface="+mn-cs"/>
              </a:defRPr>
            </a:lvl1pPr>
          </a:lstStyle>
          <a:p>
            <a:pPr defTabSz="914140"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6189133" y="5685402"/>
            <a:ext cx="2015067" cy="326584"/>
          </a:xfrm>
          <a:prstGeom prst="rect">
            <a:avLst/>
          </a:prstGeom>
        </p:spPr>
        <p:txBody>
          <a:bodyPr vert="horz" lIns="84376" tIns="42187" rIns="84376" bIns="42187" rtlCol="0" anchor="ctr"/>
          <a:lstStyle>
            <a:lvl1pPr algn="r" eaLnBrk="0" hangingPunct="0">
              <a:defRPr sz="1100">
                <a:solidFill>
                  <a:schemeClr val="tx1">
                    <a:tint val="75000"/>
                  </a:schemeClr>
                </a:solidFill>
                <a:cs typeface="+mn-cs"/>
              </a:defRPr>
            </a:lvl1pPr>
          </a:lstStyle>
          <a:p>
            <a:pPr defTabSz="914140" fontAlgn="base">
              <a:spcBef>
                <a:spcPct val="0"/>
              </a:spcBef>
              <a:spcAft>
                <a:spcPct val="0"/>
              </a:spcAft>
              <a:defRPr/>
            </a:pPr>
            <a:fld id="{003AD8CB-00B3-4971-A615-EA527D5338D6}" type="slidenum">
              <a:rPr lang="en-US" smtClean="0">
                <a:solidFill>
                  <a:prstClr val="black">
                    <a:tint val="75000"/>
                  </a:prstClr>
                </a:solidFill>
                <a:latin typeface="Arial" charset="0"/>
              </a:rPr>
              <a:pPr defTabSz="914140"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500985709"/>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Lst>
  <p:txStyles>
    <p:titleStyle>
      <a:lvl1pPr algn="ctr" rtl="0" eaLnBrk="0" fontAlgn="base" hangingPunct="0">
        <a:spcBef>
          <a:spcPct val="0"/>
        </a:spcBef>
        <a:spcAft>
          <a:spcPct val="0"/>
        </a:spcAft>
        <a:defRPr sz="4100" kern="1200">
          <a:solidFill>
            <a:schemeClr val="tx1"/>
          </a:solidFill>
          <a:latin typeface="+mj-lt"/>
          <a:ea typeface="+mj-ea"/>
          <a:cs typeface="+mj-cs"/>
        </a:defRPr>
      </a:lvl1pPr>
      <a:lvl2pPr algn="ctr" rtl="0" eaLnBrk="0" fontAlgn="base" hangingPunct="0">
        <a:spcBef>
          <a:spcPct val="0"/>
        </a:spcBef>
        <a:spcAft>
          <a:spcPct val="0"/>
        </a:spcAft>
        <a:defRPr sz="4100">
          <a:solidFill>
            <a:schemeClr val="tx1"/>
          </a:solidFill>
          <a:latin typeface="Calibri" pitchFamily="34" charset="0"/>
        </a:defRPr>
      </a:lvl2pPr>
      <a:lvl3pPr algn="ctr" rtl="0" eaLnBrk="0" fontAlgn="base" hangingPunct="0">
        <a:spcBef>
          <a:spcPct val="0"/>
        </a:spcBef>
        <a:spcAft>
          <a:spcPct val="0"/>
        </a:spcAft>
        <a:defRPr sz="4100">
          <a:solidFill>
            <a:schemeClr val="tx1"/>
          </a:solidFill>
          <a:latin typeface="Calibri" pitchFamily="34" charset="0"/>
        </a:defRPr>
      </a:lvl3pPr>
      <a:lvl4pPr algn="ctr" rtl="0" eaLnBrk="0" fontAlgn="base" hangingPunct="0">
        <a:spcBef>
          <a:spcPct val="0"/>
        </a:spcBef>
        <a:spcAft>
          <a:spcPct val="0"/>
        </a:spcAft>
        <a:defRPr sz="4100">
          <a:solidFill>
            <a:schemeClr val="tx1"/>
          </a:solidFill>
          <a:latin typeface="Calibri" pitchFamily="34" charset="0"/>
        </a:defRPr>
      </a:lvl4pPr>
      <a:lvl5pPr algn="ctr" rtl="0" eaLnBrk="0" fontAlgn="base" hangingPunct="0">
        <a:spcBef>
          <a:spcPct val="0"/>
        </a:spcBef>
        <a:spcAft>
          <a:spcPct val="0"/>
        </a:spcAft>
        <a:defRPr sz="4100">
          <a:solidFill>
            <a:schemeClr val="tx1"/>
          </a:solidFill>
          <a:latin typeface="Calibri" pitchFamily="34" charset="0"/>
        </a:defRPr>
      </a:lvl5pPr>
      <a:lvl6pPr marL="421877" algn="ctr" rtl="0" fontAlgn="base">
        <a:spcBef>
          <a:spcPct val="0"/>
        </a:spcBef>
        <a:spcAft>
          <a:spcPct val="0"/>
        </a:spcAft>
        <a:defRPr sz="4100">
          <a:solidFill>
            <a:schemeClr val="tx1"/>
          </a:solidFill>
          <a:latin typeface="Calibri" pitchFamily="34" charset="0"/>
        </a:defRPr>
      </a:lvl6pPr>
      <a:lvl7pPr marL="843754" algn="ctr" rtl="0" fontAlgn="base">
        <a:spcBef>
          <a:spcPct val="0"/>
        </a:spcBef>
        <a:spcAft>
          <a:spcPct val="0"/>
        </a:spcAft>
        <a:defRPr sz="4100">
          <a:solidFill>
            <a:schemeClr val="tx1"/>
          </a:solidFill>
          <a:latin typeface="Calibri" pitchFamily="34" charset="0"/>
        </a:defRPr>
      </a:lvl7pPr>
      <a:lvl8pPr marL="1265628" algn="ctr" rtl="0" fontAlgn="base">
        <a:spcBef>
          <a:spcPct val="0"/>
        </a:spcBef>
        <a:spcAft>
          <a:spcPct val="0"/>
        </a:spcAft>
        <a:defRPr sz="4100">
          <a:solidFill>
            <a:schemeClr val="tx1"/>
          </a:solidFill>
          <a:latin typeface="Calibri" pitchFamily="34" charset="0"/>
        </a:defRPr>
      </a:lvl8pPr>
      <a:lvl9pPr marL="1687513" algn="ctr" rtl="0" fontAlgn="base">
        <a:spcBef>
          <a:spcPct val="0"/>
        </a:spcBef>
        <a:spcAft>
          <a:spcPct val="0"/>
        </a:spcAft>
        <a:defRPr sz="4100">
          <a:solidFill>
            <a:schemeClr val="tx1"/>
          </a:solidFill>
          <a:latin typeface="Calibri" pitchFamily="34" charset="0"/>
        </a:defRPr>
      </a:lvl9pPr>
    </p:titleStyle>
    <p:bodyStyle>
      <a:lvl1pPr marL="316408" indent="-316408" algn="l" rtl="0" eaLnBrk="0" fontAlgn="base" hangingPunct="0">
        <a:spcBef>
          <a:spcPct val="20000"/>
        </a:spcBef>
        <a:spcAft>
          <a:spcPct val="0"/>
        </a:spcAft>
        <a:buFont typeface="Arial" charset="0"/>
        <a:buChar char="•"/>
        <a:defRPr sz="3000" kern="1200">
          <a:solidFill>
            <a:schemeClr val="tx1"/>
          </a:solidFill>
          <a:latin typeface="+mn-lt"/>
          <a:ea typeface="+mn-ea"/>
          <a:cs typeface="+mn-cs"/>
        </a:defRPr>
      </a:lvl1pPr>
      <a:lvl2pPr marL="685548" indent="-263669" algn="l" rtl="0" eaLnBrk="0" fontAlgn="base" hangingPunct="0">
        <a:spcBef>
          <a:spcPct val="20000"/>
        </a:spcBef>
        <a:spcAft>
          <a:spcPct val="0"/>
        </a:spcAft>
        <a:buFont typeface="Arial" charset="0"/>
        <a:buChar char="–"/>
        <a:defRPr sz="2600" kern="1200">
          <a:solidFill>
            <a:schemeClr val="tx1"/>
          </a:solidFill>
          <a:latin typeface="+mn-lt"/>
          <a:ea typeface="+mn-ea"/>
          <a:cs typeface="+mn-cs"/>
        </a:defRPr>
      </a:lvl2pPr>
      <a:lvl3pPr marL="1054690" indent="-210936"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476569" indent="-210936"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1898443" indent="-210936"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320320" indent="-210936" algn="l" defTabSz="843754"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42191" indent="-210936" algn="l" defTabSz="843754"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64070" indent="-210936" algn="l" defTabSz="843754"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585949" indent="-210936" algn="l" defTabSz="843754"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43754" rtl="0" eaLnBrk="1" latinLnBrk="0" hangingPunct="1">
        <a:defRPr sz="1700" kern="1200">
          <a:solidFill>
            <a:schemeClr val="tx1"/>
          </a:solidFill>
          <a:latin typeface="+mn-lt"/>
          <a:ea typeface="+mn-ea"/>
          <a:cs typeface="+mn-cs"/>
        </a:defRPr>
      </a:lvl1pPr>
      <a:lvl2pPr marL="421877" algn="l" defTabSz="843754" rtl="0" eaLnBrk="1" latinLnBrk="0" hangingPunct="1">
        <a:defRPr sz="1700" kern="1200">
          <a:solidFill>
            <a:schemeClr val="tx1"/>
          </a:solidFill>
          <a:latin typeface="+mn-lt"/>
          <a:ea typeface="+mn-ea"/>
          <a:cs typeface="+mn-cs"/>
        </a:defRPr>
      </a:lvl2pPr>
      <a:lvl3pPr marL="843754" algn="l" defTabSz="843754" rtl="0" eaLnBrk="1" latinLnBrk="0" hangingPunct="1">
        <a:defRPr sz="1700" kern="1200">
          <a:solidFill>
            <a:schemeClr val="tx1"/>
          </a:solidFill>
          <a:latin typeface="+mn-lt"/>
          <a:ea typeface="+mn-ea"/>
          <a:cs typeface="+mn-cs"/>
        </a:defRPr>
      </a:lvl3pPr>
      <a:lvl4pPr marL="1265628" algn="l" defTabSz="843754" rtl="0" eaLnBrk="1" latinLnBrk="0" hangingPunct="1">
        <a:defRPr sz="1700" kern="1200">
          <a:solidFill>
            <a:schemeClr val="tx1"/>
          </a:solidFill>
          <a:latin typeface="+mn-lt"/>
          <a:ea typeface="+mn-ea"/>
          <a:cs typeface="+mn-cs"/>
        </a:defRPr>
      </a:lvl4pPr>
      <a:lvl5pPr marL="1687513" algn="l" defTabSz="843754" rtl="0" eaLnBrk="1" latinLnBrk="0" hangingPunct="1">
        <a:defRPr sz="1700" kern="1200">
          <a:solidFill>
            <a:schemeClr val="tx1"/>
          </a:solidFill>
          <a:latin typeface="+mn-lt"/>
          <a:ea typeface="+mn-ea"/>
          <a:cs typeface="+mn-cs"/>
        </a:defRPr>
      </a:lvl5pPr>
      <a:lvl6pPr marL="2109380" algn="l" defTabSz="843754" rtl="0" eaLnBrk="1" latinLnBrk="0" hangingPunct="1">
        <a:defRPr sz="1700" kern="1200">
          <a:solidFill>
            <a:schemeClr val="tx1"/>
          </a:solidFill>
          <a:latin typeface="+mn-lt"/>
          <a:ea typeface="+mn-ea"/>
          <a:cs typeface="+mn-cs"/>
        </a:defRPr>
      </a:lvl6pPr>
      <a:lvl7pPr marL="2531256" algn="l" defTabSz="843754" rtl="0" eaLnBrk="1" latinLnBrk="0" hangingPunct="1">
        <a:defRPr sz="1700" kern="1200">
          <a:solidFill>
            <a:schemeClr val="tx1"/>
          </a:solidFill>
          <a:latin typeface="+mn-lt"/>
          <a:ea typeface="+mn-ea"/>
          <a:cs typeface="+mn-cs"/>
        </a:defRPr>
      </a:lvl7pPr>
      <a:lvl8pPr marL="2953133" algn="l" defTabSz="843754" rtl="0" eaLnBrk="1" latinLnBrk="0" hangingPunct="1">
        <a:defRPr sz="1700" kern="1200">
          <a:solidFill>
            <a:schemeClr val="tx1"/>
          </a:solidFill>
          <a:latin typeface="+mn-lt"/>
          <a:ea typeface="+mn-ea"/>
          <a:cs typeface="+mn-cs"/>
        </a:defRPr>
      </a:lvl8pPr>
      <a:lvl9pPr marL="3375008" algn="l" defTabSz="843754" rtl="0" eaLnBrk="1" latinLnBrk="0" hangingPunct="1">
        <a:defRPr sz="17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31800" y="245648"/>
            <a:ext cx="77724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82" tIns="42190" rIns="84382" bIns="42190" numCol="1" anchor="ctr" anchorCtr="0" compatLnSpc="1">
            <a:prstTxWarp prst="textNoShape">
              <a:avLst/>
            </a:prstTxWarp>
          </a:bodyPr>
          <a:lstStyle/>
          <a:p>
            <a:pPr lvl="0"/>
            <a:r>
              <a:rPr lang="en-US" altLang="en-US" smtClean="0"/>
              <a:t>Click to edit Master title style</a:t>
            </a:r>
          </a:p>
        </p:txBody>
      </p:sp>
      <p:sp>
        <p:nvSpPr>
          <p:cNvPr id="14339" name="Text Placeholder 2"/>
          <p:cNvSpPr>
            <a:spLocks noGrp="1"/>
          </p:cNvSpPr>
          <p:nvPr>
            <p:ph type="body" idx="1"/>
          </p:nvPr>
        </p:nvSpPr>
        <p:spPr bwMode="auto">
          <a:xfrm>
            <a:off x="431800" y="1431291"/>
            <a:ext cx="7772400" cy="404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82" tIns="42190" rIns="84382" bIns="4219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31806" y="5685402"/>
            <a:ext cx="2015067" cy="326584"/>
          </a:xfrm>
          <a:prstGeom prst="rect">
            <a:avLst/>
          </a:prstGeom>
        </p:spPr>
        <p:txBody>
          <a:bodyPr vert="horz" lIns="84382" tIns="42190" rIns="84382" bIns="42190" rtlCol="0" anchor="ctr"/>
          <a:lstStyle>
            <a:lvl1pPr algn="l" eaLnBrk="0" hangingPunct="0">
              <a:defRPr sz="1100">
                <a:solidFill>
                  <a:schemeClr val="tx1">
                    <a:tint val="75000"/>
                  </a:schemeClr>
                </a:solidFill>
                <a:cs typeface="+mn-cs"/>
              </a:defRPr>
            </a:lvl1pPr>
          </a:lstStyle>
          <a:p>
            <a:pPr defTabSz="914200" fontAlgn="base">
              <a:spcBef>
                <a:spcPct val="0"/>
              </a:spcBef>
              <a:spcAft>
                <a:spcPct val="0"/>
              </a:spcAft>
              <a:defRPr/>
            </a:pPr>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2950634" y="5685402"/>
            <a:ext cx="2734733" cy="326584"/>
          </a:xfrm>
          <a:prstGeom prst="rect">
            <a:avLst/>
          </a:prstGeom>
        </p:spPr>
        <p:txBody>
          <a:bodyPr vert="horz" lIns="84382" tIns="42190" rIns="84382" bIns="42190" rtlCol="0" anchor="ctr"/>
          <a:lstStyle>
            <a:lvl1pPr algn="ctr" eaLnBrk="0" hangingPunct="0">
              <a:defRPr sz="1100">
                <a:solidFill>
                  <a:schemeClr val="tx1">
                    <a:tint val="75000"/>
                  </a:schemeClr>
                </a:solidFill>
                <a:cs typeface="+mn-cs"/>
              </a:defRPr>
            </a:lvl1pPr>
          </a:lstStyle>
          <a:p>
            <a:pPr defTabSz="914200"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6189133" y="5685402"/>
            <a:ext cx="2015067" cy="326584"/>
          </a:xfrm>
          <a:prstGeom prst="rect">
            <a:avLst/>
          </a:prstGeom>
        </p:spPr>
        <p:txBody>
          <a:bodyPr vert="horz" lIns="84382" tIns="42190" rIns="84382" bIns="42190" rtlCol="0" anchor="ctr"/>
          <a:lstStyle>
            <a:lvl1pPr algn="r" eaLnBrk="0" hangingPunct="0">
              <a:defRPr sz="1100">
                <a:solidFill>
                  <a:schemeClr val="tx1">
                    <a:tint val="75000"/>
                  </a:schemeClr>
                </a:solidFill>
                <a:cs typeface="+mn-cs"/>
              </a:defRPr>
            </a:lvl1pPr>
          </a:lstStyle>
          <a:p>
            <a:pPr defTabSz="914200" fontAlgn="base">
              <a:spcBef>
                <a:spcPct val="0"/>
              </a:spcBef>
              <a:spcAft>
                <a:spcPct val="0"/>
              </a:spcAft>
              <a:defRPr/>
            </a:pPr>
            <a:fld id="{003AD8CB-00B3-4971-A615-EA527D5338D6}" type="slidenum">
              <a:rPr lang="en-US" smtClean="0">
                <a:solidFill>
                  <a:prstClr val="black">
                    <a:tint val="75000"/>
                  </a:prstClr>
                </a:solidFill>
                <a:latin typeface="Arial" charset="0"/>
              </a:rPr>
              <a:pPr defTabSz="914200"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647172278"/>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txStyles>
    <p:titleStyle>
      <a:lvl1pPr algn="ctr" rtl="0" eaLnBrk="0" fontAlgn="base" hangingPunct="0">
        <a:spcBef>
          <a:spcPct val="0"/>
        </a:spcBef>
        <a:spcAft>
          <a:spcPct val="0"/>
        </a:spcAft>
        <a:defRPr sz="4100" kern="1200">
          <a:solidFill>
            <a:schemeClr val="tx1"/>
          </a:solidFill>
          <a:latin typeface="+mj-lt"/>
          <a:ea typeface="+mj-ea"/>
          <a:cs typeface="+mj-cs"/>
        </a:defRPr>
      </a:lvl1pPr>
      <a:lvl2pPr algn="ctr" rtl="0" eaLnBrk="0" fontAlgn="base" hangingPunct="0">
        <a:spcBef>
          <a:spcPct val="0"/>
        </a:spcBef>
        <a:spcAft>
          <a:spcPct val="0"/>
        </a:spcAft>
        <a:defRPr sz="4100">
          <a:solidFill>
            <a:schemeClr val="tx1"/>
          </a:solidFill>
          <a:latin typeface="Calibri" pitchFamily="34" charset="0"/>
        </a:defRPr>
      </a:lvl2pPr>
      <a:lvl3pPr algn="ctr" rtl="0" eaLnBrk="0" fontAlgn="base" hangingPunct="0">
        <a:spcBef>
          <a:spcPct val="0"/>
        </a:spcBef>
        <a:spcAft>
          <a:spcPct val="0"/>
        </a:spcAft>
        <a:defRPr sz="4100">
          <a:solidFill>
            <a:schemeClr val="tx1"/>
          </a:solidFill>
          <a:latin typeface="Calibri" pitchFamily="34" charset="0"/>
        </a:defRPr>
      </a:lvl3pPr>
      <a:lvl4pPr algn="ctr" rtl="0" eaLnBrk="0" fontAlgn="base" hangingPunct="0">
        <a:spcBef>
          <a:spcPct val="0"/>
        </a:spcBef>
        <a:spcAft>
          <a:spcPct val="0"/>
        </a:spcAft>
        <a:defRPr sz="4100">
          <a:solidFill>
            <a:schemeClr val="tx1"/>
          </a:solidFill>
          <a:latin typeface="Calibri" pitchFamily="34" charset="0"/>
        </a:defRPr>
      </a:lvl4pPr>
      <a:lvl5pPr algn="ctr" rtl="0" eaLnBrk="0" fontAlgn="base" hangingPunct="0">
        <a:spcBef>
          <a:spcPct val="0"/>
        </a:spcBef>
        <a:spcAft>
          <a:spcPct val="0"/>
        </a:spcAft>
        <a:defRPr sz="4100">
          <a:solidFill>
            <a:schemeClr val="tx1"/>
          </a:solidFill>
          <a:latin typeface="Calibri" pitchFamily="34" charset="0"/>
        </a:defRPr>
      </a:lvl5pPr>
      <a:lvl6pPr marL="421904" algn="ctr" rtl="0" fontAlgn="base">
        <a:spcBef>
          <a:spcPct val="0"/>
        </a:spcBef>
        <a:spcAft>
          <a:spcPct val="0"/>
        </a:spcAft>
        <a:defRPr sz="4100">
          <a:solidFill>
            <a:schemeClr val="tx1"/>
          </a:solidFill>
          <a:latin typeface="Calibri" pitchFamily="34" charset="0"/>
        </a:defRPr>
      </a:lvl6pPr>
      <a:lvl7pPr marL="843808" algn="ctr" rtl="0" fontAlgn="base">
        <a:spcBef>
          <a:spcPct val="0"/>
        </a:spcBef>
        <a:spcAft>
          <a:spcPct val="0"/>
        </a:spcAft>
        <a:defRPr sz="4100">
          <a:solidFill>
            <a:schemeClr val="tx1"/>
          </a:solidFill>
          <a:latin typeface="Calibri" pitchFamily="34" charset="0"/>
        </a:defRPr>
      </a:lvl7pPr>
      <a:lvl8pPr marL="1265711" algn="ctr" rtl="0" fontAlgn="base">
        <a:spcBef>
          <a:spcPct val="0"/>
        </a:spcBef>
        <a:spcAft>
          <a:spcPct val="0"/>
        </a:spcAft>
        <a:defRPr sz="4100">
          <a:solidFill>
            <a:schemeClr val="tx1"/>
          </a:solidFill>
          <a:latin typeface="Calibri" pitchFamily="34" charset="0"/>
        </a:defRPr>
      </a:lvl8pPr>
      <a:lvl9pPr marL="1687621" algn="ctr" rtl="0" fontAlgn="base">
        <a:spcBef>
          <a:spcPct val="0"/>
        </a:spcBef>
        <a:spcAft>
          <a:spcPct val="0"/>
        </a:spcAft>
        <a:defRPr sz="4100">
          <a:solidFill>
            <a:schemeClr val="tx1"/>
          </a:solidFill>
          <a:latin typeface="Calibri" pitchFamily="34" charset="0"/>
        </a:defRPr>
      </a:lvl9pPr>
    </p:titleStyle>
    <p:bodyStyle>
      <a:lvl1pPr marL="316428" indent="-316428" algn="l" rtl="0" eaLnBrk="0" fontAlgn="base" hangingPunct="0">
        <a:spcBef>
          <a:spcPct val="20000"/>
        </a:spcBef>
        <a:spcAft>
          <a:spcPct val="0"/>
        </a:spcAft>
        <a:buFont typeface="Arial" charset="0"/>
        <a:buChar char="•"/>
        <a:defRPr sz="3000" kern="1200">
          <a:solidFill>
            <a:schemeClr val="tx1"/>
          </a:solidFill>
          <a:latin typeface="+mn-lt"/>
          <a:ea typeface="+mn-ea"/>
          <a:cs typeface="+mn-cs"/>
        </a:defRPr>
      </a:lvl1pPr>
      <a:lvl2pPr marL="685593" indent="-263687" algn="l" rtl="0" eaLnBrk="0" fontAlgn="base" hangingPunct="0">
        <a:spcBef>
          <a:spcPct val="20000"/>
        </a:spcBef>
        <a:spcAft>
          <a:spcPct val="0"/>
        </a:spcAft>
        <a:buFont typeface="Arial" charset="0"/>
        <a:buChar char="–"/>
        <a:defRPr sz="2600" kern="1200">
          <a:solidFill>
            <a:schemeClr val="tx1"/>
          </a:solidFill>
          <a:latin typeface="+mn-lt"/>
          <a:ea typeface="+mn-ea"/>
          <a:cs typeface="+mn-cs"/>
        </a:defRPr>
      </a:lvl2pPr>
      <a:lvl3pPr marL="1054759" indent="-210951"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476665" indent="-210951"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1898567" indent="-210951"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320472" indent="-210951" algn="l" defTabSz="843808"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42371" indent="-210951" algn="l" defTabSz="843808"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64277" indent="-210951" algn="l" defTabSz="843808"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586183" indent="-210951" algn="l" defTabSz="843808"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43808" rtl="0" eaLnBrk="1" latinLnBrk="0" hangingPunct="1">
        <a:defRPr sz="1700" kern="1200">
          <a:solidFill>
            <a:schemeClr val="tx1"/>
          </a:solidFill>
          <a:latin typeface="+mn-lt"/>
          <a:ea typeface="+mn-ea"/>
          <a:cs typeface="+mn-cs"/>
        </a:defRPr>
      </a:lvl1pPr>
      <a:lvl2pPr marL="421904" algn="l" defTabSz="843808" rtl="0" eaLnBrk="1" latinLnBrk="0" hangingPunct="1">
        <a:defRPr sz="1700" kern="1200">
          <a:solidFill>
            <a:schemeClr val="tx1"/>
          </a:solidFill>
          <a:latin typeface="+mn-lt"/>
          <a:ea typeface="+mn-ea"/>
          <a:cs typeface="+mn-cs"/>
        </a:defRPr>
      </a:lvl2pPr>
      <a:lvl3pPr marL="843808" algn="l" defTabSz="843808" rtl="0" eaLnBrk="1" latinLnBrk="0" hangingPunct="1">
        <a:defRPr sz="1700" kern="1200">
          <a:solidFill>
            <a:schemeClr val="tx1"/>
          </a:solidFill>
          <a:latin typeface="+mn-lt"/>
          <a:ea typeface="+mn-ea"/>
          <a:cs typeface="+mn-cs"/>
        </a:defRPr>
      </a:lvl3pPr>
      <a:lvl4pPr marL="1265711" algn="l" defTabSz="843808" rtl="0" eaLnBrk="1" latinLnBrk="0" hangingPunct="1">
        <a:defRPr sz="1700" kern="1200">
          <a:solidFill>
            <a:schemeClr val="tx1"/>
          </a:solidFill>
          <a:latin typeface="+mn-lt"/>
          <a:ea typeface="+mn-ea"/>
          <a:cs typeface="+mn-cs"/>
        </a:defRPr>
      </a:lvl4pPr>
      <a:lvl5pPr marL="1687621" algn="l" defTabSz="843808" rtl="0" eaLnBrk="1" latinLnBrk="0" hangingPunct="1">
        <a:defRPr sz="1700" kern="1200">
          <a:solidFill>
            <a:schemeClr val="tx1"/>
          </a:solidFill>
          <a:latin typeface="+mn-lt"/>
          <a:ea typeface="+mn-ea"/>
          <a:cs typeface="+mn-cs"/>
        </a:defRPr>
      </a:lvl5pPr>
      <a:lvl6pPr marL="2109518" algn="l" defTabSz="843808" rtl="0" eaLnBrk="1" latinLnBrk="0" hangingPunct="1">
        <a:defRPr sz="1700" kern="1200">
          <a:solidFill>
            <a:schemeClr val="tx1"/>
          </a:solidFill>
          <a:latin typeface="+mn-lt"/>
          <a:ea typeface="+mn-ea"/>
          <a:cs typeface="+mn-cs"/>
        </a:defRPr>
      </a:lvl6pPr>
      <a:lvl7pPr marL="2531422" algn="l" defTabSz="843808" rtl="0" eaLnBrk="1" latinLnBrk="0" hangingPunct="1">
        <a:defRPr sz="1700" kern="1200">
          <a:solidFill>
            <a:schemeClr val="tx1"/>
          </a:solidFill>
          <a:latin typeface="+mn-lt"/>
          <a:ea typeface="+mn-ea"/>
          <a:cs typeface="+mn-cs"/>
        </a:defRPr>
      </a:lvl7pPr>
      <a:lvl8pPr marL="2953326" algn="l" defTabSz="843808" rtl="0" eaLnBrk="1" latinLnBrk="0" hangingPunct="1">
        <a:defRPr sz="1700" kern="1200">
          <a:solidFill>
            <a:schemeClr val="tx1"/>
          </a:solidFill>
          <a:latin typeface="+mn-lt"/>
          <a:ea typeface="+mn-ea"/>
          <a:cs typeface="+mn-cs"/>
        </a:defRPr>
      </a:lvl8pPr>
      <a:lvl9pPr marL="3375229" algn="l" defTabSz="843808" rtl="0" eaLnBrk="1" latinLnBrk="0" hangingPunct="1">
        <a:defRPr sz="17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31800" y="245648"/>
            <a:ext cx="77724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88" tIns="42194" rIns="84388" bIns="42194" numCol="1" anchor="ctr" anchorCtr="0" compatLnSpc="1">
            <a:prstTxWarp prst="textNoShape">
              <a:avLst/>
            </a:prstTxWarp>
          </a:bodyPr>
          <a:lstStyle/>
          <a:p>
            <a:pPr lvl="0"/>
            <a:r>
              <a:rPr lang="en-US" altLang="en-US" smtClean="0"/>
              <a:t>Click to edit Master title style</a:t>
            </a:r>
          </a:p>
        </p:txBody>
      </p:sp>
      <p:sp>
        <p:nvSpPr>
          <p:cNvPr id="14339" name="Text Placeholder 2"/>
          <p:cNvSpPr>
            <a:spLocks noGrp="1"/>
          </p:cNvSpPr>
          <p:nvPr>
            <p:ph type="body" idx="1"/>
          </p:nvPr>
        </p:nvSpPr>
        <p:spPr bwMode="auto">
          <a:xfrm>
            <a:off x="431800" y="1431291"/>
            <a:ext cx="7772400" cy="404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88" tIns="42194" rIns="84388" bIns="4219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31806" y="5685402"/>
            <a:ext cx="2015067" cy="326584"/>
          </a:xfrm>
          <a:prstGeom prst="rect">
            <a:avLst/>
          </a:prstGeom>
        </p:spPr>
        <p:txBody>
          <a:bodyPr vert="horz" lIns="84388" tIns="42194" rIns="84388" bIns="42194" rtlCol="0" anchor="ctr"/>
          <a:lstStyle>
            <a:lvl1pPr algn="l" eaLnBrk="0" hangingPunct="0">
              <a:defRPr sz="1100">
                <a:solidFill>
                  <a:schemeClr val="tx1">
                    <a:tint val="75000"/>
                  </a:schemeClr>
                </a:solidFill>
                <a:cs typeface="+mn-cs"/>
              </a:defRPr>
            </a:lvl1pPr>
          </a:lstStyle>
          <a:p>
            <a:pPr defTabSz="914280" fontAlgn="base">
              <a:spcBef>
                <a:spcPct val="0"/>
              </a:spcBef>
              <a:spcAft>
                <a:spcPct val="0"/>
              </a:spcAft>
              <a:defRPr/>
            </a:pPr>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2950634" y="5685402"/>
            <a:ext cx="2734733" cy="326584"/>
          </a:xfrm>
          <a:prstGeom prst="rect">
            <a:avLst/>
          </a:prstGeom>
        </p:spPr>
        <p:txBody>
          <a:bodyPr vert="horz" lIns="84388" tIns="42194" rIns="84388" bIns="42194" rtlCol="0" anchor="ctr"/>
          <a:lstStyle>
            <a:lvl1pPr algn="ctr" eaLnBrk="0" hangingPunct="0">
              <a:defRPr sz="1100">
                <a:solidFill>
                  <a:schemeClr val="tx1">
                    <a:tint val="75000"/>
                  </a:schemeClr>
                </a:solidFill>
                <a:cs typeface="+mn-cs"/>
              </a:defRPr>
            </a:lvl1pPr>
          </a:lstStyle>
          <a:p>
            <a:pPr defTabSz="914280" fontAlgn="base">
              <a:spcBef>
                <a:spcPct val="0"/>
              </a:spcBef>
              <a:spcAft>
                <a:spcPct val="0"/>
              </a:spcAft>
              <a:defRPr/>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6189133" y="5685402"/>
            <a:ext cx="2015067" cy="326584"/>
          </a:xfrm>
          <a:prstGeom prst="rect">
            <a:avLst/>
          </a:prstGeom>
        </p:spPr>
        <p:txBody>
          <a:bodyPr vert="horz" lIns="84388" tIns="42194" rIns="84388" bIns="42194" rtlCol="0" anchor="ctr"/>
          <a:lstStyle>
            <a:lvl1pPr algn="r" eaLnBrk="0" hangingPunct="0">
              <a:defRPr sz="1100">
                <a:solidFill>
                  <a:schemeClr val="tx1">
                    <a:tint val="75000"/>
                  </a:schemeClr>
                </a:solidFill>
                <a:cs typeface="+mn-cs"/>
              </a:defRPr>
            </a:lvl1pPr>
          </a:lstStyle>
          <a:p>
            <a:pPr defTabSz="914280" fontAlgn="base">
              <a:spcBef>
                <a:spcPct val="0"/>
              </a:spcBef>
              <a:spcAft>
                <a:spcPct val="0"/>
              </a:spcAft>
              <a:defRPr/>
            </a:pPr>
            <a:fld id="{003AD8CB-00B3-4971-A615-EA527D5338D6}" type="slidenum">
              <a:rPr lang="en-US" smtClean="0">
                <a:solidFill>
                  <a:prstClr val="black">
                    <a:tint val="75000"/>
                  </a:prstClr>
                </a:solidFill>
                <a:latin typeface="Arial" charset="0"/>
              </a:rPr>
              <a:pPr defTabSz="914280" fontAlgn="base">
                <a:spcBef>
                  <a:spcPct val="0"/>
                </a:spcBef>
                <a:spcAft>
                  <a:spcPct val="0"/>
                </a:spcAft>
                <a:defRPr/>
              </a:pPr>
              <a:t>‹#›</a:t>
            </a:fld>
            <a:endParaRPr lang="en-US">
              <a:solidFill>
                <a:prstClr val="black">
                  <a:tint val="75000"/>
                </a:prstClr>
              </a:solidFill>
              <a:latin typeface="Arial" charset="0"/>
            </a:endParaRPr>
          </a:p>
        </p:txBody>
      </p:sp>
    </p:spTree>
    <p:extLst>
      <p:ext uri="{BB962C8B-B14F-4D97-AF65-F5344CB8AC3E}">
        <p14:creationId xmlns:p14="http://schemas.microsoft.com/office/powerpoint/2010/main" val="2805302514"/>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Lst>
  <p:txStyles>
    <p:titleStyle>
      <a:lvl1pPr algn="ctr" rtl="0" eaLnBrk="0" fontAlgn="base" hangingPunct="0">
        <a:spcBef>
          <a:spcPct val="0"/>
        </a:spcBef>
        <a:spcAft>
          <a:spcPct val="0"/>
        </a:spcAft>
        <a:defRPr sz="4100" kern="1200">
          <a:solidFill>
            <a:schemeClr val="tx1"/>
          </a:solidFill>
          <a:latin typeface="+mj-lt"/>
          <a:ea typeface="+mj-ea"/>
          <a:cs typeface="+mj-cs"/>
        </a:defRPr>
      </a:lvl1pPr>
      <a:lvl2pPr algn="ctr" rtl="0" eaLnBrk="0" fontAlgn="base" hangingPunct="0">
        <a:spcBef>
          <a:spcPct val="0"/>
        </a:spcBef>
        <a:spcAft>
          <a:spcPct val="0"/>
        </a:spcAft>
        <a:defRPr sz="4100">
          <a:solidFill>
            <a:schemeClr val="tx1"/>
          </a:solidFill>
          <a:latin typeface="Calibri" pitchFamily="34" charset="0"/>
        </a:defRPr>
      </a:lvl2pPr>
      <a:lvl3pPr algn="ctr" rtl="0" eaLnBrk="0" fontAlgn="base" hangingPunct="0">
        <a:spcBef>
          <a:spcPct val="0"/>
        </a:spcBef>
        <a:spcAft>
          <a:spcPct val="0"/>
        </a:spcAft>
        <a:defRPr sz="4100">
          <a:solidFill>
            <a:schemeClr val="tx1"/>
          </a:solidFill>
          <a:latin typeface="Calibri" pitchFamily="34" charset="0"/>
        </a:defRPr>
      </a:lvl3pPr>
      <a:lvl4pPr algn="ctr" rtl="0" eaLnBrk="0" fontAlgn="base" hangingPunct="0">
        <a:spcBef>
          <a:spcPct val="0"/>
        </a:spcBef>
        <a:spcAft>
          <a:spcPct val="0"/>
        </a:spcAft>
        <a:defRPr sz="4100">
          <a:solidFill>
            <a:schemeClr val="tx1"/>
          </a:solidFill>
          <a:latin typeface="Calibri" pitchFamily="34" charset="0"/>
        </a:defRPr>
      </a:lvl4pPr>
      <a:lvl5pPr algn="ctr" rtl="0" eaLnBrk="0" fontAlgn="base" hangingPunct="0">
        <a:spcBef>
          <a:spcPct val="0"/>
        </a:spcBef>
        <a:spcAft>
          <a:spcPct val="0"/>
        </a:spcAft>
        <a:defRPr sz="4100">
          <a:solidFill>
            <a:schemeClr val="tx1"/>
          </a:solidFill>
          <a:latin typeface="Calibri" pitchFamily="34" charset="0"/>
        </a:defRPr>
      </a:lvl5pPr>
      <a:lvl6pPr marL="421940" algn="ctr" rtl="0" fontAlgn="base">
        <a:spcBef>
          <a:spcPct val="0"/>
        </a:spcBef>
        <a:spcAft>
          <a:spcPct val="0"/>
        </a:spcAft>
        <a:defRPr sz="4100">
          <a:solidFill>
            <a:schemeClr val="tx1"/>
          </a:solidFill>
          <a:latin typeface="Calibri" pitchFamily="34" charset="0"/>
        </a:defRPr>
      </a:lvl6pPr>
      <a:lvl7pPr marL="843880" algn="ctr" rtl="0" fontAlgn="base">
        <a:spcBef>
          <a:spcPct val="0"/>
        </a:spcBef>
        <a:spcAft>
          <a:spcPct val="0"/>
        </a:spcAft>
        <a:defRPr sz="4100">
          <a:solidFill>
            <a:schemeClr val="tx1"/>
          </a:solidFill>
          <a:latin typeface="Calibri" pitchFamily="34" charset="0"/>
        </a:defRPr>
      </a:lvl7pPr>
      <a:lvl8pPr marL="1265821" algn="ctr" rtl="0" fontAlgn="base">
        <a:spcBef>
          <a:spcPct val="0"/>
        </a:spcBef>
        <a:spcAft>
          <a:spcPct val="0"/>
        </a:spcAft>
        <a:defRPr sz="4100">
          <a:solidFill>
            <a:schemeClr val="tx1"/>
          </a:solidFill>
          <a:latin typeface="Calibri" pitchFamily="34" charset="0"/>
        </a:defRPr>
      </a:lvl8pPr>
      <a:lvl9pPr marL="1687765" algn="ctr" rtl="0" fontAlgn="base">
        <a:spcBef>
          <a:spcPct val="0"/>
        </a:spcBef>
        <a:spcAft>
          <a:spcPct val="0"/>
        </a:spcAft>
        <a:defRPr sz="4100">
          <a:solidFill>
            <a:schemeClr val="tx1"/>
          </a:solidFill>
          <a:latin typeface="Calibri" pitchFamily="34" charset="0"/>
        </a:defRPr>
      </a:lvl9pPr>
    </p:titleStyle>
    <p:bodyStyle>
      <a:lvl1pPr marL="316456" indent="-316456" algn="l" rtl="0" eaLnBrk="0" fontAlgn="base" hangingPunct="0">
        <a:spcBef>
          <a:spcPct val="20000"/>
        </a:spcBef>
        <a:spcAft>
          <a:spcPct val="0"/>
        </a:spcAft>
        <a:buFont typeface="Arial" charset="0"/>
        <a:buChar char="•"/>
        <a:defRPr sz="3000" kern="1200">
          <a:solidFill>
            <a:schemeClr val="tx1"/>
          </a:solidFill>
          <a:latin typeface="+mn-lt"/>
          <a:ea typeface="+mn-ea"/>
          <a:cs typeface="+mn-cs"/>
        </a:defRPr>
      </a:lvl1pPr>
      <a:lvl2pPr marL="685653" indent="-263711" algn="l" rtl="0" eaLnBrk="0" fontAlgn="base" hangingPunct="0">
        <a:spcBef>
          <a:spcPct val="20000"/>
        </a:spcBef>
        <a:spcAft>
          <a:spcPct val="0"/>
        </a:spcAft>
        <a:buFont typeface="Arial" charset="0"/>
        <a:buChar char="–"/>
        <a:defRPr sz="2600" kern="1200">
          <a:solidFill>
            <a:schemeClr val="tx1"/>
          </a:solidFill>
          <a:latin typeface="+mn-lt"/>
          <a:ea typeface="+mn-ea"/>
          <a:cs typeface="+mn-cs"/>
        </a:defRPr>
      </a:lvl2pPr>
      <a:lvl3pPr marL="1054851" indent="-210970" algn="l" rtl="0" eaLnBrk="0" fontAlgn="base" hangingPunct="0">
        <a:spcBef>
          <a:spcPct val="20000"/>
        </a:spcBef>
        <a:spcAft>
          <a:spcPct val="0"/>
        </a:spcAft>
        <a:buFont typeface="Arial" charset="0"/>
        <a:buChar char="•"/>
        <a:defRPr sz="2200" kern="1200">
          <a:solidFill>
            <a:schemeClr val="tx1"/>
          </a:solidFill>
          <a:latin typeface="+mn-lt"/>
          <a:ea typeface="+mn-ea"/>
          <a:cs typeface="+mn-cs"/>
        </a:defRPr>
      </a:lvl3pPr>
      <a:lvl4pPr marL="1476793" indent="-21097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4pPr>
      <a:lvl5pPr marL="1898733" indent="-21097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5pPr>
      <a:lvl6pPr marL="2320673" indent="-210970" algn="l" defTabSz="84388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42611" indent="-210970" algn="l" defTabSz="84388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64553" indent="-210970" algn="l" defTabSz="84388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586495" indent="-210970" algn="l" defTabSz="84388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843880" rtl="0" eaLnBrk="1" latinLnBrk="0" hangingPunct="1">
        <a:defRPr sz="1700" kern="1200">
          <a:solidFill>
            <a:schemeClr val="tx1"/>
          </a:solidFill>
          <a:latin typeface="+mn-lt"/>
          <a:ea typeface="+mn-ea"/>
          <a:cs typeface="+mn-cs"/>
        </a:defRPr>
      </a:lvl1pPr>
      <a:lvl2pPr marL="421940" algn="l" defTabSz="843880" rtl="0" eaLnBrk="1" latinLnBrk="0" hangingPunct="1">
        <a:defRPr sz="1700" kern="1200">
          <a:solidFill>
            <a:schemeClr val="tx1"/>
          </a:solidFill>
          <a:latin typeface="+mn-lt"/>
          <a:ea typeface="+mn-ea"/>
          <a:cs typeface="+mn-cs"/>
        </a:defRPr>
      </a:lvl2pPr>
      <a:lvl3pPr marL="843880" algn="l" defTabSz="843880" rtl="0" eaLnBrk="1" latinLnBrk="0" hangingPunct="1">
        <a:defRPr sz="1700" kern="1200">
          <a:solidFill>
            <a:schemeClr val="tx1"/>
          </a:solidFill>
          <a:latin typeface="+mn-lt"/>
          <a:ea typeface="+mn-ea"/>
          <a:cs typeface="+mn-cs"/>
        </a:defRPr>
      </a:lvl3pPr>
      <a:lvl4pPr marL="1265821" algn="l" defTabSz="843880" rtl="0" eaLnBrk="1" latinLnBrk="0" hangingPunct="1">
        <a:defRPr sz="1700" kern="1200">
          <a:solidFill>
            <a:schemeClr val="tx1"/>
          </a:solidFill>
          <a:latin typeface="+mn-lt"/>
          <a:ea typeface="+mn-ea"/>
          <a:cs typeface="+mn-cs"/>
        </a:defRPr>
      </a:lvl4pPr>
      <a:lvl5pPr marL="1687765" algn="l" defTabSz="843880" rtl="0" eaLnBrk="1" latinLnBrk="0" hangingPunct="1">
        <a:defRPr sz="1700" kern="1200">
          <a:solidFill>
            <a:schemeClr val="tx1"/>
          </a:solidFill>
          <a:latin typeface="+mn-lt"/>
          <a:ea typeface="+mn-ea"/>
          <a:cs typeface="+mn-cs"/>
        </a:defRPr>
      </a:lvl5pPr>
      <a:lvl6pPr marL="2109702" algn="l" defTabSz="843880" rtl="0" eaLnBrk="1" latinLnBrk="0" hangingPunct="1">
        <a:defRPr sz="1700" kern="1200">
          <a:solidFill>
            <a:schemeClr val="tx1"/>
          </a:solidFill>
          <a:latin typeface="+mn-lt"/>
          <a:ea typeface="+mn-ea"/>
          <a:cs typeface="+mn-cs"/>
        </a:defRPr>
      </a:lvl6pPr>
      <a:lvl7pPr marL="2531643" algn="l" defTabSz="843880" rtl="0" eaLnBrk="1" latinLnBrk="0" hangingPunct="1">
        <a:defRPr sz="1700" kern="1200">
          <a:solidFill>
            <a:schemeClr val="tx1"/>
          </a:solidFill>
          <a:latin typeface="+mn-lt"/>
          <a:ea typeface="+mn-ea"/>
          <a:cs typeface="+mn-cs"/>
        </a:defRPr>
      </a:lvl7pPr>
      <a:lvl8pPr marL="2953583" algn="l" defTabSz="843880" rtl="0" eaLnBrk="1" latinLnBrk="0" hangingPunct="1">
        <a:defRPr sz="1700" kern="1200">
          <a:solidFill>
            <a:schemeClr val="tx1"/>
          </a:solidFill>
          <a:latin typeface="+mn-lt"/>
          <a:ea typeface="+mn-ea"/>
          <a:cs typeface="+mn-cs"/>
        </a:defRPr>
      </a:lvl8pPr>
      <a:lvl9pPr marL="3375523" algn="l" defTabSz="843880"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3725" y="326587"/>
            <a:ext cx="7448550" cy="1185642"/>
          </a:xfrm>
          <a:prstGeom prst="rect">
            <a:avLst/>
          </a:prstGeom>
        </p:spPr>
        <p:txBody>
          <a:bodyPr vert="horz" lIns="84292" tIns="42140" rIns="84292" bIns="4214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3725" y="1632920"/>
            <a:ext cx="7448550" cy="3892030"/>
          </a:xfrm>
          <a:prstGeom prst="rect">
            <a:avLst/>
          </a:prstGeom>
        </p:spPr>
        <p:txBody>
          <a:bodyPr vert="horz" lIns="84292" tIns="42140" rIns="84292" bIns="4214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3725" y="5685405"/>
            <a:ext cx="1943100" cy="326584"/>
          </a:xfrm>
          <a:prstGeom prst="rect">
            <a:avLst/>
          </a:prstGeom>
        </p:spPr>
        <p:txBody>
          <a:bodyPr vert="horz" lIns="84292" tIns="42140" rIns="84292" bIns="42140" rtlCol="0" anchor="ctr"/>
          <a:lstStyle>
            <a:lvl1pPr algn="l">
              <a:defRPr sz="1100">
                <a:solidFill>
                  <a:schemeClr val="tx1">
                    <a:tint val="75000"/>
                  </a:schemeClr>
                </a:solidFill>
              </a:defRPr>
            </a:lvl1pPr>
          </a:lstStyle>
          <a:p>
            <a:pPr defTabSz="842884"/>
            <a:fld id="{D0FBCECB-34C5-47A5-9CC9-2CAFC1C055EA}" type="datetime1">
              <a:rPr lang="en-US" smtClean="0">
                <a:solidFill>
                  <a:prstClr val="black">
                    <a:tint val="75000"/>
                  </a:prstClr>
                </a:solidFill>
              </a:rPr>
              <a:pPr defTabSz="842884"/>
              <a:t>5/2/2020</a:t>
            </a:fld>
            <a:endParaRPr lang="en-US">
              <a:solidFill>
                <a:prstClr val="black">
                  <a:tint val="75000"/>
                </a:prstClr>
              </a:solidFill>
            </a:endParaRPr>
          </a:p>
        </p:txBody>
      </p:sp>
      <p:sp>
        <p:nvSpPr>
          <p:cNvPr id="5" name="Footer Placeholder 4"/>
          <p:cNvSpPr>
            <a:spLocks noGrp="1"/>
          </p:cNvSpPr>
          <p:nvPr>
            <p:ph type="ftr" sz="quarter" idx="3"/>
          </p:nvPr>
        </p:nvSpPr>
        <p:spPr>
          <a:xfrm>
            <a:off x="2860675" y="5685405"/>
            <a:ext cx="2914650" cy="326584"/>
          </a:xfrm>
          <a:prstGeom prst="rect">
            <a:avLst/>
          </a:prstGeom>
        </p:spPr>
        <p:txBody>
          <a:bodyPr vert="horz" lIns="84292" tIns="42140" rIns="84292" bIns="42140" rtlCol="0" anchor="ctr"/>
          <a:lstStyle>
            <a:lvl1pPr algn="ctr">
              <a:defRPr sz="1100">
                <a:solidFill>
                  <a:schemeClr val="tx1">
                    <a:tint val="75000"/>
                  </a:schemeClr>
                </a:solidFill>
              </a:defRPr>
            </a:lvl1pPr>
          </a:lstStyle>
          <a:p>
            <a:pPr defTabSz="842884"/>
            <a:endParaRPr lang="en-US">
              <a:solidFill>
                <a:prstClr val="black">
                  <a:tint val="75000"/>
                </a:prstClr>
              </a:solidFill>
            </a:endParaRPr>
          </a:p>
        </p:txBody>
      </p:sp>
      <p:sp>
        <p:nvSpPr>
          <p:cNvPr id="6" name="Slide Number Placeholder 5"/>
          <p:cNvSpPr>
            <a:spLocks noGrp="1"/>
          </p:cNvSpPr>
          <p:nvPr>
            <p:ph type="sldNum" sz="quarter" idx="4"/>
          </p:nvPr>
        </p:nvSpPr>
        <p:spPr>
          <a:xfrm>
            <a:off x="6099175" y="5685405"/>
            <a:ext cx="1943100" cy="326584"/>
          </a:xfrm>
          <a:prstGeom prst="rect">
            <a:avLst/>
          </a:prstGeom>
        </p:spPr>
        <p:txBody>
          <a:bodyPr vert="horz" lIns="84292" tIns="42140" rIns="84292" bIns="42140" rtlCol="0" anchor="ctr"/>
          <a:lstStyle>
            <a:lvl1pPr algn="r">
              <a:defRPr sz="1100">
                <a:solidFill>
                  <a:schemeClr val="tx1">
                    <a:tint val="75000"/>
                  </a:schemeClr>
                </a:solidFill>
              </a:defRPr>
            </a:lvl1pPr>
          </a:lstStyle>
          <a:p>
            <a:pPr defTabSz="842884"/>
            <a:fld id="{5B48CD23-0D50-4559-82D2-69929C27B591}" type="slidenum">
              <a:rPr lang="en-US" smtClean="0">
                <a:solidFill>
                  <a:prstClr val="black">
                    <a:tint val="75000"/>
                  </a:prstClr>
                </a:solidFill>
              </a:rPr>
              <a:pPr defTabSz="842884"/>
              <a:t>‹#›</a:t>
            </a:fld>
            <a:endParaRPr lang="en-US">
              <a:solidFill>
                <a:prstClr val="black">
                  <a:tint val="75000"/>
                </a:prstClr>
              </a:solidFill>
            </a:endParaRPr>
          </a:p>
        </p:txBody>
      </p:sp>
    </p:spTree>
    <p:extLst>
      <p:ext uri="{BB962C8B-B14F-4D97-AF65-F5344CB8AC3E}">
        <p14:creationId xmlns:p14="http://schemas.microsoft.com/office/powerpoint/2010/main" val="403865659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lvl1pPr algn="l" defTabSz="842884" rtl="0" eaLnBrk="1" latinLnBrk="0" hangingPunct="1">
        <a:lnSpc>
          <a:spcPct val="90000"/>
        </a:lnSpc>
        <a:spcBef>
          <a:spcPct val="0"/>
        </a:spcBef>
        <a:buNone/>
        <a:defRPr sz="4100" kern="1200">
          <a:solidFill>
            <a:schemeClr val="tx1"/>
          </a:solidFill>
          <a:latin typeface="+mj-lt"/>
          <a:ea typeface="+mj-ea"/>
          <a:cs typeface="+mj-cs"/>
        </a:defRPr>
      </a:lvl1pPr>
    </p:titleStyle>
    <p:bodyStyle>
      <a:lvl1pPr marL="210722" indent="-210722" algn="l" defTabSz="842884" rtl="0" eaLnBrk="1" latinLnBrk="0" hangingPunct="1">
        <a:lnSpc>
          <a:spcPct val="90000"/>
        </a:lnSpc>
        <a:spcBef>
          <a:spcPts val="923"/>
        </a:spcBef>
        <a:buFont typeface="Arial" panose="020B0604020202020204" pitchFamily="34" charset="0"/>
        <a:buChar char="•"/>
        <a:defRPr sz="2600" kern="1200">
          <a:solidFill>
            <a:schemeClr val="tx1"/>
          </a:solidFill>
          <a:latin typeface="+mn-lt"/>
          <a:ea typeface="+mn-ea"/>
          <a:cs typeface="+mn-cs"/>
        </a:defRPr>
      </a:lvl1pPr>
      <a:lvl2pPr marL="632152" indent="-210722" algn="l" defTabSz="842884" rtl="0" eaLnBrk="1" latinLnBrk="0" hangingPunct="1">
        <a:lnSpc>
          <a:spcPct val="90000"/>
        </a:lnSpc>
        <a:spcBef>
          <a:spcPts val="462"/>
        </a:spcBef>
        <a:buFont typeface="Arial" panose="020B0604020202020204" pitchFamily="34" charset="0"/>
        <a:buChar char="•"/>
        <a:defRPr sz="2200" kern="1200">
          <a:solidFill>
            <a:schemeClr val="tx1"/>
          </a:solidFill>
          <a:latin typeface="+mn-lt"/>
          <a:ea typeface="+mn-ea"/>
          <a:cs typeface="+mn-cs"/>
        </a:defRPr>
      </a:lvl2pPr>
      <a:lvl3pPr marL="1053582" indent="-210722" algn="l" defTabSz="842884" rtl="0" eaLnBrk="1" latinLnBrk="0" hangingPunct="1">
        <a:lnSpc>
          <a:spcPct val="90000"/>
        </a:lnSpc>
        <a:spcBef>
          <a:spcPts val="462"/>
        </a:spcBef>
        <a:buFont typeface="Arial" panose="020B0604020202020204" pitchFamily="34" charset="0"/>
        <a:buChar char="•"/>
        <a:defRPr sz="1800" kern="1200">
          <a:solidFill>
            <a:schemeClr val="tx1"/>
          </a:solidFill>
          <a:latin typeface="+mn-lt"/>
          <a:ea typeface="+mn-ea"/>
          <a:cs typeface="+mn-cs"/>
        </a:defRPr>
      </a:lvl3pPr>
      <a:lvl4pPr marL="1475026" indent="-210722" algn="l" defTabSz="842884" rtl="0" eaLnBrk="1" latinLnBrk="0" hangingPunct="1">
        <a:lnSpc>
          <a:spcPct val="90000"/>
        </a:lnSpc>
        <a:spcBef>
          <a:spcPts val="462"/>
        </a:spcBef>
        <a:buFont typeface="Arial" panose="020B0604020202020204" pitchFamily="34" charset="0"/>
        <a:buChar char="•"/>
        <a:defRPr sz="1700" kern="1200">
          <a:solidFill>
            <a:schemeClr val="tx1"/>
          </a:solidFill>
          <a:latin typeface="+mn-lt"/>
          <a:ea typeface="+mn-ea"/>
          <a:cs typeface="+mn-cs"/>
        </a:defRPr>
      </a:lvl4pPr>
      <a:lvl5pPr marL="1896449" indent="-210722" algn="l" defTabSz="842884" rtl="0" eaLnBrk="1" latinLnBrk="0" hangingPunct="1">
        <a:lnSpc>
          <a:spcPct val="90000"/>
        </a:lnSpc>
        <a:spcBef>
          <a:spcPts val="462"/>
        </a:spcBef>
        <a:buFont typeface="Arial" panose="020B0604020202020204" pitchFamily="34" charset="0"/>
        <a:buChar char="•"/>
        <a:defRPr sz="1700" kern="1200">
          <a:solidFill>
            <a:schemeClr val="tx1"/>
          </a:solidFill>
          <a:latin typeface="+mn-lt"/>
          <a:ea typeface="+mn-ea"/>
          <a:cs typeface="+mn-cs"/>
        </a:defRPr>
      </a:lvl5pPr>
      <a:lvl6pPr marL="2317888" indent="-210722" algn="l" defTabSz="842884" rtl="0" eaLnBrk="1" latinLnBrk="0" hangingPunct="1">
        <a:lnSpc>
          <a:spcPct val="90000"/>
        </a:lnSpc>
        <a:spcBef>
          <a:spcPts val="462"/>
        </a:spcBef>
        <a:buFont typeface="Arial" panose="020B0604020202020204" pitchFamily="34" charset="0"/>
        <a:buChar char="•"/>
        <a:defRPr sz="1700" kern="1200">
          <a:solidFill>
            <a:schemeClr val="tx1"/>
          </a:solidFill>
          <a:latin typeface="+mn-lt"/>
          <a:ea typeface="+mn-ea"/>
          <a:cs typeface="+mn-cs"/>
        </a:defRPr>
      </a:lvl6pPr>
      <a:lvl7pPr marL="2739305" indent="-210722" algn="l" defTabSz="842884" rtl="0" eaLnBrk="1" latinLnBrk="0" hangingPunct="1">
        <a:lnSpc>
          <a:spcPct val="90000"/>
        </a:lnSpc>
        <a:spcBef>
          <a:spcPts val="462"/>
        </a:spcBef>
        <a:buFont typeface="Arial" panose="020B0604020202020204" pitchFamily="34" charset="0"/>
        <a:buChar char="•"/>
        <a:defRPr sz="1700" kern="1200">
          <a:solidFill>
            <a:schemeClr val="tx1"/>
          </a:solidFill>
          <a:latin typeface="+mn-lt"/>
          <a:ea typeface="+mn-ea"/>
          <a:cs typeface="+mn-cs"/>
        </a:defRPr>
      </a:lvl7pPr>
      <a:lvl8pPr marL="3160750" indent="-210722" algn="l" defTabSz="842884" rtl="0" eaLnBrk="1" latinLnBrk="0" hangingPunct="1">
        <a:lnSpc>
          <a:spcPct val="90000"/>
        </a:lnSpc>
        <a:spcBef>
          <a:spcPts val="462"/>
        </a:spcBef>
        <a:buFont typeface="Arial" panose="020B0604020202020204" pitchFamily="34" charset="0"/>
        <a:buChar char="•"/>
        <a:defRPr sz="1700" kern="1200">
          <a:solidFill>
            <a:schemeClr val="tx1"/>
          </a:solidFill>
          <a:latin typeface="+mn-lt"/>
          <a:ea typeface="+mn-ea"/>
          <a:cs typeface="+mn-cs"/>
        </a:defRPr>
      </a:lvl8pPr>
      <a:lvl9pPr marL="3582189" indent="-210722" algn="l" defTabSz="842884" rtl="0" eaLnBrk="1" latinLnBrk="0" hangingPunct="1">
        <a:lnSpc>
          <a:spcPct val="90000"/>
        </a:lnSpc>
        <a:spcBef>
          <a:spcPts val="462"/>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842884" rtl="0" eaLnBrk="1" latinLnBrk="0" hangingPunct="1">
        <a:defRPr sz="1700" kern="1200">
          <a:solidFill>
            <a:schemeClr val="tx1"/>
          </a:solidFill>
          <a:latin typeface="+mn-lt"/>
          <a:ea typeface="+mn-ea"/>
          <a:cs typeface="+mn-cs"/>
        </a:defRPr>
      </a:lvl1pPr>
      <a:lvl2pPr marL="421439" algn="l" defTabSz="842884" rtl="0" eaLnBrk="1" latinLnBrk="0" hangingPunct="1">
        <a:defRPr sz="1700" kern="1200">
          <a:solidFill>
            <a:schemeClr val="tx1"/>
          </a:solidFill>
          <a:latin typeface="+mn-lt"/>
          <a:ea typeface="+mn-ea"/>
          <a:cs typeface="+mn-cs"/>
        </a:defRPr>
      </a:lvl2pPr>
      <a:lvl3pPr marL="842884" algn="l" defTabSz="842884" rtl="0" eaLnBrk="1" latinLnBrk="0" hangingPunct="1">
        <a:defRPr sz="1700" kern="1200">
          <a:solidFill>
            <a:schemeClr val="tx1"/>
          </a:solidFill>
          <a:latin typeface="+mn-lt"/>
          <a:ea typeface="+mn-ea"/>
          <a:cs typeface="+mn-cs"/>
        </a:defRPr>
      </a:lvl3pPr>
      <a:lvl4pPr marL="1264299" algn="l" defTabSz="842884" rtl="0" eaLnBrk="1" latinLnBrk="0" hangingPunct="1">
        <a:defRPr sz="1700" kern="1200">
          <a:solidFill>
            <a:schemeClr val="tx1"/>
          </a:solidFill>
          <a:latin typeface="+mn-lt"/>
          <a:ea typeface="+mn-ea"/>
          <a:cs typeface="+mn-cs"/>
        </a:defRPr>
      </a:lvl4pPr>
      <a:lvl5pPr marL="1685762" algn="l" defTabSz="842884" rtl="0" eaLnBrk="1" latinLnBrk="0" hangingPunct="1">
        <a:defRPr sz="1700" kern="1200">
          <a:solidFill>
            <a:schemeClr val="tx1"/>
          </a:solidFill>
          <a:latin typeface="+mn-lt"/>
          <a:ea typeface="+mn-ea"/>
          <a:cs typeface="+mn-cs"/>
        </a:defRPr>
      </a:lvl5pPr>
      <a:lvl6pPr marL="2107165" algn="l" defTabSz="842884" rtl="0" eaLnBrk="1" latinLnBrk="0" hangingPunct="1">
        <a:defRPr sz="1700" kern="1200">
          <a:solidFill>
            <a:schemeClr val="tx1"/>
          </a:solidFill>
          <a:latin typeface="+mn-lt"/>
          <a:ea typeface="+mn-ea"/>
          <a:cs typeface="+mn-cs"/>
        </a:defRPr>
      </a:lvl6pPr>
      <a:lvl7pPr marL="2528599" algn="l" defTabSz="842884" rtl="0" eaLnBrk="1" latinLnBrk="0" hangingPunct="1">
        <a:defRPr sz="1700" kern="1200">
          <a:solidFill>
            <a:schemeClr val="tx1"/>
          </a:solidFill>
          <a:latin typeface="+mn-lt"/>
          <a:ea typeface="+mn-ea"/>
          <a:cs typeface="+mn-cs"/>
        </a:defRPr>
      </a:lvl7pPr>
      <a:lvl8pPr marL="2950034" algn="l" defTabSz="842884" rtl="0" eaLnBrk="1" latinLnBrk="0" hangingPunct="1">
        <a:defRPr sz="1700" kern="1200">
          <a:solidFill>
            <a:schemeClr val="tx1"/>
          </a:solidFill>
          <a:latin typeface="+mn-lt"/>
          <a:ea typeface="+mn-ea"/>
          <a:cs typeface="+mn-cs"/>
        </a:defRPr>
      </a:lvl8pPr>
      <a:lvl9pPr marL="3371472" algn="l" defTabSz="842884"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3725" y="326586"/>
            <a:ext cx="7448550" cy="1185642"/>
          </a:xfrm>
          <a:prstGeom prst="rect">
            <a:avLst/>
          </a:prstGeom>
        </p:spPr>
        <p:txBody>
          <a:bodyPr vert="horz" lIns="84320" tIns="42154" rIns="84320" bIns="42154"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93725" y="1632920"/>
            <a:ext cx="7448550" cy="3892030"/>
          </a:xfrm>
          <a:prstGeom prst="rect">
            <a:avLst/>
          </a:prstGeom>
        </p:spPr>
        <p:txBody>
          <a:bodyPr vert="horz" lIns="84320" tIns="42154" rIns="84320" bIns="421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3725" y="5685403"/>
            <a:ext cx="1943100" cy="326584"/>
          </a:xfrm>
          <a:prstGeom prst="rect">
            <a:avLst/>
          </a:prstGeom>
        </p:spPr>
        <p:txBody>
          <a:bodyPr vert="horz" lIns="84320" tIns="42154" rIns="84320" bIns="42154" rtlCol="0" anchor="ctr"/>
          <a:lstStyle>
            <a:lvl1pPr algn="l">
              <a:defRPr sz="1100">
                <a:solidFill>
                  <a:schemeClr val="tx1">
                    <a:tint val="75000"/>
                  </a:schemeClr>
                </a:solidFill>
              </a:defRPr>
            </a:lvl1pPr>
          </a:lstStyle>
          <a:p>
            <a:pPr defTabSz="843160"/>
            <a:fld id="{C2B6EAA7-C6FE-4F2A-BB5C-C069B4905379}" type="datetime1">
              <a:rPr lang="en-US" smtClean="0">
                <a:solidFill>
                  <a:prstClr val="black">
                    <a:tint val="75000"/>
                  </a:prstClr>
                </a:solidFill>
              </a:rPr>
              <a:pPr defTabSz="843160"/>
              <a:t>5/2/2020</a:t>
            </a:fld>
            <a:endParaRPr lang="en-US">
              <a:solidFill>
                <a:prstClr val="black">
                  <a:tint val="75000"/>
                </a:prstClr>
              </a:solidFill>
            </a:endParaRPr>
          </a:p>
        </p:txBody>
      </p:sp>
      <p:sp>
        <p:nvSpPr>
          <p:cNvPr id="5" name="Footer Placeholder 4"/>
          <p:cNvSpPr>
            <a:spLocks noGrp="1"/>
          </p:cNvSpPr>
          <p:nvPr>
            <p:ph type="ftr" sz="quarter" idx="3"/>
          </p:nvPr>
        </p:nvSpPr>
        <p:spPr>
          <a:xfrm>
            <a:off x="2860675" y="5685403"/>
            <a:ext cx="2914650" cy="326584"/>
          </a:xfrm>
          <a:prstGeom prst="rect">
            <a:avLst/>
          </a:prstGeom>
        </p:spPr>
        <p:txBody>
          <a:bodyPr vert="horz" lIns="84320" tIns="42154" rIns="84320" bIns="42154" rtlCol="0" anchor="ctr"/>
          <a:lstStyle>
            <a:lvl1pPr algn="ctr">
              <a:defRPr sz="1100">
                <a:solidFill>
                  <a:schemeClr val="tx1">
                    <a:tint val="75000"/>
                  </a:schemeClr>
                </a:solidFill>
              </a:defRPr>
            </a:lvl1pPr>
          </a:lstStyle>
          <a:p>
            <a:pPr defTabSz="843160"/>
            <a:endParaRPr lang="en-US">
              <a:solidFill>
                <a:prstClr val="black">
                  <a:tint val="75000"/>
                </a:prstClr>
              </a:solidFill>
            </a:endParaRPr>
          </a:p>
        </p:txBody>
      </p:sp>
      <p:sp>
        <p:nvSpPr>
          <p:cNvPr id="6" name="Slide Number Placeholder 5"/>
          <p:cNvSpPr>
            <a:spLocks noGrp="1"/>
          </p:cNvSpPr>
          <p:nvPr>
            <p:ph type="sldNum" sz="quarter" idx="4"/>
          </p:nvPr>
        </p:nvSpPr>
        <p:spPr>
          <a:xfrm>
            <a:off x="6099175" y="5685403"/>
            <a:ext cx="1943100" cy="326584"/>
          </a:xfrm>
          <a:prstGeom prst="rect">
            <a:avLst/>
          </a:prstGeom>
        </p:spPr>
        <p:txBody>
          <a:bodyPr vert="horz" lIns="84320" tIns="42154" rIns="84320" bIns="42154" rtlCol="0" anchor="ctr"/>
          <a:lstStyle>
            <a:lvl1pPr algn="r">
              <a:defRPr sz="1100">
                <a:solidFill>
                  <a:schemeClr val="tx1">
                    <a:tint val="75000"/>
                  </a:schemeClr>
                </a:solidFill>
              </a:defRPr>
            </a:lvl1pPr>
          </a:lstStyle>
          <a:p>
            <a:pPr defTabSz="843160"/>
            <a:fld id="{5B48CD23-0D50-4559-82D2-69929C27B591}" type="slidenum">
              <a:rPr lang="en-US" smtClean="0">
                <a:solidFill>
                  <a:prstClr val="black">
                    <a:tint val="75000"/>
                  </a:prstClr>
                </a:solidFill>
              </a:rPr>
              <a:pPr defTabSz="843160"/>
              <a:t>‹#›</a:t>
            </a:fld>
            <a:endParaRPr lang="en-US">
              <a:solidFill>
                <a:prstClr val="black">
                  <a:tint val="75000"/>
                </a:prstClr>
              </a:solidFill>
            </a:endParaRPr>
          </a:p>
        </p:txBody>
      </p:sp>
    </p:spTree>
    <p:extLst>
      <p:ext uri="{BB962C8B-B14F-4D97-AF65-F5344CB8AC3E}">
        <p14:creationId xmlns:p14="http://schemas.microsoft.com/office/powerpoint/2010/main" val="370643196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l" defTabSz="843160" rtl="0" eaLnBrk="1" latinLnBrk="0" hangingPunct="1">
        <a:lnSpc>
          <a:spcPct val="90000"/>
        </a:lnSpc>
        <a:spcBef>
          <a:spcPct val="0"/>
        </a:spcBef>
        <a:buNone/>
        <a:defRPr sz="4100" kern="1200">
          <a:solidFill>
            <a:schemeClr val="tx1"/>
          </a:solidFill>
          <a:latin typeface="+mj-lt"/>
          <a:ea typeface="+mj-ea"/>
          <a:cs typeface="+mj-cs"/>
        </a:defRPr>
      </a:lvl1pPr>
    </p:titleStyle>
    <p:bodyStyle>
      <a:lvl1pPr marL="210786" indent="-210786" algn="l" defTabSz="843160" rtl="0" eaLnBrk="1" latinLnBrk="0" hangingPunct="1">
        <a:lnSpc>
          <a:spcPct val="90000"/>
        </a:lnSpc>
        <a:spcBef>
          <a:spcPts val="923"/>
        </a:spcBef>
        <a:buFont typeface="Arial" panose="020B0604020202020204" pitchFamily="34" charset="0"/>
        <a:buChar char="•"/>
        <a:defRPr sz="2600" kern="1200">
          <a:solidFill>
            <a:schemeClr val="tx1"/>
          </a:solidFill>
          <a:latin typeface="+mn-lt"/>
          <a:ea typeface="+mn-ea"/>
          <a:cs typeface="+mn-cs"/>
        </a:defRPr>
      </a:lvl1pPr>
      <a:lvl2pPr marL="632362" indent="-210786" algn="l" defTabSz="843160" rtl="0" eaLnBrk="1" latinLnBrk="0" hangingPunct="1">
        <a:lnSpc>
          <a:spcPct val="90000"/>
        </a:lnSpc>
        <a:spcBef>
          <a:spcPts val="462"/>
        </a:spcBef>
        <a:buFont typeface="Arial" panose="020B0604020202020204" pitchFamily="34" charset="0"/>
        <a:buChar char="•"/>
        <a:defRPr sz="2200" kern="1200">
          <a:solidFill>
            <a:schemeClr val="tx1"/>
          </a:solidFill>
          <a:latin typeface="+mn-lt"/>
          <a:ea typeface="+mn-ea"/>
          <a:cs typeface="+mn-cs"/>
        </a:defRPr>
      </a:lvl2pPr>
      <a:lvl3pPr marL="1053931" indent="-210786" algn="l" defTabSz="843160" rtl="0" eaLnBrk="1" latinLnBrk="0" hangingPunct="1">
        <a:lnSpc>
          <a:spcPct val="90000"/>
        </a:lnSpc>
        <a:spcBef>
          <a:spcPts val="462"/>
        </a:spcBef>
        <a:buFont typeface="Arial" panose="020B0604020202020204" pitchFamily="34" charset="0"/>
        <a:buChar char="•"/>
        <a:defRPr sz="1800" kern="1200">
          <a:solidFill>
            <a:schemeClr val="tx1"/>
          </a:solidFill>
          <a:latin typeface="+mn-lt"/>
          <a:ea typeface="+mn-ea"/>
          <a:cs typeface="+mn-cs"/>
        </a:defRPr>
      </a:lvl3pPr>
      <a:lvl4pPr marL="1475511" indent="-210786" algn="l" defTabSz="843160" rtl="0" eaLnBrk="1" latinLnBrk="0" hangingPunct="1">
        <a:lnSpc>
          <a:spcPct val="90000"/>
        </a:lnSpc>
        <a:spcBef>
          <a:spcPts val="462"/>
        </a:spcBef>
        <a:buFont typeface="Arial" panose="020B0604020202020204" pitchFamily="34" charset="0"/>
        <a:buChar char="•"/>
        <a:defRPr sz="1700" kern="1200">
          <a:solidFill>
            <a:schemeClr val="tx1"/>
          </a:solidFill>
          <a:latin typeface="+mn-lt"/>
          <a:ea typeface="+mn-ea"/>
          <a:cs typeface="+mn-cs"/>
        </a:defRPr>
      </a:lvl4pPr>
      <a:lvl5pPr marL="1897078" indent="-210786" algn="l" defTabSz="843160" rtl="0" eaLnBrk="1" latinLnBrk="0" hangingPunct="1">
        <a:lnSpc>
          <a:spcPct val="90000"/>
        </a:lnSpc>
        <a:spcBef>
          <a:spcPts val="462"/>
        </a:spcBef>
        <a:buFont typeface="Arial" panose="020B0604020202020204" pitchFamily="34" charset="0"/>
        <a:buChar char="•"/>
        <a:defRPr sz="1700" kern="1200">
          <a:solidFill>
            <a:schemeClr val="tx1"/>
          </a:solidFill>
          <a:latin typeface="+mn-lt"/>
          <a:ea typeface="+mn-ea"/>
          <a:cs typeface="+mn-cs"/>
        </a:defRPr>
      </a:lvl5pPr>
      <a:lvl6pPr marL="2318655" indent="-210786" algn="l" defTabSz="843160" rtl="0" eaLnBrk="1" latinLnBrk="0" hangingPunct="1">
        <a:lnSpc>
          <a:spcPct val="90000"/>
        </a:lnSpc>
        <a:spcBef>
          <a:spcPts val="462"/>
        </a:spcBef>
        <a:buFont typeface="Arial" panose="020B0604020202020204" pitchFamily="34" charset="0"/>
        <a:buChar char="•"/>
        <a:defRPr sz="1700" kern="1200">
          <a:solidFill>
            <a:schemeClr val="tx1"/>
          </a:solidFill>
          <a:latin typeface="+mn-lt"/>
          <a:ea typeface="+mn-ea"/>
          <a:cs typeface="+mn-cs"/>
        </a:defRPr>
      </a:lvl6pPr>
      <a:lvl7pPr marL="2740213" indent="-210786" algn="l" defTabSz="843160" rtl="0" eaLnBrk="1" latinLnBrk="0" hangingPunct="1">
        <a:lnSpc>
          <a:spcPct val="90000"/>
        </a:lnSpc>
        <a:spcBef>
          <a:spcPts val="462"/>
        </a:spcBef>
        <a:buFont typeface="Arial" panose="020B0604020202020204" pitchFamily="34" charset="0"/>
        <a:buChar char="•"/>
        <a:defRPr sz="1700" kern="1200">
          <a:solidFill>
            <a:schemeClr val="tx1"/>
          </a:solidFill>
          <a:latin typeface="+mn-lt"/>
          <a:ea typeface="+mn-ea"/>
          <a:cs typeface="+mn-cs"/>
        </a:defRPr>
      </a:lvl7pPr>
      <a:lvl8pPr marL="3161793" indent="-210786" algn="l" defTabSz="843160" rtl="0" eaLnBrk="1" latinLnBrk="0" hangingPunct="1">
        <a:lnSpc>
          <a:spcPct val="90000"/>
        </a:lnSpc>
        <a:spcBef>
          <a:spcPts val="462"/>
        </a:spcBef>
        <a:buFont typeface="Arial" panose="020B0604020202020204" pitchFamily="34" charset="0"/>
        <a:buChar char="•"/>
        <a:defRPr sz="1700" kern="1200">
          <a:solidFill>
            <a:schemeClr val="tx1"/>
          </a:solidFill>
          <a:latin typeface="+mn-lt"/>
          <a:ea typeface="+mn-ea"/>
          <a:cs typeface="+mn-cs"/>
        </a:defRPr>
      </a:lvl8pPr>
      <a:lvl9pPr marL="3583374" indent="-210786" algn="l" defTabSz="843160" rtl="0" eaLnBrk="1" latinLnBrk="0" hangingPunct="1">
        <a:lnSpc>
          <a:spcPct val="90000"/>
        </a:lnSpc>
        <a:spcBef>
          <a:spcPts val="462"/>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843160" rtl="0" eaLnBrk="1" latinLnBrk="0" hangingPunct="1">
        <a:defRPr sz="1700" kern="1200">
          <a:solidFill>
            <a:schemeClr val="tx1"/>
          </a:solidFill>
          <a:latin typeface="+mn-lt"/>
          <a:ea typeface="+mn-ea"/>
          <a:cs typeface="+mn-cs"/>
        </a:defRPr>
      </a:lvl1pPr>
      <a:lvl2pPr marL="421580" algn="l" defTabSz="843160" rtl="0" eaLnBrk="1" latinLnBrk="0" hangingPunct="1">
        <a:defRPr sz="1700" kern="1200">
          <a:solidFill>
            <a:schemeClr val="tx1"/>
          </a:solidFill>
          <a:latin typeface="+mn-lt"/>
          <a:ea typeface="+mn-ea"/>
          <a:cs typeface="+mn-cs"/>
        </a:defRPr>
      </a:lvl2pPr>
      <a:lvl3pPr marL="843160" algn="l" defTabSz="843160" rtl="0" eaLnBrk="1" latinLnBrk="0" hangingPunct="1">
        <a:defRPr sz="1700" kern="1200">
          <a:solidFill>
            <a:schemeClr val="tx1"/>
          </a:solidFill>
          <a:latin typeface="+mn-lt"/>
          <a:ea typeface="+mn-ea"/>
          <a:cs typeface="+mn-cs"/>
        </a:defRPr>
      </a:lvl3pPr>
      <a:lvl4pPr marL="1264717" algn="l" defTabSz="843160" rtl="0" eaLnBrk="1" latinLnBrk="0" hangingPunct="1">
        <a:defRPr sz="1700" kern="1200">
          <a:solidFill>
            <a:schemeClr val="tx1"/>
          </a:solidFill>
          <a:latin typeface="+mn-lt"/>
          <a:ea typeface="+mn-ea"/>
          <a:cs typeface="+mn-cs"/>
        </a:defRPr>
      </a:lvl4pPr>
      <a:lvl5pPr marL="1686325" algn="l" defTabSz="843160" rtl="0" eaLnBrk="1" latinLnBrk="0" hangingPunct="1">
        <a:defRPr sz="1700" kern="1200">
          <a:solidFill>
            <a:schemeClr val="tx1"/>
          </a:solidFill>
          <a:latin typeface="+mn-lt"/>
          <a:ea typeface="+mn-ea"/>
          <a:cs typeface="+mn-cs"/>
        </a:defRPr>
      </a:lvl5pPr>
      <a:lvl6pPr marL="2107862" algn="l" defTabSz="843160" rtl="0" eaLnBrk="1" latinLnBrk="0" hangingPunct="1">
        <a:defRPr sz="1700" kern="1200">
          <a:solidFill>
            <a:schemeClr val="tx1"/>
          </a:solidFill>
          <a:latin typeface="+mn-lt"/>
          <a:ea typeface="+mn-ea"/>
          <a:cs typeface="+mn-cs"/>
        </a:defRPr>
      </a:lvl6pPr>
      <a:lvl7pPr marL="2529436" algn="l" defTabSz="843160" rtl="0" eaLnBrk="1" latinLnBrk="0" hangingPunct="1">
        <a:defRPr sz="1700" kern="1200">
          <a:solidFill>
            <a:schemeClr val="tx1"/>
          </a:solidFill>
          <a:latin typeface="+mn-lt"/>
          <a:ea typeface="+mn-ea"/>
          <a:cs typeface="+mn-cs"/>
        </a:defRPr>
      </a:lvl7pPr>
      <a:lvl8pPr marL="2951008" algn="l" defTabSz="843160" rtl="0" eaLnBrk="1" latinLnBrk="0" hangingPunct="1">
        <a:defRPr sz="1700" kern="1200">
          <a:solidFill>
            <a:schemeClr val="tx1"/>
          </a:solidFill>
          <a:latin typeface="+mn-lt"/>
          <a:ea typeface="+mn-ea"/>
          <a:cs typeface="+mn-cs"/>
        </a:defRPr>
      </a:lvl8pPr>
      <a:lvl9pPr marL="3372585" algn="l" defTabSz="843160"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
            <a:ext cx="8204200" cy="4362027"/>
            <a:chOff x="0" y="0"/>
            <a:chExt cx="5472" cy="3072"/>
          </a:xfrm>
        </p:grpSpPr>
        <p:sp>
          <p:nvSpPr>
            <p:cNvPr id="1033" name="Rectangle 3"/>
            <p:cNvSpPr>
              <a:spLocks noChangeArrowheads="1"/>
            </p:cNvSpPr>
            <p:nvPr/>
          </p:nvSpPr>
          <p:spPr bwMode="auto">
            <a:xfrm>
              <a:off x="0" y="0"/>
              <a:ext cx="38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3480" eaLnBrk="1" fontAlgn="base" hangingPunct="1">
                <a:spcBef>
                  <a:spcPct val="0"/>
                </a:spcBef>
                <a:spcAft>
                  <a:spcPct val="0"/>
                </a:spcAft>
                <a:defRPr/>
              </a:pPr>
              <a:endParaRPr lang="en-US" altLang="en-US" smtClean="0">
                <a:solidFill>
                  <a:srgbClr val="000000"/>
                </a:solidFill>
                <a:latin typeface="Times New Roman"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1035" name="Rectangle 5"/>
              <p:cNvSpPr>
                <a:spLocks noChangeArrowheads="1"/>
              </p:cNvSpPr>
              <p:nvPr/>
            </p:nvSpPr>
            <p:spPr bwMode="auto">
              <a:xfrm>
                <a:off x="4320" y="893"/>
                <a:ext cx="1152" cy="11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3480" eaLnBrk="1" fontAlgn="base" hangingPunct="1">
                  <a:spcBef>
                    <a:spcPct val="0"/>
                  </a:spcBef>
                  <a:spcAft>
                    <a:spcPct val="0"/>
                  </a:spcAft>
                  <a:defRPr/>
                </a:pPr>
                <a:endParaRPr lang="en-US" altLang="en-US" smtClean="0">
                  <a:solidFill>
                    <a:srgbClr val="000000"/>
                  </a:solidFill>
                  <a:latin typeface="Times New Roman" pitchFamily="18" charset="0"/>
                </a:endParaRPr>
              </a:p>
            </p:txBody>
          </p:sp>
          <p:sp>
            <p:nvSpPr>
              <p:cNvPr id="1036"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pPr defTabSz="913480" fontAlgn="base">
                  <a:spcBef>
                    <a:spcPct val="0"/>
                  </a:spcBef>
                  <a:spcAft>
                    <a:spcPct val="0"/>
                  </a:spcAft>
                </a:pPr>
                <a:endParaRPr lang="en-US" smtClean="0">
                  <a:solidFill>
                    <a:srgbClr val="000000"/>
                  </a:solidFill>
                  <a:ea typeface="ＭＳ Ｐゴシック" pitchFamily="34" charset="-128"/>
                </a:endParaRPr>
              </a:p>
            </p:txBody>
          </p:sp>
        </p:grpSp>
      </p:grpSp>
      <p:sp>
        <p:nvSpPr>
          <p:cNvPr id="1027" name="Rectangle 7"/>
          <p:cNvSpPr>
            <a:spLocks noGrp="1" noChangeArrowheads="1"/>
          </p:cNvSpPr>
          <p:nvPr>
            <p:ph type="title"/>
          </p:nvPr>
        </p:nvSpPr>
        <p:spPr bwMode="auto">
          <a:xfrm>
            <a:off x="863600" y="248488"/>
            <a:ext cx="73406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20" tIns="42154" rIns="84320" bIns="42154" numCol="1" anchor="ctr" anchorCtr="0" compatLnSpc="1">
            <a:prstTxWarp prst="textNoShape">
              <a:avLst/>
            </a:prstTxWarp>
          </a:bodyPr>
          <a:lstStyle/>
          <a:p>
            <a:pPr lvl="0"/>
            <a:r>
              <a:rPr lang="en-US" altLang="en-US" smtClean="0"/>
              <a:t>Click to edit Master title style</a:t>
            </a:r>
          </a:p>
        </p:txBody>
      </p:sp>
      <p:sp>
        <p:nvSpPr>
          <p:cNvPr id="1028" name="Rectangle 8"/>
          <p:cNvSpPr>
            <a:spLocks noGrp="1" noChangeArrowheads="1"/>
          </p:cNvSpPr>
          <p:nvPr>
            <p:ph type="body" idx="1"/>
          </p:nvPr>
        </p:nvSpPr>
        <p:spPr bwMode="auto">
          <a:xfrm>
            <a:off x="863600" y="1431290"/>
            <a:ext cx="7340600" cy="4052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20" tIns="42154" rIns="84320" bIns="4215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201" name="Rectangle 9"/>
          <p:cNvSpPr>
            <a:spLocks noGrp="1" noChangeArrowheads="1"/>
          </p:cNvSpPr>
          <p:nvPr>
            <p:ph type="dt" sz="half" idx="2"/>
          </p:nvPr>
        </p:nvSpPr>
        <p:spPr bwMode="auto">
          <a:xfrm>
            <a:off x="863600" y="5591687"/>
            <a:ext cx="1871133" cy="408940"/>
          </a:xfrm>
          <a:prstGeom prst="rect">
            <a:avLst/>
          </a:prstGeom>
          <a:noFill/>
          <a:ln w="9525">
            <a:noFill/>
            <a:miter lim="800000"/>
            <a:headEnd/>
            <a:tailEnd/>
          </a:ln>
          <a:effectLst/>
        </p:spPr>
        <p:txBody>
          <a:bodyPr vert="horz" wrap="square" lIns="84320" tIns="42154" rIns="84320" bIns="42154" numCol="1" anchor="t" anchorCtr="0" compatLnSpc="1">
            <a:prstTxWarp prst="textNoShape">
              <a:avLst/>
            </a:prstTxWarp>
          </a:bodyPr>
          <a:lstStyle>
            <a:lvl1pPr>
              <a:defRPr sz="900">
                <a:latin typeface="Arial" pitchFamily="34" charset="0"/>
                <a:ea typeface="+mn-ea"/>
                <a:cs typeface="Arial" pitchFamily="34" charset="0"/>
              </a:defRPr>
            </a:lvl1pPr>
          </a:lstStyle>
          <a:p>
            <a:pPr defTabSz="913480" fontAlgn="base">
              <a:spcBef>
                <a:spcPct val="0"/>
              </a:spcBef>
              <a:spcAft>
                <a:spcPct val="0"/>
              </a:spcAft>
              <a:defRPr/>
            </a:pPr>
            <a:fld id="{92042052-DA59-4E91-A5AE-776A8C46355A}" type="datetime1">
              <a:rPr lang="en-US" smtClean="0">
                <a:solidFill>
                  <a:srgbClr val="000000"/>
                </a:solidFill>
              </a:rPr>
              <a:pPr defTabSz="913480" fontAlgn="base">
                <a:spcBef>
                  <a:spcPct val="0"/>
                </a:spcBef>
                <a:spcAft>
                  <a:spcPct val="0"/>
                </a:spcAft>
                <a:defRPr/>
              </a:pPr>
              <a:t>5/2/2020</a:t>
            </a:fld>
            <a:endParaRPr lang="en-US">
              <a:solidFill>
                <a:srgbClr val="000000"/>
              </a:solidFill>
            </a:endParaRPr>
          </a:p>
        </p:txBody>
      </p:sp>
      <p:sp>
        <p:nvSpPr>
          <p:cNvPr id="8202" name="Rectangle 10"/>
          <p:cNvSpPr>
            <a:spLocks noGrp="1" noChangeArrowheads="1"/>
          </p:cNvSpPr>
          <p:nvPr>
            <p:ph type="ftr" sz="quarter" idx="3"/>
          </p:nvPr>
        </p:nvSpPr>
        <p:spPr bwMode="auto">
          <a:xfrm>
            <a:off x="3166533" y="5588847"/>
            <a:ext cx="2806700" cy="408940"/>
          </a:xfrm>
          <a:prstGeom prst="rect">
            <a:avLst/>
          </a:prstGeom>
          <a:noFill/>
          <a:ln w="9525">
            <a:noFill/>
            <a:miter lim="800000"/>
            <a:headEnd/>
            <a:tailEnd/>
          </a:ln>
          <a:effectLst/>
        </p:spPr>
        <p:txBody>
          <a:bodyPr vert="horz" wrap="square" lIns="84320" tIns="42154" rIns="84320" bIns="42154" numCol="1" anchor="t" anchorCtr="0" compatLnSpc="1">
            <a:prstTxWarp prst="textNoShape">
              <a:avLst/>
            </a:prstTxWarp>
          </a:bodyPr>
          <a:lstStyle>
            <a:lvl1pPr algn="ctr">
              <a:defRPr sz="900">
                <a:latin typeface="Arial" pitchFamily="34" charset="0"/>
                <a:ea typeface="+mn-ea"/>
                <a:cs typeface="Arial" pitchFamily="34" charset="0"/>
              </a:defRPr>
            </a:lvl1pPr>
          </a:lstStyle>
          <a:p>
            <a:pPr defTabSz="913480" fontAlgn="base">
              <a:spcBef>
                <a:spcPct val="0"/>
              </a:spcBef>
              <a:spcAft>
                <a:spcPct val="0"/>
              </a:spcAft>
              <a:defRPr/>
            </a:pPr>
            <a:endParaRPr lang="en-US">
              <a:solidFill>
                <a:srgbClr val="000000"/>
              </a:solidFill>
            </a:endParaRPr>
          </a:p>
        </p:txBody>
      </p:sp>
      <p:sp>
        <p:nvSpPr>
          <p:cNvPr id="8203" name="Rectangle 11"/>
          <p:cNvSpPr>
            <a:spLocks noGrp="1" noChangeArrowheads="1"/>
          </p:cNvSpPr>
          <p:nvPr>
            <p:ph type="sldNum" sz="quarter" idx="4"/>
          </p:nvPr>
        </p:nvSpPr>
        <p:spPr bwMode="auto">
          <a:xfrm>
            <a:off x="6405033" y="5588847"/>
            <a:ext cx="1799167" cy="408940"/>
          </a:xfrm>
          <a:prstGeom prst="rect">
            <a:avLst/>
          </a:prstGeom>
          <a:noFill/>
          <a:ln w="9525">
            <a:noFill/>
            <a:miter lim="800000"/>
            <a:headEnd/>
            <a:tailEnd/>
          </a:ln>
          <a:effectLst/>
        </p:spPr>
        <p:txBody>
          <a:bodyPr vert="horz" wrap="square" lIns="84320" tIns="42154" rIns="84320" bIns="42154" numCol="1" anchor="t" anchorCtr="0" compatLnSpc="1">
            <a:prstTxWarp prst="textNoShape">
              <a:avLst/>
            </a:prstTxWarp>
          </a:bodyPr>
          <a:lstStyle>
            <a:lvl1pPr algn="r">
              <a:defRPr sz="900" smtClean="0">
                <a:latin typeface="Arial" pitchFamily="34" charset="0"/>
              </a:defRPr>
            </a:lvl1pPr>
          </a:lstStyle>
          <a:p>
            <a:pPr defTabSz="913480" fontAlgn="base">
              <a:spcBef>
                <a:spcPct val="0"/>
              </a:spcBef>
              <a:spcAft>
                <a:spcPct val="0"/>
              </a:spcAft>
              <a:defRPr/>
            </a:pPr>
            <a:fld id="{7CFE7428-1E4B-4AD8-8B97-5029D206BD47}" type="slidenum">
              <a:rPr lang="en-US" altLang="en-US" smtClean="0">
                <a:solidFill>
                  <a:srgbClr val="000000"/>
                </a:solidFill>
                <a:ea typeface="ＭＳ Ｐゴシック" pitchFamily="34" charset="-128"/>
              </a:rPr>
              <a:pPr defTabSz="913480" fontAlgn="base">
                <a:spcBef>
                  <a:spcPct val="0"/>
                </a:spcBef>
                <a:spcAft>
                  <a:spcPct val="0"/>
                </a:spcAft>
                <a:defRPr/>
              </a:pPr>
              <a:t>‹#›</a:t>
            </a:fld>
            <a:endParaRPr lang="en-US" altLang="en-US">
              <a:solidFill>
                <a:srgbClr val="000000"/>
              </a:solidFill>
              <a:ea typeface="ＭＳ Ｐゴシック" pitchFamily="34" charset="-128"/>
            </a:endParaRPr>
          </a:p>
        </p:txBody>
      </p:sp>
      <p:sp>
        <p:nvSpPr>
          <p:cNvPr id="1032" name="Line 12"/>
          <p:cNvSpPr>
            <a:spLocks noChangeShapeType="1"/>
          </p:cNvSpPr>
          <p:nvPr/>
        </p:nvSpPr>
        <p:spPr bwMode="auto">
          <a:xfrm>
            <a:off x="0" y="4362027"/>
            <a:ext cx="575733"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lIns="84320" tIns="42154" rIns="84320" bIns="42154"/>
          <a:lstStyle/>
          <a:p>
            <a:pPr defTabSz="913480" fontAlgn="base">
              <a:spcBef>
                <a:spcPct val="0"/>
              </a:spcBef>
              <a:spcAft>
                <a:spcPct val="0"/>
              </a:spcAft>
            </a:pPr>
            <a:endParaRPr lang="en-US" smtClean="0">
              <a:solidFill>
                <a:srgbClr val="000000"/>
              </a:solidFill>
              <a:ea typeface="ＭＳ Ｐゴシック" pitchFamily="34" charset="-128"/>
            </a:endParaRPr>
          </a:p>
        </p:txBody>
      </p:sp>
    </p:spTree>
    <p:extLst>
      <p:ext uri="{BB962C8B-B14F-4D97-AF65-F5344CB8AC3E}">
        <p14:creationId xmlns:p14="http://schemas.microsoft.com/office/powerpoint/2010/main" val="203571803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900">
          <a:solidFill>
            <a:schemeClr val="tx2"/>
          </a:solidFill>
          <a:latin typeface="+mj-lt"/>
          <a:ea typeface="ＭＳ Ｐゴシック" charset="0"/>
          <a:cs typeface="+mj-cs"/>
        </a:defRPr>
      </a:lvl1pPr>
      <a:lvl2pPr algn="l" rtl="0" eaLnBrk="0" fontAlgn="base" hangingPunct="0">
        <a:spcBef>
          <a:spcPct val="0"/>
        </a:spcBef>
        <a:spcAft>
          <a:spcPct val="0"/>
        </a:spcAft>
        <a:defRPr sz="3900">
          <a:solidFill>
            <a:schemeClr val="tx2"/>
          </a:solidFill>
          <a:latin typeface="Times New Roman" pitchFamily="18" charset="0"/>
          <a:ea typeface="ＭＳ Ｐゴシック" charset="0"/>
          <a:cs typeface="Arial" pitchFamily="34" charset="0"/>
        </a:defRPr>
      </a:lvl2pPr>
      <a:lvl3pPr algn="l" rtl="0" eaLnBrk="0" fontAlgn="base" hangingPunct="0">
        <a:spcBef>
          <a:spcPct val="0"/>
        </a:spcBef>
        <a:spcAft>
          <a:spcPct val="0"/>
        </a:spcAft>
        <a:defRPr sz="3900">
          <a:solidFill>
            <a:schemeClr val="tx2"/>
          </a:solidFill>
          <a:latin typeface="Times New Roman" pitchFamily="18" charset="0"/>
          <a:ea typeface="ＭＳ Ｐゴシック" charset="0"/>
          <a:cs typeface="Arial" pitchFamily="34" charset="0"/>
        </a:defRPr>
      </a:lvl3pPr>
      <a:lvl4pPr algn="l" rtl="0" eaLnBrk="0" fontAlgn="base" hangingPunct="0">
        <a:spcBef>
          <a:spcPct val="0"/>
        </a:spcBef>
        <a:spcAft>
          <a:spcPct val="0"/>
        </a:spcAft>
        <a:defRPr sz="3900">
          <a:solidFill>
            <a:schemeClr val="tx2"/>
          </a:solidFill>
          <a:latin typeface="Times New Roman" pitchFamily="18" charset="0"/>
          <a:ea typeface="ＭＳ Ｐゴシック" charset="0"/>
          <a:cs typeface="Arial" pitchFamily="34" charset="0"/>
        </a:defRPr>
      </a:lvl4pPr>
      <a:lvl5pPr algn="l" rtl="0" eaLnBrk="0" fontAlgn="base" hangingPunct="0">
        <a:spcBef>
          <a:spcPct val="0"/>
        </a:spcBef>
        <a:spcAft>
          <a:spcPct val="0"/>
        </a:spcAft>
        <a:defRPr sz="3900">
          <a:solidFill>
            <a:schemeClr val="tx2"/>
          </a:solidFill>
          <a:latin typeface="Times New Roman" pitchFamily="18" charset="0"/>
          <a:ea typeface="ＭＳ Ｐゴシック" charset="0"/>
          <a:cs typeface="Arial" pitchFamily="34" charset="0"/>
        </a:defRPr>
      </a:lvl5pPr>
      <a:lvl6pPr marL="421580" algn="l" rtl="0" fontAlgn="base">
        <a:spcBef>
          <a:spcPct val="0"/>
        </a:spcBef>
        <a:spcAft>
          <a:spcPct val="0"/>
        </a:spcAft>
        <a:defRPr sz="3900">
          <a:solidFill>
            <a:schemeClr val="tx2"/>
          </a:solidFill>
          <a:latin typeface="Times New Roman" pitchFamily="18" charset="0"/>
          <a:cs typeface="Arial" pitchFamily="34" charset="0"/>
        </a:defRPr>
      </a:lvl6pPr>
      <a:lvl7pPr marL="843160" algn="l" rtl="0" fontAlgn="base">
        <a:spcBef>
          <a:spcPct val="0"/>
        </a:spcBef>
        <a:spcAft>
          <a:spcPct val="0"/>
        </a:spcAft>
        <a:defRPr sz="3900">
          <a:solidFill>
            <a:schemeClr val="tx2"/>
          </a:solidFill>
          <a:latin typeface="Times New Roman" pitchFamily="18" charset="0"/>
          <a:cs typeface="Arial" pitchFamily="34" charset="0"/>
        </a:defRPr>
      </a:lvl7pPr>
      <a:lvl8pPr marL="1264717" algn="l" rtl="0" fontAlgn="base">
        <a:spcBef>
          <a:spcPct val="0"/>
        </a:spcBef>
        <a:spcAft>
          <a:spcPct val="0"/>
        </a:spcAft>
        <a:defRPr sz="3900">
          <a:solidFill>
            <a:schemeClr val="tx2"/>
          </a:solidFill>
          <a:latin typeface="Times New Roman" pitchFamily="18" charset="0"/>
          <a:cs typeface="Arial" pitchFamily="34" charset="0"/>
        </a:defRPr>
      </a:lvl8pPr>
      <a:lvl9pPr marL="1686325" algn="l" rtl="0" fontAlgn="base">
        <a:spcBef>
          <a:spcPct val="0"/>
        </a:spcBef>
        <a:spcAft>
          <a:spcPct val="0"/>
        </a:spcAft>
        <a:defRPr sz="3900">
          <a:solidFill>
            <a:schemeClr val="tx2"/>
          </a:solidFill>
          <a:latin typeface="Times New Roman" pitchFamily="18" charset="0"/>
          <a:cs typeface="Arial" pitchFamily="34" charset="0"/>
        </a:defRPr>
      </a:lvl9pPr>
    </p:titleStyle>
    <p:bodyStyle>
      <a:lvl1pPr marL="316180" indent="-316180" algn="l" rtl="0" eaLnBrk="0" fontAlgn="base" hangingPunct="0">
        <a:spcBef>
          <a:spcPct val="20000"/>
        </a:spcBef>
        <a:spcAft>
          <a:spcPct val="0"/>
        </a:spcAft>
        <a:buClr>
          <a:schemeClr val="folHlink"/>
        </a:buClr>
        <a:buSzPct val="90000"/>
        <a:buFont typeface="Wingdings" pitchFamily="2" charset="2"/>
        <a:buChar char="n"/>
        <a:defRPr sz="2600">
          <a:solidFill>
            <a:schemeClr val="tx1"/>
          </a:solidFill>
          <a:latin typeface="+mn-lt"/>
          <a:ea typeface="ＭＳ Ｐゴシック" charset="0"/>
          <a:cs typeface="+mn-cs"/>
        </a:defRPr>
      </a:lvl1pPr>
      <a:lvl2pPr marL="685053" indent="-263471" algn="l" rtl="0" eaLnBrk="0" fontAlgn="base" hangingPunct="0">
        <a:spcBef>
          <a:spcPct val="20000"/>
        </a:spcBef>
        <a:spcAft>
          <a:spcPct val="0"/>
        </a:spcAft>
        <a:buClr>
          <a:schemeClr val="accent1"/>
        </a:buClr>
        <a:buSzPct val="75000"/>
        <a:buFont typeface="Wingdings" pitchFamily="2" charset="2"/>
        <a:buChar char="n"/>
        <a:defRPr sz="2400">
          <a:solidFill>
            <a:schemeClr val="tx1"/>
          </a:solidFill>
          <a:latin typeface="+mn-lt"/>
          <a:ea typeface="Arial" charset="0"/>
          <a:cs typeface="+mn-cs"/>
        </a:defRPr>
      </a:lvl2pPr>
      <a:lvl3pPr marL="1053931" indent="-210786" algn="l" rtl="0" eaLnBrk="0" fontAlgn="base" hangingPunct="0">
        <a:spcBef>
          <a:spcPct val="20000"/>
        </a:spcBef>
        <a:spcAft>
          <a:spcPct val="0"/>
        </a:spcAft>
        <a:buClr>
          <a:schemeClr val="folHlink"/>
        </a:buClr>
        <a:buSzPct val="55000"/>
        <a:buFont typeface="Wingdings" pitchFamily="2" charset="2"/>
        <a:buChar char="n"/>
        <a:defRPr sz="2100">
          <a:solidFill>
            <a:schemeClr val="tx1"/>
          </a:solidFill>
          <a:latin typeface="+mn-lt"/>
          <a:ea typeface="Arial" charset="0"/>
          <a:cs typeface="+mn-cs"/>
        </a:defRPr>
      </a:lvl3pPr>
      <a:lvl4pPr marL="1475511" indent="-210786" algn="l" rtl="0" eaLnBrk="0" fontAlgn="base" hangingPunct="0">
        <a:spcBef>
          <a:spcPct val="20000"/>
        </a:spcBef>
        <a:spcAft>
          <a:spcPct val="0"/>
        </a:spcAft>
        <a:buClr>
          <a:schemeClr val="accent1"/>
        </a:buClr>
        <a:buFont typeface="Wingdings" pitchFamily="2" charset="2"/>
        <a:buChar char="§"/>
        <a:defRPr sz="1800">
          <a:solidFill>
            <a:schemeClr val="tx1"/>
          </a:solidFill>
          <a:latin typeface="+mn-lt"/>
          <a:ea typeface="Arial" charset="0"/>
          <a:cs typeface="+mn-cs"/>
        </a:defRPr>
      </a:lvl4pPr>
      <a:lvl5pPr marL="1897078" indent="-210786" algn="l" rtl="0" eaLnBrk="0" fontAlgn="base" hangingPunct="0">
        <a:spcBef>
          <a:spcPct val="20000"/>
        </a:spcBef>
        <a:spcAft>
          <a:spcPct val="0"/>
        </a:spcAft>
        <a:buClr>
          <a:schemeClr val="accent1"/>
        </a:buClr>
        <a:buFont typeface="Wingdings" pitchFamily="2" charset="2"/>
        <a:buChar char="§"/>
        <a:defRPr sz="1800">
          <a:solidFill>
            <a:schemeClr val="tx1"/>
          </a:solidFill>
          <a:latin typeface="+mn-lt"/>
          <a:ea typeface="Arial" charset="0"/>
          <a:cs typeface="+mn-cs"/>
        </a:defRPr>
      </a:lvl5pPr>
      <a:lvl6pPr marL="2318655" indent="-210786" algn="l" rtl="0" fontAlgn="base">
        <a:spcBef>
          <a:spcPct val="20000"/>
        </a:spcBef>
        <a:spcAft>
          <a:spcPct val="0"/>
        </a:spcAft>
        <a:buClr>
          <a:schemeClr val="accent1"/>
        </a:buClr>
        <a:buFont typeface="Wingdings" pitchFamily="2" charset="2"/>
        <a:buChar char="§"/>
        <a:defRPr sz="1800">
          <a:solidFill>
            <a:schemeClr val="tx1"/>
          </a:solidFill>
          <a:latin typeface="+mn-lt"/>
          <a:cs typeface="+mn-cs"/>
        </a:defRPr>
      </a:lvl6pPr>
      <a:lvl7pPr marL="2740213" indent="-210786" algn="l" rtl="0" fontAlgn="base">
        <a:spcBef>
          <a:spcPct val="20000"/>
        </a:spcBef>
        <a:spcAft>
          <a:spcPct val="0"/>
        </a:spcAft>
        <a:buClr>
          <a:schemeClr val="accent1"/>
        </a:buClr>
        <a:buFont typeface="Wingdings" pitchFamily="2" charset="2"/>
        <a:buChar char="§"/>
        <a:defRPr sz="1800">
          <a:solidFill>
            <a:schemeClr val="tx1"/>
          </a:solidFill>
          <a:latin typeface="+mn-lt"/>
          <a:cs typeface="+mn-cs"/>
        </a:defRPr>
      </a:lvl7pPr>
      <a:lvl8pPr marL="3161793" indent="-210786" algn="l" rtl="0" fontAlgn="base">
        <a:spcBef>
          <a:spcPct val="20000"/>
        </a:spcBef>
        <a:spcAft>
          <a:spcPct val="0"/>
        </a:spcAft>
        <a:buClr>
          <a:schemeClr val="accent1"/>
        </a:buClr>
        <a:buFont typeface="Wingdings" pitchFamily="2" charset="2"/>
        <a:buChar char="§"/>
        <a:defRPr sz="1800">
          <a:solidFill>
            <a:schemeClr val="tx1"/>
          </a:solidFill>
          <a:latin typeface="+mn-lt"/>
          <a:cs typeface="+mn-cs"/>
        </a:defRPr>
      </a:lvl8pPr>
      <a:lvl9pPr marL="3583374" indent="-210786" algn="l" rtl="0" fontAlgn="base">
        <a:spcBef>
          <a:spcPct val="20000"/>
        </a:spcBef>
        <a:spcAft>
          <a:spcPct val="0"/>
        </a:spcAft>
        <a:buClr>
          <a:schemeClr val="accent1"/>
        </a:buClr>
        <a:buFont typeface="Wingdings" pitchFamily="2" charset="2"/>
        <a:buChar char="§"/>
        <a:defRPr sz="1800">
          <a:solidFill>
            <a:schemeClr val="tx1"/>
          </a:solidFill>
          <a:latin typeface="+mn-lt"/>
          <a:cs typeface="+mn-cs"/>
        </a:defRPr>
      </a:lvl9pPr>
    </p:bodyStyle>
    <p:otherStyle>
      <a:defPPr>
        <a:defRPr lang="en-US"/>
      </a:defPPr>
      <a:lvl1pPr marL="0" algn="l" defTabSz="843160" rtl="0" eaLnBrk="1" latinLnBrk="0" hangingPunct="1">
        <a:defRPr sz="1700" kern="1200">
          <a:solidFill>
            <a:schemeClr val="tx1"/>
          </a:solidFill>
          <a:latin typeface="+mn-lt"/>
          <a:ea typeface="+mn-ea"/>
          <a:cs typeface="+mn-cs"/>
        </a:defRPr>
      </a:lvl1pPr>
      <a:lvl2pPr marL="421580" algn="l" defTabSz="843160" rtl="0" eaLnBrk="1" latinLnBrk="0" hangingPunct="1">
        <a:defRPr sz="1700" kern="1200">
          <a:solidFill>
            <a:schemeClr val="tx1"/>
          </a:solidFill>
          <a:latin typeface="+mn-lt"/>
          <a:ea typeface="+mn-ea"/>
          <a:cs typeface="+mn-cs"/>
        </a:defRPr>
      </a:lvl2pPr>
      <a:lvl3pPr marL="843160" algn="l" defTabSz="843160" rtl="0" eaLnBrk="1" latinLnBrk="0" hangingPunct="1">
        <a:defRPr sz="1700" kern="1200">
          <a:solidFill>
            <a:schemeClr val="tx1"/>
          </a:solidFill>
          <a:latin typeface="+mn-lt"/>
          <a:ea typeface="+mn-ea"/>
          <a:cs typeface="+mn-cs"/>
        </a:defRPr>
      </a:lvl3pPr>
      <a:lvl4pPr marL="1264717" algn="l" defTabSz="843160" rtl="0" eaLnBrk="1" latinLnBrk="0" hangingPunct="1">
        <a:defRPr sz="1700" kern="1200">
          <a:solidFill>
            <a:schemeClr val="tx1"/>
          </a:solidFill>
          <a:latin typeface="+mn-lt"/>
          <a:ea typeface="+mn-ea"/>
          <a:cs typeface="+mn-cs"/>
        </a:defRPr>
      </a:lvl4pPr>
      <a:lvl5pPr marL="1686325" algn="l" defTabSz="843160" rtl="0" eaLnBrk="1" latinLnBrk="0" hangingPunct="1">
        <a:defRPr sz="1700" kern="1200">
          <a:solidFill>
            <a:schemeClr val="tx1"/>
          </a:solidFill>
          <a:latin typeface="+mn-lt"/>
          <a:ea typeface="+mn-ea"/>
          <a:cs typeface="+mn-cs"/>
        </a:defRPr>
      </a:lvl5pPr>
      <a:lvl6pPr marL="2107862" algn="l" defTabSz="843160" rtl="0" eaLnBrk="1" latinLnBrk="0" hangingPunct="1">
        <a:defRPr sz="1700" kern="1200">
          <a:solidFill>
            <a:schemeClr val="tx1"/>
          </a:solidFill>
          <a:latin typeface="+mn-lt"/>
          <a:ea typeface="+mn-ea"/>
          <a:cs typeface="+mn-cs"/>
        </a:defRPr>
      </a:lvl6pPr>
      <a:lvl7pPr marL="2529436" algn="l" defTabSz="843160" rtl="0" eaLnBrk="1" latinLnBrk="0" hangingPunct="1">
        <a:defRPr sz="1700" kern="1200">
          <a:solidFill>
            <a:schemeClr val="tx1"/>
          </a:solidFill>
          <a:latin typeface="+mn-lt"/>
          <a:ea typeface="+mn-ea"/>
          <a:cs typeface="+mn-cs"/>
        </a:defRPr>
      </a:lvl7pPr>
      <a:lvl8pPr marL="2951008" algn="l" defTabSz="843160" rtl="0" eaLnBrk="1" latinLnBrk="0" hangingPunct="1">
        <a:defRPr sz="1700" kern="1200">
          <a:solidFill>
            <a:schemeClr val="tx1"/>
          </a:solidFill>
          <a:latin typeface="+mn-lt"/>
          <a:ea typeface="+mn-ea"/>
          <a:cs typeface="+mn-cs"/>
        </a:defRPr>
      </a:lvl8pPr>
      <a:lvl9pPr marL="3372585" algn="l" defTabSz="843160" rtl="0" eaLnBrk="1" latinLnBrk="0" hangingPunct="1">
        <a:defRPr sz="1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
            <a:ext cx="8204200" cy="4362027"/>
            <a:chOff x="0" y="0"/>
            <a:chExt cx="5472" cy="3072"/>
          </a:xfrm>
        </p:grpSpPr>
        <p:sp>
          <p:nvSpPr>
            <p:cNvPr id="1033" name="Rectangle 3"/>
            <p:cNvSpPr>
              <a:spLocks noChangeArrowheads="1"/>
            </p:cNvSpPr>
            <p:nvPr/>
          </p:nvSpPr>
          <p:spPr bwMode="auto">
            <a:xfrm>
              <a:off x="0" y="0"/>
              <a:ext cx="38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3500" eaLnBrk="1" fontAlgn="base" hangingPunct="1">
                <a:spcBef>
                  <a:spcPct val="0"/>
                </a:spcBef>
                <a:spcAft>
                  <a:spcPct val="0"/>
                </a:spcAft>
                <a:defRPr/>
              </a:pPr>
              <a:endParaRPr lang="en-US" altLang="en-US" smtClean="0">
                <a:solidFill>
                  <a:srgbClr val="000000"/>
                </a:solidFill>
                <a:latin typeface="Times New Roman"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1035" name="Rectangle 5"/>
              <p:cNvSpPr>
                <a:spLocks noChangeArrowheads="1"/>
              </p:cNvSpPr>
              <p:nvPr/>
            </p:nvSpPr>
            <p:spPr bwMode="auto">
              <a:xfrm>
                <a:off x="4320" y="893"/>
                <a:ext cx="1152" cy="11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3500" eaLnBrk="1" fontAlgn="base" hangingPunct="1">
                  <a:spcBef>
                    <a:spcPct val="0"/>
                  </a:spcBef>
                  <a:spcAft>
                    <a:spcPct val="0"/>
                  </a:spcAft>
                  <a:defRPr/>
                </a:pPr>
                <a:endParaRPr lang="en-US" altLang="en-US" smtClean="0">
                  <a:solidFill>
                    <a:srgbClr val="000000"/>
                  </a:solidFill>
                  <a:latin typeface="Times New Roman" pitchFamily="18" charset="0"/>
                </a:endParaRPr>
              </a:p>
            </p:txBody>
          </p:sp>
          <p:sp>
            <p:nvSpPr>
              <p:cNvPr id="1036"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pPr defTabSz="913500" fontAlgn="base">
                  <a:spcBef>
                    <a:spcPct val="0"/>
                  </a:spcBef>
                  <a:spcAft>
                    <a:spcPct val="0"/>
                  </a:spcAft>
                </a:pPr>
                <a:endParaRPr lang="en-US" smtClean="0">
                  <a:solidFill>
                    <a:srgbClr val="000000"/>
                  </a:solidFill>
                  <a:ea typeface="ＭＳ Ｐゴシック" pitchFamily="34" charset="-128"/>
                </a:endParaRPr>
              </a:p>
            </p:txBody>
          </p:sp>
        </p:grpSp>
      </p:grpSp>
      <p:sp>
        <p:nvSpPr>
          <p:cNvPr id="1027" name="Rectangle 7"/>
          <p:cNvSpPr>
            <a:spLocks noGrp="1" noChangeArrowheads="1"/>
          </p:cNvSpPr>
          <p:nvPr>
            <p:ph type="title"/>
          </p:nvPr>
        </p:nvSpPr>
        <p:spPr bwMode="auto">
          <a:xfrm>
            <a:off x="863600" y="248488"/>
            <a:ext cx="73406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22" tIns="42155" rIns="84322" bIns="42155" numCol="1" anchor="ctr" anchorCtr="0" compatLnSpc="1">
            <a:prstTxWarp prst="textNoShape">
              <a:avLst/>
            </a:prstTxWarp>
          </a:bodyPr>
          <a:lstStyle/>
          <a:p>
            <a:pPr lvl="0"/>
            <a:r>
              <a:rPr lang="en-US" altLang="en-US" smtClean="0"/>
              <a:t>Click to edit Master title style</a:t>
            </a:r>
          </a:p>
        </p:txBody>
      </p:sp>
      <p:sp>
        <p:nvSpPr>
          <p:cNvPr id="1028" name="Rectangle 8"/>
          <p:cNvSpPr>
            <a:spLocks noGrp="1" noChangeArrowheads="1"/>
          </p:cNvSpPr>
          <p:nvPr>
            <p:ph type="body" idx="1"/>
          </p:nvPr>
        </p:nvSpPr>
        <p:spPr bwMode="auto">
          <a:xfrm>
            <a:off x="863600" y="1431290"/>
            <a:ext cx="7340600" cy="4052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22" tIns="42155" rIns="84322" bIns="4215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201" name="Rectangle 9"/>
          <p:cNvSpPr>
            <a:spLocks noGrp="1" noChangeArrowheads="1"/>
          </p:cNvSpPr>
          <p:nvPr>
            <p:ph type="dt" sz="half" idx="2"/>
          </p:nvPr>
        </p:nvSpPr>
        <p:spPr bwMode="auto">
          <a:xfrm>
            <a:off x="863600" y="5591687"/>
            <a:ext cx="1871133" cy="408940"/>
          </a:xfrm>
          <a:prstGeom prst="rect">
            <a:avLst/>
          </a:prstGeom>
          <a:noFill/>
          <a:ln w="9525">
            <a:noFill/>
            <a:miter lim="800000"/>
            <a:headEnd/>
            <a:tailEnd/>
          </a:ln>
          <a:effectLst/>
        </p:spPr>
        <p:txBody>
          <a:bodyPr vert="horz" wrap="square" lIns="84322" tIns="42155" rIns="84322" bIns="42155" numCol="1" anchor="t" anchorCtr="0" compatLnSpc="1">
            <a:prstTxWarp prst="textNoShape">
              <a:avLst/>
            </a:prstTxWarp>
          </a:bodyPr>
          <a:lstStyle>
            <a:lvl1pPr>
              <a:defRPr sz="900">
                <a:latin typeface="Arial" pitchFamily="34" charset="0"/>
                <a:ea typeface="+mn-ea"/>
                <a:cs typeface="Arial" pitchFamily="34" charset="0"/>
              </a:defRPr>
            </a:lvl1pPr>
          </a:lstStyle>
          <a:p>
            <a:pPr defTabSz="913500" fontAlgn="base">
              <a:spcBef>
                <a:spcPct val="0"/>
              </a:spcBef>
              <a:spcAft>
                <a:spcPct val="0"/>
              </a:spcAft>
              <a:defRPr/>
            </a:pPr>
            <a:fld id="{5AC7B546-AABB-4292-9770-838B840BB03C}" type="datetime1">
              <a:rPr lang="en-US" smtClean="0">
                <a:solidFill>
                  <a:srgbClr val="000000"/>
                </a:solidFill>
              </a:rPr>
              <a:pPr defTabSz="913500" fontAlgn="base">
                <a:spcBef>
                  <a:spcPct val="0"/>
                </a:spcBef>
                <a:spcAft>
                  <a:spcPct val="0"/>
                </a:spcAft>
                <a:defRPr/>
              </a:pPr>
              <a:t>5/2/2020</a:t>
            </a:fld>
            <a:endParaRPr lang="en-US">
              <a:solidFill>
                <a:srgbClr val="000000"/>
              </a:solidFill>
            </a:endParaRPr>
          </a:p>
        </p:txBody>
      </p:sp>
      <p:sp>
        <p:nvSpPr>
          <p:cNvPr id="8202" name="Rectangle 10"/>
          <p:cNvSpPr>
            <a:spLocks noGrp="1" noChangeArrowheads="1"/>
          </p:cNvSpPr>
          <p:nvPr>
            <p:ph type="ftr" sz="quarter" idx="3"/>
          </p:nvPr>
        </p:nvSpPr>
        <p:spPr bwMode="auto">
          <a:xfrm>
            <a:off x="3166533" y="5588847"/>
            <a:ext cx="2806700" cy="408940"/>
          </a:xfrm>
          <a:prstGeom prst="rect">
            <a:avLst/>
          </a:prstGeom>
          <a:noFill/>
          <a:ln w="9525">
            <a:noFill/>
            <a:miter lim="800000"/>
            <a:headEnd/>
            <a:tailEnd/>
          </a:ln>
          <a:effectLst/>
        </p:spPr>
        <p:txBody>
          <a:bodyPr vert="horz" wrap="square" lIns="84322" tIns="42155" rIns="84322" bIns="42155" numCol="1" anchor="t" anchorCtr="0" compatLnSpc="1">
            <a:prstTxWarp prst="textNoShape">
              <a:avLst/>
            </a:prstTxWarp>
          </a:bodyPr>
          <a:lstStyle>
            <a:lvl1pPr algn="ctr">
              <a:defRPr sz="900">
                <a:latin typeface="Arial" pitchFamily="34" charset="0"/>
                <a:ea typeface="+mn-ea"/>
                <a:cs typeface="Arial" pitchFamily="34" charset="0"/>
              </a:defRPr>
            </a:lvl1pPr>
          </a:lstStyle>
          <a:p>
            <a:pPr defTabSz="913500" fontAlgn="base">
              <a:spcBef>
                <a:spcPct val="0"/>
              </a:spcBef>
              <a:spcAft>
                <a:spcPct val="0"/>
              </a:spcAft>
              <a:defRPr/>
            </a:pPr>
            <a:endParaRPr lang="en-US">
              <a:solidFill>
                <a:srgbClr val="000000"/>
              </a:solidFill>
            </a:endParaRPr>
          </a:p>
        </p:txBody>
      </p:sp>
      <p:sp>
        <p:nvSpPr>
          <p:cNvPr id="8203" name="Rectangle 11"/>
          <p:cNvSpPr>
            <a:spLocks noGrp="1" noChangeArrowheads="1"/>
          </p:cNvSpPr>
          <p:nvPr>
            <p:ph type="sldNum" sz="quarter" idx="4"/>
          </p:nvPr>
        </p:nvSpPr>
        <p:spPr bwMode="auto">
          <a:xfrm>
            <a:off x="6405033" y="5588847"/>
            <a:ext cx="1799167" cy="408940"/>
          </a:xfrm>
          <a:prstGeom prst="rect">
            <a:avLst/>
          </a:prstGeom>
          <a:noFill/>
          <a:ln w="9525">
            <a:noFill/>
            <a:miter lim="800000"/>
            <a:headEnd/>
            <a:tailEnd/>
          </a:ln>
          <a:effectLst/>
        </p:spPr>
        <p:txBody>
          <a:bodyPr vert="horz" wrap="square" lIns="84322" tIns="42155" rIns="84322" bIns="42155" numCol="1" anchor="t" anchorCtr="0" compatLnSpc="1">
            <a:prstTxWarp prst="textNoShape">
              <a:avLst/>
            </a:prstTxWarp>
          </a:bodyPr>
          <a:lstStyle>
            <a:lvl1pPr algn="r">
              <a:defRPr sz="900" smtClean="0">
                <a:latin typeface="Arial" pitchFamily="34" charset="0"/>
              </a:defRPr>
            </a:lvl1pPr>
          </a:lstStyle>
          <a:p>
            <a:pPr defTabSz="913500" fontAlgn="base">
              <a:spcBef>
                <a:spcPct val="0"/>
              </a:spcBef>
              <a:spcAft>
                <a:spcPct val="0"/>
              </a:spcAft>
              <a:defRPr/>
            </a:pPr>
            <a:fld id="{7CFE7428-1E4B-4AD8-8B97-5029D206BD47}" type="slidenum">
              <a:rPr lang="en-US" altLang="en-US" smtClean="0">
                <a:solidFill>
                  <a:srgbClr val="000000"/>
                </a:solidFill>
                <a:ea typeface="ＭＳ Ｐゴシック" pitchFamily="34" charset="-128"/>
              </a:rPr>
              <a:pPr defTabSz="913500" fontAlgn="base">
                <a:spcBef>
                  <a:spcPct val="0"/>
                </a:spcBef>
                <a:spcAft>
                  <a:spcPct val="0"/>
                </a:spcAft>
                <a:defRPr/>
              </a:pPr>
              <a:t>‹#›</a:t>
            </a:fld>
            <a:endParaRPr lang="en-US" altLang="en-US">
              <a:solidFill>
                <a:srgbClr val="000000"/>
              </a:solidFill>
              <a:ea typeface="ＭＳ Ｐゴシック" pitchFamily="34" charset="-128"/>
            </a:endParaRPr>
          </a:p>
        </p:txBody>
      </p:sp>
      <p:sp>
        <p:nvSpPr>
          <p:cNvPr id="1032" name="Line 12"/>
          <p:cNvSpPr>
            <a:spLocks noChangeShapeType="1"/>
          </p:cNvSpPr>
          <p:nvPr/>
        </p:nvSpPr>
        <p:spPr bwMode="auto">
          <a:xfrm>
            <a:off x="0" y="4362027"/>
            <a:ext cx="575733"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lIns="84322" tIns="42155" rIns="84322" bIns="42155"/>
          <a:lstStyle/>
          <a:p>
            <a:pPr defTabSz="913500" fontAlgn="base">
              <a:spcBef>
                <a:spcPct val="0"/>
              </a:spcBef>
              <a:spcAft>
                <a:spcPct val="0"/>
              </a:spcAft>
            </a:pPr>
            <a:endParaRPr lang="en-US" smtClean="0">
              <a:solidFill>
                <a:srgbClr val="000000"/>
              </a:solidFill>
              <a:ea typeface="ＭＳ Ｐゴシック" pitchFamily="34" charset="-128"/>
            </a:endParaRPr>
          </a:p>
        </p:txBody>
      </p:sp>
    </p:spTree>
    <p:extLst>
      <p:ext uri="{BB962C8B-B14F-4D97-AF65-F5344CB8AC3E}">
        <p14:creationId xmlns:p14="http://schemas.microsoft.com/office/powerpoint/2010/main" val="1989164573"/>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900">
          <a:solidFill>
            <a:schemeClr val="tx2"/>
          </a:solidFill>
          <a:latin typeface="+mj-lt"/>
          <a:ea typeface="ＭＳ Ｐゴシック" charset="0"/>
          <a:cs typeface="+mj-cs"/>
        </a:defRPr>
      </a:lvl1pPr>
      <a:lvl2pPr algn="l" rtl="0" eaLnBrk="0" fontAlgn="base" hangingPunct="0">
        <a:spcBef>
          <a:spcPct val="0"/>
        </a:spcBef>
        <a:spcAft>
          <a:spcPct val="0"/>
        </a:spcAft>
        <a:defRPr sz="3900">
          <a:solidFill>
            <a:schemeClr val="tx2"/>
          </a:solidFill>
          <a:latin typeface="Times New Roman" pitchFamily="18" charset="0"/>
          <a:ea typeface="ＭＳ Ｐゴシック" charset="0"/>
          <a:cs typeface="Arial" pitchFamily="34" charset="0"/>
        </a:defRPr>
      </a:lvl2pPr>
      <a:lvl3pPr algn="l" rtl="0" eaLnBrk="0" fontAlgn="base" hangingPunct="0">
        <a:spcBef>
          <a:spcPct val="0"/>
        </a:spcBef>
        <a:spcAft>
          <a:spcPct val="0"/>
        </a:spcAft>
        <a:defRPr sz="3900">
          <a:solidFill>
            <a:schemeClr val="tx2"/>
          </a:solidFill>
          <a:latin typeface="Times New Roman" pitchFamily="18" charset="0"/>
          <a:ea typeface="ＭＳ Ｐゴシック" charset="0"/>
          <a:cs typeface="Arial" pitchFamily="34" charset="0"/>
        </a:defRPr>
      </a:lvl3pPr>
      <a:lvl4pPr algn="l" rtl="0" eaLnBrk="0" fontAlgn="base" hangingPunct="0">
        <a:spcBef>
          <a:spcPct val="0"/>
        </a:spcBef>
        <a:spcAft>
          <a:spcPct val="0"/>
        </a:spcAft>
        <a:defRPr sz="3900">
          <a:solidFill>
            <a:schemeClr val="tx2"/>
          </a:solidFill>
          <a:latin typeface="Times New Roman" pitchFamily="18" charset="0"/>
          <a:ea typeface="ＭＳ Ｐゴシック" charset="0"/>
          <a:cs typeface="Arial" pitchFamily="34" charset="0"/>
        </a:defRPr>
      </a:lvl4pPr>
      <a:lvl5pPr algn="l" rtl="0" eaLnBrk="0" fontAlgn="base" hangingPunct="0">
        <a:spcBef>
          <a:spcPct val="0"/>
        </a:spcBef>
        <a:spcAft>
          <a:spcPct val="0"/>
        </a:spcAft>
        <a:defRPr sz="3900">
          <a:solidFill>
            <a:schemeClr val="tx2"/>
          </a:solidFill>
          <a:latin typeface="Times New Roman" pitchFamily="18" charset="0"/>
          <a:ea typeface="ＭＳ Ｐゴシック" charset="0"/>
          <a:cs typeface="Arial" pitchFamily="34" charset="0"/>
        </a:defRPr>
      </a:lvl5pPr>
      <a:lvl6pPr marL="421589" algn="l" rtl="0" fontAlgn="base">
        <a:spcBef>
          <a:spcPct val="0"/>
        </a:spcBef>
        <a:spcAft>
          <a:spcPct val="0"/>
        </a:spcAft>
        <a:defRPr sz="3900">
          <a:solidFill>
            <a:schemeClr val="tx2"/>
          </a:solidFill>
          <a:latin typeface="Times New Roman" pitchFamily="18" charset="0"/>
          <a:cs typeface="Arial" pitchFamily="34" charset="0"/>
        </a:defRPr>
      </a:lvl6pPr>
      <a:lvl7pPr marL="843178" algn="l" rtl="0" fontAlgn="base">
        <a:spcBef>
          <a:spcPct val="0"/>
        </a:spcBef>
        <a:spcAft>
          <a:spcPct val="0"/>
        </a:spcAft>
        <a:defRPr sz="3900">
          <a:solidFill>
            <a:schemeClr val="tx2"/>
          </a:solidFill>
          <a:latin typeface="Times New Roman" pitchFamily="18" charset="0"/>
          <a:cs typeface="Arial" pitchFamily="34" charset="0"/>
        </a:defRPr>
      </a:lvl7pPr>
      <a:lvl8pPr marL="1264744" algn="l" rtl="0" fontAlgn="base">
        <a:spcBef>
          <a:spcPct val="0"/>
        </a:spcBef>
        <a:spcAft>
          <a:spcPct val="0"/>
        </a:spcAft>
        <a:defRPr sz="3900">
          <a:solidFill>
            <a:schemeClr val="tx2"/>
          </a:solidFill>
          <a:latin typeface="Times New Roman" pitchFamily="18" charset="0"/>
          <a:cs typeface="Arial" pitchFamily="34" charset="0"/>
        </a:defRPr>
      </a:lvl8pPr>
      <a:lvl9pPr marL="1686361" algn="l" rtl="0" fontAlgn="base">
        <a:spcBef>
          <a:spcPct val="0"/>
        </a:spcBef>
        <a:spcAft>
          <a:spcPct val="0"/>
        </a:spcAft>
        <a:defRPr sz="3900">
          <a:solidFill>
            <a:schemeClr val="tx2"/>
          </a:solidFill>
          <a:latin typeface="Times New Roman" pitchFamily="18" charset="0"/>
          <a:cs typeface="Arial" pitchFamily="34" charset="0"/>
        </a:defRPr>
      </a:lvl9pPr>
    </p:titleStyle>
    <p:bodyStyle>
      <a:lvl1pPr marL="316187" indent="-316187" algn="l" rtl="0" eaLnBrk="0" fontAlgn="base" hangingPunct="0">
        <a:spcBef>
          <a:spcPct val="20000"/>
        </a:spcBef>
        <a:spcAft>
          <a:spcPct val="0"/>
        </a:spcAft>
        <a:buClr>
          <a:schemeClr val="folHlink"/>
        </a:buClr>
        <a:buSzPct val="90000"/>
        <a:buFont typeface="Wingdings" pitchFamily="2" charset="2"/>
        <a:buChar char="n"/>
        <a:defRPr sz="2600">
          <a:solidFill>
            <a:schemeClr val="tx1"/>
          </a:solidFill>
          <a:latin typeface="+mn-lt"/>
          <a:ea typeface="ＭＳ Ｐゴシック" charset="0"/>
          <a:cs typeface="+mn-cs"/>
        </a:defRPr>
      </a:lvl1pPr>
      <a:lvl2pPr marL="685068" indent="-263477" algn="l" rtl="0" eaLnBrk="0" fontAlgn="base" hangingPunct="0">
        <a:spcBef>
          <a:spcPct val="20000"/>
        </a:spcBef>
        <a:spcAft>
          <a:spcPct val="0"/>
        </a:spcAft>
        <a:buClr>
          <a:schemeClr val="accent1"/>
        </a:buClr>
        <a:buSzPct val="75000"/>
        <a:buFont typeface="Wingdings" pitchFamily="2" charset="2"/>
        <a:buChar char="n"/>
        <a:defRPr sz="2400">
          <a:solidFill>
            <a:schemeClr val="tx1"/>
          </a:solidFill>
          <a:latin typeface="+mn-lt"/>
          <a:ea typeface="Arial" charset="0"/>
          <a:cs typeface="+mn-cs"/>
        </a:defRPr>
      </a:lvl2pPr>
      <a:lvl3pPr marL="1053954" indent="-210790" algn="l" rtl="0" eaLnBrk="0" fontAlgn="base" hangingPunct="0">
        <a:spcBef>
          <a:spcPct val="20000"/>
        </a:spcBef>
        <a:spcAft>
          <a:spcPct val="0"/>
        </a:spcAft>
        <a:buClr>
          <a:schemeClr val="folHlink"/>
        </a:buClr>
        <a:buSzPct val="55000"/>
        <a:buFont typeface="Wingdings" pitchFamily="2" charset="2"/>
        <a:buChar char="n"/>
        <a:defRPr sz="2100">
          <a:solidFill>
            <a:schemeClr val="tx1"/>
          </a:solidFill>
          <a:latin typeface="+mn-lt"/>
          <a:ea typeface="Arial" charset="0"/>
          <a:cs typeface="+mn-cs"/>
        </a:defRPr>
      </a:lvl3pPr>
      <a:lvl4pPr marL="1475543" indent="-210790" algn="l" rtl="0" eaLnBrk="0" fontAlgn="base" hangingPunct="0">
        <a:spcBef>
          <a:spcPct val="20000"/>
        </a:spcBef>
        <a:spcAft>
          <a:spcPct val="0"/>
        </a:spcAft>
        <a:buClr>
          <a:schemeClr val="accent1"/>
        </a:buClr>
        <a:buFont typeface="Wingdings" pitchFamily="2" charset="2"/>
        <a:buChar char="§"/>
        <a:defRPr sz="1800">
          <a:solidFill>
            <a:schemeClr val="tx1"/>
          </a:solidFill>
          <a:latin typeface="+mn-lt"/>
          <a:ea typeface="Arial" charset="0"/>
          <a:cs typeface="+mn-cs"/>
        </a:defRPr>
      </a:lvl4pPr>
      <a:lvl5pPr marL="1897119" indent="-210790" algn="l" rtl="0" eaLnBrk="0" fontAlgn="base" hangingPunct="0">
        <a:spcBef>
          <a:spcPct val="20000"/>
        </a:spcBef>
        <a:spcAft>
          <a:spcPct val="0"/>
        </a:spcAft>
        <a:buClr>
          <a:schemeClr val="accent1"/>
        </a:buClr>
        <a:buFont typeface="Wingdings" pitchFamily="2" charset="2"/>
        <a:buChar char="§"/>
        <a:defRPr sz="1800">
          <a:solidFill>
            <a:schemeClr val="tx1"/>
          </a:solidFill>
          <a:latin typeface="+mn-lt"/>
          <a:ea typeface="Arial" charset="0"/>
          <a:cs typeface="+mn-cs"/>
        </a:defRPr>
      </a:lvl5pPr>
      <a:lvl6pPr marL="2318706" indent="-210790" algn="l" rtl="0" fontAlgn="base">
        <a:spcBef>
          <a:spcPct val="20000"/>
        </a:spcBef>
        <a:spcAft>
          <a:spcPct val="0"/>
        </a:spcAft>
        <a:buClr>
          <a:schemeClr val="accent1"/>
        </a:buClr>
        <a:buFont typeface="Wingdings" pitchFamily="2" charset="2"/>
        <a:buChar char="§"/>
        <a:defRPr sz="1800">
          <a:solidFill>
            <a:schemeClr val="tx1"/>
          </a:solidFill>
          <a:latin typeface="+mn-lt"/>
          <a:cs typeface="+mn-cs"/>
        </a:defRPr>
      </a:lvl6pPr>
      <a:lvl7pPr marL="2740273" indent="-210790" algn="l" rtl="0" fontAlgn="base">
        <a:spcBef>
          <a:spcPct val="20000"/>
        </a:spcBef>
        <a:spcAft>
          <a:spcPct val="0"/>
        </a:spcAft>
        <a:buClr>
          <a:schemeClr val="accent1"/>
        </a:buClr>
        <a:buFont typeface="Wingdings" pitchFamily="2" charset="2"/>
        <a:buChar char="§"/>
        <a:defRPr sz="1800">
          <a:solidFill>
            <a:schemeClr val="tx1"/>
          </a:solidFill>
          <a:latin typeface="+mn-lt"/>
          <a:cs typeface="+mn-cs"/>
        </a:defRPr>
      </a:lvl7pPr>
      <a:lvl8pPr marL="3161862" indent="-210790" algn="l" rtl="0" fontAlgn="base">
        <a:spcBef>
          <a:spcPct val="20000"/>
        </a:spcBef>
        <a:spcAft>
          <a:spcPct val="0"/>
        </a:spcAft>
        <a:buClr>
          <a:schemeClr val="accent1"/>
        </a:buClr>
        <a:buFont typeface="Wingdings" pitchFamily="2" charset="2"/>
        <a:buChar char="§"/>
        <a:defRPr sz="1800">
          <a:solidFill>
            <a:schemeClr val="tx1"/>
          </a:solidFill>
          <a:latin typeface="+mn-lt"/>
          <a:cs typeface="+mn-cs"/>
        </a:defRPr>
      </a:lvl8pPr>
      <a:lvl9pPr marL="3583452" indent="-210790" algn="l" rtl="0" fontAlgn="base">
        <a:spcBef>
          <a:spcPct val="20000"/>
        </a:spcBef>
        <a:spcAft>
          <a:spcPct val="0"/>
        </a:spcAft>
        <a:buClr>
          <a:schemeClr val="accent1"/>
        </a:buClr>
        <a:buFont typeface="Wingdings" pitchFamily="2" charset="2"/>
        <a:buChar char="§"/>
        <a:defRPr sz="1800">
          <a:solidFill>
            <a:schemeClr val="tx1"/>
          </a:solidFill>
          <a:latin typeface="+mn-lt"/>
          <a:cs typeface="+mn-cs"/>
        </a:defRPr>
      </a:lvl9pPr>
    </p:bodyStyle>
    <p:otherStyle>
      <a:defPPr>
        <a:defRPr lang="en-US"/>
      </a:defPPr>
      <a:lvl1pPr marL="0" algn="l" defTabSz="843178" rtl="0" eaLnBrk="1" latinLnBrk="0" hangingPunct="1">
        <a:defRPr sz="1700" kern="1200">
          <a:solidFill>
            <a:schemeClr val="tx1"/>
          </a:solidFill>
          <a:latin typeface="+mn-lt"/>
          <a:ea typeface="+mn-ea"/>
          <a:cs typeface="+mn-cs"/>
        </a:defRPr>
      </a:lvl1pPr>
      <a:lvl2pPr marL="421589" algn="l" defTabSz="843178" rtl="0" eaLnBrk="1" latinLnBrk="0" hangingPunct="1">
        <a:defRPr sz="1700" kern="1200">
          <a:solidFill>
            <a:schemeClr val="tx1"/>
          </a:solidFill>
          <a:latin typeface="+mn-lt"/>
          <a:ea typeface="+mn-ea"/>
          <a:cs typeface="+mn-cs"/>
        </a:defRPr>
      </a:lvl2pPr>
      <a:lvl3pPr marL="843178" algn="l" defTabSz="843178" rtl="0" eaLnBrk="1" latinLnBrk="0" hangingPunct="1">
        <a:defRPr sz="1700" kern="1200">
          <a:solidFill>
            <a:schemeClr val="tx1"/>
          </a:solidFill>
          <a:latin typeface="+mn-lt"/>
          <a:ea typeface="+mn-ea"/>
          <a:cs typeface="+mn-cs"/>
        </a:defRPr>
      </a:lvl3pPr>
      <a:lvl4pPr marL="1264744" algn="l" defTabSz="843178" rtl="0" eaLnBrk="1" latinLnBrk="0" hangingPunct="1">
        <a:defRPr sz="1700" kern="1200">
          <a:solidFill>
            <a:schemeClr val="tx1"/>
          </a:solidFill>
          <a:latin typeface="+mn-lt"/>
          <a:ea typeface="+mn-ea"/>
          <a:cs typeface="+mn-cs"/>
        </a:defRPr>
      </a:lvl4pPr>
      <a:lvl5pPr marL="1686361" algn="l" defTabSz="843178" rtl="0" eaLnBrk="1" latinLnBrk="0" hangingPunct="1">
        <a:defRPr sz="1700" kern="1200">
          <a:solidFill>
            <a:schemeClr val="tx1"/>
          </a:solidFill>
          <a:latin typeface="+mn-lt"/>
          <a:ea typeface="+mn-ea"/>
          <a:cs typeface="+mn-cs"/>
        </a:defRPr>
      </a:lvl5pPr>
      <a:lvl6pPr marL="2107908" algn="l" defTabSz="843178" rtl="0" eaLnBrk="1" latinLnBrk="0" hangingPunct="1">
        <a:defRPr sz="1700" kern="1200">
          <a:solidFill>
            <a:schemeClr val="tx1"/>
          </a:solidFill>
          <a:latin typeface="+mn-lt"/>
          <a:ea typeface="+mn-ea"/>
          <a:cs typeface="+mn-cs"/>
        </a:defRPr>
      </a:lvl6pPr>
      <a:lvl7pPr marL="2529491" algn="l" defTabSz="843178" rtl="0" eaLnBrk="1" latinLnBrk="0" hangingPunct="1">
        <a:defRPr sz="1700" kern="1200">
          <a:solidFill>
            <a:schemeClr val="tx1"/>
          </a:solidFill>
          <a:latin typeface="+mn-lt"/>
          <a:ea typeface="+mn-ea"/>
          <a:cs typeface="+mn-cs"/>
        </a:defRPr>
      </a:lvl7pPr>
      <a:lvl8pPr marL="2951073" algn="l" defTabSz="843178" rtl="0" eaLnBrk="1" latinLnBrk="0" hangingPunct="1">
        <a:defRPr sz="1700" kern="1200">
          <a:solidFill>
            <a:schemeClr val="tx1"/>
          </a:solidFill>
          <a:latin typeface="+mn-lt"/>
          <a:ea typeface="+mn-ea"/>
          <a:cs typeface="+mn-cs"/>
        </a:defRPr>
      </a:lvl8pPr>
      <a:lvl9pPr marL="3372658" algn="l" defTabSz="843178" rtl="0" eaLnBrk="1" latinLnBrk="0" hangingPunct="1">
        <a:defRPr sz="1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
            <a:ext cx="8204200" cy="4362027"/>
            <a:chOff x="0" y="0"/>
            <a:chExt cx="5472" cy="3072"/>
          </a:xfrm>
        </p:grpSpPr>
        <p:sp>
          <p:nvSpPr>
            <p:cNvPr id="1033" name="Rectangle 3"/>
            <p:cNvSpPr>
              <a:spLocks noChangeArrowheads="1"/>
            </p:cNvSpPr>
            <p:nvPr/>
          </p:nvSpPr>
          <p:spPr bwMode="auto">
            <a:xfrm>
              <a:off x="0" y="0"/>
              <a:ext cx="38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3540" eaLnBrk="1" fontAlgn="base" hangingPunct="1">
                <a:spcBef>
                  <a:spcPct val="0"/>
                </a:spcBef>
                <a:spcAft>
                  <a:spcPct val="0"/>
                </a:spcAft>
                <a:defRPr/>
              </a:pPr>
              <a:endParaRPr lang="en-US" altLang="en-US" smtClean="0">
                <a:solidFill>
                  <a:srgbClr val="000000"/>
                </a:solidFill>
                <a:latin typeface="Times New Roman"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1035" name="Rectangle 5"/>
              <p:cNvSpPr>
                <a:spLocks noChangeArrowheads="1"/>
              </p:cNvSpPr>
              <p:nvPr/>
            </p:nvSpPr>
            <p:spPr bwMode="auto">
              <a:xfrm>
                <a:off x="4320" y="893"/>
                <a:ext cx="1152" cy="11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3540" eaLnBrk="1" fontAlgn="base" hangingPunct="1">
                  <a:spcBef>
                    <a:spcPct val="0"/>
                  </a:spcBef>
                  <a:spcAft>
                    <a:spcPct val="0"/>
                  </a:spcAft>
                  <a:defRPr/>
                </a:pPr>
                <a:endParaRPr lang="en-US" altLang="en-US" smtClean="0">
                  <a:solidFill>
                    <a:srgbClr val="000000"/>
                  </a:solidFill>
                  <a:latin typeface="Times New Roman" pitchFamily="18" charset="0"/>
                </a:endParaRPr>
              </a:p>
            </p:txBody>
          </p:sp>
          <p:sp>
            <p:nvSpPr>
              <p:cNvPr id="1036"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pPr defTabSz="913540" fontAlgn="base">
                  <a:spcBef>
                    <a:spcPct val="0"/>
                  </a:spcBef>
                  <a:spcAft>
                    <a:spcPct val="0"/>
                  </a:spcAft>
                </a:pPr>
                <a:endParaRPr lang="en-US" smtClean="0">
                  <a:solidFill>
                    <a:srgbClr val="000000"/>
                  </a:solidFill>
                  <a:ea typeface="ＭＳ Ｐゴシック" pitchFamily="34" charset="-128"/>
                </a:endParaRPr>
              </a:p>
            </p:txBody>
          </p:sp>
        </p:grpSp>
      </p:grpSp>
      <p:sp>
        <p:nvSpPr>
          <p:cNvPr id="1027" name="Rectangle 7"/>
          <p:cNvSpPr>
            <a:spLocks noGrp="1" noChangeArrowheads="1"/>
          </p:cNvSpPr>
          <p:nvPr>
            <p:ph type="title"/>
          </p:nvPr>
        </p:nvSpPr>
        <p:spPr bwMode="auto">
          <a:xfrm>
            <a:off x="863600" y="248488"/>
            <a:ext cx="73406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24" tIns="42157" rIns="84324" bIns="42157" numCol="1" anchor="ctr" anchorCtr="0" compatLnSpc="1">
            <a:prstTxWarp prst="textNoShape">
              <a:avLst/>
            </a:prstTxWarp>
          </a:bodyPr>
          <a:lstStyle/>
          <a:p>
            <a:pPr lvl="0"/>
            <a:r>
              <a:rPr lang="en-US" altLang="en-US" smtClean="0"/>
              <a:t>Click to edit Master title style</a:t>
            </a:r>
          </a:p>
        </p:txBody>
      </p:sp>
      <p:sp>
        <p:nvSpPr>
          <p:cNvPr id="1028" name="Rectangle 8"/>
          <p:cNvSpPr>
            <a:spLocks noGrp="1" noChangeArrowheads="1"/>
          </p:cNvSpPr>
          <p:nvPr>
            <p:ph type="body" idx="1"/>
          </p:nvPr>
        </p:nvSpPr>
        <p:spPr bwMode="auto">
          <a:xfrm>
            <a:off x="863600" y="1431290"/>
            <a:ext cx="7340600" cy="4052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24" tIns="42157" rIns="84324" bIns="42157"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201" name="Rectangle 9"/>
          <p:cNvSpPr>
            <a:spLocks noGrp="1" noChangeArrowheads="1"/>
          </p:cNvSpPr>
          <p:nvPr>
            <p:ph type="dt" sz="half" idx="2"/>
          </p:nvPr>
        </p:nvSpPr>
        <p:spPr bwMode="auto">
          <a:xfrm>
            <a:off x="863600" y="5591687"/>
            <a:ext cx="1871133" cy="408940"/>
          </a:xfrm>
          <a:prstGeom prst="rect">
            <a:avLst/>
          </a:prstGeom>
          <a:noFill/>
          <a:ln w="9525">
            <a:noFill/>
            <a:miter lim="800000"/>
            <a:headEnd/>
            <a:tailEnd/>
          </a:ln>
          <a:effectLst/>
        </p:spPr>
        <p:txBody>
          <a:bodyPr vert="horz" wrap="square" lIns="84324" tIns="42157" rIns="84324" bIns="42157" numCol="1" anchor="t" anchorCtr="0" compatLnSpc="1">
            <a:prstTxWarp prst="textNoShape">
              <a:avLst/>
            </a:prstTxWarp>
          </a:bodyPr>
          <a:lstStyle>
            <a:lvl1pPr>
              <a:defRPr sz="900">
                <a:latin typeface="Arial" pitchFamily="34" charset="0"/>
                <a:ea typeface="+mn-ea"/>
                <a:cs typeface="Arial" pitchFamily="34" charset="0"/>
              </a:defRPr>
            </a:lvl1pPr>
          </a:lstStyle>
          <a:p>
            <a:pPr defTabSz="913540" fontAlgn="base">
              <a:spcBef>
                <a:spcPct val="0"/>
              </a:spcBef>
              <a:spcAft>
                <a:spcPct val="0"/>
              </a:spcAft>
              <a:defRPr/>
            </a:pPr>
            <a:fld id="{B5B5A947-DD1F-48DA-B9DA-84650311D4E2}" type="datetime1">
              <a:rPr lang="en-US" smtClean="0">
                <a:solidFill>
                  <a:srgbClr val="000000"/>
                </a:solidFill>
              </a:rPr>
              <a:pPr defTabSz="913540" fontAlgn="base">
                <a:spcBef>
                  <a:spcPct val="0"/>
                </a:spcBef>
                <a:spcAft>
                  <a:spcPct val="0"/>
                </a:spcAft>
                <a:defRPr/>
              </a:pPr>
              <a:t>5/2/2020</a:t>
            </a:fld>
            <a:endParaRPr lang="en-US">
              <a:solidFill>
                <a:srgbClr val="000000"/>
              </a:solidFill>
            </a:endParaRPr>
          </a:p>
        </p:txBody>
      </p:sp>
      <p:sp>
        <p:nvSpPr>
          <p:cNvPr id="8202" name="Rectangle 10"/>
          <p:cNvSpPr>
            <a:spLocks noGrp="1" noChangeArrowheads="1"/>
          </p:cNvSpPr>
          <p:nvPr>
            <p:ph type="ftr" sz="quarter" idx="3"/>
          </p:nvPr>
        </p:nvSpPr>
        <p:spPr bwMode="auto">
          <a:xfrm>
            <a:off x="3166533" y="5588847"/>
            <a:ext cx="2806700" cy="408940"/>
          </a:xfrm>
          <a:prstGeom prst="rect">
            <a:avLst/>
          </a:prstGeom>
          <a:noFill/>
          <a:ln w="9525">
            <a:noFill/>
            <a:miter lim="800000"/>
            <a:headEnd/>
            <a:tailEnd/>
          </a:ln>
          <a:effectLst/>
        </p:spPr>
        <p:txBody>
          <a:bodyPr vert="horz" wrap="square" lIns="84324" tIns="42157" rIns="84324" bIns="42157" numCol="1" anchor="t" anchorCtr="0" compatLnSpc="1">
            <a:prstTxWarp prst="textNoShape">
              <a:avLst/>
            </a:prstTxWarp>
          </a:bodyPr>
          <a:lstStyle>
            <a:lvl1pPr algn="ctr">
              <a:defRPr sz="900">
                <a:latin typeface="Arial" pitchFamily="34" charset="0"/>
                <a:ea typeface="+mn-ea"/>
                <a:cs typeface="Arial" pitchFamily="34" charset="0"/>
              </a:defRPr>
            </a:lvl1pPr>
          </a:lstStyle>
          <a:p>
            <a:pPr defTabSz="913540" fontAlgn="base">
              <a:spcBef>
                <a:spcPct val="0"/>
              </a:spcBef>
              <a:spcAft>
                <a:spcPct val="0"/>
              </a:spcAft>
              <a:defRPr/>
            </a:pPr>
            <a:endParaRPr lang="en-US">
              <a:solidFill>
                <a:srgbClr val="000000"/>
              </a:solidFill>
            </a:endParaRPr>
          </a:p>
        </p:txBody>
      </p:sp>
      <p:sp>
        <p:nvSpPr>
          <p:cNvPr id="8203" name="Rectangle 11"/>
          <p:cNvSpPr>
            <a:spLocks noGrp="1" noChangeArrowheads="1"/>
          </p:cNvSpPr>
          <p:nvPr>
            <p:ph type="sldNum" sz="quarter" idx="4"/>
          </p:nvPr>
        </p:nvSpPr>
        <p:spPr bwMode="auto">
          <a:xfrm>
            <a:off x="6405033" y="5588847"/>
            <a:ext cx="1799167" cy="408940"/>
          </a:xfrm>
          <a:prstGeom prst="rect">
            <a:avLst/>
          </a:prstGeom>
          <a:noFill/>
          <a:ln w="9525">
            <a:noFill/>
            <a:miter lim="800000"/>
            <a:headEnd/>
            <a:tailEnd/>
          </a:ln>
          <a:effectLst/>
        </p:spPr>
        <p:txBody>
          <a:bodyPr vert="horz" wrap="square" lIns="84324" tIns="42157" rIns="84324" bIns="42157" numCol="1" anchor="t" anchorCtr="0" compatLnSpc="1">
            <a:prstTxWarp prst="textNoShape">
              <a:avLst/>
            </a:prstTxWarp>
          </a:bodyPr>
          <a:lstStyle>
            <a:lvl1pPr algn="r">
              <a:defRPr sz="900" smtClean="0">
                <a:latin typeface="Arial" pitchFamily="34" charset="0"/>
              </a:defRPr>
            </a:lvl1pPr>
          </a:lstStyle>
          <a:p>
            <a:pPr defTabSz="913540" fontAlgn="base">
              <a:spcBef>
                <a:spcPct val="0"/>
              </a:spcBef>
              <a:spcAft>
                <a:spcPct val="0"/>
              </a:spcAft>
              <a:defRPr/>
            </a:pPr>
            <a:fld id="{7CFE7428-1E4B-4AD8-8B97-5029D206BD47}" type="slidenum">
              <a:rPr lang="en-US" altLang="en-US" smtClean="0">
                <a:solidFill>
                  <a:srgbClr val="000000"/>
                </a:solidFill>
                <a:ea typeface="ＭＳ Ｐゴシック" pitchFamily="34" charset="-128"/>
              </a:rPr>
              <a:pPr defTabSz="913540" fontAlgn="base">
                <a:spcBef>
                  <a:spcPct val="0"/>
                </a:spcBef>
                <a:spcAft>
                  <a:spcPct val="0"/>
                </a:spcAft>
                <a:defRPr/>
              </a:pPr>
              <a:t>‹#›</a:t>
            </a:fld>
            <a:endParaRPr lang="en-US" altLang="en-US">
              <a:solidFill>
                <a:srgbClr val="000000"/>
              </a:solidFill>
              <a:ea typeface="ＭＳ Ｐゴシック" pitchFamily="34" charset="-128"/>
            </a:endParaRPr>
          </a:p>
        </p:txBody>
      </p:sp>
      <p:sp>
        <p:nvSpPr>
          <p:cNvPr id="1032" name="Line 12"/>
          <p:cNvSpPr>
            <a:spLocks noChangeShapeType="1"/>
          </p:cNvSpPr>
          <p:nvPr/>
        </p:nvSpPr>
        <p:spPr bwMode="auto">
          <a:xfrm>
            <a:off x="0" y="4362027"/>
            <a:ext cx="575733"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lIns="84324" tIns="42157" rIns="84324" bIns="42157"/>
          <a:lstStyle/>
          <a:p>
            <a:pPr defTabSz="913540" fontAlgn="base">
              <a:spcBef>
                <a:spcPct val="0"/>
              </a:spcBef>
              <a:spcAft>
                <a:spcPct val="0"/>
              </a:spcAft>
            </a:pPr>
            <a:endParaRPr lang="en-US" smtClean="0">
              <a:solidFill>
                <a:srgbClr val="000000"/>
              </a:solidFill>
              <a:ea typeface="ＭＳ Ｐゴシック" pitchFamily="34" charset="-128"/>
            </a:endParaRPr>
          </a:p>
        </p:txBody>
      </p:sp>
    </p:spTree>
    <p:extLst>
      <p:ext uri="{BB962C8B-B14F-4D97-AF65-F5344CB8AC3E}">
        <p14:creationId xmlns:p14="http://schemas.microsoft.com/office/powerpoint/2010/main" val="230085801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900">
          <a:solidFill>
            <a:schemeClr val="tx2"/>
          </a:solidFill>
          <a:latin typeface="+mj-lt"/>
          <a:ea typeface="ＭＳ Ｐゴシック" charset="0"/>
          <a:cs typeface="+mj-cs"/>
        </a:defRPr>
      </a:lvl1pPr>
      <a:lvl2pPr algn="l" rtl="0" eaLnBrk="0" fontAlgn="base" hangingPunct="0">
        <a:spcBef>
          <a:spcPct val="0"/>
        </a:spcBef>
        <a:spcAft>
          <a:spcPct val="0"/>
        </a:spcAft>
        <a:defRPr sz="3900">
          <a:solidFill>
            <a:schemeClr val="tx2"/>
          </a:solidFill>
          <a:latin typeface="Times New Roman" pitchFamily="18" charset="0"/>
          <a:ea typeface="ＭＳ Ｐゴシック" charset="0"/>
          <a:cs typeface="Arial" pitchFamily="34" charset="0"/>
        </a:defRPr>
      </a:lvl2pPr>
      <a:lvl3pPr algn="l" rtl="0" eaLnBrk="0" fontAlgn="base" hangingPunct="0">
        <a:spcBef>
          <a:spcPct val="0"/>
        </a:spcBef>
        <a:spcAft>
          <a:spcPct val="0"/>
        </a:spcAft>
        <a:defRPr sz="3900">
          <a:solidFill>
            <a:schemeClr val="tx2"/>
          </a:solidFill>
          <a:latin typeface="Times New Roman" pitchFamily="18" charset="0"/>
          <a:ea typeface="ＭＳ Ｐゴシック" charset="0"/>
          <a:cs typeface="Arial" pitchFamily="34" charset="0"/>
        </a:defRPr>
      </a:lvl3pPr>
      <a:lvl4pPr algn="l" rtl="0" eaLnBrk="0" fontAlgn="base" hangingPunct="0">
        <a:spcBef>
          <a:spcPct val="0"/>
        </a:spcBef>
        <a:spcAft>
          <a:spcPct val="0"/>
        </a:spcAft>
        <a:defRPr sz="3900">
          <a:solidFill>
            <a:schemeClr val="tx2"/>
          </a:solidFill>
          <a:latin typeface="Times New Roman" pitchFamily="18" charset="0"/>
          <a:ea typeface="ＭＳ Ｐゴシック" charset="0"/>
          <a:cs typeface="Arial" pitchFamily="34" charset="0"/>
        </a:defRPr>
      </a:lvl4pPr>
      <a:lvl5pPr algn="l" rtl="0" eaLnBrk="0" fontAlgn="base" hangingPunct="0">
        <a:spcBef>
          <a:spcPct val="0"/>
        </a:spcBef>
        <a:spcAft>
          <a:spcPct val="0"/>
        </a:spcAft>
        <a:defRPr sz="3900">
          <a:solidFill>
            <a:schemeClr val="tx2"/>
          </a:solidFill>
          <a:latin typeface="Times New Roman" pitchFamily="18" charset="0"/>
          <a:ea typeface="ＭＳ Ｐゴシック" charset="0"/>
          <a:cs typeface="Arial" pitchFamily="34" charset="0"/>
        </a:defRPr>
      </a:lvl5pPr>
      <a:lvl6pPr marL="421607" algn="l" rtl="0" fontAlgn="base">
        <a:spcBef>
          <a:spcPct val="0"/>
        </a:spcBef>
        <a:spcAft>
          <a:spcPct val="0"/>
        </a:spcAft>
        <a:defRPr sz="3900">
          <a:solidFill>
            <a:schemeClr val="tx2"/>
          </a:solidFill>
          <a:latin typeface="Times New Roman" pitchFamily="18" charset="0"/>
          <a:cs typeface="Arial" pitchFamily="34" charset="0"/>
        </a:defRPr>
      </a:lvl6pPr>
      <a:lvl7pPr marL="843214" algn="l" rtl="0" fontAlgn="base">
        <a:spcBef>
          <a:spcPct val="0"/>
        </a:spcBef>
        <a:spcAft>
          <a:spcPct val="0"/>
        </a:spcAft>
        <a:defRPr sz="3900">
          <a:solidFill>
            <a:schemeClr val="tx2"/>
          </a:solidFill>
          <a:latin typeface="Times New Roman" pitchFamily="18" charset="0"/>
          <a:cs typeface="Arial" pitchFamily="34" charset="0"/>
        </a:defRPr>
      </a:lvl7pPr>
      <a:lvl8pPr marL="1264800" algn="l" rtl="0" fontAlgn="base">
        <a:spcBef>
          <a:spcPct val="0"/>
        </a:spcBef>
        <a:spcAft>
          <a:spcPct val="0"/>
        </a:spcAft>
        <a:defRPr sz="3900">
          <a:solidFill>
            <a:schemeClr val="tx2"/>
          </a:solidFill>
          <a:latin typeface="Times New Roman" pitchFamily="18" charset="0"/>
          <a:cs typeface="Arial" pitchFamily="34" charset="0"/>
        </a:defRPr>
      </a:lvl8pPr>
      <a:lvl9pPr marL="1686433" algn="l" rtl="0" fontAlgn="base">
        <a:spcBef>
          <a:spcPct val="0"/>
        </a:spcBef>
        <a:spcAft>
          <a:spcPct val="0"/>
        </a:spcAft>
        <a:defRPr sz="3900">
          <a:solidFill>
            <a:schemeClr val="tx2"/>
          </a:solidFill>
          <a:latin typeface="Times New Roman" pitchFamily="18" charset="0"/>
          <a:cs typeface="Arial" pitchFamily="34" charset="0"/>
        </a:defRPr>
      </a:lvl9pPr>
    </p:titleStyle>
    <p:bodyStyle>
      <a:lvl1pPr marL="316201" indent="-316201" algn="l" rtl="0" eaLnBrk="0" fontAlgn="base" hangingPunct="0">
        <a:spcBef>
          <a:spcPct val="20000"/>
        </a:spcBef>
        <a:spcAft>
          <a:spcPct val="0"/>
        </a:spcAft>
        <a:buClr>
          <a:schemeClr val="folHlink"/>
        </a:buClr>
        <a:buSzPct val="90000"/>
        <a:buFont typeface="Wingdings" pitchFamily="2" charset="2"/>
        <a:buChar char="n"/>
        <a:defRPr sz="2600">
          <a:solidFill>
            <a:schemeClr val="tx1"/>
          </a:solidFill>
          <a:latin typeface="+mn-lt"/>
          <a:ea typeface="ＭＳ Ｐゴシック" charset="0"/>
          <a:cs typeface="+mn-cs"/>
        </a:defRPr>
      </a:lvl1pPr>
      <a:lvl2pPr marL="685098" indent="-263489" algn="l" rtl="0" eaLnBrk="0" fontAlgn="base" hangingPunct="0">
        <a:spcBef>
          <a:spcPct val="20000"/>
        </a:spcBef>
        <a:spcAft>
          <a:spcPct val="0"/>
        </a:spcAft>
        <a:buClr>
          <a:schemeClr val="accent1"/>
        </a:buClr>
        <a:buSzPct val="75000"/>
        <a:buFont typeface="Wingdings" pitchFamily="2" charset="2"/>
        <a:buChar char="n"/>
        <a:defRPr sz="2400">
          <a:solidFill>
            <a:schemeClr val="tx1"/>
          </a:solidFill>
          <a:latin typeface="+mn-lt"/>
          <a:ea typeface="Arial" charset="0"/>
          <a:cs typeface="+mn-cs"/>
        </a:defRPr>
      </a:lvl2pPr>
      <a:lvl3pPr marL="1054000" indent="-210799" algn="l" rtl="0" eaLnBrk="0" fontAlgn="base" hangingPunct="0">
        <a:spcBef>
          <a:spcPct val="20000"/>
        </a:spcBef>
        <a:spcAft>
          <a:spcPct val="0"/>
        </a:spcAft>
        <a:buClr>
          <a:schemeClr val="folHlink"/>
        </a:buClr>
        <a:buSzPct val="55000"/>
        <a:buFont typeface="Wingdings" pitchFamily="2" charset="2"/>
        <a:buChar char="n"/>
        <a:defRPr sz="2100">
          <a:solidFill>
            <a:schemeClr val="tx1"/>
          </a:solidFill>
          <a:latin typeface="+mn-lt"/>
          <a:ea typeface="Arial" charset="0"/>
          <a:cs typeface="+mn-cs"/>
        </a:defRPr>
      </a:lvl3pPr>
      <a:lvl4pPr marL="1475607" indent="-210799" algn="l" rtl="0" eaLnBrk="0" fontAlgn="base" hangingPunct="0">
        <a:spcBef>
          <a:spcPct val="20000"/>
        </a:spcBef>
        <a:spcAft>
          <a:spcPct val="0"/>
        </a:spcAft>
        <a:buClr>
          <a:schemeClr val="accent1"/>
        </a:buClr>
        <a:buFont typeface="Wingdings" pitchFamily="2" charset="2"/>
        <a:buChar char="§"/>
        <a:defRPr sz="1800">
          <a:solidFill>
            <a:schemeClr val="tx1"/>
          </a:solidFill>
          <a:latin typeface="+mn-lt"/>
          <a:ea typeface="Arial" charset="0"/>
          <a:cs typeface="+mn-cs"/>
        </a:defRPr>
      </a:lvl4pPr>
      <a:lvl5pPr marL="1897201" indent="-210799" algn="l" rtl="0" eaLnBrk="0" fontAlgn="base" hangingPunct="0">
        <a:spcBef>
          <a:spcPct val="20000"/>
        </a:spcBef>
        <a:spcAft>
          <a:spcPct val="0"/>
        </a:spcAft>
        <a:buClr>
          <a:schemeClr val="accent1"/>
        </a:buClr>
        <a:buFont typeface="Wingdings" pitchFamily="2" charset="2"/>
        <a:buChar char="§"/>
        <a:defRPr sz="1800">
          <a:solidFill>
            <a:schemeClr val="tx1"/>
          </a:solidFill>
          <a:latin typeface="+mn-lt"/>
          <a:ea typeface="Arial" charset="0"/>
          <a:cs typeface="+mn-cs"/>
        </a:defRPr>
      </a:lvl5pPr>
      <a:lvl6pPr marL="2318807" indent="-210799" algn="l" rtl="0" fontAlgn="base">
        <a:spcBef>
          <a:spcPct val="20000"/>
        </a:spcBef>
        <a:spcAft>
          <a:spcPct val="0"/>
        </a:spcAft>
        <a:buClr>
          <a:schemeClr val="accent1"/>
        </a:buClr>
        <a:buFont typeface="Wingdings" pitchFamily="2" charset="2"/>
        <a:buChar char="§"/>
        <a:defRPr sz="1800">
          <a:solidFill>
            <a:schemeClr val="tx1"/>
          </a:solidFill>
          <a:latin typeface="+mn-lt"/>
          <a:cs typeface="+mn-cs"/>
        </a:defRPr>
      </a:lvl6pPr>
      <a:lvl7pPr marL="2740393" indent="-210799" algn="l" rtl="0" fontAlgn="base">
        <a:spcBef>
          <a:spcPct val="20000"/>
        </a:spcBef>
        <a:spcAft>
          <a:spcPct val="0"/>
        </a:spcAft>
        <a:buClr>
          <a:schemeClr val="accent1"/>
        </a:buClr>
        <a:buFont typeface="Wingdings" pitchFamily="2" charset="2"/>
        <a:buChar char="§"/>
        <a:defRPr sz="1800">
          <a:solidFill>
            <a:schemeClr val="tx1"/>
          </a:solidFill>
          <a:latin typeface="+mn-lt"/>
          <a:cs typeface="+mn-cs"/>
        </a:defRPr>
      </a:lvl7pPr>
      <a:lvl8pPr marL="3162000" indent="-210799" algn="l" rtl="0" fontAlgn="base">
        <a:spcBef>
          <a:spcPct val="20000"/>
        </a:spcBef>
        <a:spcAft>
          <a:spcPct val="0"/>
        </a:spcAft>
        <a:buClr>
          <a:schemeClr val="accent1"/>
        </a:buClr>
        <a:buFont typeface="Wingdings" pitchFamily="2" charset="2"/>
        <a:buChar char="§"/>
        <a:defRPr sz="1800">
          <a:solidFill>
            <a:schemeClr val="tx1"/>
          </a:solidFill>
          <a:latin typeface="+mn-lt"/>
          <a:cs typeface="+mn-cs"/>
        </a:defRPr>
      </a:lvl8pPr>
      <a:lvl9pPr marL="3583608" indent="-210799" algn="l" rtl="0" fontAlgn="base">
        <a:spcBef>
          <a:spcPct val="20000"/>
        </a:spcBef>
        <a:spcAft>
          <a:spcPct val="0"/>
        </a:spcAft>
        <a:buClr>
          <a:schemeClr val="accent1"/>
        </a:buClr>
        <a:buFont typeface="Wingdings" pitchFamily="2" charset="2"/>
        <a:buChar char="§"/>
        <a:defRPr sz="1800">
          <a:solidFill>
            <a:schemeClr val="tx1"/>
          </a:solidFill>
          <a:latin typeface="+mn-lt"/>
          <a:cs typeface="+mn-cs"/>
        </a:defRPr>
      </a:lvl9pPr>
    </p:bodyStyle>
    <p:otherStyle>
      <a:defPPr>
        <a:defRPr lang="en-US"/>
      </a:defPPr>
      <a:lvl1pPr marL="0" algn="l" defTabSz="843214" rtl="0" eaLnBrk="1" latinLnBrk="0" hangingPunct="1">
        <a:defRPr sz="1700" kern="1200">
          <a:solidFill>
            <a:schemeClr val="tx1"/>
          </a:solidFill>
          <a:latin typeface="+mn-lt"/>
          <a:ea typeface="+mn-ea"/>
          <a:cs typeface="+mn-cs"/>
        </a:defRPr>
      </a:lvl1pPr>
      <a:lvl2pPr marL="421607" algn="l" defTabSz="843214" rtl="0" eaLnBrk="1" latinLnBrk="0" hangingPunct="1">
        <a:defRPr sz="1700" kern="1200">
          <a:solidFill>
            <a:schemeClr val="tx1"/>
          </a:solidFill>
          <a:latin typeface="+mn-lt"/>
          <a:ea typeface="+mn-ea"/>
          <a:cs typeface="+mn-cs"/>
        </a:defRPr>
      </a:lvl2pPr>
      <a:lvl3pPr marL="843214" algn="l" defTabSz="843214" rtl="0" eaLnBrk="1" latinLnBrk="0" hangingPunct="1">
        <a:defRPr sz="1700" kern="1200">
          <a:solidFill>
            <a:schemeClr val="tx1"/>
          </a:solidFill>
          <a:latin typeface="+mn-lt"/>
          <a:ea typeface="+mn-ea"/>
          <a:cs typeface="+mn-cs"/>
        </a:defRPr>
      </a:lvl3pPr>
      <a:lvl4pPr marL="1264800" algn="l" defTabSz="843214" rtl="0" eaLnBrk="1" latinLnBrk="0" hangingPunct="1">
        <a:defRPr sz="1700" kern="1200">
          <a:solidFill>
            <a:schemeClr val="tx1"/>
          </a:solidFill>
          <a:latin typeface="+mn-lt"/>
          <a:ea typeface="+mn-ea"/>
          <a:cs typeface="+mn-cs"/>
        </a:defRPr>
      </a:lvl4pPr>
      <a:lvl5pPr marL="1686433" algn="l" defTabSz="843214" rtl="0" eaLnBrk="1" latinLnBrk="0" hangingPunct="1">
        <a:defRPr sz="1700" kern="1200">
          <a:solidFill>
            <a:schemeClr val="tx1"/>
          </a:solidFill>
          <a:latin typeface="+mn-lt"/>
          <a:ea typeface="+mn-ea"/>
          <a:cs typeface="+mn-cs"/>
        </a:defRPr>
      </a:lvl5pPr>
      <a:lvl6pPr marL="2108000" algn="l" defTabSz="843214" rtl="0" eaLnBrk="1" latinLnBrk="0" hangingPunct="1">
        <a:defRPr sz="1700" kern="1200">
          <a:solidFill>
            <a:schemeClr val="tx1"/>
          </a:solidFill>
          <a:latin typeface="+mn-lt"/>
          <a:ea typeface="+mn-ea"/>
          <a:cs typeface="+mn-cs"/>
        </a:defRPr>
      </a:lvl6pPr>
      <a:lvl7pPr marL="2529601" algn="l" defTabSz="843214" rtl="0" eaLnBrk="1" latinLnBrk="0" hangingPunct="1">
        <a:defRPr sz="1700" kern="1200">
          <a:solidFill>
            <a:schemeClr val="tx1"/>
          </a:solidFill>
          <a:latin typeface="+mn-lt"/>
          <a:ea typeface="+mn-ea"/>
          <a:cs typeface="+mn-cs"/>
        </a:defRPr>
      </a:lvl7pPr>
      <a:lvl8pPr marL="2951202" algn="l" defTabSz="843214" rtl="0" eaLnBrk="1" latinLnBrk="0" hangingPunct="1">
        <a:defRPr sz="1700" kern="1200">
          <a:solidFill>
            <a:schemeClr val="tx1"/>
          </a:solidFill>
          <a:latin typeface="+mn-lt"/>
          <a:ea typeface="+mn-ea"/>
          <a:cs typeface="+mn-cs"/>
        </a:defRPr>
      </a:lvl8pPr>
      <a:lvl9pPr marL="3372804" algn="l" defTabSz="843214" rtl="0" eaLnBrk="1" latinLnBrk="0" hangingPunct="1">
        <a:defRPr sz="17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
            <a:ext cx="8204200" cy="4362027"/>
            <a:chOff x="0" y="0"/>
            <a:chExt cx="5472" cy="3072"/>
          </a:xfrm>
        </p:grpSpPr>
        <p:sp>
          <p:nvSpPr>
            <p:cNvPr id="1033" name="Rectangle 3"/>
            <p:cNvSpPr>
              <a:spLocks noChangeArrowheads="1"/>
            </p:cNvSpPr>
            <p:nvPr/>
          </p:nvSpPr>
          <p:spPr bwMode="auto">
            <a:xfrm>
              <a:off x="0" y="0"/>
              <a:ext cx="38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3600" eaLnBrk="1" fontAlgn="base" hangingPunct="1">
                <a:spcBef>
                  <a:spcPct val="0"/>
                </a:spcBef>
                <a:spcAft>
                  <a:spcPct val="0"/>
                </a:spcAft>
                <a:defRPr/>
              </a:pPr>
              <a:endParaRPr lang="en-US" altLang="en-US" smtClean="0">
                <a:solidFill>
                  <a:prstClr val="black"/>
                </a:solidFill>
                <a:latin typeface="Times New Roman"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1035" name="Rectangle 5"/>
              <p:cNvSpPr>
                <a:spLocks noChangeArrowheads="1"/>
              </p:cNvSpPr>
              <p:nvPr/>
            </p:nvSpPr>
            <p:spPr bwMode="auto">
              <a:xfrm>
                <a:off x="4320" y="893"/>
                <a:ext cx="1152" cy="11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3600" eaLnBrk="1" fontAlgn="base" hangingPunct="1">
                  <a:spcBef>
                    <a:spcPct val="0"/>
                  </a:spcBef>
                  <a:spcAft>
                    <a:spcPct val="0"/>
                  </a:spcAft>
                  <a:defRPr/>
                </a:pPr>
                <a:endParaRPr lang="en-US" altLang="en-US" smtClean="0">
                  <a:solidFill>
                    <a:prstClr val="black"/>
                  </a:solidFill>
                  <a:latin typeface="Times New Roman" pitchFamily="18" charset="0"/>
                </a:endParaRPr>
              </a:p>
            </p:txBody>
          </p:sp>
          <p:sp>
            <p:nvSpPr>
              <p:cNvPr id="1036"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pPr defTabSz="913600" fontAlgn="base">
                  <a:spcBef>
                    <a:spcPct val="0"/>
                  </a:spcBef>
                  <a:spcAft>
                    <a:spcPct val="0"/>
                  </a:spcAft>
                </a:pPr>
                <a:endParaRPr lang="en-US" smtClean="0">
                  <a:solidFill>
                    <a:prstClr val="black"/>
                  </a:solidFill>
                  <a:ea typeface="ＭＳ Ｐゴシック" pitchFamily="34" charset="-128"/>
                </a:endParaRPr>
              </a:p>
            </p:txBody>
          </p:sp>
        </p:grpSp>
      </p:grpSp>
      <p:sp>
        <p:nvSpPr>
          <p:cNvPr id="1027" name="Rectangle 7"/>
          <p:cNvSpPr>
            <a:spLocks noGrp="1" noChangeArrowheads="1"/>
          </p:cNvSpPr>
          <p:nvPr>
            <p:ph type="title"/>
          </p:nvPr>
        </p:nvSpPr>
        <p:spPr bwMode="auto">
          <a:xfrm>
            <a:off x="863600" y="248488"/>
            <a:ext cx="73406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30" tIns="42160" rIns="84330" bIns="42160" numCol="1" anchor="ctr" anchorCtr="0" compatLnSpc="1">
            <a:prstTxWarp prst="textNoShape">
              <a:avLst/>
            </a:prstTxWarp>
          </a:bodyPr>
          <a:lstStyle/>
          <a:p>
            <a:pPr lvl="0"/>
            <a:r>
              <a:rPr lang="en-US" altLang="en-US" smtClean="0"/>
              <a:t>Click to edit Master title style</a:t>
            </a:r>
          </a:p>
        </p:txBody>
      </p:sp>
      <p:sp>
        <p:nvSpPr>
          <p:cNvPr id="1028" name="Rectangle 8"/>
          <p:cNvSpPr>
            <a:spLocks noGrp="1" noChangeArrowheads="1"/>
          </p:cNvSpPr>
          <p:nvPr>
            <p:ph type="body" idx="1"/>
          </p:nvPr>
        </p:nvSpPr>
        <p:spPr bwMode="auto">
          <a:xfrm>
            <a:off x="863600" y="1431290"/>
            <a:ext cx="7340600" cy="4052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30" tIns="42160" rIns="84330" bIns="4216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201" name="Rectangle 9"/>
          <p:cNvSpPr>
            <a:spLocks noGrp="1" noChangeArrowheads="1"/>
          </p:cNvSpPr>
          <p:nvPr>
            <p:ph type="dt" sz="half" idx="2"/>
          </p:nvPr>
        </p:nvSpPr>
        <p:spPr bwMode="auto">
          <a:xfrm>
            <a:off x="863600" y="5591687"/>
            <a:ext cx="1871133" cy="408940"/>
          </a:xfrm>
          <a:prstGeom prst="rect">
            <a:avLst/>
          </a:prstGeom>
          <a:noFill/>
          <a:ln w="9525">
            <a:noFill/>
            <a:miter lim="800000"/>
            <a:headEnd/>
            <a:tailEnd/>
          </a:ln>
          <a:effectLst/>
        </p:spPr>
        <p:txBody>
          <a:bodyPr vert="horz" wrap="square" lIns="84330" tIns="42160" rIns="84330" bIns="42160" numCol="1" anchor="t" anchorCtr="0" compatLnSpc="1">
            <a:prstTxWarp prst="textNoShape">
              <a:avLst/>
            </a:prstTxWarp>
          </a:bodyPr>
          <a:lstStyle>
            <a:lvl1pPr>
              <a:defRPr sz="900">
                <a:latin typeface="Arial" pitchFamily="34" charset="0"/>
                <a:ea typeface="+mn-ea"/>
                <a:cs typeface="Arial" pitchFamily="34" charset="0"/>
              </a:defRPr>
            </a:lvl1pPr>
          </a:lstStyle>
          <a:p>
            <a:pPr defTabSz="913600" fontAlgn="base">
              <a:spcBef>
                <a:spcPct val="0"/>
              </a:spcBef>
              <a:spcAft>
                <a:spcPct val="0"/>
              </a:spcAft>
              <a:defRPr/>
            </a:pPr>
            <a:fld id="{E69841A5-5C31-4074-94BD-CFB17CD22219}" type="datetime1">
              <a:rPr lang="en-US" smtClean="0">
                <a:solidFill>
                  <a:prstClr val="black"/>
                </a:solidFill>
              </a:rPr>
              <a:pPr defTabSz="913600" fontAlgn="base">
                <a:spcBef>
                  <a:spcPct val="0"/>
                </a:spcBef>
                <a:spcAft>
                  <a:spcPct val="0"/>
                </a:spcAft>
                <a:defRPr/>
              </a:pPr>
              <a:t>5/2/2020</a:t>
            </a:fld>
            <a:endParaRPr lang="en-US">
              <a:solidFill>
                <a:prstClr val="black"/>
              </a:solidFill>
            </a:endParaRPr>
          </a:p>
        </p:txBody>
      </p:sp>
      <p:sp>
        <p:nvSpPr>
          <p:cNvPr id="8202" name="Rectangle 10"/>
          <p:cNvSpPr>
            <a:spLocks noGrp="1" noChangeArrowheads="1"/>
          </p:cNvSpPr>
          <p:nvPr>
            <p:ph type="ftr" sz="quarter" idx="3"/>
          </p:nvPr>
        </p:nvSpPr>
        <p:spPr bwMode="auto">
          <a:xfrm>
            <a:off x="3166533" y="5588847"/>
            <a:ext cx="2806700" cy="408940"/>
          </a:xfrm>
          <a:prstGeom prst="rect">
            <a:avLst/>
          </a:prstGeom>
          <a:noFill/>
          <a:ln w="9525">
            <a:noFill/>
            <a:miter lim="800000"/>
            <a:headEnd/>
            <a:tailEnd/>
          </a:ln>
          <a:effectLst/>
        </p:spPr>
        <p:txBody>
          <a:bodyPr vert="horz" wrap="square" lIns="84330" tIns="42160" rIns="84330" bIns="42160" numCol="1" anchor="t" anchorCtr="0" compatLnSpc="1">
            <a:prstTxWarp prst="textNoShape">
              <a:avLst/>
            </a:prstTxWarp>
          </a:bodyPr>
          <a:lstStyle>
            <a:lvl1pPr algn="ctr">
              <a:defRPr sz="900">
                <a:latin typeface="Arial" pitchFamily="34" charset="0"/>
                <a:ea typeface="+mn-ea"/>
                <a:cs typeface="Arial" pitchFamily="34" charset="0"/>
              </a:defRPr>
            </a:lvl1pPr>
          </a:lstStyle>
          <a:p>
            <a:pPr defTabSz="913600" fontAlgn="base">
              <a:spcBef>
                <a:spcPct val="0"/>
              </a:spcBef>
              <a:spcAft>
                <a:spcPct val="0"/>
              </a:spcAft>
              <a:defRPr/>
            </a:pPr>
            <a:endParaRPr lang="en-US">
              <a:solidFill>
                <a:prstClr val="black"/>
              </a:solidFill>
            </a:endParaRPr>
          </a:p>
        </p:txBody>
      </p:sp>
      <p:sp>
        <p:nvSpPr>
          <p:cNvPr id="8203" name="Rectangle 11"/>
          <p:cNvSpPr>
            <a:spLocks noGrp="1" noChangeArrowheads="1"/>
          </p:cNvSpPr>
          <p:nvPr>
            <p:ph type="sldNum" sz="quarter" idx="4"/>
          </p:nvPr>
        </p:nvSpPr>
        <p:spPr bwMode="auto">
          <a:xfrm>
            <a:off x="6405033" y="5588847"/>
            <a:ext cx="1799167" cy="408940"/>
          </a:xfrm>
          <a:prstGeom prst="rect">
            <a:avLst/>
          </a:prstGeom>
          <a:noFill/>
          <a:ln w="9525">
            <a:noFill/>
            <a:miter lim="800000"/>
            <a:headEnd/>
            <a:tailEnd/>
          </a:ln>
          <a:effectLst/>
        </p:spPr>
        <p:txBody>
          <a:bodyPr vert="horz" wrap="square" lIns="84330" tIns="42160" rIns="84330" bIns="42160" numCol="1" anchor="t" anchorCtr="0" compatLnSpc="1">
            <a:prstTxWarp prst="textNoShape">
              <a:avLst/>
            </a:prstTxWarp>
          </a:bodyPr>
          <a:lstStyle>
            <a:lvl1pPr algn="r">
              <a:defRPr sz="900" smtClean="0">
                <a:latin typeface="Arial" pitchFamily="34" charset="0"/>
              </a:defRPr>
            </a:lvl1pPr>
          </a:lstStyle>
          <a:p>
            <a:pPr defTabSz="913600" fontAlgn="base">
              <a:spcBef>
                <a:spcPct val="0"/>
              </a:spcBef>
              <a:spcAft>
                <a:spcPct val="0"/>
              </a:spcAft>
              <a:defRPr/>
            </a:pPr>
            <a:fld id="{F9AA1225-EB3A-4B1D-B38A-F27B05A0F58B}" type="slidenum">
              <a:rPr lang="en-US" altLang="en-US" smtClean="0">
                <a:solidFill>
                  <a:prstClr val="black"/>
                </a:solidFill>
                <a:ea typeface="ＭＳ Ｐゴシック" pitchFamily="34" charset="-128"/>
              </a:rPr>
              <a:pPr defTabSz="913600" fontAlgn="base">
                <a:spcBef>
                  <a:spcPct val="0"/>
                </a:spcBef>
                <a:spcAft>
                  <a:spcPct val="0"/>
                </a:spcAft>
                <a:defRPr/>
              </a:pPr>
              <a:t>‹#›</a:t>
            </a:fld>
            <a:endParaRPr lang="en-US" altLang="en-US">
              <a:solidFill>
                <a:prstClr val="black"/>
              </a:solidFill>
              <a:ea typeface="ＭＳ Ｐゴシック" pitchFamily="34" charset="-128"/>
            </a:endParaRPr>
          </a:p>
        </p:txBody>
      </p:sp>
      <p:sp>
        <p:nvSpPr>
          <p:cNvPr id="1032" name="Line 12"/>
          <p:cNvSpPr>
            <a:spLocks noChangeShapeType="1"/>
          </p:cNvSpPr>
          <p:nvPr/>
        </p:nvSpPr>
        <p:spPr bwMode="auto">
          <a:xfrm>
            <a:off x="0" y="4362027"/>
            <a:ext cx="575733"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lIns="84330" tIns="42160" rIns="84330" bIns="42160"/>
          <a:lstStyle/>
          <a:p>
            <a:pPr defTabSz="913600" fontAlgn="base">
              <a:spcBef>
                <a:spcPct val="0"/>
              </a:spcBef>
              <a:spcAft>
                <a:spcPct val="0"/>
              </a:spcAft>
            </a:pPr>
            <a:endParaRPr lang="en-US" smtClean="0">
              <a:solidFill>
                <a:prstClr val="black"/>
              </a:solidFill>
              <a:ea typeface="ＭＳ Ｐゴシック" pitchFamily="34" charset="-128"/>
            </a:endParaRPr>
          </a:p>
        </p:txBody>
      </p:sp>
    </p:spTree>
    <p:extLst>
      <p:ext uri="{BB962C8B-B14F-4D97-AF65-F5344CB8AC3E}">
        <p14:creationId xmlns:p14="http://schemas.microsoft.com/office/powerpoint/2010/main" val="308303182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900">
          <a:solidFill>
            <a:schemeClr val="tx2"/>
          </a:solidFill>
          <a:latin typeface="+mj-lt"/>
          <a:ea typeface="ＭＳ Ｐゴシック" charset="0"/>
          <a:cs typeface="+mj-cs"/>
        </a:defRPr>
      </a:lvl1pPr>
      <a:lvl2pPr algn="l" rtl="0" eaLnBrk="0" fontAlgn="base" hangingPunct="0">
        <a:spcBef>
          <a:spcPct val="0"/>
        </a:spcBef>
        <a:spcAft>
          <a:spcPct val="0"/>
        </a:spcAft>
        <a:defRPr sz="3900">
          <a:solidFill>
            <a:schemeClr val="tx2"/>
          </a:solidFill>
          <a:latin typeface="Times New Roman" pitchFamily="18" charset="0"/>
          <a:ea typeface="ＭＳ Ｐゴシック" charset="0"/>
          <a:cs typeface="Arial" pitchFamily="34" charset="0"/>
        </a:defRPr>
      </a:lvl2pPr>
      <a:lvl3pPr algn="l" rtl="0" eaLnBrk="0" fontAlgn="base" hangingPunct="0">
        <a:spcBef>
          <a:spcPct val="0"/>
        </a:spcBef>
        <a:spcAft>
          <a:spcPct val="0"/>
        </a:spcAft>
        <a:defRPr sz="3900">
          <a:solidFill>
            <a:schemeClr val="tx2"/>
          </a:solidFill>
          <a:latin typeface="Times New Roman" pitchFamily="18" charset="0"/>
          <a:ea typeface="ＭＳ Ｐゴシック" charset="0"/>
          <a:cs typeface="Arial" pitchFamily="34" charset="0"/>
        </a:defRPr>
      </a:lvl3pPr>
      <a:lvl4pPr algn="l" rtl="0" eaLnBrk="0" fontAlgn="base" hangingPunct="0">
        <a:spcBef>
          <a:spcPct val="0"/>
        </a:spcBef>
        <a:spcAft>
          <a:spcPct val="0"/>
        </a:spcAft>
        <a:defRPr sz="3900">
          <a:solidFill>
            <a:schemeClr val="tx2"/>
          </a:solidFill>
          <a:latin typeface="Times New Roman" pitchFamily="18" charset="0"/>
          <a:ea typeface="ＭＳ Ｐゴシック" charset="0"/>
          <a:cs typeface="Arial" pitchFamily="34" charset="0"/>
        </a:defRPr>
      </a:lvl4pPr>
      <a:lvl5pPr algn="l" rtl="0" eaLnBrk="0" fontAlgn="base" hangingPunct="0">
        <a:spcBef>
          <a:spcPct val="0"/>
        </a:spcBef>
        <a:spcAft>
          <a:spcPct val="0"/>
        </a:spcAft>
        <a:defRPr sz="3900">
          <a:solidFill>
            <a:schemeClr val="tx2"/>
          </a:solidFill>
          <a:latin typeface="Times New Roman" pitchFamily="18" charset="0"/>
          <a:ea typeface="ＭＳ Ｐゴシック" charset="0"/>
          <a:cs typeface="Arial" pitchFamily="34" charset="0"/>
        </a:defRPr>
      </a:lvl5pPr>
      <a:lvl6pPr marL="421634" algn="l" rtl="0" fontAlgn="base">
        <a:spcBef>
          <a:spcPct val="0"/>
        </a:spcBef>
        <a:spcAft>
          <a:spcPct val="0"/>
        </a:spcAft>
        <a:defRPr sz="3900">
          <a:solidFill>
            <a:schemeClr val="tx2"/>
          </a:solidFill>
          <a:latin typeface="Times New Roman" pitchFamily="18" charset="0"/>
          <a:cs typeface="Arial" pitchFamily="34" charset="0"/>
        </a:defRPr>
      </a:lvl6pPr>
      <a:lvl7pPr marL="843268" algn="l" rtl="0" fontAlgn="base">
        <a:spcBef>
          <a:spcPct val="0"/>
        </a:spcBef>
        <a:spcAft>
          <a:spcPct val="0"/>
        </a:spcAft>
        <a:defRPr sz="3900">
          <a:solidFill>
            <a:schemeClr val="tx2"/>
          </a:solidFill>
          <a:latin typeface="Times New Roman" pitchFamily="18" charset="0"/>
          <a:cs typeface="Arial" pitchFamily="34" charset="0"/>
        </a:defRPr>
      </a:lvl7pPr>
      <a:lvl8pPr marL="1264882" algn="l" rtl="0" fontAlgn="base">
        <a:spcBef>
          <a:spcPct val="0"/>
        </a:spcBef>
        <a:spcAft>
          <a:spcPct val="0"/>
        </a:spcAft>
        <a:defRPr sz="3900">
          <a:solidFill>
            <a:schemeClr val="tx2"/>
          </a:solidFill>
          <a:latin typeface="Times New Roman" pitchFamily="18" charset="0"/>
          <a:cs typeface="Arial" pitchFamily="34" charset="0"/>
        </a:defRPr>
      </a:lvl8pPr>
      <a:lvl9pPr marL="1686541" algn="l" rtl="0" fontAlgn="base">
        <a:spcBef>
          <a:spcPct val="0"/>
        </a:spcBef>
        <a:spcAft>
          <a:spcPct val="0"/>
        </a:spcAft>
        <a:defRPr sz="3900">
          <a:solidFill>
            <a:schemeClr val="tx2"/>
          </a:solidFill>
          <a:latin typeface="Times New Roman" pitchFamily="18" charset="0"/>
          <a:cs typeface="Arial" pitchFamily="34" charset="0"/>
        </a:defRPr>
      </a:lvl9pPr>
    </p:titleStyle>
    <p:bodyStyle>
      <a:lvl1pPr marL="316222" indent="-316222" algn="l" rtl="0" eaLnBrk="0" fontAlgn="base" hangingPunct="0">
        <a:spcBef>
          <a:spcPct val="20000"/>
        </a:spcBef>
        <a:spcAft>
          <a:spcPct val="0"/>
        </a:spcAft>
        <a:buClr>
          <a:schemeClr val="folHlink"/>
        </a:buClr>
        <a:buSzPct val="90000"/>
        <a:buFont typeface="Wingdings" pitchFamily="2" charset="2"/>
        <a:buChar char="n"/>
        <a:defRPr sz="2600">
          <a:solidFill>
            <a:schemeClr val="tx1"/>
          </a:solidFill>
          <a:latin typeface="+mn-lt"/>
          <a:ea typeface="ＭＳ Ｐゴシック" charset="0"/>
          <a:cs typeface="+mn-cs"/>
        </a:defRPr>
      </a:lvl1pPr>
      <a:lvl2pPr marL="685143" indent="-263507" algn="l" rtl="0" eaLnBrk="0" fontAlgn="base" hangingPunct="0">
        <a:spcBef>
          <a:spcPct val="20000"/>
        </a:spcBef>
        <a:spcAft>
          <a:spcPct val="0"/>
        </a:spcAft>
        <a:buClr>
          <a:schemeClr val="accent1"/>
        </a:buClr>
        <a:buSzPct val="75000"/>
        <a:buFont typeface="Wingdings" pitchFamily="2" charset="2"/>
        <a:buChar char="n"/>
        <a:defRPr sz="2400">
          <a:solidFill>
            <a:schemeClr val="tx1"/>
          </a:solidFill>
          <a:latin typeface="+mn-lt"/>
          <a:ea typeface="Arial" charset="0"/>
          <a:cs typeface="+mn-cs"/>
        </a:defRPr>
      </a:lvl2pPr>
      <a:lvl3pPr marL="1054069" indent="-210813" algn="l" rtl="0" eaLnBrk="0" fontAlgn="base" hangingPunct="0">
        <a:spcBef>
          <a:spcPct val="20000"/>
        </a:spcBef>
        <a:spcAft>
          <a:spcPct val="0"/>
        </a:spcAft>
        <a:buClr>
          <a:schemeClr val="folHlink"/>
        </a:buClr>
        <a:buSzPct val="55000"/>
        <a:buFont typeface="Wingdings" pitchFamily="2" charset="2"/>
        <a:buChar char="n"/>
        <a:defRPr sz="2100">
          <a:solidFill>
            <a:schemeClr val="tx1"/>
          </a:solidFill>
          <a:latin typeface="+mn-lt"/>
          <a:ea typeface="Arial" charset="0"/>
          <a:cs typeface="+mn-cs"/>
        </a:defRPr>
      </a:lvl3pPr>
      <a:lvl4pPr marL="1475703" indent="-210813" algn="l" rtl="0" eaLnBrk="0" fontAlgn="base" hangingPunct="0">
        <a:spcBef>
          <a:spcPct val="20000"/>
        </a:spcBef>
        <a:spcAft>
          <a:spcPct val="0"/>
        </a:spcAft>
        <a:buClr>
          <a:schemeClr val="accent1"/>
        </a:buClr>
        <a:buFont typeface="Wingdings" pitchFamily="2" charset="2"/>
        <a:buChar char="§"/>
        <a:defRPr sz="1800">
          <a:solidFill>
            <a:schemeClr val="tx1"/>
          </a:solidFill>
          <a:latin typeface="+mn-lt"/>
          <a:ea typeface="Arial" charset="0"/>
          <a:cs typeface="+mn-cs"/>
        </a:defRPr>
      </a:lvl4pPr>
      <a:lvl5pPr marL="1897325" indent="-210813" algn="l" rtl="0" eaLnBrk="0" fontAlgn="base" hangingPunct="0">
        <a:spcBef>
          <a:spcPct val="20000"/>
        </a:spcBef>
        <a:spcAft>
          <a:spcPct val="0"/>
        </a:spcAft>
        <a:buClr>
          <a:schemeClr val="accent1"/>
        </a:buClr>
        <a:buFont typeface="Wingdings" pitchFamily="2" charset="2"/>
        <a:buChar char="§"/>
        <a:defRPr sz="1800">
          <a:solidFill>
            <a:schemeClr val="tx1"/>
          </a:solidFill>
          <a:latin typeface="+mn-lt"/>
          <a:ea typeface="Arial" charset="0"/>
          <a:cs typeface="+mn-cs"/>
        </a:defRPr>
      </a:lvl5pPr>
      <a:lvl6pPr marL="2318958" indent="-210813" algn="l" rtl="0" fontAlgn="base">
        <a:spcBef>
          <a:spcPct val="20000"/>
        </a:spcBef>
        <a:spcAft>
          <a:spcPct val="0"/>
        </a:spcAft>
        <a:buClr>
          <a:schemeClr val="accent1"/>
        </a:buClr>
        <a:buFont typeface="Wingdings" pitchFamily="2" charset="2"/>
        <a:buChar char="§"/>
        <a:defRPr sz="1800">
          <a:solidFill>
            <a:schemeClr val="tx1"/>
          </a:solidFill>
          <a:latin typeface="+mn-lt"/>
          <a:cs typeface="+mn-cs"/>
        </a:defRPr>
      </a:lvl6pPr>
      <a:lvl7pPr marL="2740573" indent="-210813" algn="l" rtl="0" fontAlgn="base">
        <a:spcBef>
          <a:spcPct val="20000"/>
        </a:spcBef>
        <a:spcAft>
          <a:spcPct val="0"/>
        </a:spcAft>
        <a:buClr>
          <a:schemeClr val="accent1"/>
        </a:buClr>
        <a:buFont typeface="Wingdings" pitchFamily="2" charset="2"/>
        <a:buChar char="§"/>
        <a:defRPr sz="1800">
          <a:solidFill>
            <a:schemeClr val="tx1"/>
          </a:solidFill>
          <a:latin typeface="+mn-lt"/>
          <a:cs typeface="+mn-cs"/>
        </a:defRPr>
      </a:lvl7pPr>
      <a:lvl8pPr marL="3162207" indent="-210813" algn="l" rtl="0" fontAlgn="base">
        <a:spcBef>
          <a:spcPct val="20000"/>
        </a:spcBef>
        <a:spcAft>
          <a:spcPct val="0"/>
        </a:spcAft>
        <a:buClr>
          <a:schemeClr val="accent1"/>
        </a:buClr>
        <a:buFont typeface="Wingdings" pitchFamily="2" charset="2"/>
        <a:buChar char="§"/>
        <a:defRPr sz="1800">
          <a:solidFill>
            <a:schemeClr val="tx1"/>
          </a:solidFill>
          <a:latin typeface="+mn-lt"/>
          <a:cs typeface="+mn-cs"/>
        </a:defRPr>
      </a:lvl8pPr>
      <a:lvl9pPr marL="3583843" indent="-210813" algn="l" rtl="0" fontAlgn="base">
        <a:spcBef>
          <a:spcPct val="20000"/>
        </a:spcBef>
        <a:spcAft>
          <a:spcPct val="0"/>
        </a:spcAft>
        <a:buClr>
          <a:schemeClr val="accent1"/>
        </a:buClr>
        <a:buFont typeface="Wingdings" pitchFamily="2" charset="2"/>
        <a:buChar char="§"/>
        <a:defRPr sz="1800">
          <a:solidFill>
            <a:schemeClr val="tx1"/>
          </a:solidFill>
          <a:latin typeface="+mn-lt"/>
          <a:cs typeface="+mn-cs"/>
        </a:defRPr>
      </a:lvl9pPr>
    </p:bodyStyle>
    <p:otherStyle>
      <a:defPPr>
        <a:defRPr lang="en-US"/>
      </a:defPPr>
      <a:lvl1pPr marL="0" algn="l" defTabSz="843268" rtl="0" eaLnBrk="1" latinLnBrk="0" hangingPunct="1">
        <a:defRPr sz="1700" kern="1200">
          <a:solidFill>
            <a:schemeClr val="tx1"/>
          </a:solidFill>
          <a:latin typeface="+mn-lt"/>
          <a:ea typeface="+mn-ea"/>
          <a:cs typeface="+mn-cs"/>
        </a:defRPr>
      </a:lvl1pPr>
      <a:lvl2pPr marL="421634" algn="l" defTabSz="843268" rtl="0" eaLnBrk="1" latinLnBrk="0" hangingPunct="1">
        <a:defRPr sz="1700" kern="1200">
          <a:solidFill>
            <a:schemeClr val="tx1"/>
          </a:solidFill>
          <a:latin typeface="+mn-lt"/>
          <a:ea typeface="+mn-ea"/>
          <a:cs typeface="+mn-cs"/>
        </a:defRPr>
      </a:lvl2pPr>
      <a:lvl3pPr marL="843268" algn="l" defTabSz="843268" rtl="0" eaLnBrk="1" latinLnBrk="0" hangingPunct="1">
        <a:defRPr sz="1700" kern="1200">
          <a:solidFill>
            <a:schemeClr val="tx1"/>
          </a:solidFill>
          <a:latin typeface="+mn-lt"/>
          <a:ea typeface="+mn-ea"/>
          <a:cs typeface="+mn-cs"/>
        </a:defRPr>
      </a:lvl3pPr>
      <a:lvl4pPr marL="1264882" algn="l" defTabSz="843268" rtl="0" eaLnBrk="1" latinLnBrk="0" hangingPunct="1">
        <a:defRPr sz="1700" kern="1200">
          <a:solidFill>
            <a:schemeClr val="tx1"/>
          </a:solidFill>
          <a:latin typeface="+mn-lt"/>
          <a:ea typeface="+mn-ea"/>
          <a:cs typeface="+mn-cs"/>
        </a:defRPr>
      </a:lvl4pPr>
      <a:lvl5pPr marL="1686541" algn="l" defTabSz="843268" rtl="0" eaLnBrk="1" latinLnBrk="0" hangingPunct="1">
        <a:defRPr sz="1700" kern="1200">
          <a:solidFill>
            <a:schemeClr val="tx1"/>
          </a:solidFill>
          <a:latin typeface="+mn-lt"/>
          <a:ea typeface="+mn-ea"/>
          <a:cs typeface="+mn-cs"/>
        </a:defRPr>
      </a:lvl5pPr>
      <a:lvl6pPr marL="2108138" algn="l" defTabSz="843268" rtl="0" eaLnBrk="1" latinLnBrk="0" hangingPunct="1">
        <a:defRPr sz="1700" kern="1200">
          <a:solidFill>
            <a:schemeClr val="tx1"/>
          </a:solidFill>
          <a:latin typeface="+mn-lt"/>
          <a:ea typeface="+mn-ea"/>
          <a:cs typeface="+mn-cs"/>
        </a:defRPr>
      </a:lvl6pPr>
      <a:lvl7pPr marL="2529767" algn="l" defTabSz="843268" rtl="0" eaLnBrk="1" latinLnBrk="0" hangingPunct="1">
        <a:defRPr sz="1700" kern="1200">
          <a:solidFill>
            <a:schemeClr val="tx1"/>
          </a:solidFill>
          <a:latin typeface="+mn-lt"/>
          <a:ea typeface="+mn-ea"/>
          <a:cs typeface="+mn-cs"/>
        </a:defRPr>
      </a:lvl7pPr>
      <a:lvl8pPr marL="2951395" algn="l" defTabSz="843268" rtl="0" eaLnBrk="1" latinLnBrk="0" hangingPunct="1">
        <a:defRPr sz="1700" kern="1200">
          <a:solidFill>
            <a:schemeClr val="tx1"/>
          </a:solidFill>
          <a:latin typeface="+mn-lt"/>
          <a:ea typeface="+mn-ea"/>
          <a:cs typeface="+mn-cs"/>
        </a:defRPr>
      </a:lvl8pPr>
      <a:lvl9pPr marL="3373025" algn="l" defTabSz="843268" rtl="0" eaLnBrk="1" latinLnBrk="0" hangingPunct="1">
        <a:defRPr sz="17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
            <a:ext cx="8204200" cy="4362027"/>
            <a:chOff x="0" y="0"/>
            <a:chExt cx="5472" cy="3072"/>
          </a:xfrm>
        </p:grpSpPr>
        <p:sp>
          <p:nvSpPr>
            <p:cNvPr id="1033" name="Rectangle 3"/>
            <p:cNvSpPr>
              <a:spLocks noChangeArrowheads="1"/>
            </p:cNvSpPr>
            <p:nvPr/>
          </p:nvSpPr>
          <p:spPr bwMode="auto">
            <a:xfrm>
              <a:off x="0" y="0"/>
              <a:ext cx="38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000" eaLnBrk="1" fontAlgn="base" hangingPunct="1">
                <a:spcBef>
                  <a:spcPct val="0"/>
                </a:spcBef>
                <a:spcAft>
                  <a:spcPct val="0"/>
                </a:spcAft>
                <a:defRPr/>
              </a:pPr>
              <a:endParaRPr lang="en-US" altLang="en-US" smtClean="0">
                <a:solidFill>
                  <a:prstClr val="black"/>
                </a:solidFill>
                <a:latin typeface="Times New Roman"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1035" name="Rectangle 5"/>
              <p:cNvSpPr>
                <a:spLocks noChangeArrowheads="1"/>
              </p:cNvSpPr>
              <p:nvPr/>
            </p:nvSpPr>
            <p:spPr bwMode="auto">
              <a:xfrm>
                <a:off x="4320" y="893"/>
                <a:ext cx="1152" cy="11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000" eaLnBrk="1" fontAlgn="base" hangingPunct="1">
                  <a:spcBef>
                    <a:spcPct val="0"/>
                  </a:spcBef>
                  <a:spcAft>
                    <a:spcPct val="0"/>
                  </a:spcAft>
                  <a:defRPr/>
                </a:pPr>
                <a:endParaRPr lang="en-US" altLang="en-US" smtClean="0">
                  <a:solidFill>
                    <a:prstClr val="black"/>
                  </a:solidFill>
                  <a:latin typeface="Times New Roman" pitchFamily="18" charset="0"/>
                </a:endParaRPr>
              </a:p>
            </p:txBody>
          </p:sp>
          <p:sp>
            <p:nvSpPr>
              <p:cNvPr id="1036"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pPr defTabSz="914000" fontAlgn="base">
                  <a:spcBef>
                    <a:spcPct val="0"/>
                  </a:spcBef>
                  <a:spcAft>
                    <a:spcPct val="0"/>
                  </a:spcAft>
                </a:pPr>
                <a:endParaRPr lang="en-US" smtClean="0">
                  <a:solidFill>
                    <a:prstClr val="black"/>
                  </a:solidFill>
                  <a:ea typeface="ＭＳ Ｐゴシック" pitchFamily="34" charset="-128"/>
                </a:endParaRPr>
              </a:p>
            </p:txBody>
          </p:sp>
        </p:grpSp>
      </p:grpSp>
      <p:sp>
        <p:nvSpPr>
          <p:cNvPr id="1027" name="Rectangle 7"/>
          <p:cNvSpPr>
            <a:spLocks noGrp="1" noChangeArrowheads="1"/>
          </p:cNvSpPr>
          <p:nvPr>
            <p:ph type="title"/>
          </p:nvPr>
        </p:nvSpPr>
        <p:spPr bwMode="auto">
          <a:xfrm>
            <a:off x="863600" y="248488"/>
            <a:ext cx="73406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64" tIns="42180" rIns="84364" bIns="42180" numCol="1" anchor="ctr" anchorCtr="0" compatLnSpc="1">
            <a:prstTxWarp prst="textNoShape">
              <a:avLst/>
            </a:prstTxWarp>
          </a:bodyPr>
          <a:lstStyle/>
          <a:p>
            <a:pPr lvl="0"/>
            <a:r>
              <a:rPr lang="en-US" altLang="en-US" smtClean="0"/>
              <a:t>Click to edit Master title style</a:t>
            </a:r>
          </a:p>
        </p:txBody>
      </p:sp>
      <p:sp>
        <p:nvSpPr>
          <p:cNvPr id="1028" name="Rectangle 8"/>
          <p:cNvSpPr>
            <a:spLocks noGrp="1" noChangeArrowheads="1"/>
          </p:cNvSpPr>
          <p:nvPr>
            <p:ph type="body" idx="1"/>
          </p:nvPr>
        </p:nvSpPr>
        <p:spPr bwMode="auto">
          <a:xfrm>
            <a:off x="863600" y="1431290"/>
            <a:ext cx="7340600" cy="4052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64" tIns="42180" rIns="84364" bIns="4218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201" name="Rectangle 9"/>
          <p:cNvSpPr>
            <a:spLocks noGrp="1" noChangeArrowheads="1"/>
          </p:cNvSpPr>
          <p:nvPr>
            <p:ph type="dt" sz="half" idx="2"/>
          </p:nvPr>
        </p:nvSpPr>
        <p:spPr bwMode="auto">
          <a:xfrm>
            <a:off x="863600" y="5591687"/>
            <a:ext cx="1871133" cy="408940"/>
          </a:xfrm>
          <a:prstGeom prst="rect">
            <a:avLst/>
          </a:prstGeom>
          <a:noFill/>
          <a:ln w="9525">
            <a:noFill/>
            <a:miter lim="800000"/>
            <a:headEnd/>
            <a:tailEnd/>
          </a:ln>
          <a:effectLst/>
        </p:spPr>
        <p:txBody>
          <a:bodyPr vert="horz" wrap="square" lIns="84364" tIns="42180" rIns="84364" bIns="42180" numCol="1" anchor="t" anchorCtr="0" compatLnSpc="1">
            <a:prstTxWarp prst="textNoShape">
              <a:avLst/>
            </a:prstTxWarp>
          </a:bodyPr>
          <a:lstStyle>
            <a:lvl1pPr>
              <a:defRPr sz="900">
                <a:latin typeface="Arial" pitchFamily="34" charset="0"/>
                <a:ea typeface="+mn-ea"/>
                <a:cs typeface="Arial" pitchFamily="34" charset="0"/>
              </a:defRPr>
            </a:lvl1pPr>
          </a:lstStyle>
          <a:p>
            <a:pPr defTabSz="914000" fontAlgn="base">
              <a:spcBef>
                <a:spcPct val="0"/>
              </a:spcBef>
              <a:spcAft>
                <a:spcPct val="0"/>
              </a:spcAft>
              <a:defRPr/>
            </a:pPr>
            <a:fld id="{3E8FFAB2-6803-4EF6-A878-182EC30D7FE8}" type="datetime1">
              <a:rPr lang="en-US" smtClean="0">
                <a:solidFill>
                  <a:prstClr val="black"/>
                </a:solidFill>
              </a:rPr>
              <a:pPr defTabSz="914000" fontAlgn="base">
                <a:spcBef>
                  <a:spcPct val="0"/>
                </a:spcBef>
                <a:spcAft>
                  <a:spcPct val="0"/>
                </a:spcAft>
                <a:defRPr/>
              </a:pPr>
              <a:t>5/2/2020</a:t>
            </a:fld>
            <a:endParaRPr lang="en-US">
              <a:solidFill>
                <a:prstClr val="black"/>
              </a:solidFill>
            </a:endParaRPr>
          </a:p>
        </p:txBody>
      </p:sp>
      <p:sp>
        <p:nvSpPr>
          <p:cNvPr id="8202" name="Rectangle 10"/>
          <p:cNvSpPr>
            <a:spLocks noGrp="1" noChangeArrowheads="1"/>
          </p:cNvSpPr>
          <p:nvPr>
            <p:ph type="ftr" sz="quarter" idx="3"/>
          </p:nvPr>
        </p:nvSpPr>
        <p:spPr bwMode="auto">
          <a:xfrm>
            <a:off x="3166533" y="5588847"/>
            <a:ext cx="2806700" cy="408940"/>
          </a:xfrm>
          <a:prstGeom prst="rect">
            <a:avLst/>
          </a:prstGeom>
          <a:noFill/>
          <a:ln w="9525">
            <a:noFill/>
            <a:miter lim="800000"/>
            <a:headEnd/>
            <a:tailEnd/>
          </a:ln>
          <a:effectLst/>
        </p:spPr>
        <p:txBody>
          <a:bodyPr vert="horz" wrap="square" lIns="84364" tIns="42180" rIns="84364" bIns="42180" numCol="1" anchor="t" anchorCtr="0" compatLnSpc="1">
            <a:prstTxWarp prst="textNoShape">
              <a:avLst/>
            </a:prstTxWarp>
          </a:bodyPr>
          <a:lstStyle>
            <a:lvl1pPr algn="ctr">
              <a:defRPr sz="900">
                <a:latin typeface="Arial" pitchFamily="34" charset="0"/>
                <a:ea typeface="+mn-ea"/>
                <a:cs typeface="Arial" pitchFamily="34" charset="0"/>
              </a:defRPr>
            </a:lvl1pPr>
          </a:lstStyle>
          <a:p>
            <a:pPr defTabSz="914000" fontAlgn="base">
              <a:spcBef>
                <a:spcPct val="0"/>
              </a:spcBef>
              <a:spcAft>
                <a:spcPct val="0"/>
              </a:spcAft>
              <a:defRPr/>
            </a:pPr>
            <a:endParaRPr lang="en-US">
              <a:solidFill>
                <a:prstClr val="black"/>
              </a:solidFill>
            </a:endParaRPr>
          </a:p>
        </p:txBody>
      </p:sp>
      <p:sp>
        <p:nvSpPr>
          <p:cNvPr id="8203" name="Rectangle 11"/>
          <p:cNvSpPr>
            <a:spLocks noGrp="1" noChangeArrowheads="1"/>
          </p:cNvSpPr>
          <p:nvPr>
            <p:ph type="sldNum" sz="quarter" idx="4"/>
          </p:nvPr>
        </p:nvSpPr>
        <p:spPr bwMode="auto">
          <a:xfrm>
            <a:off x="6405033" y="5588847"/>
            <a:ext cx="1799167" cy="408940"/>
          </a:xfrm>
          <a:prstGeom prst="rect">
            <a:avLst/>
          </a:prstGeom>
          <a:noFill/>
          <a:ln w="9525">
            <a:noFill/>
            <a:miter lim="800000"/>
            <a:headEnd/>
            <a:tailEnd/>
          </a:ln>
          <a:effectLst/>
        </p:spPr>
        <p:txBody>
          <a:bodyPr vert="horz" wrap="square" lIns="84364" tIns="42180" rIns="84364" bIns="42180" numCol="1" anchor="t" anchorCtr="0" compatLnSpc="1">
            <a:prstTxWarp prst="textNoShape">
              <a:avLst/>
            </a:prstTxWarp>
          </a:bodyPr>
          <a:lstStyle>
            <a:lvl1pPr algn="r">
              <a:defRPr sz="900" smtClean="0">
                <a:latin typeface="Arial" pitchFamily="34" charset="0"/>
              </a:defRPr>
            </a:lvl1pPr>
          </a:lstStyle>
          <a:p>
            <a:pPr defTabSz="914000" fontAlgn="base">
              <a:spcBef>
                <a:spcPct val="0"/>
              </a:spcBef>
              <a:spcAft>
                <a:spcPct val="0"/>
              </a:spcAft>
              <a:defRPr/>
            </a:pPr>
            <a:fld id="{B95B35D7-D305-494B-808E-D2E1152CAFFE}" type="slidenum">
              <a:rPr lang="en-US" altLang="en-US" smtClean="0">
                <a:solidFill>
                  <a:prstClr val="black"/>
                </a:solidFill>
                <a:ea typeface="ＭＳ Ｐゴシック" pitchFamily="34" charset="-128"/>
              </a:rPr>
              <a:pPr defTabSz="914000" fontAlgn="base">
                <a:spcBef>
                  <a:spcPct val="0"/>
                </a:spcBef>
                <a:spcAft>
                  <a:spcPct val="0"/>
                </a:spcAft>
                <a:defRPr/>
              </a:pPr>
              <a:t>‹#›</a:t>
            </a:fld>
            <a:endParaRPr lang="en-US" altLang="en-US">
              <a:solidFill>
                <a:prstClr val="black"/>
              </a:solidFill>
              <a:ea typeface="ＭＳ Ｐゴシック" pitchFamily="34" charset="-128"/>
            </a:endParaRPr>
          </a:p>
        </p:txBody>
      </p:sp>
      <p:sp>
        <p:nvSpPr>
          <p:cNvPr id="1032" name="Line 12"/>
          <p:cNvSpPr>
            <a:spLocks noChangeShapeType="1"/>
          </p:cNvSpPr>
          <p:nvPr/>
        </p:nvSpPr>
        <p:spPr bwMode="auto">
          <a:xfrm>
            <a:off x="0" y="4362027"/>
            <a:ext cx="575733"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lIns="84364" tIns="42180" rIns="84364" bIns="42180"/>
          <a:lstStyle/>
          <a:p>
            <a:pPr defTabSz="914000" fontAlgn="base">
              <a:spcBef>
                <a:spcPct val="0"/>
              </a:spcBef>
              <a:spcAft>
                <a:spcPct val="0"/>
              </a:spcAft>
            </a:pPr>
            <a:endParaRPr lang="en-US" smtClean="0">
              <a:solidFill>
                <a:prstClr val="black"/>
              </a:solidFill>
              <a:ea typeface="ＭＳ Ｐゴシック" pitchFamily="34" charset="-128"/>
            </a:endParaRPr>
          </a:p>
        </p:txBody>
      </p:sp>
    </p:spTree>
    <p:extLst>
      <p:ext uri="{BB962C8B-B14F-4D97-AF65-F5344CB8AC3E}">
        <p14:creationId xmlns:p14="http://schemas.microsoft.com/office/powerpoint/2010/main" val="447370127"/>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900">
          <a:solidFill>
            <a:schemeClr val="tx2"/>
          </a:solidFill>
          <a:latin typeface="+mj-lt"/>
          <a:ea typeface="ＭＳ Ｐゴシック" charset="0"/>
          <a:cs typeface="+mj-cs"/>
        </a:defRPr>
      </a:lvl1pPr>
      <a:lvl2pPr algn="l" rtl="0" eaLnBrk="0" fontAlgn="base" hangingPunct="0">
        <a:spcBef>
          <a:spcPct val="0"/>
        </a:spcBef>
        <a:spcAft>
          <a:spcPct val="0"/>
        </a:spcAft>
        <a:defRPr sz="3900">
          <a:solidFill>
            <a:schemeClr val="tx2"/>
          </a:solidFill>
          <a:latin typeface="Times New Roman" pitchFamily="18" charset="0"/>
          <a:ea typeface="ＭＳ Ｐゴシック" charset="0"/>
          <a:cs typeface="Arial" pitchFamily="34" charset="0"/>
        </a:defRPr>
      </a:lvl2pPr>
      <a:lvl3pPr algn="l" rtl="0" eaLnBrk="0" fontAlgn="base" hangingPunct="0">
        <a:spcBef>
          <a:spcPct val="0"/>
        </a:spcBef>
        <a:spcAft>
          <a:spcPct val="0"/>
        </a:spcAft>
        <a:defRPr sz="3900">
          <a:solidFill>
            <a:schemeClr val="tx2"/>
          </a:solidFill>
          <a:latin typeface="Times New Roman" pitchFamily="18" charset="0"/>
          <a:ea typeface="ＭＳ Ｐゴシック" charset="0"/>
          <a:cs typeface="Arial" pitchFamily="34" charset="0"/>
        </a:defRPr>
      </a:lvl3pPr>
      <a:lvl4pPr algn="l" rtl="0" eaLnBrk="0" fontAlgn="base" hangingPunct="0">
        <a:spcBef>
          <a:spcPct val="0"/>
        </a:spcBef>
        <a:spcAft>
          <a:spcPct val="0"/>
        </a:spcAft>
        <a:defRPr sz="3900">
          <a:solidFill>
            <a:schemeClr val="tx2"/>
          </a:solidFill>
          <a:latin typeface="Times New Roman" pitchFamily="18" charset="0"/>
          <a:ea typeface="ＭＳ Ｐゴシック" charset="0"/>
          <a:cs typeface="Arial" pitchFamily="34" charset="0"/>
        </a:defRPr>
      </a:lvl4pPr>
      <a:lvl5pPr algn="l" rtl="0" eaLnBrk="0" fontAlgn="base" hangingPunct="0">
        <a:spcBef>
          <a:spcPct val="0"/>
        </a:spcBef>
        <a:spcAft>
          <a:spcPct val="0"/>
        </a:spcAft>
        <a:defRPr sz="3900">
          <a:solidFill>
            <a:schemeClr val="tx2"/>
          </a:solidFill>
          <a:latin typeface="Times New Roman" pitchFamily="18" charset="0"/>
          <a:ea typeface="ＭＳ Ｐゴシック" charset="0"/>
          <a:cs typeface="Arial" pitchFamily="34" charset="0"/>
        </a:defRPr>
      </a:lvl5pPr>
      <a:lvl6pPr marL="421814" algn="l" rtl="0" fontAlgn="base">
        <a:spcBef>
          <a:spcPct val="0"/>
        </a:spcBef>
        <a:spcAft>
          <a:spcPct val="0"/>
        </a:spcAft>
        <a:defRPr sz="3900">
          <a:solidFill>
            <a:schemeClr val="tx2"/>
          </a:solidFill>
          <a:latin typeface="Times New Roman" pitchFamily="18" charset="0"/>
          <a:cs typeface="Arial" pitchFamily="34" charset="0"/>
        </a:defRPr>
      </a:lvl6pPr>
      <a:lvl7pPr marL="843628" algn="l" rtl="0" fontAlgn="base">
        <a:spcBef>
          <a:spcPct val="0"/>
        </a:spcBef>
        <a:spcAft>
          <a:spcPct val="0"/>
        </a:spcAft>
        <a:defRPr sz="3900">
          <a:solidFill>
            <a:schemeClr val="tx2"/>
          </a:solidFill>
          <a:latin typeface="Times New Roman" pitchFamily="18" charset="0"/>
          <a:cs typeface="Arial" pitchFamily="34" charset="0"/>
        </a:defRPr>
      </a:lvl7pPr>
      <a:lvl8pPr marL="1265435" algn="l" rtl="0" fontAlgn="base">
        <a:spcBef>
          <a:spcPct val="0"/>
        </a:spcBef>
        <a:spcAft>
          <a:spcPct val="0"/>
        </a:spcAft>
        <a:defRPr sz="3900">
          <a:solidFill>
            <a:schemeClr val="tx2"/>
          </a:solidFill>
          <a:latin typeface="Times New Roman" pitchFamily="18" charset="0"/>
          <a:cs typeface="Arial" pitchFamily="34" charset="0"/>
        </a:defRPr>
      </a:lvl8pPr>
      <a:lvl9pPr marL="1687261" algn="l" rtl="0" fontAlgn="base">
        <a:spcBef>
          <a:spcPct val="0"/>
        </a:spcBef>
        <a:spcAft>
          <a:spcPct val="0"/>
        </a:spcAft>
        <a:defRPr sz="3900">
          <a:solidFill>
            <a:schemeClr val="tx2"/>
          </a:solidFill>
          <a:latin typeface="Times New Roman" pitchFamily="18" charset="0"/>
          <a:cs typeface="Arial" pitchFamily="34" charset="0"/>
        </a:defRPr>
      </a:lvl9pPr>
    </p:titleStyle>
    <p:bodyStyle>
      <a:lvl1pPr marL="316360" indent="-316360" algn="l" rtl="0" eaLnBrk="0" fontAlgn="base" hangingPunct="0">
        <a:spcBef>
          <a:spcPct val="20000"/>
        </a:spcBef>
        <a:spcAft>
          <a:spcPct val="0"/>
        </a:spcAft>
        <a:buClr>
          <a:schemeClr val="folHlink"/>
        </a:buClr>
        <a:buSzPct val="90000"/>
        <a:buFont typeface="Wingdings" pitchFamily="2" charset="2"/>
        <a:buChar char="n"/>
        <a:defRPr sz="2600">
          <a:solidFill>
            <a:schemeClr val="tx1"/>
          </a:solidFill>
          <a:latin typeface="+mn-lt"/>
          <a:ea typeface="ＭＳ Ｐゴシック" charset="0"/>
          <a:cs typeface="+mn-cs"/>
        </a:defRPr>
      </a:lvl1pPr>
      <a:lvl2pPr marL="685443" indent="-263627" algn="l" rtl="0" eaLnBrk="0" fontAlgn="base" hangingPunct="0">
        <a:spcBef>
          <a:spcPct val="20000"/>
        </a:spcBef>
        <a:spcAft>
          <a:spcPct val="0"/>
        </a:spcAft>
        <a:buClr>
          <a:schemeClr val="accent1"/>
        </a:buClr>
        <a:buSzPct val="75000"/>
        <a:buFont typeface="Wingdings" pitchFamily="2" charset="2"/>
        <a:buChar char="n"/>
        <a:defRPr sz="2400">
          <a:solidFill>
            <a:schemeClr val="tx1"/>
          </a:solidFill>
          <a:latin typeface="+mn-lt"/>
          <a:ea typeface="Arial" charset="0"/>
          <a:cs typeface="+mn-cs"/>
        </a:defRPr>
      </a:lvl2pPr>
      <a:lvl3pPr marL="1054529" indent="-210903" algn="l" rtl="0" eaLnBrk="0" fontAlgn="base" hangingPunct="0">
        <a:spcBef>
          <a:spcPct val="20000"/>
        </a:spcBef>
        <a:spcAft>
          <a:spcPct val="0"/>
        </a:spcAft>
        <a:buClr>
          <a:schemeClr val="folHlink"/>
        </a:buClr>
        <a:buSzPct val="55000"/>
        <a:buFont typeface="Wingdings" pitchFamily="2" charset="2"/>
        <a:buChar char="n"/>
        <a:defRPr sz="2100">
          <a:solidFill>
            <a:schemeClr val="tx1"/>
          </a:solidFill>
          <a:latin typeface="+mn-lt"/>
          <a:ea typeface="Arial" charset="0"/>
          <a:cs typeface="+mn-cs"/>
        </a:defRPr>
      </a:lvl3pPr>
      <a:lvl4pPr marL="1476345" indent="-210903" algn="l" rtl="0" eaLnBrk="0" fontAlgn="base" hangingPunct="0">
        <a:spcBef>
          <a:spcPct val="20000"/>
        </a:spcBef>
        <a:spcAft>
          <a:spcPct val="0"/>
        </a:spcAft>
        <a:buClr>
          <a:schemeClr val="accent1"/>
        </a:buClr>
        <a:buFont typeface="Wingdings" pitchFamily="2" charset="2"/>
        <a:buChar char="§"/>
        <a:defRPr sz="1800">
          <a:solidFill>
            <a:schemeClr val="tx1"/>
          </a:solidFill>
          <a:latin typeface="+mn-lt"/>
          <a:ea typeface="Arial" charset="0"/>
          <a:cs typeface="+mn-cs"/>
        </a:defRPr>
      </a:lvl4pPr>
      <a:lvl5pPr marL="1898152" indent="-210903" algn="l" rtl="0" eaLnBrk="0" fontAlgn="base" hangingPunct="0">
        <a:spcBef>
          <a:spcPct val="20000"/>
        </a:spcBef>
        <a:spcAft>
          <a:spcPct val="0"/>
        </a:spcAft>
        <a:buClr>
          <a:schemeClr val="accent1"/>
        </a:buClr>
        <a:buFont typeface="Wingdings" pitchFamily="2" charset="2"/>
        <a:buChar char="§"/>
        <a:defRPr sz="1800">
          <a:solidFill>
            <a:schemeClr val="tx1"/>
          </a:solidFill>
          <a:latin typeface="+mn-lt"/>
          <a:ea typeface="Arial" charset="0"/>
          <a:cs typeface="+mn-cs"/>
        </a:defRPr>
      </a:lvl5pPr>
      <a:lvl6pPr marL="2319968" indent="-210903" algn="l" rtl="0" fontAlgn="base">
        <a:spcBef>
          <a:spcPct val="20000"/>
        </a:spcBef>
        <a:spcAft>
          <a:spcPct val="0"/>
        </a:spcAft>
        <a:buClr>
          <a:schemeClr val="accent1"/>
        </a:buClr>
        <a:buFont typeface="Wingdings" pitchFamily="2" charset="2"/>
        <a:buChar char="§"/>
        <a:defRPr sz="1800">
          <a:solidFill>
            <a:schemeClr val="tx1"/>
          </a:solidFill>
          <a:latin typeface="+mn-lt"/>
          <a:cs typeface="+mn-cs"/>
        </a:defRPr>
      </a:lvl6pPr>
      <a:lvl7pPr marL="2741772" indent="-210903" algn="l" rtl="0" fontAlgn="base">
        <a:spcBef>
          <a:spcPct val="20000"/>
        </a:spcBef>
        <a:spcAft>
          <a:spcPct val="0"/>
        </a:spcAft>
        <a:buClr>
          <a:schemeClr val="accent1"/>
        </a:buClr>
        <a:buFont typeface="Wingdings" pitchFamily="2" charset="2"/>
        <a:buChar char="§"/>
        <a:defRPr sz="1800">
          <a:solidFill>
            <a:schemeClr val="tx1"/>
          </a:solidFill>
          <a:latin typeface="+mn-lt"/>
          <a:cs typeface="+mn-cs"/>
        </a:defRPr>
      </a:lvl7pPr>
      <a:lvl8pPr marL="3163587" indent="-210903" algn="l" rtl="0" fontAlgn="base">
        <a:spcBef>
          <a:spcPct val="20000"/>
        </a:spcBef>
        <a:spcAft>
          <a:spcPct val="0"/>
        </a:spcAft>
        <a:buClr>
          <a:schemeClr val="accent1"/>
        </a:buClr>
        <a:buFont typeface="Wingdings" pitchFamily="2" charset="2"/>
        <a:buChar char="§"/>
        <a:defRPr sz="1800">
          <a:solidFill>
            <a:schemeClr val="tx1"/>
          </a:solidFill>
          <a:latin typeface="+mn-lt"/>
          <a:cs typeface="+mn-cs"/>
        </a:defRPr>
      </a:lvl8pPr>
      <a:lvl9pPr marL="3585403" indent="-210903" algn="l" rtl="0" fontAlgn="base">
        <a:spcBef>
          <a:spcPct val="20000"/>
        </a:spcBef>
        <a:spcAft>
          <a:spcPct val="0"/>
        </a:spcAft>
        <a:buClr>
          <a:schemeClr val="accent1"/>
        </a:buClr>
        <a:buFont typeface="Wingdings" pitchFamily="2" charset="2"/>
        <a:buChar char="§"/>
        <a:defRPr sz="1800">
          <a:solidFill>
            <a:schemeClr val="tx1"/>
          </a:solidFill>
          <a:latin typeface="+mn-lt"/>
          <a:cs typeface="+mn-cs"/>
        </a:defRPr>
      </a:lvl9pPr>
    </p:bodyStyle>
    <p:otherStyle>
      <a:defPPr>
        <a:defRPr lang="en-US"/>
      </a:defPPr>
      <a:lvl1pPr marL="0" algn="l" defTabSz="843628" rtl="0" eaLnBrk="1" latinLnBrk="0" hangingPunct="1">
        <a:defRPr sz="1700" kern="1200">
          <a:solidFill>
            <a:schemeClr val="tx1"/>
          </a:solidFill>
          <a:latin typeface="+mn-lt"/>
          <a:ea typeface="+mn-ea"/>
          <a:cs typeface="+mn-cs"/>
        </a:defRPr>
      </a:lvl1pPr>
      <a:lvl2pPr marL="421814" algn="l" defTabSz="843628" rtl="0" eaLnBrk="1" latinLnBrk="0" hangingPunct="1">
        <a:defRPr sz="1700" kern="1200">
          <a:solidFill>
            <a:schemeClr val="tx1"/>
          </a:solidFill>
          <a:latin typeface="+mn-lt"/>
          <a:ea typeface="+mn-ea"/>
          <a:cs typeface="+mn-cs"/>
        </a:defRPr>
      </a:lvl2pPr>
      <a:lvl3pPr marL="843628" algn="l" defTabSz="843628" rtl="0" eaLnBrk="1" latinLnBrk="0" hangingPunct="1">
        <a:defRPr sz="1700" kern="1200">
          <a:solidFill>
            <a:schemeClr val="tx1"/>
          </a:solidFill>
          <a:latin typeface="+mn-lt"/>
          <a:ea typeface="+mn-ea"/>
          <a:cs typeface="+mn-cs"/>
        </a:defRPr>
      </a:lvl3pPr>
      <a:lvl4pPr marL="1265435" algn="l" defTabSz="843628" rtl="0" eaLnBrk="1" latinLnBrk="0" hangingPunct="1">
        <a:defRPr sz="1700" kern="1200">
          <a:solidFill>
            <a:schemeClr val="tx1"/>
          </a:solidFill>
          <a:latin typeface="+mn-lt"/>
          <a:ea typeface="+mn-ea"/>
          <a:cs typeface="+mn-cs"/>
        </a:defRPr>
      </a:lvl4pPr>
      <a:lvl5pPr marL="1687261" algn="l" defTabSz="843628" rtl="0" eaLnBrk="1" latinLnBrk="0" hangingPunct="1">
        <a:defRPr sz="1700" kern="1200">
          <a:solidFill>
            <a:schemeClr val="tx1"/>
          </a:solidFill>
          <a:latin typeface="+mn-lt"/>
          <a:ea typeface="+mn-ea"/>
          <a:cs typeface="+mn-cs"/>
        </a:defRPr>
      </a:lvl5pPr>
      <a:lvl6pPr marL="2109058" algn="l" defTabSz="843628" rtl="0" eaLnBrk="1" latinLnBrk="0" hangingPunct="1">
        <a:defRPr sz="1700" kern="1200">
          <a:solidFill>
            <a:schemeClr val="tx1"/>
          </a:solidFill>
          <a:latin typeface="+mn-lt"/>
          <a:ea typeface="+mn-ea"/>
          <a:cs typeface="+mn-cs"/>
        </a:defRPr>
      </a:lvl6pPr>
      <a:lvl7pPr marL="2530870" algn="l" defTabSz="843628" rtl="0" eaLnBrk="1" latinLnBrk="0" hangingPunct="1">
        <a:defRPr sz="1700" kern="1200">
          <a:solidFill>
            <a:schemeClr val="tx1"/>
          </a:solidFill>
          <a:latin typeface="+mn-lt"/>
          <a:ea typeface="+mn-ea"/>
          <a:cs typeface="+mn-cs"/>
        </a:defRPr>
      </a:lvl7pPr>
      <a:lvl8pPr marL="2952682" algn="l" defTabSz="843628" rtl="0" eaLnBrk="1" latinLnBrk="0" hangingPunct="1">
        <a:defRPr sz="1700" kern="1200">
          <a:solidFill>
            <a:schemeClr val="tx1"/>
          </a:solidFill>
          <a:latin typeface="+mn-lt"/>
          <a:ea typeface="+mn-ea"/>
          <a:cs typeface="+mn-cs"/>
        </a:defRPr>
      </a:lvl8pPr>
      <a:lvl9pPr marL="3374493" algn="l" defTabSz="843628" rtl="0" eaLnBrk="1" latinLnBrk="0" hangingPunct="1">
        <a:defRPr sz="17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
            <a:ext cx="8204200" cy="4362027"/>
            <a:chOff x="0" y="0"/>
            <a:chExt cx="5472" cy="3072"/>
          </a:xfrm>
        </p:grpSpPr>
        <p:sp>
          <p:nvSpPr>
            <p:cNvPr id="1033" name="Rectangle 3"/>
            <p:cNvSpPr>
              <a:spLocks noChangeArrowheads="1"/>
            </p:cNvSpPr>
            <p:nvPr/>
          </p:nvSpPr>
          <p:spPr bwMode="auto">
            <a:xfrm>
              <a:off x="0" y="0"/>
              <a:ext cx="38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100" eaLnBrk="1" fontAlgn="base" hangingPunct="1">
                <a:spcBef>
                  <a:spcPct val="0"/>
                </a:spcBef>
                <a:spcAft>
                  <a:spcPct val="0"/>
                </a:spcAft>
                <a:defRPr/>
              </a:pPr>
              <a:endParaRPr lang="en-US" altLang="en-US" smtClean="0">
                <a:solidFill>
                  <a:prstClr val="black"/>
                </a:solidFill>
                <a:latin typeface="Times New Roman" pitchFamily="18" charset="0"/>
              </a:endParaRPr>
            </a:p>
          </p:txBody>
        </p:sp>
        <p:grpSp>
          <p:nvGrpSpPr>
            <p:cNvPr id="1034" name="Group 4"/>
            <p:cNvGrpSpPr>
              <a:grpSpLocks/>
            </p:cNvGrpSpPr>
            <p:nvPr/>
          </p:nvGrpSpPr>
          <p:grpSpPr bwMode="auto">
            <a:xfrm>
              <a:off x="240" y="893"/>
              <a:ext cx="5232" cy="115"/>
              <a:chOff x="240" y="893"/>
              <a:chExt cx="5232" cy="115"/>
            </a:xfrm>
          </p:grpSpPr>
          <p:sp>
            <p:nvSpPr>
              <p:cNvPr id="1035" name="Rectangle 5"/>
              <p:cNvSpPr>
                <a:spLocks noChangeArrowheads="1"/>
              </p:cNvSpPr>
              <p:nvPr/>
            </p:nvSpPr>
            <p:spPr bwMode="auto">
              <a:xfrm>
                <a:off x="4320" y="893"/>
                <a:ext cx="1152" cy="11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defTabSz="914100" eaLnBrk="1" fontAlgn="base" hangingPunct="1">
                  <a:spcBef>
                    <a:spcPct val="0"/>
                  </a:spcBef>
                  <a:spcAft>
                    <a:spcPct val="0"/>
                  </a:spcAft>
                  <a:defRPr/>
                </a:pPr>
                <a:endParaRPr lang="en-US" altLang="en-US" smtClean="0">
                  <a:solidFill>
                    <a:prstClr val="black"/>
                  </a:solidFill>
                  <a:latin typeface="Times New Roman" pitchFamily="18" charset="0"/>
                </a:endParaRPr>
              </a:p>
            </p:txBody>
          </p:sp>
          <p:sp>
            <p:nvSpPr>
              <p:cNvPr id="1036" name="Line 6"/>
              <p:cNvSpPr>
                <a:spLocks noChangeShapeType="1"/>
              </p:cNvSpPr>
              <p:nvPr/>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pPr defTabSz="914100" fontAlgn="base">
                  <a:spcBef>
                    <a:spcPct val="0"/>
                  </a:spcBef>
                  <a:spcAft>
                    <a:spcPct val="0"/>
                  </a:spcAft>
                </a:pPr>
                <a:endParaRPr lang="en-US" smtClean="0">
                  <a:solidFill>
                    <a:prstClr val="black"/>
                  </a:solidFill>
                  <a:ea typeface="ＭＳ Ｐゴシック" pitchFamily="34" charset="-128"/>
                </a:endParaRPr>
              </a:p>
            </p:txBody>
          </p:sp>
        </p:grpSp>
      </p:grpSp>
      <p:sp>
        <p:nvSpPr>
          <p:cNvPr id="1027" name="Rectangle 7"/>
          <p:cNvSpPr>
            <a:spLocks noGrp="1" noChangeArrowheads="1"/>
          </p:cNvSpPr>
          <p:nvPr>
            <p:ph type="title"/>
          </p:nvPr>
        </p:nvSpPr>
        <p:spPr bwMode="auto">
          <a:xfrm>
            <a:off x="863600" y="248488"/>
            <a:ext cx="7340600"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72" tIns="42185" rIns="84372" bIns="42185" numCol="1" anchor="ctr" anchorCtr="0" compatLnSpc="1">
            <a:prstTxWarp prst="textNoShape">
              <a:avLst/>
            </a:prstTxWarp>
          </a:bodyPr>
          <a:lstStyle/>
          <a:p>
            <a:pPr lvl="0"/>
            <a:r>
              <a:rPr lang="en-US" altLang="en-US" smtClean="0"/>
              <a:t>Click to edit Master title style</a:t>
            </a:r>
          </a:p>
        </p:txBody>
      </p:sp>
      <p:sp>
        <p:nvSpPr>
          <p:cNvPr id="1028" name="Rectangle 8"/>
          <p:cNvSpPr>
            <a:spLocks noGrp="1" noChangeArrowheads="1"/>
          </p:cNvSpPr>
          <p:nvPr>
            <p:ph type="body" idx="1"/>
          </p:nvPr>
        </p:nvSpPr>
        <p:spPr bwMode="auto">
          <a:xfrm>
            <a:off x="863600" y="1431290"/>
            <a:ext cx="7340600" cy="4052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372" tIns="42185" rIns="84372" bIns="4218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201" name="Rectangle 9"/>
          <p:cNvSpPr>
            <a:spLocks noGrp="1" noChangeArrowheads="1"/>
          </p:cNvSpPr>
          <p:nvPr>
            <p:ph type="dt" sz="half" idx="2"/>
          </p:nvPr>
        </p:nvSpPr>
        <p:spPr bwMode="auto">
          <a:xfrm>
            <a:off x="863600" y="5591687"/>
            <a:ext cx="1871133" cy="408940"/>
          </a:xfrm>
          <a:prstGeom prst="rect">
            <a:avLst/>
          </a:prstGeom>
          <a:noFill/>
          <a:ln w="9525">
            <a:noFill/>
            <a:miter lim="800000"/>
            <a:headEnd/>
            <a:tailEnd/>
          </a:ln>
          <a:effectLst/>
        </p:spPr>
        <p:txBody>
          <a:bodyPr vert="horz" wrap="square" lIns="84372" tIns="42185" rIns="84372" bIns="42185" numCol="1" anchor="t" anchorCtr="0" compatLnSpc="1">
            <a:prstTxWarp prst="textNoShape">
              <a:avLst/>
            </a:prstTxWarp>
          </a:bodyPr>
          <a:lstStyle>
            <a:lvl1pPr>
              <a:defRPr sz="900">
                <a:latin typeface="Arial" pitchFamily="34" charset="0"/>
                <a:ea typeface="+mn-ea"/>
                <a:cs typeface="Arial" pitchFamily="34" charset="0"/>
              </a:defRPr>
            </a:lvl1pPr>
          </a:lstStyle>
          <a:p>
            <a:pPr defTabSz="914100" fontAlgn="base">
              <a:spcBef>
                <a:spcPct val="0"/>
              </a:spcBef>
              <a:spcAft>
                <a:spcPct val="0"/>
              </a:spcAft>
              <a:defRPr/>
            </a:pPr>
            <a:fld id="{A478E955-CE15-4887-B2ED-2179923E3B60}" type="datetime1">
              <a:rPr lang="en-US" smtClean="0">
                <a:solidFill>
                  <a:prstClr val="black"/>
                </a:solidFill>
              </a:rPr>
              <a:pPr defTabSz="914100" fontAlgn="base">
                <a:spcBef>
                  <a:spcPct val="0"/>
                </a:spcBef>
                <a:spcAft>
                  <a:spcPct val="0"/>
                </a:spcAft>
                <a:defRPr/>
              </a:pPr>
              <a:t>5/2/2020</a:t>
            </a:fld>
            <a:endParaRPr lang="en-US">
              <a:solidFill>
                <a:prstClr val="black"/>
              </a:solidFill>
            </a:endParaRPr>
          </a:p>
        </p:txBody>
      </p:sp>
      <p:sp>
        <p:nvSpPr>
          <p:cNvPr id="8202" name="Rectangle 10"/>
          <p:cNvSpPr>
            <a:spLocks noGrp="1" noChangeArrowheads="1"/>
          </p:cNvSpPr>
          <p:nvPr>
            <p:ph type="ftr" sz="quarter" idx="3"/>
          </p:nvPr>
        </p:nvSpPr>
        <p:spPr bwMode="auto">
          <a:xfrm>
            <a:off x="3166533" y="5588847"/>
            <a:ext cx="2806700" cy="408940"/>
          </a:xfrm>
          <a:prstGeom prst="rect">
            <a:avLst/>
          </a:prstGeom>
          <a:noFill/>
          <a:ln w="9525">
            <a:noFill/>
            <a:miter lim="800000"/>
            <a:headEnd/>
            <a:tailEnd/>
          </a:ln>
          <a:effectLst/>
        </p:spPr>
        <p:txBody>
          <a:bodyPr vert="horz" wrap="square" lIns="84372" tIns="42185" rIns="84372" bIns="42185" numCol="1" anchor="t" anchorCtr="0" compatLnSpc="1">
            <a:prstTxWarp prst="textNoShape">
              <a:avLst/>
            </a:prstTxWarp>
          </a:bodyPr>
          <a:lstStyle>
            <a:lvl1pPr algn="ctr">
              <a:defRPr sz="900">
                <a:latin typeface="Arial" pitchFamily="34" charset="0"/>
                <a:ea typeface="+mn-ea"/>
                <a:cs typeface="Arial" pitchFamily="34" charset="0"/>
              </a:defRPr>
            </a:lvl1pPr>
          </a:lstStyle>
          <a:p>
            <a:pPr defTabSz="914100" fontAlgn="base">
              <a:spcBef>
                <a:spcPct val="0"/>
              </a:spcBef>
              <a:spcAft>
                <a:spcPct val="0"/>
              </a:spcAft>
              <a:defRPr/>
            </a:pPr>
            <a:endParaRPr lang="en-US">
              <a:solidFill>
                <a:prstClr val="black"/>
              </a:solidFill>
            </a:endParaRPr>
          </a:p>
        </p:txBody>
      </p:sp>
      <p:sp>
        <p:nvSpPr>
          <p:cNvPr id="8203" name="Rectangle 11"/>
          <p:cNvSpPr>
            <a:spLocks noGrp="1" noChangeArrowheads="1"/>
          </p:cNvSpPr>
          <p:nvPr>
            <p:ph type="sldNum" sz="quarter" idx="4"/>
          </p:nvPr>
        </p:nvSpPr>
        <p:spPr bwMode="auto">
          <a:xfrm>
            <a:off x="6405033" y="5588847"/>
            <a:ext cx="1799167" cy="408940"/>
          </a:xfrm>
          <a:prstGeom prst="rect">
            <a:avLst/>
          </a:prstGeom>
          <a:noFill/>
          <a:ln w="9525">
            <a:noFill/>
            <a:miter lim="800000"/>
            <a:headEnd/>
            <a:tailEnd/>
          </a:ln>
          <a:effectLst/>
        </p:spPr>
        <p:txBody>
          <a:bodyPr vert="horz" wrap="square" lIns="84372" tIns="42185" rIns="84372" bIns="42185" numCol="1" anchor="t" anchorCtr="0" compatLnSpc="1">
            <a:prstTxWarp prst="textNoShape">
              <a:avLst/>
            </a:prstTxWarp>
          </a:bodyPr>
          <a:lstStyle>
            <a:lvl1pPr algn="r">
              <a:defRPr sz="900" smtClean="0">
                <a:latin typeface="Arial" pitchFamily="34" charset="0"/>
              </a:defRPr>
            </a:lvl1pPr>
          </a:lstStyle>
          <a:p>
            <a:pPr defTabSz="914100" fontAlgn="base">
              <a:spcBef>
                <a:spcPct val="0"/>
              </a:spcBef>
              <a:spcAft>
                <a:spcPct val="0"/>
              </a:spcAft>
              <a:defRPr/>
            </a:pPr>
            <a:fld id="{B95B35D7-D305-494B-808E-D2E1152CAFFE}" type="slidenum">
              <a:rPr lang="en-US" altLang="en-US" smtClean="0">
                <a:solidFill>
                  <a:prstClr val="black"/>
                </a:solidFill>
                <a:ea typeface="ＭＳ Ｐゴシック" pitchFamily="34" charset="-128"/>
              </a:rPr>
              <a:pPr defTabSz="914100" fontAlgn="base">
                <a:spcBef>
                  <a:spcPct val="0"/>
                </a:spcBef>
                <a:spcAft>
                  <a:spcPct val="0"/>
                </a:spcAft>
                <a:defRPr/>
              </a:pPr>
              <a:t>‹#›</a:t>
            </a:fld>
            <a:endParaRPr lang="en-US" altLang="en-US">
              <a:solidFill>
                <a:prstClr val="black"/>
              </a:solidFill>
              <a:ea typeface="ＭＳ Ｐゴシック" pitchFamily="34" charset="-128"/>
            </a:endParaRPr>
          </a:p>
        </p:txBody>
      </p:sp>
      <p:sp>
        <p:nvSpPr>
          <p:cNvPr id="1032" name="Line 12"/>
          <p:cNvSpPr>
            <a:spLocks noChangeShapeType="1"/>
          </p:cNvSpPr>
          <p:nvPr/>
        </p:nvSpPr>
        <p:spPr bwMode="auto">
          <a:xfrm>
            <a:off x="0" y="4362027"/>
            <a:ext cx="575733" cy="0"/>
          </a:xfrm>
          <a:prstGeom prst="line">
            <a:avLst/>
          </a:prstGeom>
          <a:noFill/>
          <a:ln w="44450">
            <a:solidFill>
              <a:schemeClr val="bg2"/>
            </a:solidFill>
            <a:round/>
            <a:headEnd/>
            <a:tailEnd/>
          </a:ln>
          <a:extLst>
            <a:ext uri="{909E8E84-426E-40DD-AFC4-6F175D3DCCD1}">
              <a14:hiddenFill xmlns:a14="http://schemas.microsoft.com/office/drawing/2010/main">
                <a:noFill/>
              </a14:hiddenFill>
            </a:ext>
          </a:extLst>
        </p:spPr>
        <p:txBody>
          <a:bodyPr lIns="84372" tIns="42185" rIns="84372" bIns="42185"/>
          <a:lstStyle/>
          <a:p>
            <a:pPr defTabSz="914100" fontAlgn="base">
              <a:spcBef>
                <a:spcPct val="0"/>
              </a:spcBef>
              <a:spcAft>
                <a:spcPct val="0"/>
              </a:spcAft>
            </a:pPr>
            <a:endParaRPr lang="en-US" smtClean="0">
              <a:solidFill>
                <a:prstClr val="black"/>
              </a:solidFill>
              <a:ea typeface="ＭＳ Ｐゴシック" pitchFamily="34" charset="-128"/>
            </a:endParaRPr>
          </a:p>
        </p:txBody>
      </p:sp>
    </p:spTree>
    <p:extLst>
      <p:ext uri="{BB962C8B-B14F-4D97-AF65-F5344CB8AC3E}">
        <p14:creationId xmlns:p14="http://schemas.microsoft.com/office/powerpoint/2010/main" val="3093824627"/>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900">
          <a:solidFill>
            <a:schemeClr val="tx2"/>
          </a:solidFill>
          <a:latin typeface="+mj-lt"/>
          <a:ea typeface="ＭＳ Ｐゴシック" charset="0"/>
          <a:cs typeface="+mj-cs"/>
        </a:defRPr>
      </a:lvl1pPr>
      <a:lvl2pPr algn="l" rtl="0" eaLnBrk="0" fontAlgn="base" hangingPunct="0">
        <a:spcBef>
          <a:spcPct val="0"/>
        </a:spcBef>
        <a:spcAft>
          <a:spcPct val="0"/>
        </a:spcAft>
        <a:defRPr sz="3900">
          <a:solidFill>
            <a:schemeClr val="tx2"/>
          </a:solidFill>
          <a:latin typeface="Times New Roman" pitchFamily="18" charset="0"/>
          <a:ea typeface="ＭＳ Ｐゴシック" charset="0"/>
          <a:cs typeface="Arial" pitchFamily="34" charset="0"/>
        </a:defRPr>
      </a:lvl2pPr>
      <a:lvl3pPr algn="l" rtl="0" eaLnBrk="0" fontAlgn="base" hangingPunct="0">
        <a:spcBef>
          <a:spcPct val="0"/>
        </a:spcBef>
        <a:spcAft>
          <a:spcPct val="0"/>
        </a:spcAft>
        <a:defRPr sz="3900">
          <a:solidFill>
            <a:schemeClr val="tx2"/>
          </a:solidFill>
          <a:latin typeface="Times New Roman" pitchFamily="18" charset="0"/>
          <a:ea typeface="ＭＳ Ｐゴシック" charset="0"/>
          <a:cs typeface="Arial" pitchFamily="34" charset="0"/>
        </a:defRPr>
      </a:lvl3pPr>
      <a:lvl4pPr algn="l" rtl="0" eaLnBrk="0" fontAlgn="base" hangingPunct="0">
        <a:spcBef>
          <a:spcPct val="0"/>
        </a:spcBef>
        <a:spcAft>
          <a:spcPct val="0"/>
        </a:spcAft>
        <a:defRPr sz="3900">
          <a:solidFill>
            <a:schemeClr val="tx2"/>
          </a:solidFill>
          <a:latin typeface="Times New Roman" pitchFamily="18" charset="0"/>
          <a:ea typeface="ＭＳ Ｐゴシック" charset="0"/>
          <a:cs typeface="Arial" pitchFamily="34" charset="0"/>
        </a:defRPr>
      </a:lvl4pPr>
      <a:lvl5pPr algn="l" rtl="0" eaLnBrk="0" fontAlgn="base" hangingPunct="0">
        <a:spcBef>
          <a:spcPct val="0"/>
        </a:spcBef>
        <a:spcAft>
          <a:spcPct val="0"/>
        </a:spcAft>
        <a:defRPr sz="3900">
          <a:solidFill>
            <a:schemeClr val="tx2"/>
          </a:solidFill>
          <a:latin typeface="Times New Roman" pitchFamily="18" charset="0"/>
          <a:ea typeface="ＭＳ Ｐゴシック" charset="0"/>
          <a:cs typeface="Arial" pitchFamily="34" charset="0"/>
        </a:defRPr>
      </a:lvl5pPr>
      <a:lvl6pPr marL="421859" algn="l" rtl="0" fontAlgn="base">
        <a:spcBef>
          <a:spcPct val="0"/>
        </a:spcBef>
        <a:spcAft>
          <a:spcPct val="0"/>
        </a:spcAft>
        <a:defRPr sz="3900">
          <a:solidFill>
            <a:schemeClr val="tx2"/>
          </a:solidFill>
          <a:latin typeface="Times New Roman" pitchFamily="18" charset="0"/>
          <a:cs typeface="Arial" pitchFamily="34" charset="0"/>
        </a:defRPr>
      </a:lvl6pPr>
      <a:lvl7pPr marL="843718" algn="l" rtl="0" fontAlgn="base">
        <a:spcBef>
          <a:spcPct val="0"/>
        </a:spcBef>
        <a:spcAft>
          <a:spcPct val="0"/>
        </a:spcAft>
        <a:defRPr sz="3900">
          <a:solidFill>
            <a:schemeClr val="tx2"/>
          </a:solidFill>
          <a:latin typeface="Times New Roman" pitchFamily="18" charset="0"/>
          <a:cs typeface="Arial" pitchFamily="34" charset="0"/>
        </a:defRPr>
      </a:lvl7pPr>
      <a:lvl8pPr marL="1265572" algn="l" rtl="0" fontAlgn="base">
        <a:spcBef>
          <a:spcPct val="0"/>
        </a:spcBef>
        <a:spcAft>
          <a:spcPct val="0"/>
        </a:spcAft>
        <a:defRPr sz="3900">
          <a:solidFill>
            <a:schemeClr val="tx2"/>
          </a:solidFill>
          <a:latin typeface="Times New Roman" pitchFamily="18" charset="0"/>
          <a:cs typeface="Arial" pitchFamily="34" charset="0"/>
        </a:defRPr>
      </a:lvl8pPr>
      <a:lvl9pPr marL="1687441" algn="l" rtl="0" fontAlgn="base">
        <a:spcBef>
          <a:spcPct val="0"/>
        </a:spcBef>
        <a:spcAft>
          <a:spcPct val="0"/>
        </a:spcAft>
        <a:defRPr sz="3900">
          <a:solidFill>
            <a:schemeClr val="tx2"/>
          </a:solidFill>
          <a:latin typeface="Times New Roman" pitchFamily="18" charset="0"/>
          <a:cs typeface="Arial" pitchFamily="34" charset="0"/>
        </a:defRPr>
      </a:lvl9pPr>
    </p:titleStyle>
    <p:bodyStyle>
      <a:lvl1pPr marL="316394" indent="-316394" algn="l" rtl="0" eaLnBrk="0" fontAlgn="base" hangingPunct="0">
        <a:spcBef>
          <a:spcPct val="20000"/>
        </a:spcBef>
        <a:spcAft>
          <a:spcPct val="0"/>
        </a:spcAft>
        <a:buClr>
          <a:schemeClr val="folHlink"/>
        </a:buClr>
        <a:buSzPct val="90000"/>
        <a:buFont typeface="Wingdings" pitchFamily="2" charset="2"/>
        <a:buChar char="n"/>
        <a:defRPr sz="2600">
          <a:solidFill>
            <a:schemeClr val="tx1"/>
          </a:solidFill>
          <a:latin typeface="+mn-lt"/>
          <a:ea typeface="ＭＳ Ｐゴシック" charset="0"/>
          <a:cs typeface="+mn-cs"/>
        </a:defRPr>
      </a:lvl1pPr>
      <a:lvl2pPr marL="685518" indent="-263657" algn="l" rtl="0" eaLnBrk="0" fontAlgn="base" hangingPunct="0">
        <a:spcBef>
          <a:spcPct val="20000"/>
        </a:spcBef>
        <a:spcAft>
          <a:spcPct val="0"/>
        </a:spcAft>
        <a:buClr>
          <a:schemeClr val="accent1"/>
        </a:buClr>
        <a:buSzPct val="75000"/>
        <a:buFont typeface="Wingdings" pitchFamily="2" charset="2"/>
        <a:buChar char="n"/>
        <a:defRPr sz="2400">
          <a:solidFill>
            <a:schemeClr val="tx1"/>
          </a:solidFill>
          <a:latin typeface="+mn-lt"/>
          <a:ea typeface="Arial" charset="0"/>
          <a:cs typeface="+mn-cs"/>
        </a:defRPr>
      </a:lvl2pPr>
      <a:lvl3pPr marL="1054644" indent="-210927" algn="l" rtl="0" eaLnBrk="0" fontAlgn="base" hangingPunct="0">
        <a:spcBef>
          <a:spcPct val="20000"/>
        </a:spcBef>
        <a:spcAft>
          <a:spcPct val="0"/>
        </a:spcAft>
        <a:buClr>
          <a:schemeClr val="folHlink"/>
        </a:buClr>
        <a:buSzPct val="55000"/>
        <a:buFont typeface="Wingdings" pitchFamily="2" charset="2"/>
        <a:buChar char="n"/>
        <a:defRPr sz="2100">
          <a:solidFill>
            <a:schemeClr val="tx1"/>
          </a:solidFill>
          <a:latin typeface="+mn-lt"/>
          <a:ea typeface="Arial" charset="0"/>
          <a:cs typeface="+mn-cs"/>
        </a:defRPr>
      </a:lvl3pPr>
      <a:lvl4pPr marL="1476505" indent="-210927" algn="l" rtl="0" eaLnBrk="0" fontAlgn="base" hangingPunct="0">
        <a:spcBef>
          <a:spcPct val="20000"/>
        </a:spcBef>
        <a:spcAft>
          <a:spcPct val="0"/>
        </a:spcAft>
        <a:buClr>
          <a:schemeClr val="accent1"/>
        </a:buClr>
        <a:buFont typeface="Wingdings" pitchFamily="2" charset="2"/>
        <a:buChar char="§"/>
        <a:defRPr sz="1800">
          <a:solidFill>
            <a:schemeClr val="tx1"/>
          </a:solidFill>
          <a:latin typeface="+mn-lt"/>
          <a:ea typeface="Arial" charset="0"/>
          <a:cs typeface="+mn-cs"/>
        </a:defRPr>
      </a:lvl4pPr>
      <a:lvl5pPr marL="1898360" indent="-210927" algn="l" rtl="0" eaLnBrk="0" fontAlgn="base" hangingPunct="0">
        <a:spcBef>
          <a:spcPct val="20000"/>
        </a:spcBef>
        <a:spcAft>
          <a:spcPct val="0"/>
        </a:spcAft>
        <a:buClr>
          <a:schemeClr val="accent1"/>
        </a:buClr>
        <a:buFont typeface="Wingdings" pitchFamily="2" charset="2"/>
        <a:buChar char="§"/>
        <a:defRPr sz="1800">
          <a:solidFill>
            <a:schemeClr val="tx1"/>
          </a:solidFill>
          <a:latin typeface="+mn-lt"/>
          <a:ea typeface="Arial" charset="0"/>
          <a:cs typeface="+mn-cs"/>
        </a:defRPr>
      </a:lvl5pPr>
      <a:lvl6pPr marL="2320220" indent="-210927" algn="l" rtl="0" fontAlgn="base">
        <a:spcBef>
          <a:spcPct val="20000"/>
        </a:spcBef>
        <a:spcAft>
          <a:spcPct val="0"/>
        </a:spcAft>
        <a:buClr>
          <a:schemeClr val="accent1"/>
        </a:buClr>
        <a:buFont typeface="Wingdings" pitchFamily="2" charset="2"/>
        <a:buChar char="§"/>
        <a:defRPr sz="1800">
          <a:solidFill>
            <a:schemeClr val="tx1"/>
          </a:solidFill>
          <a:latin typeface="+mn-lt"/>
          <a:cs typeface="+mn-cs"/>
        </a:defRPr>
      </a:lvl6pPr>
      <a:lvl7pPr marL="2742071" indent="-210927" algn="l" rtl="0" fontAlgn="base">
        <a:spcBef>
          <a:spcPct val="20000"/>
        </a:spcBef>
        <a:spcAft>
          <a:spcPct val="0"/>
        </a:spcAft>
        <a:buClr>
          <a:schemeClr val="accent1"/>
        </a:buClr>
        <a:buFont typeface="Wingdings" pitchFamily="2" charset="2"/>
        <a:buChar char="§"/>
        <a:defRPr sz="1800">
          <a:solidFill>
            <a:schemeClr val="tx1"/>
          </a:solidFill>
          <a:latin typeface="+mn-lt"/>
          <a:cs typeface="+mn-cs"/>
        </a:defRPr>
      </a:lvl7pPr>
      <a:lvl8pPr marL="3163932" indent="-210927" algn="l" rtl="0" fontAlgn="base">
        <a:spcBef>
          <a:spcPct val="20000"/>
        </a:spcBef>
        <a:spcAft>
          <a:spcPct val="0"/>
        </a:spcAft>
        <a:buClr>
          <a:schemeClr val="accent1"/>
        </a:buClr>
        <a:buFont typeface="Wingdings" pitchFamily="2" charset="2"/>
        <a:buChar char="§"/>
        <a:defRPr sz="1800">
          <a:solidFill>
            <a:schemeClr val="tx1"/>
          </a:solidFill>
          <a:latin typeface="+mn-lt"/>
          <a:cs typeface="+mn-cs"/>
        </a:defRPr>
      </a:lvl8pPr>
      <a:lvl9pPr marL="3585793" indent="-210927" algn="l" rtl="0" fontAlgn="base">
        <a:spcBef>
          <a:spcPct val="20000"/>
        </a:spcBef>
        <a:spcAft>
          <a:spcPct val="0"/>
        </a:spcAft>
        <a:buClr>
          <a:schemeClr val="accent1"/>
        </a:buClr>
        <a:buFont typeface="Wingdings" pitchFamily="2" charset="2"/>
        <a:buChar char="§"/>
        <a:defRPr sz="1800">
          <a:solidFill>
            <a:schemeClr val="tx1"/>
          </a:solidFill>
          <a:latin typeface="+mn-lt"/>
          <a:cs typeface="+mn-cs"/>
        </a:defRPr>
      </a:lvl9pPr>
    </p:bodyStyle>
    <p:otherStyle>
      <a:defPPr>
        <a:defRPr lang="en-US"/>
      </a:defPPr>
      <a:lvl1pPr marL="0" algn="l" defTabSz="843718" rtl="0" eaLnBrk="1" latinLnBrk="0" hangingPunct="1">
        <a:defRPr sz="1700" kern="1200">
          <a:solidFill>
            <a:schemeClr val="tx1"/>
          </a:solidFill>
          <a:latin typeface="+mn-lt"/>
          <a:ea typeface="+mn-ea"/>
          <a:cs typeface="+mn-cs"/>
        </a:defRPr>
      </a:lvl1pPr>
      <a:lvl2pPr marL="421859" algn="l" defTabSz="843718" rtl="0" eaLnBrk="1" latinLnBrk="0" hangingPunct="1">
        <a:defRPr sz="1700" kern="1200">
          <a:solidFill>
            <a:schemeClr val="tx1"/>
          </a:solidFill>
          <a:latin typeface="+mn-lt"/>
          <a:ea typeface="+mn-ea"/>
          <a:cs typeface="+mn-cs"/>
        </a:defRPr>
      </a:lvl2pPr>
      <a:lvl3pPr marL="843718" algn="l" defTabSz="843718" rtl="0" eaLnBrk="1" latinLnBrk="0" hangingPunct="1">
        <a:defRPr sz="1700" kern="1200">
          <a:solidFill>
            <a:schemeClr val="tx1"/>
          </a:solidFill>
          <a:latin typeface="+mn-lt"/>
          <a:ea typeface="+mn-ea"/>
          <a:cs typeface="+mn-cs"/>
        </a:defRPr>
      </a:lvl3pPr>
      <a:lvl4pPr marL="1265572" algn="l" defTabSz="843718" rtl="0" eaLnBrk="1" latinLnBrk="0" hangingPunct="1">
        <a:defRPr sz="1700" kern="1200">
          <a:solidFill>
            <a:schemeClr val="tx1"/>
          </a:solidFill>
          <a:latin typeface="+mn-lt"/>
          <a:ea typeface="+mn-ea"/>
          <a:cs typeface="+mn-cs"/>
        </a:defRPr>
      </a:lvl4pPr>
      <a:lvl5pPr marL="1687441" algn="l" defTabSz="843718" rtl="0" eaLnBrk="1" latinLnBrk="0" hangingPunct="1">
        <a:defRPr sz="1700" kern="1200">
          <a:solidFill>
            <a:schemeClr val="tx1"/>
          </a:solidFill>
          <a:latin typeface="+mn-lt"/>
          <a:ea typeface="+mn-ea"/>
          <a:cs typeface="+mn-cs"/>
        </a:defRPr>
      </a:lvl5pPr>
      <a:lvl6pPr marL="2109288" algn="l" defTabSz="843718" rtl="0" eaLnBrk="1" latinLnBrk="0" hangingPunct="1">
        <a:defRPr sz="1700" kern="1200">
          <a:solidFill>
            <a:schemeClr val="tx1"/>
          </a:solidFill>
          <a:latin typeface="+mn-lt"/>
          <a:ea typeface="+mn-ea"/>
          <a:cs typeface="+mn-cs"/>
        </a:defRPr>
      </a:lvl6pPr>
      <a:lvl7pPr marL="2531146" algn="l" defTabSz="843718" rtl="0" eaLnBrk="1" latinLnBrk="0" hangingPunct="1">
        <a:defRPr sz="1700" kern="1200">
          <a:solidFill>
            <a:schemeClr val="tx1"/>
          </a:solidFill>
          <a:latin typeface="+mn-lt"/>
          <a:ea typeface="+mn-ea"/>
          <a:cs typeface="+mn-cs"/>
        </a:defRPr>
      </a:lvl7pPr>
      <a:lvl8pPr marL="2953004" algn="l" defTabSz="843718" rtl="0" eaLnBrk="1" latinLnBrk="0" hangingPunct="1">
        <a:defRPr sz="1700" kern="1200">
          <a:solidFill>
            <a:schemeClr val="tx1"/>
          </a:solidFill>
          <a:latin typeface="+mn-lt"/>
          <a:ea typeface="+mn-ea"/>
          <a:cs typeface="+mn-cs"/>
        </a:defRPr>
      </a:lvl8pPr>
      <a:lvl9pPr marL="3374862" algn="l" defTabSz="843718"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0.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0.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5.xml"/><Relationship Id="rId1" Type="http://schemas.openxmlformats.org/officeDocument/2006/relationships/vmlDrawing" Target="../drawings/vmlDrawing3.vml"/><Relationship Id="rId5" Type="http://schemas.openxmlformats.org/officeDocument/2006/relationships/image" Target="../media/image10.png"/><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2.wmf"/><Relationship Id="rId5" Type="http://schemas.openxmlformats.org/officeDocument/2006/relationships/oleObject" Target="../embeddings/oleObject6.bin"/><Relationship Id="rId4" Type="http://schemas.openxmlformats.org/officeDocument/2006/relationships/image" Target="../media/image11.wmf"/></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45.xml"/><Relationship Id="rId1" Type="http://schemas.openxmlformats.org/officeDocument/2006/relationships/vmlDrawing" Target="../drawings/vmlDrawing5.vml"/><Relationship Id="rId6" Type="http://schemas.openxmlformats.org/officeDocument/2006/relationships/image" Target="../media/image15.wmf"/><Relationship Id="rId5" Type="http://schemas.openxmlformats.org/officeDocument/2006/relationships/oleObject" Target="../embeddings/oleObject8.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10.bin"/></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5.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55.xml"/><Relationship Id="rId1" Type="http://schemas.openxmlformats.org/officeDocument/2006/relationships/vmlDrawing" Target="../drawings/vmlDrawing6.vml"/><Relationship Id="rId4" Type="http://schemas.openxmlformats.org/officeDocument/2006/relationships/image" Target="../media/image19.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5.xml"/><Relationship Id="rId1" Type="http://schemas.openxmlformats.org/officeDocument/2006/relationships/vmlDrawing" Target="../drawings/vmlDrawing7.vml"/><Relationship Id="rId5" Type="http://schemas.openxmlformats.org/officeDocument/2006/relationships/image" Target="../media/image20.emf"/><Relationship Id="rId4" Type="http://schemas.openxmlformats.org/officeDocument/2006/relationships/oleObject" Target="../embeddings/Microsoft_Excel_97-2003_Worksheet1.xls"/></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5.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0.xml"/><Relationship Id="rId1" Type="http://schemas.openxmlformats.org/officeDocument/2006/relationships/vmlDrawing" Target="../drawings/vmlDrawing8.vml"/><Relationship Id="rId5" Type="http://schemas.openxmlformats.org/officeDocument/2006/relationships/image" Target="../media/image21.emf"/><Relationship Id="rId4" Type="http://schemas.openxmlformats.org/officeDocument/2006/relationships/oleObject" Target="../embeddings/Microsoft_Excel_97-2003_Worksheet2.xls"/></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5.xml"/><Relationship Id="rId1" Type="http://schemas.openxmlformats.org/officeDocument/2006/relationships/vmlDrawing" Target="../drawings/vmlDrawing9.vml"/><Relationship Id="rId5" Type="http://schemas.openxmlformats.org/officeDocument/2006/relationships/image" Target="../media/image22.emf"/><Relationship Id="rId4" Type="http://schemas.openxmlformats.org/officeDocument/2006/relationships/oleObject" Target="../embeddings/Microsoft_Excel_97-2003_Worksheet3.xls"/></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66.xml"/><Relationship Id="rId1" Type="http://schemas.openxmlformats.org/officeDocument/2006/relationships/vmlDrawing" Target="../drawings/vmlDrawing10.vml"/><Relationship Id="rId4" Type="http://schemas.openxmlformats.org/officeDocument/2006/relationships/image" Target="../media/image19.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5.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28.wmf"/><Relationship Id="rId3" Type="http://schemas.openxmlformats.org/officeDocument/2006/relationships/notesSlide" Target="../notesSlides/notesSlide12.xml"/><Relationship Id="rId7" Type="http://schemas.openxmlformats.org/officeDocument/2006/relationships/image" Target="../media/image25.wmf"/><Relationship Id="rId12" Type="http://schemas.openxmlformats.org/officeDocument/2006/relationships/oleObject" Target="../embeddings/oleObject20.bin"/><Relationship Id="rId2" Type="http://schemas.openxmlformats.org/officeDocument/2006/relationships/slideLayout" Target="../slideLayouts/slideLayout90.xml"/><Relationship Id="rId1" Type="http://schemas.openxmlformats.org/officeDocument/2006/relationships/vmlDrawing" Target="../drawings/vmlDrawing11.vml"/><Relationship Id="rId6" Type="http://schemas.openxmlformats.org/officeDocument/2006/relationships/oleObject" Target="../embeddings/oleObject17.bin"/><Relationship Id="rId11" Type="http://schemas.openxmlformats.org/officeDocument/2006/relationships/image" Target="../media/image27.wmf"/><Relationship Id="rId5" Type="http://schemas.openxmlformats.org/officeDocument/2006/relationships/image" Target="../media/image24.wmf"/><Relationship Id="rId15" Type="http://schemas.openxmlformats.org/officeDocument/2006/relationships/image" Target="../media/image29.wmf"/><Relationship Id="rId10" Type="http://schemas.openxmlformats.org/officeDocument/2006/relationships/oleObject" Target="../embeddings/oleObject19.bin"/><Relationship Id="rId4" Type="http://schemas.openxmlformats.org/officeDocument/2006/relationships/oleObject" Target="../embeddings/oleObject16.bin"/><Relationship Id="rId9" Type="http://schemas.openxmlformats.org/officeDocument/2006/relationships/image" Target="../media/image26.wmf"/><Relationship Id="rId14" Type="http://schemas.openxmlformats.org/officeDocument/2006/relationships/oleObject" Target="../embeddings/oleObject21.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33.wmf"/><Relationship Id="rId3" Type="http://schemas.openxmlformats.org/officeDocument/2006/relationships/notesSlide" Target="../notesSlides/notesSlide13.xml"/><Relationship Id="rId7" Type="http://schemas.openxmlformats.org/officeDocument/2006/relationships/image" Target="../media/image30.wmf"/><Relationship Id="rId12" Type="http://schemas.openxmlformats.org/officeDocument/2006/relationships/oleObject" Target="../embeddings/oleObject26.bin"/><Relationship Id="rId2" Type="http://schemas.openxmlformats.org/officeDocument/2006/relationships/slideLayout" Target="../slideLayouts/slideLayout90.xml"/><Relationship Id="rId1" Type="http://schemas.openxmlformats.org/officeDocument/2006/relationships/vmlDrawing" Target="../drawings/vmlDrawing12.vml"/><Relationship Id="rId6" Type="http://schemas.openxmlformats.org/officeDocument/2006/relationships/oleObject" Target="../embeddings/oleObject23.bin"/><Relationship Id="rId11" Type="http://schemas.openxmlformats.org/officeDocument/2006/relationships/image" Target="../media/image32.wmf"/><Relationship Id="rId5" Type="http://schemas.openxmlformats.org/officeDocument/2006/relationships/image" Target="../media/image16.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31.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oleObject" Target="../embeddings/oleObject32.bin"/><Relationship Id="rId18" Type="http://schemas.openxmlformats.org/officeDocument/2006/relationships/image" Target="../media/image38.wmf"/><Relationship Id="rId3" Type="http://schemas.openxmlformats.org/officeDocument/2006/relationships/oleObject" Target="../embeddings/oleObject27.bin"/><Relationship Id="rId7" Type="http://schemas.openxmlformats.org/officeDocument/2006/relationships/oleObject" Target="../embeddings/oleObject29.bin"/><Relationship Id="rId12" Type="http://schemas.openxmlformats.org/officeDocument/2006/relationships/image" Target="../media/image37.wmf"/><Relationship Id="rId17" Type="http://schemas.openxmlformats.org/officeDocument/2006/relationships/oleObject" Target="../embeddings/oleObject34.bin"/><Relationship Id="rId2" Type="http://schemas.openxmlformats.org/officeDocument/2006/relationships/slideLayout" Target="../slideLayouts/slideLayout90.xml"/><Relationship Id="rId16" Type="http://schemas.openxmlformats.org/officeDocument/2006/relationships/image" Target="../media/image29.wmf"/><Relationship Id="rId1" Type="http://schemas.openxmlformats.org/officeDocument/2006/relationships/vmlDrawing" Target="../drawings/vmlDrawing13.vml"/><Relationship Id="rId6" Type="http://schemas.openxmlformats.org/officeDocument/2006/relationships/image" Target="../media/image34.wmf"/><Relationship Id="rId11" Type="http://schemas.openxmlformats.org/officeDocument/2006/relationships/oleObject" Target="../embeddings/oleObject31.bin"/><Relationship Id="rId5" Type="http://schemas.openxmlformats.org/officeDocument/2006/relationships/oleObject" Target="../embeddings/oleObject28.bin"/><Relationship Id="rId15" Type="http://schemas.openxmlformats.org/officeDocument/2006/relationships/oleObject" Target="../embeddings/oleObject33.bin"/><Relationship Id="rId10" Type="http://schemas.openxmlformats.org/officeDocument/2006/relationships/image" Target="../media/image36.wmf"/><Relationship Id="rId4" Type="http://schemas.openxmlformats.org/officeDocument/2006/relationships/image" Target="../media/image24.wmf"/><Relationship Id="rId9" Type="http://schemas.openxmlformats.org/officeDocument/2006/relationships/oleObject" Target="../embeddings/oleObject30.bin"/><Relationship Id="rId14" Type="http://schemas.openxmlformats.org/officeDocument/2006/relationships/image" Target="../media/image28.wmf"/></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5.xml"/><Relationship Id="rId1" Type="http://schemas.openxmlformats.org/officeDocument/2006/relationships/slideLayout" Target="../slideLayouts/slideLayout95.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4.xml"/><Relationship Id="rId4" Type="http://schemas.openxmlformats.org/officeDocument/2006/relationships/image" Target="../media/image43.png"/></Relationships>
</file>

<file path=ppt/slides/_rels/slide4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05.xml"/><Relationship Id="rId1" Type="http://schemas.openxmlformats.org/officeDocument/2006/relationships/vmlDrawing" Target="../drawings/vmlDrawing14.vml"/><Relationship Id="rId4" Type="http://schemas.openxmlformats.org/officeDocument/2006/relationships/image" Target="../media/image16.w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12.xml"/><Relationship Id="rId1" Type="http://schemas.openxmlformats.org/officeDocument/2006/relationships/vmlDrawing" Target="../drawings/vmlDrawing15.vml"/><Relationship Id="rId5" Type="http://schemas.openxmlformats.org/officeDocument/2006/relationships/image" Target="../media/image45.emf"/><Relationship Id="rId4" Type="http://schemas.openxmlformats.org/officeDocument/2006/relationships/oleObject" Target="../embeddings/oleObject36.bin"/></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5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1.xml"/><Relationship Id="rId4" Type="http://schemas.openxmlformats.org/officeDocument/2006/relationships/image" Target="../media/image56.jpeg"/></Relationships>
</file>

<file path=ppt/slides/_rels/slide6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6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725" y="1105806"/>
            <a:ext cx="7448550" cy="4704857"/>
          </a:xfrm>
        </p:spPr>
        <p:txBody>
          <a:bodyPr>
            <a:normAutofit/>
          </a:bodyPr>
          <a:lstStyle/>
          <a:p>
            <a:pPr marL="0" indent="0">
              <a:buNone/>
            </a:pPr>
            <a:endParaRPr lang="en-US" dirty="0"/>
          </a:p>
          <a:p>
            <a:pPr marL="0" indent="0" algn="ctr">
              <a:buNone/>
            </a:pPr>
            <a:r>
              <a:rPr lang="en-US" sz="5500" b="1" dirty="0">
                <a:latin typeface="Times New Roman" panose="02020603050405020304" pitchFamily="18" charset="0"/>
                <a:cs typeface="Times New Roman" panose="02020603050405020304" pitchFamily="18" charset="0"/>
              </a:rPr>
              <a:t>Chapter 6</a:t>
            </a:r>
          </a:p>
          <a:p>
            <a:pPr marL="0" indent="0" algn="ctr">
              <a:buNone/>
            </a:pPr>
            <a:r>
              <a:rPr lang="en-US" sz="5500" b="1" dirty="0">
                <a:latin typeface="Times New Roman" panose="02020603050405020304" pitchFamily="18" charset="0"/>
                <a:cs typeface="Times New Roman" panose="02020603050405020304" pitchFamily="18" charset="0"/>
              </a:rPr>
              <a:t>Sterilization</a:t>
            </a:r>
          </a:p>
        </p:txBody>
      </p:sp>
      <p:sp>
        <p:nvSpPr>
          <p:cNvPr id="2" name="Rectangle 1"/>
          <p:cNvSpPr/>
          <p:nvPr/>
        </p:nvSpPr>
        <p:spPr>
          <a:xfrm>
            <a:off x="4318001" y="4667261"/>
            <a:ext cx="184678" cy="480105"/>
          </a:xfrm>
          <a:prstGeom prst="rect">
            <a:avLst/>
          </a:prstGeom>
        </p:spPr>
        <p:txBody>
          <a:bodyPr wrap="none" lIns="91414" tIns="45707" rIns="91414" bIns="45707">
            <a:spAutoFit/>
          </a:bodyPr>
          <a:lstStyle/>
          <a:p>
            <a:pPr defTabSz="914140">
              <a:lnSpc>
                <a:spcPct val="90000"/>
              </a:lnSpc>
              <a:spcBef>
                <a:spcPts val="1000"/>
              </a:spcBef>
            </a:pPr>
            <a:endParaRPr lang="en-US" sz="28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94537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3819153" y="2775204"/>
            <a:ext cx="4564380" cy="3357145"/>
          </a:xfrm>
          <a:prstGeom prst="rect">
            <a:avLst/>
          </a:prstGeom>
        </p:spPr>
        <p:txBody>
          <a:bodyPr wrap="square" lIns="0" tIns="0" rIns="0" bIns="0" rtlCol="0">
            <a:noAutofit/>
          </a:bodyPr>
          <a:lstStyle/>
          <a:p>
            <a:pPr>
              <a:lnSpc>
                <a:spcPts val="850"/>
              </a:lnSpc>
              <a:spcBef>
                <a:spcPts val="2"/>
              </a:spcBef>
            </a:pPr>
            <a:endParaRPr sz="900" dirty="0"/>
          </a:p>
          <a:p>
            <a:pPr marR="271683" algn="r">
              <a:lnSpc>
                <a:spcPts val="1580"/>
              </a:lnSpc>
              <a:spcBef>
                <a:spcPts val="24073"/>
              </a:spcBef>
            </a:pPr>
            <a:endParaRPr sz="1400" dirty="0">
              <a:latin typeface="Times New Roman"/>
              <a:cs typeface="Times New Roman"/>
            </a:endParaRPr>
          </a:p>
        </p:txBody>
      </p:sp>
      <p:sp>
        <p:nvSpPr>
          <p:cNvPr id="8" name="object 8"/>
          <p:cNvSpPr/>
          <p:nvPr/>
        </p:nvSpPr>
        <p:spPr>
          <a:xfrm>
            <a:off x="3731161" y="2585470"/>
            <a:ext cx="4564380" cy="3383279"/>
          </a:xfrm>
          <a:prstGeom prst="rect">
            <a:avLst/>
          </a:prstGeom>
          <a:blipFill>
            <a:blip r:embed="rId2" cstate="print"/>
            <a:stretch>
              <a:fillRect/>
            </a:stretch>
          </a:blipFill>
        </p:spPr>
        <p:txBody>
          <a:bodyPr wrap="square" lIns="0" tIns="0" rIns="0" bIns="0" rtlCol="0">
            <a:noAutofit/>
          </a:bodyPr>
          <a:lstStyle/>
          <a:p>
            <a:endParaRPr dirty="0"/>
          </a:p>
        </p:txBody>
      </p:sp>
      <p:sp>
        <p:nvSpPr>
          <p:cNvPr id="9" name="object 9"/>
          <p:cNvSpPr/>
          <p:nvPr/>
        </p:nvSpPr>
        <p:spPr>
          <a:xfrm>
            <a:off x="743448" y="2609850"/>
            <a:ext cx="2656596" cy="3358896"/>
          </a:xfrm>
          <a:prstGeom prst="rect">
            <a:avLst/>
          </a:prstGeom>
          <a:blipFill>
            <a:blip r:embed="rId3" cstate="print"/>
            <a:stretch>
              <a:fillRect/>
            </a:stretch>
          </a:blipFill>
        </p:spPr>
        <p:txBody>
          <a:bodyPr wrap="square" lIns="0" tIns="0" rIns="0" bIns="0" rtlCol="0">
            <a:noAutofit/>
          </a:bodyPr>
          <a:lstStyle/>
          <a:p>
            <a:endParaRPr dirty="0"/>
          </a:p>
        </p:txBody>
      </p:sp>
      <p:sp>
        <p:nvSpPr>
          <p:cNvPr id="5" name="object 5"/>
          <p:cNvSpPr txBox="1"/>
          <p:nvPr/>
        </p:nvSpPr>
        <p:spPr>
          <a:xfrm>
            <a:off x="2191003" y="85118"/>
            <a:ext cx="4388537" cy="432307"/>
          </a:xfrm>
          <a:prstGeom prst="rect">
            <a:avLst/>
          </a:prstGeom>
        </p:spPr>
        <p:txBody>
          <a:bodyPr wrap="square" lIns="0" tIns="0" rIns="0" bIns="0" rtlCol="0">
            <a:noAutofit/>
          </a:bodyPr>
          <a:lstStyle/>
          <a:p>
            <a:pPr marL="12697">
              <a:lnSpc>
                <a:spcPts val="3369"/>
              </a:lnSpc>
              <a:spcBef>
                <a:spcPts val="168"/>
              </a:spcBef>
            </a:pPr>
            <a:r>
              <a:rPr sz="3200" dirty="0">
                <a:solidFill>
                  <a:srgbClr val="FF0000"/>
                </a:solidFill>
                <a:latin typeface="Times New Roman"/>
                <a:cs typeface="Times New Roman"/>
              </a:rPr>
              <a:t>E</a:t>
            </a:r>
            <a:r>
              <a:rPr sz="3200" spc="4" dirty="0">
                <a:solidFill>
                  <a:srgbClr val="FF0000"/>
                </a:solidFill>
                <a:latin typeface="Times New Roman"/>
                <a:cs typeface="Times New Roman"/>
              </a:rPr>
              <a:t>x</a:t>
            </a:r>
            <a:r>
              <a:rPr sz="3200" spc="-4" dirty="0">
                <a:solidFill>
                  <a:srgbClr val="FF0000"/>
                </a:solidFill>
                <a:latin typeface="Times New Roman"/>
                <a:cs typeface="Times New Roman"/>
              </a:rPr>
              <a:t>a</a:t>
            </a:r>
            <a:r>
              <a:rPr sz="3200" spc="-9" dirty="0">
                <a:solidFill>
                  <a:srgbClr val="FF0000"/>
                </a:solidFill>
                <a:latin typeface="Times New Roman"/>
                <a:cs typeface="Times New Roman"/>
              </a:rPr>
              <a:t>m</a:t>
            </a:r>
            <a:r>
              <a:rPr sz="3200" spc="4" dirty="0">
                <a:solidFill>
                  <a:srgbClr val="FF0000"/>
                </a:solidFill>
                <a:latin typeface="Times New Roman"/>
                <a:cs typeface="Times New Roman"/>
              </a:rPr>
              <a:t>p</a:t>
            </a:r>
            <a:r>
              <a:rPr sz="3200" spc="-4" dirty="0">
                <a:solidFill>
                  <a:srgbClr val="FF0000"/>
                </a:solidFill>
                <a:latin typeface="Times New Roman"/>
                <a:cs typeface="Times New Roman"/>
              </a:rPr>
              <a:t>l</a:t>
            </a:r>
            <a:r>
              <a:rPr sz="3200" spc="4" dirty="0">
                <a:solidFill>
                  <a:srgbClr val="FF0000"/>
                </a:solidFill>
                <a:latin typeface="Times New Roman"/>
                <a:cs typeface="Times New Roman"/>
              </a:rPr>
              <a:t>e</a:t>
            </a:r>
            <a:r>
              <a:rPr sz="3200" dirty="0">
                <a:solidFill>
                  <a:srgbClr val="FF0000"/>
                </a:solidFill>
                <a:latin typeface="Times New Roman"/>
                <a:cs typeface="Times New Roman"/>
              </a:rPr>
              <a:t>:</a:t>
            </a:r>
            <a:r>
              <a:rPr sz="3200" spc="-9" dirty="0">
                <a:solidFill>
                  <a:srgbClr val="FF0000"/>
                </a:solidFill>
                <a:latin typeface="Times New Roman"/>
                <a:cs typeface="Times New Roman"/>
              </a:rPr>
              <a:t> </a:t>
            </a:r>
            <a:r>
              <a:rPr sz="3200" dirty="0">
                <a:solidFill>
                  <a:srgbClr val="FF0000"/>
                </a:solidFill>
                <a:latin typeface="Times New Roman"/>
                <a:cs typeface="Times New Roman"/>
              </a:rPr>
              <a:t>Br</a:t>
            </a:r>
            <a:r>
              <a:rPr sz="3200" spc="4" dirty="0">
                <a:solidFill>
                  <a:srgbClr val="FF0000"/>
                </a:solidFill>
                <a:latin typeface="Times New Roman"/>
                <a:cs typeface="Times New Roman"/>
              </a:rPr>
              <a:t>ew</a:t>
            </a:r>
            <a:r>
              <a:rPr sz="3200" spc="-14" dirty="0">
                <a:solidFill>
                  <a:srgbClr val="FF0000"/>
                </a:solidFill>
                <a:latin typeface="Times New Roman"/>
                <a:cs typeface="Times New Roman"/>
              </a:rPr>
              <a:t>i</a:t>
            </a:r>
            <a:r>
              <a:rPr sz="3200" spc="-4" dirty="0">
                <a:solidFill>
                  <a:srgbClr val="FF0000"/>
                </a:solidFill>
                <a:latin typeface="Times New Roman"/>
                <a:cs typeface="Times New Roman"/>
              </a:rPr>
              <a:t>n</a:t>
            </a:r>
            <a:r>
              <a:rPr sz="3200" dirty="0">
                <a:solidFill>
                  <a:srgbClr val="FF0000"/>
                </a:solidFill>
                <a:latin typeface="Times New Roman"/>
                <a:cs typeface="Times New Roman"/>
              </a:rPr>
              <a:t>g </a:t>
            </a:r>
            <a:r>
              <a:rPr sz="3200" spc="4" dirty="0">
                <a:solidFill>
                  <a:srgbClr val="FF0000"/>
                </a:solidFill>
                <a:latin typeface="Times New Roman"/>
                <a:cs typeface="Times New Roman"/>
              </a:rPr>
              <a:t>o</a:t>
            </a:r>
            <a:r>
              <a:rPr sz="3200" dirty="0">
                <a:solidFill>
                  <a:srgbClr val="FF0000"/>
                </a:solidFill>
                <a:latin typeface="Times New Roman"/>
                <a:cs typeface="Times New Roman"/>
              </a:rPr>
              <a:t>f </a:t>
            </a:r>
            <a:r>
              <a:rPr sz="3200" spc="-4" dirty="0">
                <a:solidFill>
                  <a:srgbClr val="FF0000"/>
                </a:solidFill>
                <a:latin typeface="Times New Roman"/>
                <a:cs typeface="Times New Roman"/>
              </a:rPr>
              <a:t>b</a:t>
            </a:r>
            <a:r>
              <a:rPr sz="3200" spc="4" dirty="0">
                <a:solidFill>
                  <a:srgbClr val="FF0000"/>
                </a:solidFill>
                <a:latin typeface="Times New Roman"/>
                <a:cs typeface="Times New Roman"/>
              </a:rPr>
              <a:t>ee</a:t>
            </a:r>
            <a:r>
              <a:rPr sz="3200" dirty="0">
                <a:solidFill>
                  <a:srgbClr val="FF0000"/>
                </a:solidFill>
                <a:latin typeface="Times New Roman"/>
                <a:cs typeface="Times New Roman"/>
              </a:rPr>
              <a:t>r</a:t>
            </a:r>
            <a:endParaRPr sz="3200" dirty="0">
              <a:latin typeface="Times New Roman"/>
              <a:cs typeface="Times New Roman"/>
            </a:endParaRPr>
          </a:p>
        </p:txBody>
      </p:sp>
      <p:sp>
        <p:nvSpPr>
          <p:cNvPr id="4" name="object 4"/>
          <p:cNvSpPr txBox="1"/>
          <p:nvPr/>
        </p:nvSpPr>
        <p:spPr>
          <a:xfrm>
            <a:off x="540523" y="1080790"/>
            <a:ext cx="202931" cy="380491"/>
          </a:xfrm>
          <a:prstGeom prst="rect">
            <a:avLst/>
          </a:prstGeom>
        </p:spPr>
        <p:txBody>
          <a:bodyPr wrap="square" lIns="0" tIns="0" rIns="0" bIns="0" rtlCol="0">
            <a:noAutofit/>
          </a:bodyPr>
          <a:lstStyle/>
          <a:p>
            <a:pPr marL="12697">
              <a:lnSpc>
                <a:spcPts val="2955"/>
              </a:lnSpc>
              <a:spcBef>
                <a:spcPts val="147"/>
              </a:spcBef>
            </a:pPr>
            <a:r>
              <a:rPr sz="2800" dirty="0">
                <a:solidFill>
                  <a:srgbClr val="FF0000"/>
                </a:solidFill>
                <a:latin typeface="Times New Roman"/>
                <a:cs typeface="Times New Roman"/>
              </a:rPr>
              <a:t>•</a:t>
            </a:r>
            <a:endParaRPr sz="2800" dirty="0">
              <a:latin typeface="Times New Roman"/>
              <a:cs typeface="Times New Roman"/>
            </a:endParaRPr>
          </a:p>
        </p:txBody>
      </p:sp>
      <p:sp>
        <p:nvSpPr>
          <p:cNvPr id="3" name="object 3"/>
          <p:cNvSpPr txBox="1"/>
          <p:nvPr/>
        </p:nvSpPr>
        <p:spPr>
          <a:xfrm>
            <a:off x="883459" y="1080790"/>
            <a:ext cx="5695483" cy="1320799"/>
          </a:xfrm>
          <a:prstGeom prst="rect">
            <a:avLst/>
          </a:prstGeom>
        </p:spPr>
        <p:txBody>
          <a:bodyPr wrap="square" lIns="0" tIns="0" rIns="0" bIns="0" rtlCol="0">
            <a:noAutofit/>
          </a:bodyPr>
          <a:lstStyle/>
          <a:p>
            <a:pPr marL="12697">
              <a:lnSpc>
                <a:spcPts val="2955"/>
              </a:lnSpc>
              <a:spcBef>
                <a:spcPts val="147"/>
              </a:spcBef>
            </a:pPr>
            <a:r>
              <a:rPr sz="2800" dirty="0">
                <a:solidFill>
                  <a:srgbClr val="FF0000"/>
                </a:solidFill>
                <a:latin typeface="Times New Roman"/>
                <a:cs typeface="Times New Roman"/>
              </a:rPr>
              <a:t>H</a:t>
            </a:r>
            <a:r>
              <a:rPr sz="2800" spc="4" dirty="0">
                <a:solidFill>
                  <a:srgbClr val="FF0000"/>
                </a:solidFill>
                <a:latin typeface="Times New Roman"/>
                <a:cs typeface="Times New Roman"/>
              </a:rPr>
              <a:t>o</a:t>
            </a:r>
            <a:r>
              <a:rPr sz="2800" dirty="0">
                <a:solidFill>
                  <a:srgbClr val="FF0000"/>
                </a:solidFill>
                <a:latin typeface="Times New Roman"/>
                <a:cs typeface="Times New Roman"/>
              </a:rPr>
              <a:t>p</a:t>
            </a:r>
            <a:r>
              <a:rPr sz="2800" spc="-48" dirty="0">
                <a:solidFill>
                  <a:srgbClr val="FF0000"/>
                </a:solidFill>
                <a:latin typeface="Times New Roman"/>
                <a:cs typeface="Times New Roman"/>
              </a:rPr>
              <a:t> </a:t>
            </a:r>
            <a:r>
              <a:rPr sz="2800" spc="4" dirty="0">
                <a:latin typeface="Times New Roman"/>
                <a:cs typeface="Times New Roman"/>
              </a:rPr>
              <a:t>r</a:t>
            </a:r>
            <a:r>
              <a:rPr sz="2800" spc="-4" dirty="0">
                <a:latin typeface="Times New Roman"/>
                <a:cs typeface="Times New Roman"/>
              </a:rPr>
              <a:t>e</a:t>
            </a:r>
            <a:r>
              <a:rPr sz="2800" spc="4" dirty="0">
                <a:latin typeface="Times New Roman"/>
                <a:cs typeface="Times New Roman"/>
              </a:rPr>
              <a:t>sin</a:t>
            </a:r>
            <a:r>
              <a:rPr sz="2800" dirty="0">
                <a:latin typeface="Times New Roman"/>
                <a:cs typeface="Times New Roman"/>
              </a:rPr>
              <a:t>s</a:t>
            </a:r>
            <a:r>
              <a:rPr sz="2800" spc="-54" dirty="0">
                <a:latin typeface="Times New Roman"/>
                <a:cs typeface="Times New Roman"/>
              </a:rPr>
              <a:t> </a:t>
            </a:r>
            <a:r>
              <a:rPr sz="2800" spc="4" dirty="0">
                <a:latin typeface="Times New Roman"/>
                <a:cs typeface="Times New Roman"/>
              </a:rPr>
              <a:t>t</a:t>
            </a:r>
            <a:r>
              <a:rPr sz="2800" spc="-4" dirty="0">
                <a:latin typeface="Times New Roman"/>
                <a:cs typeface="Times New Roman"/>
              </a:rPr>
              <a:t>e</a:t>
            </a:r>
            <a:r>
              <a:rPr sz="2800" spc="4" dirty="0">
                <a:latin typeface="Times New Roman"/>
                <a:cs typeface="Times New Roman"/>
              </a:rPr>
              <a:t>n</a:t>
            </a:r>
            <a:r>
              <a:rPr sz="2800" dirty="0">
                <a:latin typeface="Times New Roman"/>
                <a:cs typeface="Times New Roman"/>
              </a:rPr>
              <a:t>d</a:t>
            </a:r>
            <a:r>
              <a:rPr sz="2800" spc="-27" dirty="0">
                <a:latin typeface="Times New Roman"/>
                <a:cs typeface="Times New Roman"/>
              </a:rPr>
              <a:t> </a:t>
            </a:r>
            <a:r>
              <a:rPr sz="2800" spc="4" dirty="0">
                <a:latin typeface="Times New Roman"/>
                <a:cs typeface="Times New Roman"/>
              </a:rPr>
              <a:t>t</a:t>
            </a:r>
            <a:r>
              <a:rPr sz="2800" dirty="0">
                <a:latin typeface="Times New Roman"/>
                <a:cs typeface="Times New Roman"/>
              </a:rPr>
              <a:t>o</a:t>
            </a:r>
            <a:r>
              <a:rPr sz="2800" spc="-13" dirty="0">
                <a:latin typeface="Times New Roman"/>
                <a:cs typeface="Times New Roman"/>
              </a:rPr>
              <a:t> </a:t>
            </a:r>
            <a:r>
              <a:rPr sz="2800" spc="4" dirty="0">
                <a:latin typeface="Times New Roman"/>
                <a:cs typeface="Times New Roman"/>
              </a:rPr>
              <a:t>i</a:t>
            </a:r>
            <a:r>
              <a:rPr sz="2800" spc="-4" dirty="0">
                <a:latin typeface="Times New Roman"/>
                <a:cs typeface="Times New Roman"/>
              </a:rPr>
              <a:t>n</a:t>
            </a:r>
            <a:r>
              <a:rPr sz="2800" spc="4" dirty="0">
                <a:latin typeface="Times New Roman"/>
                <a:cs typeface="Times New Roman"/>
              </a:rPr>
              <a:t>hi</a:t>
            </a:r>
            <a:r>
              <a:rPr sz="2800" spc="-4" dirty="0">
                <a:latin typeface="Times New Roman"/>
                <a:cs typeface="Times New Roman"/>
              </a:rPr>
              <a:t>b</a:t>
            </a:r>
            <a:r>
              <a:rPr sz="2800" spc="4" dirty="0">
                <a:latin typeface="Times New Roman"/>
                <a:cs typeface="Times New Roman"/>
              </a:rPr>
              <a:t>i</a:t>
            </a:r>
            <a:r>
              <a:rPr sz="2800" dirty="0">
                <a:latin typeface="Times New Roman"/>
                <a:cs typeface="Times New Roman"/>
              </a:rPr>
              <a:t>t</a:t>
            </a:r>
            <a:r>
              <a:rPr sz="2800" spc="-41" dirty="0">
                <a:latin typeface="Times New Roman"/>
                <a:cs typeface="Times New Roman"/>
              </a:rPr>
              <a:t> </a:t>
            </a:r>
            <a:r>
              <a:rPr sz="2800" spc="4" dirty="0">
                <a:latin typeface="Times New Roman"/>
                <a:cs typeface="Times New Roman"/>
              </a:rPr>
              <a:t>th</a:t>
            </a:r>
            <a:r>
              <a:rPr sz="2800" dirty="0">
                <a:latin typeface="Times New Roman"/>
                <a:cs typeface="Times New Roman"/>
              </a:rPr>
              <a:t>e</a:t>
            </a:r>
            <a:r>
              <a:rPr sz="2800" spc="-23" dirty="0">
                <a:latin typeface="Times New Roman"/>
                <a:cs typeface="Times New Roman"/>
              </a:rPr>
              <a:t> </a:t>
            </a:r>
            <a:r>
              <a:rPr sz="2800" spc="4" dirty="0">
                <a:latin typeface="Times New Roman"/>
                <a:cs typeface="Times New Roman"/>
              </a:rPr>
              <a:t>g</a:t>
            </a:r>
            <a:r>
              <a:rPr sz="2800" spc="-4" dirty="0">
                <a:latin typeface="Times New Roman"/>
                <a:cs typeface="Times New Roman"/>
              </a:rPr>
              <a:t>r</a:t>
            </a:r>
            <a:r>
              <a:rPr sz="2800" spc="4" dirty="0">
                <a:latin typeface="Times New Roman"/>
                <a:cs typeface="Times New Roman"/>
              </a:rPr>
              <a:t>o</a:t>
            </a:r>
            <a:r>
              <a:rPr sz="2800" dirty="0">
                <a:latin typeface="Times New Roman"/>
                <a:cs typeface="Times New Roman"/>
              </a:rPr>
              <a:t>w</a:t>
            </a:r>
            <a:r>
              <a:rPr sz="2800" spc="4" dirty="0">
                <a:latin typeface="Times New Roman"/>
                <a:cs typeface="Times New Roman"/>
              </a:rPr>
              <a:t>t</a:t>
            </a:r>
            <a:r>
              <a:rPr sz="2800" dirty="0">
                <a:latin typeface="Times New Roman"/>
                <a:cs typeface="Times New Roman"/>
              </a:rPr>
              <a:t>h</a:t>
            </a:r>
            <a:r>
              <a:rPr sz="2800" spc="-71" dirty="0">
                <a:latin typeface="Times New Roman"/>
                <a:cs typeface="Times New Roman"/>
              </a:rPr>
              <a:t> </a:t>
            </a:r>
            <a:r>
              <a:rPr sz="2800" spc="4" dirty="0">
                <a:latin typeface="Times New Roman"/>
                <a:cs typeface="Times New Roman"/>
              </a:rPr>
              <a:t>o</a:t>
            </a:r>
            <a:r>
              <a:rPr sz="2800" dirty="0">
                <a:latin typeface="Times New Roman"/>
                <a:cs typeface="Times New Roman"/>
              </a:rPr>
              <a:t>f</a:t>
            </a:r>
          </a:p>
          <a:p>
            <a:pPr marL="12697" marR="53196">
              <a:lnSpc>
                <a:spcPct val="95825"/>
              </a:lnSpc>
            </a:pPr>
            <a:r>
              <a:rPr sz="2800" spc="-14" dirty="0">
                <a:latin typeface="Times New Roman"/>
                <a:cs typeface="Times New Roman"/>
              </a:rPr>
              <a:t>m</a:t>
            </a:r>
            <a:r>
              <a:rPr sz="2800" spc="4" dirty="0">
                <a:latin typeface="Times New Roman"/>
                <a:cs typeface="Times New Roman"/>
              </a:rPr>
              <a:t>i</a:t>
            </a:r>
            <a:r>
              <a:rPr sz="2800" spc="-4" dirty="0">
                <a:latin typeface="Times New Roman"/>
                <a:cs typeface="Times New Roman"/>
              </a:rPr>
              <a:t>c</a:t>
            </a:r>
            <a:r>
              <a:rPr sz="2800" spc="4" dirty="0">
                <a:latin typeface="Times New Roman"/>
                <a:cs typeface="Times New Roman"/>
              </a:rPr>
              <a:t>ro-org</a:t>
            </a:r>
            <a:r>
              <a:rPr sz="2800" spc="-4" dirty="0">
                <a:latin typeface="Times New Roman"/>
                <a:cs typeface="Times New Roman"/>
              </a:rPr>
              <a:t>a</a:t>
            </a:r>
            <a:r>
              <a:rPr sz="2800" spc="4" dirty="0">
                <a:latin typeface="Times New Roman"/>
                <a:cs typeface="Times New Roman"/>
              </a:rPr>
              <a:t>nis</a:t>
            </a:r>
            <a:r>
              <a:rPr sz="2800" spc="-14" dirty="0">
                <a:latin typeface="Times New Roman"/>
                <a:cs typeface="Times New Roman"/>
              </a:rPr>
              <a:t>m</a:t>
            </a:r>
            <a:r>
              <a:rPr sz="2800" dirty="0">
                <a:latin typeface="Times New Roman"/>
                <a:cs typeface="Times New Roman"/>
              </a:rPr>
              <a:t>s</a:t>
            </a:r>
          </a:p>
          <a:p>
            <a:pPr marL="583449" marR="53196">
              <a:lnSpc>
                <a:spcPct val="95825"/>
              </a:lnSpc>
              <a:spcBef>
                <a:spcPts val="824"/>
              </a:spcBef>
            </a:pPr>
            <a:r>
              <a:rPr sz="2800" dirty="0">
                <a:latin typeface="Times New Roman"/>
                <a:cs typeface="Times New Roman"/>
              </a:rPr>
              <a:t>→</a:t>
            </a:r>
            <a:r>
              <a:rPr sz="2800" spc="-27" dirty="0">
                <a:latin typeface="Times New Roman"/>
                <a:cs typeface="Times New Roman"/>
              </a:rPr>
              <a:t> </a:t>
            </a:r>
            <a:r>
              <a:rPr sz="2800" spc="-4" dirty="0">
                <a:latin typeface="Times New Roman"/>
                <a:cs typeface="Times New Roman"/>
              </a:rPr>
              <a:t>a</a:t>
            </a:r>
            <a:r>
              <a:rPr sz="2800" spc="4" dirty="0">
                <a:latin typeface="Times New Roman"/>
                <a:cs typeface="Times New Roman"/>
              </a:rPr>
              <a:t>dd</a:t>
            </a:r>
            <a:r>
              <a:rPr sz="2800" spc="-4" dirty="0">
                <a:latin typeface="Times New Roman"/>
                <a:cs typeface="Times New Roman"/>
              </a:rPr>
              <a:t>e</a:t>
            </a:r>
            <a:r>
              <a:rPr sz="2800" dirty="0">
                <a:latin typeface="Times New Roman"/>
                <a:cs typeface="Times New Roman"/>
              </a:rPr>
              <a:t>d</a:t>
            </a:r>
            <a:r>
              <a:rPr sz="2800" spc="-41" dirty="0">
                <a:latin typeface="Times New Roman"/>
                <a:cs typeface="Times New Roman"/>
              </a:rPr>
              <a:t> </a:t>
            </a:r>
            <a:r>
              <a:rPr sz="2800" spc="4" dirty="0">
                <a:latin typeface="Times New Roman"/>
                <a:cs typeface="Times New Roman"/>
              </a:rPr>
              <a:t>t</a:t>
            </a:r>
            <a:r>
              <a:rPr sz="2800" dirty="0">
                <a:latin typeface="Times New Roman"/>
                <a:cs typeface="Times New Roman"/>
              </a:rPr>
              <a:t>o</a:t>
            </a:r>
            <a:r>
              <a:rPr sz="2800" spc="-13" dirty="0">
                <a:latin typeface="Times New Roman"/>
                <a:cs typeface="Times New Roman"/>
              </a:rPr>
              <a:t> </a:t>
            </a:r>
            <a:r>
              <a:rPr sz="2800" spc="4" dirty="0">
                <a:latin typeface="Times New Roman"/>
                <a:cs typeface="Times New Roman"/>
              </a:rPr>
              <a:t>giv</a:t>
            </a:r>
            <a:r>
              <a:rPr sz="2800" dirty="0">
                <a:latin typeface="Times New Roman"/>
                <a:cs typeface="Times New Roman"/>
              </a:rPr>
              <a:t>e</a:t>
            </a:r>
            <a:r>
              <a:rPr sz="2800" spc="-37" dirty="0">
                <a:latin typeface="Times New Roman"/>
                <a:cs typeface="Times New Roman"/>
              </a:rPr>
              <a:t> </a:t>
            </a:r>
            <a:r>
              <a:rPr sz="2800" spc="4" dirty="0">
                <a:latin typeface="Times New Roman"/>
                <a:cs typeface="Times New Roman"/>
              </a:rPr>
              <a:t>b</a:t>
            </a:r>
            <a:r>
              <a:rPr sz="2800" spc="-9" dirty="0">
                <a:latin typeface="Times New Roman"/>
                <a:cs typeface="Times New Roman"/>
              </a:rPr>
              <a:t>i</a:t>
            </a:r>
            <a:r>
              <a:rPr sz="2800" spc="4" dirty="0">
                <a:latin typeface="Times New Roman"/>
                <a:cs typeface="Times New Roman"/>
              </a:rPr>
              <a:t>t</a:t>
            </a:r>
            <a:r>
              <a:rPr sz="2800" spc="-9" dirty="0">
                <a:latin typeface="Times New Roman"/>
                <a:cs typeface="Times New Roman"/>
              </a:rPr>
              <a:t>t</a:t>
            </a:r>
            <a:r>
              <a:rPr sz="2800" spc="-4" dirty="0">
                <a:latin typeface="Times New Roman"/>
                <a:cs typeface="Times New Roman"/>
              </a:rPr>
              <a:t>e</a:t>
            </a:r>
            <a:r>
              <a:rPr sz="2800" dirty="0">
                <a:latin typeface="Times New Roman"/>
                <a:cs typeface="Times New Roman"/>
              </a:rPr>
              <a:t>r</a:t>
            </a:r>
            <a:r>
              <a:rPr sz="2800" spc="-23" dirty="0">
                <a:latin typeface="Times New Roman"/>
                <a:cs typeface="Times New Roman"/>
              </a:rPr>
              <a:t> </a:t>
            </a:r>
            <a:r>
              <a:rPr sz="2800" spc="4" dirty="0">
                <a:latin typeface="Times New Roman"/>
                <a:cs typeface="Times New Roman"/>
              </a:rPr>
              <a:t>t</a:t>
            </a:r>
            <a:r>
              <a:rPr sz="2800" spc="-4" dirty="0">
                <a:latin typeface="Times New Roman"/>
                <a:cs typeface="Times New Roman"/>
              </a:rPr>
              <a:t>a</a:t>
            </a:r>
            <a:r>
              <a:rPr sz="2800" spc="4" dirty="0">
                <a:latin typeface="Times New Roman"/>
                <a:cs typeface="Times New Roman"/>
              </a:rPr>
              <a:t>st</a:t>
            </a:r>
            <a:r>
              <a:rPr sz="2800" dirty="0">
                <a:latin typeface="Times New Roman"/>
                <a:cs typeface="Times New Roman"/>
              </a:rPr>
              <a:t>e</a:t>
            </a:r>
          </a:p>
        </p:txBody>
      </p:sp>
      <p:sp>
        <p:nvSpPr>
          <p:cNvPr id="2" name="object 2"/>
          <p:cNvSpPr txBox="1"/>
          <p:nvPr/>
        </p:nvSpPr>
        <p:spPr>
          <a:xfrm>
            <a:off x="6589313" y="1080790"/>
            <a:ext cx="867313" cy="380491"/>
          </a:xfrm>
          <a:prstGeom prst="rect">
            <a:avLst/>
          </a:prstGeom>
        </p:spPr>
        <p:txBody>
          <a:bodyPr wrap="square" lIns="0" tIns="0" rIns="0" bIns="0" rtlCol="0">
            <a:noAutofit/>
          </a:bodyPr>
          <a:lstStyle/>
          <a:p>
            <a:pPr marL="12697">
              <a:lnSpc>
                <a:spcPts val="2955"/>
              </a:lnSpc>
              <a:spcBef>
                <a:spcPts val="147"/>
              </a:spcBef>
            </a:pPr>
            <a:r>
              <a:rPr sz="2800" spc="-4" dirty="0">
                <a:latin typeface="Times New Roman"/>
                <a:cs typeface="Times New Roman"/>
              </a:rPr>
              <a:t>ma</a:t>
            </a:r>
            <a:r>
              <a:rPr sz="2800" spc="4" dirty="0">
                <a:latin typeface="Times New Roman"/>
                <a:cs typeface="Times New Roman"/>
              </a:rPr>
              <a:t>n</a:t>
            </a:r>
            <a:r>
              <a:rPr sz="2800" dirty="0">
                <a:latin typeface="Times New Roman"/>
                <a:cs typeface="Times New Roman"/>
              </a:rPr>
              <a:t>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9"/>
          <p:cNvSpPr/>
          <p:nvPr/>
        </p:nvSpPr>
        <p:spPr>
          <a:xfrm>
            <a:off x="603512" y="2273859"/>
            <a:ext cx="3572255" cy="3572255"/>
          </a:xfrm>
          <a:prstGeom prst="rect">
            <a:avLst/>
          </a:prstGeom>
          <a:blipFill>
            <a:blip r:embed="rId2" cstate="print"/>
            <a:stretch>
              <a:fillRect/>
            </a:stretch>
          </a:blipFill>
        </p:spPr>
        <p:txBody>
          <a:bodyPr wrap="square" lIns="0" tIns="0" rIns="0" bIns="0" rtlCol="0">
            <a:noAutofit/>
          </a:bodyPr>
          <a:lstStyle/>
          <a:p>
            <a:endParaRPr dirty="0"/>
          </a:p>
        </p:txBody>
      </p:sp>
      <p:sp>
        <p:nvSpPr>
          <p:cNvPr id="20" name="object 20"/>
          <p:cNvSpPr/>
          <p:nvPr/>
        </p:nvSpPr>
        <p:spPr>
          <a:xfrm>
            <a:off x="6243877" y="2731059"/>
            <a:ext cx="377951" cy="1127759"/>
          </a:xfrm>
          <a:custGeom>
            <a:avLst/>
            <a:gdLst/>
            <a:ahLst/>
            <a:cxnLst/>
            <a:rect l="l" t="t" r="r" b="b"/>
            <a:pathLst>
              <a:path w="377951" h="1127760">
                <a:moveTo>
                  <a:pt x="348996" y="89916"/>
                </a:moveTo>
                <a:lnTo>
                  <a:pt x="356616" y="86868"/>
                </a:lnTo>
                <a:lnTo>
                  <a:pt x="350878" y="81663"/>
                </a:lnTo>
                <a:lnTo>
                  <a:pt x="348996" y="89916"/>
                </a:lnTo>
                <a:close/>
              </a:path>
              <a:path w="377951" h="1127760">
                <a:moveTo>
                  <a:pt x="343999" y="75425"/>
                </a:moveTo>
                <a:lnTo>
                  <a:pt x="291083" y="27431"/>
                </a:lnTo>
                <a:lnTo>
                  <a:pt x="288035" y="25907"/>
                </a:lnTo>
                <a:lnTo>
                  <a:pt x="284987" y="27431"/>
                </a:lnTo>
                <a:lnTo>
                  <a:pt x="283464" y="32004"/>
                </a:lnTo>
                <a:lnTo>
                  <a:pt x="284987" y="35051"/>
                </a:lnTo>
                <a:lnTo>
                  <a:pt x="356616" y="99060"/>
                </a:lnTo>
                <a:lnTo>
                  <a:pt x="355092" y="94487"/>
                </a:lnTo>
                <a:lnTo>
                  <a:pt x="356616" y="99060"/>
                </a:lnTo>
                <a:lnTo>
                  <a:pt x="357998" y="93034"/>
                </a:lnTo>
                <a:lnTo>
                  <a:pt x="352044" y="94487"/>
                </a:lnTo>
                <a:lnTo>
                  <a:pt x="348996" y="91439"/>
                </a:lnTo>
                <a:lnTo>
                  <a:pt x="358140" y="89916"/>
                </a:lnTo>
                <a:lnTo>
                  <a:pt x="348996" y="89916"/>
                </a:lnTo>
                <a:lnTo>
                  <a:pt x="350878" y="81663"/>
                </a:lnTo>
                <a:lnTo>
                  <a:pt x="356616" y="86868"/>
                </a:lnTo>
                <a:lnTo>
                  <a:pt x="348996" y="89916"/>
                </a:lnTo>
                <a:lnTo>
                  <a:pt x="358140" y="89916"/>
                </a:lnTo>
                <a:lnTo>
                  <a:pt x="352860" y="72971"/>
                </a:lnTo>
                <a:lnTo>
                  <a:pt x="9143" y="-1030224"/>
                </a:lnTo>
                <a:lnTo>
                  <a:pt x="6096" y="-1031748"/>
                </a:lnTo>
                <a:lnTo>
                  <a:pt x="3048" y="-1033271"/>
                </a:lnTo>
                <a:lnTo>
                  <a:pt x="0" y="-1030224"/>
                </a:lnTo>
                <a:lnTo>
                  <a:pt x="0" y="-1027176"/>
                </a:lnTo>
                <a:lnTo>
                  <a:pt x="343999" y="75425"/>
                </a:lnTo>
                <a:close/>
              </a:path>
              <a:path w="377951" h="1127760">
                <a:moveTo>
                  <a:pt x="374903" y="0"/>
                </a:moveTo>
                <a:lnTo>
                  <a:pt x="370331" y="0"/>
                </a:lnTo>
                <a:lnTo>
                  <a:pt x="368807" y="3048"/>
                </a:lnTo>
                <a:lnTo>
                  <a:pt x="352860" y="72971"/>
                </a:lnTo>
                <a:lnTo>
                  <a:pt x="358140" y="89916"/>
                </a:lnTo>
                <a:lnTo>
                  <a:pt x="348996" y="91439"/>
                </a:lnTo>
                <a:lnTo>
                  <a:pt x="352044" y="94487"/>
                </a:lnTo>
                <a:lnTo>
                  <a:pt x="357998" y="93034"/>
                </a:lnTo>
                <a:lnTo>
                  <a:pt x="358140" y="92963"/>
                </a:lnTo>
                <a:lnTo>
                  <a:pt x="358140" y="92419"/>
                </a:lnTo>
                <a:lnTo>
                  <a:pt x="377951" y="6095"/>
                </a:lnTo>
                <a:lnTo>
                  <a:pt x="377951" y="1524"/>
                </a:lnTo>
                <a:lnTo>
                  <a:pt x="374903" y="0"/>
                </a:lnTo>
                <a:close/>
              </a:path>
            </a:pathLst>
          </a:custGeom>
          <a:solidFill>
            <a:srgbClr val="00CC97"/>
          </a:solidFill>
        </p:spPr>
        <p:txBody>
          <a:bodyPr wrap="square" lIns="0" tIns="0" rIns="0" bIns="0" rtlCol="0">
            <a:noAutofit/>
          </a:bodyPr>
          <a:lstStyle/>
          <a:p>
            <a:endParaRPr dirty="0"/>
          </a:p>
        </p:txBody>
      </p:sp>
      <p:sp>
        <p:nvSpPr>
          <p:cNvPr id="16" name="object 16"/>
          <p:cNvSpPr txBox="1"/>
          <p:nvPr/>
        </p:nvSpPr>
        <p:spPr>
          <a:xfrm>
            <a:off x="2191003" y="85118"/>
            <a:ext cx="4388537" cy="432307"/>
          </a:xfrm>
          <a:prstGeom prst="rect">
            <a:avLst/>
          </a:prstGeom>
        </p:spPr>
        <p:txBody>
          <a:bodyPr wrap="square" lIns="0" tIns="0" rIns="0" bIns="0" rtlCol="0">
            <a:noAutofit/>
          </a:bodyPr>
          <a:lstStyle/>
          <a:p>
            <a:pPr marL="12697">
              <a:lnSpc>
                <a:spcPts val="3369"/>
              </a:lnSpc>
              <a:spcBef>
                <a:spcPts val="168"/>
              </a:spcBef>
            </a:pPr>
            <a:r>
              <a:rPr sz="3200" dirty="0">
                <a:solidFill>
                  <a:srgbClr val="FF0000"/>
                </a:solidFill>
                <a:latin typeface="Times New Roman"/>
                <a:cs typeface="Times New Roman"/>
              </a:rPr>
              <a:t>E</a:t>
            </a:r>
            <a:r>
              <a:rPr sz="3200" spc="4" dirty="0">
                <a:solidFill>
                  <a:srgbClr val="FF0000"/>
                </a:solidFill>
                <a:latin typeface="Times New Roman"/>
                <a:cs typeface="Times New Roman"/>
              </a:rPr>
              <a:t>x</a:t>
            </a:r>
            <a:r>
              <a:rPr sz="3200" spc="-4" dirty="0">
                <a:solidFill>
                  <a:srgbClr val="FF0000"/>
                </a:solidFill>
                <a:latin typeface="Times New Roman"/>
                <a:cs typeface="Times New Roman"/>
              </a:rPr>
              <a:t>a</a:t>
            </a:r>
            <a:r>
              <a:rPr sz="3200" spc="-9" dirty="0">
                <a:solidFill>
                  <a:srgbClr val="FF0000"/>
                </a:solidFill>
                <a:latin typeface="Times New Roman"/>
                <a:cs typeface="Times New Roman"/>
              </a:rPr>
              <a:t>m</a:t>
            </a:r>
            <a:r>
              <a:rPr sz="3200" spc="4" dirty="0">
                <a:solidFill>
                  <a:srgbClr val="FF0000"/>
                </a:solidFill>
                <a:latin typeface="Times New Roman"/>
                <a:cs typeface="Times New Roman"/>
              </a:rPr>
              <a:t>p</a:t>
            </a:r>
            <a:r>
              <a:rPr sz="3200" spc="-4" dirty="0">
                <a:solidFill>
                  <a:srgbClr val="FF0000"/>
                </a:solidFill>
                <a:latin typeface="Times New Roman"/>
                <a:cs typeface="Times New Roman"/>
              </a:rPr>
              <a:t>l</a:t>
            </a:r>
            <a:r>
              <a:rPr sz="3200" spc="4" dirty="0">
                <a:solidFill>
                  <a:srgbClr val="FF0000"/>
                </a:solidFill>
                <a:latin typeface="Times New Roman"/>
                <a:cs typeface="Times New Roman"/>
              </a:rPr>
              <a:t>e</a:t>
            </a:r>
            <a:r>
              <a:rPr sz="3200" dirty="0">
                <a:solidFill>
                  <a:srgbClr val="FF0000"/>
                </a:solidFill>
                <a:latin typeface="Times New Roman"/>
                <a:cs typeface="Times New Roman"/>
              </a:rPr>
              <a:t>:</a:t>
            </a:r>
            <a:r>
              <a:rPr sz="3200" spc="-9" dirty="0">
                <a:solidFill>
                  <a:srgbClr val="FF0000"/>
                </a:solidFill>
                <a:latin typeface="Times New Roman"/>
                <a:cs typeface="Times New Roman"/>
              </a:rPr>
              <a:t> </a:t>
            </a:r>
            <a:r>
              <a:rPr sz="3200" dirty="0">
                <a:solidFill>
                  <a:srgbClr val="FF0000"/>
                </a:solidFill>
                <a:latin typeface="Times New Roman"/>
                <a:cs typeface="Times New Roman"/>
              </a:rPr>
              <a:t>Br</a:t>
            </a:r>
            <a:r>
              <a:rPr sz="3200" spc="4" dirty="0">
                <a:solidFill>
                  <a:srgbClr val="FF0000"/>
                </a:solidFill>
                <a:latin typeface="Times New Roman"/>
                <a:cs typeface="Times New Roman"/>
              </a:rPr>
              <a:t>ew</a:t>
            </a:r>
            <a:r>
              <a:rPr sz="3200" spc="-14" dirty="0">
                <a:solidFill>
                  <a:srgbClr val="FF0000"/>
                </a:solidFill>
                <a:latin typeface="Times New Roman"/>
                <a:cs typeface="Times New Roman"/>
              </a:rPr>
              <a:t>i</a:t>
            </a:r>
            <a:r>
              <a:rPr sz="3200" spc="-4" dirty="0">
                <a:solidFill>
                  <a:srgbClr val="FF0000"/>
                </a:solidFill>
                <a:latin typeface="Times New Roman"/>
                <a:cs typeface="Times New Roman"/>
              </a:rPr>
              <a:t>n</a:t>
            </a:r>
            <a:r>
              <a:rPr sz="3200" dirty="0">
                <a:solidFill>
                  <a:srgbClr val="FF0000"/>
                </a:solidFill>
                <a:latin typeface="Times New Roman"/>
                <a:cs typeface="Times New Roman"/>
              </a:rPr>
              <a:t>g </a:t>
            </a:r>
            <a:r>
              <a:rPr sz="3200" spc="4" dirty="0">
                <a:solidFill>
                  <a:srgbClr val="FF0000"/>
                </a:solidFill>
                <a:latin typeface="Times New Roman"/>
                <a:cs typeface="Times New Roman"/>
              </a:rPr>
              <a:t>o</a:t>
            </a:r>
            <a:r>
              <a:rPr sz="3200" dirty="0">
                <a:solidFill>
                  <a:srgbClr val="FF0000"/>
                </a:solidFill>
                <a:latin typeface="Times New Roman"/>
                <a:cs typeface="Times New Roman"/>
              </a:rPr>
              <a:t>f </a:t>
            </a:r>
            <a:r>
              <a:rPr sz="3200" spc="-4" dirty="0">
                <a:solidFill>
                  <a:srgbClr val="FF0000"/>
                </a:solidFill>
                <a:latin typeface="Times New Roman"/>
                <a:cs typeface="Times New Roman"/>
              </a:rPr>
              <a:t>b</a:t>
            </a:r>
            <a:r>
              <a:rPr sz="3200" spc="4" dirty="0">
                <a:solidFill>
                  <a:srgbClr val="FF0000"/>
                </a:solidFill>
                <a:latin typeface="Times New Roman"/>
                <a:cs typeface="Times New Roman"/>
              </a:rPr>
              <a:t>ee</a:t>
            </a:r>
            <a:r>
              <a:rPr sz="3200" dirty="0">
                <a:solidFill>
                  <a:srgbClr val="FF0000"/>
                </a:solidFill>
                <a:latin typeface="Times New Roman"/>
                <a:cs typeface="Times New Roman"/>
              </a:rPr>
              <a:t>r</a:t>
            </a:r>
            <a:endParaRPr sz="3200" dirty="0">
              <a:latin typeface="Times New Roman"/>
              <a:cs typeface="Times New Roman"/>
            </a:endParaRPr>
          </a:p>
        </p:txBody>
      </p:sp>
      <p:sp>
        <p:nvSpPr>
          <p:cNvPr id="15" name="object 15"/>
          <p:cNvSpPr txBox="1"/>
          <p:nvPr/>
        </p:nvSpPr>
        <p:spPr>
          <a:xfrm>
            <a:off x="540523" y="1080790"/>
            <a:ext cx="202931" cy="380491"/>
          </a:xfrm>
          <a:prstGeom prst="rect">
            <a:avLst/>
          </a:prstGeom>
        </p:spPr>
        <p:txBody>
          <a:bodyPr wrap="square" lIns="0" tIns="0" rIns="0" bIns="0" rtlCol="0">
            <a:noAutofit/>
          </a:bodyPr>
          <a:lstStyle/>
          <a:p>
            <a:pPr marL="12697">
              <a:lnSpc>
                <a:spcPts val="2955"/>
              </a:lnSpc>
              <a:spcBef>
                <a:spcPts val="147"/>
              </a:spcBef>
            </a:pPr>
            <a:r>
              <a:rPr sz="2800" dirty="0">
                <a:latin typeface="Times New Roman"/>
                <a:cs typeface="Times New Roman"/>
              </a:rPr>
              <a:t>•</a:t>
            </a:r>
          </a:p>
        </p:txBody>
      </p:sp>
      <p:sp>
        <p:nvSpPr>
          <p:cNvPr id="14" name="object 14"/>
          <p:cNvSpPr txBox="1"/>
          <p:nvPr/>
        </p:nvSpPr>
        <p:spPr>
          <a:xfrm>
            <a:off x="883411" y="1080790"/>
            <a:ext cx="1164492" cy="380491"/>
          </a:xfrm>
          <a:prstGeom prst="rect">
            <a:avLst/>
          </a:prstGeom>
        </p:spPr>
        <p:txBody>
          <a:bodyPr wrap="square" lIns="0" tIns="0" rIns="0" bIns="0" rtlCol="0">
            <a:noAutofit/>
          </a:bodyPr>
          <a:lstStyle/>
          <a:p>
            <a:pPr marL="12697">
              <a:lnSpc>
                <a:spcPts val="2955"/>
              </a:lnSpc>
              <a:spcBef>
                <a:spcPts val="147"/>
              </a:spcBef>
            </a:pPr>
            <a:r>
              <a:rPr sz="2800" dirty="0">
                <a:latin typeface="Times New Roman"/>
                <a:cs typeface="Times New Roman"/>
              </a:rPr>
              <a:t>G</a:t>
            </a:r>
            <a:r>
              <a:rPr sz="2800" spc="4" dirty="0">
                <a:latin typeface="Times New Roman"/>
                <a:cs typeface="Times New Roman"/>
              </a:rPr>
              <a:t>ro</a:t>
            </a:r>
            <a:r>
              <a:rPr sz="2800" dirty="0">
                <a:latin typeface="Times New Roman"/>
                <a:cs typeface="Times New Roman"/>
              </a:rPr>
              <a:t>w</a:t>
            </a:r>
            <a:r>
              <a:rPr sz="2800" spc="4" dirty="0">
                <a:latin typeface="Times New Roman"/>
                <a:cs typeface="Times New Roman"/>
              </a:rPr>
              <a:t>t</a:t>
            </a:r>
            <a:r>
              <a:rPr sz="2800" dirty="0">
                <a:latin typeface="Times New Roman"/>
                <a:cs typeface="Times New Roman"/>
              </a:rPr>
              <a:t>h</a:t>
            </a:r>
          </a:p>
        </p:txBody>
      </p:sp>
      <p:sp>
        <p:nvSpPr>
          <p:cNvPr id="13" name="object 13"/>
          <p:cNvSpPr txBox="1"/>
          <p:nvPr/>
        </p:nvSpPr>
        <p:spPr>
          <a:xfrm>
            <a:off x="2058422" y="1080790"/>
            <a:ext cx="375203" cy="380491"/>
          </a:xfrm>
          <a:prstGeom prst="rect">
            <a:avLst/>
          </a:prstGeom>
        </p:spPr>
        <p:txBody>
          <a:bodyPr wrap="square" lIns="0" tIns="0" rIns="0" bIns="0" rtlCol="0">
            <a:noAutofit/>
          </a:bodyPr>
          <a:lstStyle/>
          <a:p>
            <a:pPr marL="12697">
              <a:lnSpc>
                <a:spcPts val="2955"/>
              </a:lnSpc>
              <a:spcBef>
                <a:spcPts val="147"/>
              </a:spcBef>
            </a:pPr>
            <a:r>
              <a:rPr sz="2800" spc="4" dirty="0">
                <a:latin typeface="Times New Roman"/>
                <a:cs typeface="Times New Roman"/>
              </a:rPr>
              <a:t>o</a:t>
            </a:r>
            <a:r>
              <a:rPr sz="2800" dirty="0">
                <a:latin typeface="Times New Roman"/>
                <a:cs typeface="Times New Roman"/>
              </a:rPr>
              <a:t>f</a:t>
            </a:r>
          </a:p>
        </p:txBody>
      </p:sp>
      <p:sp>
        <p:nvSpPr>
          <p:cNvPr id="12" name="object 12"/>
          <p:cNvSpPr txBox="1"/>
          <p:nvPr/>
        </p:nvSpPr>
        <p:spPr>
          <a:xfrm>
            <a:off x="2445517" y="1080790"/>
            <a:ext cx="1243740" cy="380491"/>
          </a:xfrm>
          <a:prstGeom prst="rect">
            <a:avLst/>
          </a:prstGeom>
        </p:spPr>
        <p:txBody>
          <a:bodyPr wrap="square" lIns="0" tIns="0" rIns="0" bIns="0" rtlCol="0">
            <a:noAutofit/>
          </a:bodyPr>
          <a:lstStyle/>
          <a:p>
            <a:pPr marL="12697">
              <a:lnSpc>
                <a:spcPts val="2955"/>
              </a:lnSpc>
              <a:spcBef>
                <a:spcPts val="147"/>
              </a:spcBef>
            </a:pPr>
            <a:r>
              <a:rPr sz="2800" spc="4" dirty="0">
                <a:latin typeface="Times New Roman"/>
                <a:cs typeface="Times New Roman"/>
              </a:rPr>
              <a:t>br</a:t>
            </a:r>
            <a:r>
              <a:rPr sz="2800" spc="-4" dirty="0">
                <a:latin typeface="Times New Roman"/>
                <a:cs typeface="Times New Roman"/>
              </a:rPr>
              <a:t>e</a:t>
            </a:r>
            <a:r>
              <a:rPr sz="2800" dirty="0">
                <a:latin typeface="Times New Roman"/>
                <a:cs typeface="Times New Roman"/>
              </a:rPr>
              <a:t>w</a:t>
            </a:r>
            <a:r>
              <a:rPr sz="2800" spc="4" dirty="0">
                <a:latin typeface="Times New Roman"/>
                <a:cs typeface="Times New Roman"/>
              </a:rPr>
              <a:t>in</a:t>
            </a:r>
            <a:r>
              <a:rPr sz="2800" dirty="0">
                <a:latin typeface="Times New Roman"/>
                <a:cs typeface="Times New Roman"/>
              </a:rPr>
              <a:t>g</a:t>
            </a:r>
          </a:p>
        </p:txBody>
      </p:sp>
      <p:sp>
        <p:nvSpPr>
          <p:cNvPr id="11" name="object 11"/>
          <p:cNvSpPr txBox="1"/>
          <p:nvPr/>
        </p:nvSpPr>
        <p:spPr>
          <a:xfrm>
            <a:off x="3699766" y="1080790"/>
            <a:ext cx="2148995" cy="380491"/>
          </a:xfrm>
          <a:prstGeom prst="rect">
            <a:avLst/>
          </a:prstGeom>
        </p:spPr>
        <p:txBody>
          <a:bodyPr wrap="square" lIns="0" tIns="0" rIns="0" bIns="0" rtlCol="0">
            <a:noAutofit/>
          </a:bodyPr>
          <a:lstStyle/>
          <a:p>
            <a:pPr marL="12697">
              <a:lnSpc>
                <a:spcPts val="2955"/>
              </a:lnSpc>
              <a:spcBef>
                <a:spcPts val="147"/>
              </a:spcBef>
            </a:pPr>
            <a:r>
              <a:rPr sz="2800" spc="4" dirty="0">
                <a:solidFill>
                  <a:srgbClr val="FF0000"/>
                </a:solidFill>
                <a:latin typeface="Times New Roman"/>
                <a:cs typeface="Times New Roman"/>
              </a:rPr>
              <a:t>y</a:t>
            </a:r>
            <a:r>
              <a:rPr sz="2800" spc="-4" dirty="0">
                <a:solidFill>
                  <a:srgbClr val="FF0000"/>
                </a:solidFill>
                <a:latin typeface="Times New Roman"/>
                <a:cs typeface="Times New Roman"/>
              </a:rPr>
              <a:t>ea</a:t>
            </a:r>
            <a:r>
              <a:rPr sz="2800" spc="4" dirty="0">
                <a:solidFill>
                  <a:srgbClr val="FF0000"/>
                </a:solidFill>
                <a:latin typeface="Times New Roman"/>
                <a:cs typeface="Times New Roman"/>
              </a:rPr>
              <a:t>st</a:t>
            </a:r>
            <a:r>
              <a:rPr sz="2800" dirty="0">
                <a:solidFill>
                  <a:srgbClr val="FF0000"/>
                </a:solidFill>
                <a:latin typeface="Times New Roman"/>
                <a:cs typeface="Times New Roman"/>
              </a:rPr>
              <a:t>s</a:t>
            </a:r>
            <a:r>
              <a:rPr sz="2800" spc="-35" dirty="0">
                <a:solidFill>
                  <a:srgbClr val="FF0000"/>
                </a:solidFill>
                <a:latin typeface="Times New Roman"/>
                <a:cs typeface="Times New Roman"/>
              </a:rPr>
              <a:t> </a:t>
            </a:r>
            <a:r>
              <a:rPr sz="2800" spc="4" dirty="0">
                <a:latin typeface="Times New Roman"/>
                <a:cs typeface="Times New Roman"/>
              </a:rPr>
              <a:t>t</a:t>
            </a:r>
            <a:r>
              <a:rPr sz="2800" spc="-4" dirty="0">
                <a:latin typeface="Times New Roman"/>
                <a:cs typeface="Times New Roman"/>
              </a:rPr>
              <a:t>en</a:t>
            </a:r>
            <a:r>
              <a:rPr sz="2800" spc="4" dirty="0">
                <a:latin typeface="Times New Roman"/>
                <a:cs typeface="Times New Roman"/>
              </a:rPr>
              <a:t>d</a:t>
            </a:r>
            <a:r>
              <a:rPr sz="2800" dirty="0">
                <a:latin typeface="Times New Roman"/>
                <a:cs typeface="Times New Roman"/>
              </a:rPr>
              <a:t>s</a:t>
            </a:r>
            <a:r>
              <a:rPr sz="2800" spc="-48" dirty="0">
                <a:latin typeface="Times New Roman"/>
                <a:cs typeface="Times New Roman"/>
              </a:rPr>
              <a:t> </a:t>
            </a:r>
            <a:r>
              <a:rPr sz="2800" spc="4" dirty="0">
                <a:latin typeface="Times New Roman"/>
                <a:cs typeface="Times New Roman"/>
              </a:rPr>
              <a:t>t</a:t>
            </a:r>
            <a:r>
              <a:rPr sz="2800" dirty="0">
                <a:latin typeface="Times New Roman"/>
                <a:cs typeface="Times New Roman"/>
              </a:rPr>
              <a:t>o</a:t>
            </a:r>
          </a:p>
        </p:txBody>
      </p:sp>
      <p:sp>
        <p:nvSpPr>
          <p:cNvPr id="10" name="object 10"/>
          <p:cNvSpPr txBox="1"/>
          <p:nvPr/>
        </p:nvSpPr>
        <p:spPr>
          <a:xfrm>
            <a:off x="5859320" y="1080790"/>
            <a:ext cx="1300057" cy="380491"/>
          </a:xfrm>
          <a:prstGeom prst="rect">
            <a:avLst/>
          </a:prstGeom>
        </p:spPr>
        <p:txBody>
          <a:bodyPr wrap="square" lIns="0" tIns="0" rIns="0" bIns="0" rtlCol="0">
            <a:noAutofit/>
          </a:bodyPr>
          <a:lstStyle/>
          <a:p>
            <a:pPr marL="12697">
              <a:lnSpc>
                <a:spcPts val="2955"/>
              </a:lnSpc>
              <a:spcBef>
                <a:spcPts val="147"/>
              </a:spcBef>
            </a:pPr>
            <a:r>
              <a:rPr sz="2800" spc="4" dirty="0">
                <a:latin typeface="Times New Roman"/>
                <a:cs typeface="Times New Roman"/>
              </a:rPr>
              <a:t>d</a:t>
            </a:r>
            <a:r>
              <a:rPr sz="2800" spc="-4" dirty="0">
                <a:latin typeface="Times New Roman"/>
                <a:cs typeface="Times New Roman"/>
              </a:rPr>
              <a:t>ec</a:t>
            </a:r>
            <a:r>
              <a:rPr sz="2800" spc="4" dirty="0">
                <a:latin typeface="Times New Roman"/>
                <a:cs typeface="Times New Roman"/>
              </a:rPr>
              <a:t>r</a:t>
            </a:r>
            <a:r>
              <a:rPr sz="2800" spc="-4" dirty="0">
                <a:latin typeface="Times New Roman"/>
                <a:cs typeface="Times New Roman"/>
              </a:rPr>
              <a:t>ea</a:t>
            </a:r>
            <a:r>
              <a:rPr sz="2800" spc="4" dirty="0">
                <a:latin typeface="Times New Roman"/>
                <a:cs typeface="Times New Roman"/>
              </a:rPr>
              <a:t>s</a:t>
            </a:r>
            <a:r>
              <a:rPr sz="2800" dirty="0">
                <a:latin typeface="Times New Roman"/>
                <a:cs typeface="Times New Roman"/>
              </a:rPr>
              <a:t>e</a:t>
            </a:r>
          </a:p>
        </p:txBody>
      </p:sp>
      <p:sp>
        <p:nvSpPr>
          <p:cNvPr id="9" name="object 9"/>
          <p:cNvSpPr txBox="1"/>
          <p:nvPr/>
        </p:nvSpPr>
        <p:spPr>
          <a:xfrm>
            <a:off x="7168389" y="1080790"/>
            <a:ext cx="513318" cy="380491"/>
          </a:xfrm>
          <a:prstGeom prst="rect">
            <a:avLst/>
          </a:prstGeom>
        </p:spPr>
        <p:txBody>
          <a:bodyPr wrap="square" lIns="0" tIns="0" rIns="0" bIns="0" rtlCol="0">
            <a:noAutofit/>
          </a:bodyPr>
          <a:lstStyle/>
          <a:p>
            <a:pPr marL="12697">
              <a:lnSpc>
                <a:spcPts val="2955"/>
              </a:lnSpc>
              <a:spcBef>
                <a:spcPts val="147"/>
              </a:spcBef>
            </a:pPr>
            <a:r>
              <a:rPr sz="2800" spc="4" dirty="0">
                <a:latin typeface="Times New Roman"/>
                <a:cs typeface="Times New Roman"/>
              </a:rPr>
              <a:t>p</a:t>
            </a:r>
            <a:r>
              <a:rPr sz="2800" dirty="0">
                <a:latin typeface="Times New Roman"/>
                <a:cs typeface="Times New Roman"/>
              </a:rPr>
              <a:t>H</a:t>
            </a:r>
          </a:p>
        </p:txBody>
      </p:sp>
      <p:sp>
        <p:nvSpPr>
          <p:cNvPr id="8" name="object 8"/>
          <p:cNvSpPr txBox="1"/>
          <p:nvPr/>
        </p:nvSpPr>
        <p:spPr>
          <a:xfrm>
            <a:off x="4460247" y="2855617"/>
            <a:ext cx="1070543" cy="330199"/>
          </a:xfrm>
          <a:prstGeom prst="rect">
            <a:avLst/>
          </a:prstGeom>
        </p:spPr>
        <p:txBody>
          <a:bodyPr wrap="square" lIns="0" tIns="0" rIns="0" bIns="0" rtlCol="0">
            <a:noAutofit/>
          </a:bodyPr>
          <a:lstStyle/>
          <a:p>
            <a:pPr marL="12697">
              <a:lnSpc>
                <a:spcPts val="2550"/>
              </a:lnSpc>
              <a:spcBef>
                <a:spcPts val="127"/>
              </a:spcBef>
            </a:pPr>
            <a:r>
              <a:rPr sz="2400" spc="-4" dirty="0">
                <a:latin typeface="Times New Roman"/>
                <a:cs typeface="Times New Roman"/>
              </a:rPr>
              <a:t>G</a:t>
            </a:r>
            <a:r>
              <a:rPr sz="2400" spc="4" dirty="0">
                <a:latin typeface="Times New Roman"/>
                <a:cs typeface="Times New Roman"/>
              </a:rPr>
              <a:t>l</a:t>
            </a:r>
            <a:r>
              <a:rPr sz="2400" dirty="0">
                <a:latin typeface="Times New Roman"/>
                <a:cs typeface="Times New Roman"/>
              </a:rPr>
              <a:t>u</a:t>
            </a:r>
            <a:r>
              <a:rPr sz="2400" spc="4" dirty="0">
                <a:latin typeface="Times New Roman"/>
                <a:cs typeface="Times New Roman"/>
              </a:rPr>
              <a:t>c</a:t>
            </a:r>
            <a:r>
              <a:rPr sz="2400" dirty="0">
                <a:latin typeface="Times New Roman"/>
                <a:cs typeface="Times New Roman"/>
              </a:rPr>
              <a:t>o</a:t>
            </a:r>
            <a:r>
              <a:rPr sz="2400" spc="4" dirty="0">
                <a:latin typeface="Times New Roman"/>
                <a:cs typeface="Times New Roman"/>
              </a:rPr>
              <a:t>s</a:t>
            </a:r>
            <a:r>
              <a:rPr sz="2400" dirty="0">
                <a:latin typeface="Times New Roman"/>
                <a:cs typeface="Times New Roman"/>
              </a:rPr>
              <a:t>e</a:t>
            </a:r>
          </a:p>
        </p:txBody>
      </p:sp>
      <p:sp>
        <p:nvSpPr>
          <p:cNvPr id="7" name="object 7"/>
          <p:cNvSpPr txBox="1"/>
          <p:nvPr/>
        </p:nvSpPr>
        <p:spPr>
          <a:xfrm>
            <a:off x="5536188" y="2855617"/>
            <a:ext cx="375884" cy="330199"/>
          </a:xfrm>
          <a:prstGeom prst="rect">
            <a:avLst/>
          </a:prstGeom>
        </p:spPr>
        <p:txBody>
          <a:bodyPr wrap="square" lIns="0" tIns="0" rIns="0" bIns="0" rtlCol="0">
            <a:noAutofit/>
          </a:bodyPr>
          <a:lstStyle/>
          <a:p>
            <a:pPr marL="12697">
              <a:lnSpc>
                <a:spcPts val="2550"/>
              </a:lnSpc>
              <a:spcBef>
                <a:spcPts val="127"/>
              </a:spcBef>
            </a:pPr>
            <a:r>
              <a:rPr sz="2400" dirty="0">
                <a:latin typeface="Times New Roman"/>
                <a:cs typeface="Times New Roman"/>
              </a:rPr>
              <a:t>→</a:t>
            </a:r>
          </a:p>
        </p:txBody>
      </p:sp>
      <p:sp>
        <p:nvSpPr>
          <p:cNvPr id="6" name="object 6"/>
          <p:cNvSpPr txBox="1"/>
          <p:nvPr/>
        </p:nvSpPr>
        <p:spPr>
          <a:xfrm>
            <a:off x="5915707" y="2855617"/>
            <a:ext cx="966613" cy="330199"/>
          </a:xfrm>
          <a:prstGeom prst="rect">
            <a:avLst/>
          </a:prstGeom>
        </p:spPr>
        <p:txBody>
          <a:bodyPr wrap="square" lIns="0" tIns="0" rIns="0" bIns="0" rtlCol="0">
            <a:noAutofit/>
          </a:bodyPr>
          <a:lstStyle/>
          <a:p>
            <a:pPr marL="12697">
              <a:lnSpc>
                <a:spcPts val="2550"/>
              </a:lnSpc>
              <a:spcBef>
                <a:spcPts val="127"/>
              </a:spcBef>
            </a:pPr>
            <a:r>
              <a:rPr sz="2400" spc="4" dirty="0">
                <a:latin typeface="Times New Roman"/>
                <a:cs typeface="Times New Roman"/>
              </a:rPr>
              <a:t>et</a:t>
            </a:r>
            <a:r>
              <a:rPr sz="2400" spc="-9" dirty="0">
                <a:latin typeface="Times New Roman"/>
                <a:cs typeface="Times New Roman"/>
              </a:rPr>
              <a:t>h</a:t>
            </a:r>
            <a:r>
              <a:rPr sz="2400" spc="4" dirty="0">
                <a:latin typeface="Times New Roman"/>
                <a:cs typeface="Times New Roman"/>
              </a:rPr>
              <a:t>a</a:t>
            </a:r>
            <a:r>
              <a:rPr sz="2400" dirty="0">
                <a:latin typeface="Times New Roman"/>
                <a:cs typeface="Times New Roman"/>
              </a:rPr>
              <a:t>n</a:t>
            </a:r>
            <a:r>
              <a:rPr sz="2400" spc="-9" dirty="0">
                <a:latin typeface="Times New Roman"/>
                <a:cs typeface="Times New Roman"/>
              </a:rPr>
              <a:t>o</a:t>
            </a:r>
            <a:r>
              <a:rPr sz="2400" dirty="0">
                <a:latin typeface="Times New Roman"/>
                <a:cs typeface="Times New Roman"/>
              </a:rPr>
              <a:t>l</a:t>
            </a:r>
          </a:p>
        </p:txBody>
      </p:sp>
      <p:sp>
        <p:nvSpPr>
          <p:cNvPr id="5" name="object 5"/>
          <p:cNvSpPr txBox="1"/>
          <p:nvPr/>
        </p:nvSpPr>
        <p:spPr>
          <a:xfrm>
            <a:off x="6887973" y="2855617"/>
            <a:ext cx="243007" cy="330199"/>
          </a:xfrm>
          <a:prstGeom prst="rect">
            <a:avLst/>
          </a:prstGeom>
        </p:spPr>
        <p:txBody>
          <a:bodyPr wrap="square" lIns="0" tIns="0" rIns="0" bIns="0" rtlCol="0">
            <a:noAutofit/>
          </a:bodyPr>
          <a:lstStyle/>
          <a:p>
            <a:pPr marL="12697">
              <a:lnSpc>
                <a:spcPts val="2550"/>
              </a:lnSpc>
              <a:spcBef>
                <a:spcPts val="127"/>
              </a:spcBef>
            </a:pPr>
            <a:r>
              <a:rPr sz="2400" dirty="0">
                <a:latin typeface="Times New Roman"/>
                <a:cs typeface="Times New Roman"/>
              </a:rPr>
              <a:t>+</a:t>
            </a:r>
          </a:p>
        </p:txBody>
      </p:sp>
      <p:sp>
        <p:nvSpPr>
          <p:cNvPr id="4" name="object 4"/>
          <p:cNvSpPr txBox="1"/>
          <p:nvPr/>
        </p:nvSpPr>
        <p:spPr>
          <a:xfrm>
            <a:off x="7136382" y="2855617"/>
            <a:ext cx="983676" cy="330199"/>
          </a:xfrm>
          <a:prstGeom prst="rect">
            <a:avLst/>
          </a:prstGeom>
        </p:spPr>
        <p:txBody>
          <a:bodyPr wrap="square" lIns="0" tIns="0" rIns="0" bIns="0" rtlCol="0">
            <a:noAutofit/>
          </a:bodyPr>
          <a:lstStyle/>
          <a:p>
            <a:pPr marL="12697">
              <a:lnSpc>
                <a:spcPts val="2550"/>
              </a:lnSpc>
              <a:spcBef>
                <a:spcPts val="127"/>
              </a:spcBef>
            </a:pPr>
            <a:r>
              <a:rPr sz="2400" dirty="0">
                <a:latin typeface="Times New Roman"/>
                <a:cs typeface="Times New Roman"/>
              </a:rPr>
              <a:t>o</a:t>
            </a:r>
            <a:r>
              <a:rPr sz="2400" spc="-4" dirty="0">
                <a:latin typeface="Times New Roman"/>
                <a:cs typeface="Times New Roman"/>
              </a:rPr>
              <a:t>r</a:t>
            </a:r>
            <a:r>
              <a:rPr sz="2400" dirty="0">
                <a:latin typeface="Times New Roman"/>
                <a:cs typeface="Times New Roman"/>
              </a:rPr>
              <a:t>g</a:t>
            </a:r>
            <a:r>
              <a:rPr sz="2400" spc="4" dirty="0">
                <a:latin typeface="Times New Roman"/>
                <a:cs typeface="Times New Roman"/>
              </a:rPr>
              <a:t>a</a:t>
            </a:r>
            <a:r>
              <a:rPr sz="2400" dirty="0">
                <a:latin typeface="Times New Roman"/>
                <a:cs typeface="Times New Roman"/>
              </a:rPr>
              <a:t>n</a:t>
            </a:r>
            <a:r>
              <a:rPr sz="2400" spc="-4" dirty="0">
                <a:latin typeface="Times New Roman"/>
                <a:cs typeface="Times New Roman"/>
              </a:rPr>
              <a:t>i</a:t>
            </a:r>
            <a:r>
              <a:rPr sz="2400" dirty="0">
                <a:latin typeface="Times New Roman"/>
                <a:cs typeface="Times New Roman"/>
              </a:rPr>
              <a:t>c</a:t>
            </a:r>
          </a:p>
        </p:txBody>
      </p:sp>
      <p:sp>
        <p:nvSpPr>
          <p:cNvPr id="3" name="object 3"/>
          <p:cNvSpPr txBox="1"/>
          <p:nvPr/>
        </p:nvSpPr>
        <p:spPr>
          <a:xfrm>
            <a:off x="8125459" y="2855617"/>
            <a:ext cx="578594" cy="330199"/>
          </a:xfrm>
          <a:prstGeom prst="rect">
            <a:avLst/>
          </a:prstGeom>
        </p:spPr>
        <p:txBody>
          <a:bodyPr wrap="square" lIns="0" tIns="0" rIns="0" bIns="0" rtlCol="0">
            <a:noAutofit/>
          </a:bodyPr>
          <a:lstStyle/>
          <a:p>
            <a:pPr marL="12697">
              <a:lnSpc>
                <a:spcPts val="2550"/>
              </a:lnSpc>
              <a:spcBef>
                <a:spcPts val="127"/>
              </a:spcBef>
            </a:pPr>
            <a:r>
              <a:rPr sz="2400" spc="-9" dirty="0">
                <a:latin typeface="Times New Roman"/>
                <a:cs typeface="Times New Roman"/>
              </a:rPr>
              <a:t>a</a:t>
            </a:r>
            <a:r>
              <a:rPr sz="2400" spc="4" dirty="0">
                <a:latin typeface="Times New Roman"/>
                <a:cs typeface="Times New Roman"/>
              </a:rPr>
              <a:t>ci</a:t>
            </a:r>
            <a:r>
              <a:rPr sz="2400" dirty="0">
                <a:latin typeface="Times New Roman"/>
                <a:cs typeface="Times New Roman"/>
              </a:rPr>
              <a:t>d</a:t>
            </a:r>
          </a:p>
        </p:txBody>
      </p:sp>
      <p:sp>
        <p:nvSpPr>
          <p:cNvPr id="2" name="object 2"/>
          <p:cNvSpPr txBox="1"/>
          <p:nvPr/>
        </p:nvSpPr>
        <p:spPr>
          <a:xfrm>
            <a:off x="7921289" y="5941392"/>
            <a:ext cx="231203" cy="203707"/>
          </a:xfrm>
          <a:prstGeom prst="rect">
            <a:avLst/>
          </a:prstGeom>
        </p:spPr>
        <p:txBody>
          <a:bodyPr wrap="square" lIns="0" tIns="0" rIns="0" bIns="0" rtlCol="0">
            <a:noAutofit/>
          </a:bodyPr>
          <a:lstStyle/>
          <a:p>
            <a:pPr marL="12697">
              <a:lnSpc>
                <a:spcPts val="1535"/>
              </a:lnSpc>
              <a:spcBef>
                <a:spcPts val="76"/>
              </a:spcBef>
            </a:pPr>
            <a:endParaRPr sz="1400" dirty="0">
              <a:latin typeface="Times New Roman"/>
              <a:cs typeface="Times New Roman"/>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18"/>
          <p:cNvSpPr/>
          <p:nvPr/>
        </p:nvSpPr>
        <p:spPr>
          <a:xfrm>
            <a:off x="2819448" y="2203704"/>
            <a:ext cx="2857499" cy="2676144"/>
          </a:xfrm>
          <a:prstGeom prst="rect">
            <a:avLst/>
          </a:prstGeom>
          <a:blipFill>
            <a:blip r:embed="rId2" cstate="print"/>
            <a:stretch>
              <a:fillRect/>
            </a:stretch>
          </a:blipFill>
        </p:spPr>
        <p:txBody>
          <a:bodyPr wrap="square" lIns="0" tIns="0" rIns="0" bIns="0" rtlCol="0">
            <a:noAutofit/>
          </a:bodyPr>
          <a:lstStyle/>
          <a:p>
            <a:endParaRPr dirty="0"/>
          </a:p>
        </p:txBody>
      </p:sp>
      <p:sp>
        <p:nvSpPr>
          <p:cNvPr id="15" name="object 15"/>
          <p:cNvSpPr txBox="1"/>
          <p:nvPr/>
        </p:nvSpPr>
        <p:spPr>
          <a:xfrm>
            <a:off x="2191003" y="85118"/>
            <a:ext cx="4388537" cy="432307"/>
          </a:xfrm>
          <a:prstGeom prst="rect">
            <a:avLst/>
          </a:prstGeom>
        </p:spPr>
        <p:txBody>
          <a:bodyPr wrap="square" lIns="0" tIns="0" rIns="0" bIns="0" rtlCol="0">
            <a:noAutofit/>
          </a:bodyPr>
          <a:lstStyle/>
          <a:p>
            <a:pPr marL="12697">
              <a:lnSpc>
                <a:spcPts val="3369"/>
              </a:lnSpc>
              <a:spcBef>
                <a:spcPts val="168"/>
              </a:spcBef>
            </a:pPr>
            <a:r>
              <a:rPr sz="3200" dirty="0">
                <a:solidFill>
                  <a:srgbClr val="FF0000"/>
                </a:solidFill>
                <a:latin typeface="Times New Roman"/>
                <a:cs typeface="Times New Roman"/>
              </a:rPr>
              <a:t>E</a:t>
            </a:r>
            <a:r>
              <a:rPr sz="3200" spc="4" dirty="0">
                <a:solidFill>
                  <a:srgbClr val="FF0000"/>
                </a:solidFill>
                <a:latin typeface="Times New Roman"/>
                <a:cs typeface="Times New Roman"/>
              </a:rPr>
              <a:t>x</a:t>
            </a:r>
            <a:r>
              <a:rPr sz="3200" spc="-4" dirty="0">
                <a:solidFill>
                  <a:srgbClr val="FF0000"/>
                </a:solidFill>
                <a:latin typeface="Times New Roman"/>
                <a:cs typeface="Times New Roman"/>
              </a:rPr>
              <a:t>a</a:t>
            </a:r>
            <a:r>
              <a:rPr sz="3200" spc="-9" dirty="0">
                <a:solidFill>
                  <a:srgbClr val="FF0000"/>
                </a:solidFill>
                <a:latin typeface="Times New Roman"/>
                <a:cs typeface="Times New Roman"/>
              </a:rPr>
              <a:t>m</a:t>
            </a:r>
            <a:r>
              <a:rPr sz="3200" spc="4" dirty="0">
                <a:solidFill>
                  <a:srgbClr val="FF0000"/>
                </a:solidFill>
                <a:latin typeface="Times New Roman"/>
                <a:cs typeface="Times New Roman"/>
              </a:rPr>
              <a:t>p</a:t>
            </a:r>
            <a:r>
              <a:rPr sz="3200" spc="-4" dirty="0">
                <a:solidFill>
                  <a:srgbClr val="FF0000"/>
                </a:solidFill>
                <a:latin typeface="Times New Roman"/>
                <a:cs typeface="Times New Roman"/>
              </a:rPr>
              <a:t>l</a:t>
            </a:r>
            <a:r>
              <a:rPr sz="3200" spc="4" dirty="0">
                <a:solidFill>
                  <a:srgbClr val="FF0000"/>
                </a:solidFill>
                <a:latin typeface="Times New Roman"/>
                <a:cs typeface="Times New Roman"/>
              </a:rPr>
              <a:t>e</a:t>
            </a:r>
            <a:r>
              <a:rPr sz="3200" dirty="0">
                <a:solidFill>
                  <a:srgbClr val="FF0000"/>
                </a:solidFill>
                <a:latin typeface="Times New Roman"/>
                <a:cs typeface="Times New Roman"/>
              </a:rPr>
              <a:t>:</a:t>
            </a:r>
            <a:r>
              <a:rPr sz="3200" spc="-9" dirty="0">
                <a:solidFill>
                  <a:srgbClr val="FF0000"/>
                </a:solidFill>
                <a:latin typeface="Times New Roman"/>
                <a:cs typeface="Times New Roman"/>
              </a:rPr>
              <a:t> </a:t>
            </a:r>
            <a:r>
              <a:rPr sz="3200" dirty="0">
                <a:solidFill>
                  <a:srgbClr val="FF0000"/>
                </a:solidFill>
                <a:latin typeface="Times New Roman"/>
                <a:cs typeface="Times New Roman"/>
              </a:rPr>
              <a:t>Br</a:t>
            </a:r>
            <a:r>
              <a:rPr sz="3200" spc="4" dirty="0">
                <a:solidFill>
                  <a:srgbClr val="FF0000"/>
                </a:solidFill>
                <a:latin typeface="Times New Roman"/>
                <a:cs typeface="Times New Roman"/>
              </a:rPr>
              <a:t>ew</a:t>
            </a:r>
            <a:r>
              <a:rPr sz="3200" spc="-14" dirty="0">
                <a:solidFill>
                  <a:srgbClr val="FF0000"/>
                </a:solidFill>
                <a:latin typeface="Times New Roman"/>
                <a:cs typeface="Times New Roman"/>
              </a:rPr>
              <a:t>i</a:t>
            </a:r>
            <a:r>
              <a:rPr sz="3200" spc="-4" dirty="0">
                <a:solidFill>
                  <a:srgbClr val="FF0000"/>
                </a:solidFill>
                <a:latin typeface="Times New Roman"/>
                <a:cs typeface="Times New Roman"/>
              </a:rPr>
              <a:t>n</a:t>
            </a:r>
            <a:r>
              <a:rPr sz="3200" dirty="0">
                <a:solidFill>
                  <a:srgbClr val="FF0000"/>
                </a:solidFill>
                <a:latin typeface="Times New Roman"/>
                <a:cs typeface="Times New Roman"/>
              </a:rPr>
              <a:t>g </a:t>
            </a:r>
            <a:r>
              <a:rPr sz="3200" spc="4" dirty="0">
                <a:solidFill>
                  <a:srgbClr val="FF0000"/>
                </a:solidFill>
                <a:latin typeface="Times New Roman"/>
                <a:cs typeface="Times New Roman"/>
              </a:rPr>
              <a:t>o</a:t>
            </a:r>
            <a:r>
              <a:rPr sz="3200" dirty="0">
                <a:solidFill>
                  <a:srgbClr val="FF0000"/>
                </a:solidFill>
                <a:latin typeface="Times New Roman"/>
                <a:cs typeface="Times New Roman"/>
              </a:rPr>
              <a:t>f </a:t>
            </a:r>
            <a:r>
              <a:rPr sz="3200" spc="-4" dirty="0">
                <a:solidFill>
                  <a:srgbClr val="FF0000"/>
                </a:solidFill>
                <a:latin typeface="Times New Roman"/>
                <a:cs typeface="Times New Roman"/>
              </a:rPr>
              <a:t>b</a:t>
            </a:r>
            <a:r>
              <a:rPr sz="3200" spc="4" dirty="0">
                <a:solidFill>
                  <a:srgbClr val="FF0000"/>
                </a:solidFill>
                <a:latin typeface="Times New Roman"/>
                <a:cs typeface="Times New Roman"/>
              </a:rPr>
              <a:t>ee</a:t>
            </a:r>
            <a:r>
              <a:rPr sz="3200" dirty="0">
                <a:solidFill>
                  <a:srgbClr val="FF0000"/>
                </a:solidFill>
                <a:latin typeface="Times New Roman"/>
                <a:cs typeface="Times New Roman"/>
              </a:rPr>
              <a:t>r</a:t>
            </a:r>
            <a:endParaRPr sz="3200" dirty="0">
              <a:latin typeface="Times New Roman"/>
              <a:cs typeface="Times New Roman"/>
            </a:endParaRPr>
          </a:p>
        </p:txBody>
      </p:sp>
      <p:sp>
        <p:nvSpPr>
          <p:cNvPr id="14" name="object 14"/>
          <p:cNvSpPr txBox="1"/>
          <p:nvPr/>
        </p:nvSpPr>
        <p:spPr>
          <a:xfrm>
            <a:off x="1454919" y="1080790"/>
            <a:ext cx="1125011" cy="380491"/>
          </a:xfrm>
          <a:prstGeom prst="rect">
            <a:avLst/>
          </a:prstGeom>
        </p:spPr>
        <p:txBody>
          <a:bodyPr wrap="square" lIns="0" tIns="0" rIns="0" bIns="0" rtlCol="0">
            <a:noAutofit/>
          </a:bodyPr>
          <a:lstStyle/>
          <a:p>
            <a:pPr marL="12697">
              <a:lnSpc>
                <a:spcPts val="2955"/>
              </a:lnSpc>
              <a:spcBef>
                <a:spcPts val="147"/>
              </a:spcBef>
            </a:pPr>
            <a:r>
              <a:rPr sz="2800" b="1" i="1" spc="-4" dirty="0">
                <a:latin typeface="Times New Roman"/>
                <a:cs typeface="Times New Roman"/>
              </a:rPr>
              <a:t>Re</a:t>
            </a:r>
            <a:r>
              <a:rPr sz="2800" b="1" i="1" spc="4" dirty="0">
                <a:latin typeface="Times New Roman"/>
                <a:cs typeface="Times New Roman"/>
              </a:rPr>
              <a:t>sult</a:t>
            </a:r>
            <a:r>
              <a:rPr sz="2800" b="1" i="1" dirty="0">
                <a:latin typeface="Times New Roman"/>
                <a:cs typeface="Times New Roman"/>
              </a:rPr>
              <a:t>:</a:t>
            </a:r>
            <a:endParaRPr sz="2800" dirty="0">
              <a:latin typeface="Times New Roman"/>
              <a:cs typeface="Times New Roman"/>
            </a:endParaRPr>
          </a:p>
        </p:txBody>
      </p:sp>
      <p:sp>
        <p:nvSpPr>
          <p:cNvPr id="13" name="object 13"/>
          <p:cNvSpPr txBox="1"/>
          <p:nvPr/>
        </p:nvSpPr>
        <p:spPr>
          <a:xfrm>
            <a:off x="1454919" y="1594374"/>
            <a:ext cx="202931" cy="380491"/>
          </a:xfrm>
          <a:prstGeom prst="rect">
            <a:avLst/>
          </a:prstGeom>
        </p:spPr>
        <p:txBody>
          <a:bodyPr wrap="square" lIns="0" tIns="0" rIns="0" bIns="0" rtlCol="0">
            <a:noAutofit/>
          </a:bodyPr>
          <a:lstStyle/>
          <a:p>
            <a:pPr marL="12697">
              <a:lnSpc>
                <a:spcPts val="2955"/>
              </a:lnSpc>
              <a:spcBef>
                <a:spcPts val="147"/>
              </a:spcBef>
            </a:pPr>
            <a:r>
              <a:rPr sz="2800" dirty="0">
                <a:latin typeface="Times New Roman"/>
                <a:cs typeface="Times New Roman"/>
              </a:rPr>
              <a:t>•</a:t>
            </a:r>
          </a:p>
        </p:txBody>
      </p:sp>
      <p:sp>
        <p:nvSpPr>
          <p:cNvPr id="12" name="object 12"/>
          <p:cNvSpPr txBox="1"/>
          <p:nvPr/>
        </p:nvSpPr>
        <p:spPr>
          <a:xfrm>
            <a:off x="1683520" y="1594374"/>
            <a:ext cx="809827" cy="380491"/>
          </a:xfrm>
          <a:prstGeom prst="rect">
            <a:avLst/>
          </a:prstGeom>
        </p:spPr>
        <p:txBody>
          <a:bodyPr wrap="square" lIns="0" tIns="0" rIns="0" bIns="0" rtlCol="0">
            <a:noAutofit/>
          </a:bodyPr>
          <a:lstStyle/>
          <a:p>
            <a:pPr marL="12697">
              <a:lnSpc>
                <a:spcPts val="2955"/>
              </a:lnSpc>
              <a:spcBef>
                <a:spcPts val="147"/>
              </a:spcBef>
            </a:pPr>
            <a:r>
              <a:rPr sz="2800" dirty="0">
                <a:latin typeface="Times New Roman"/>
                <a:cs typeface="Times New Roman"/>
              </a:rPr>
              <a:t>W</a:t>
            </a:r>
            <a:r>
              <a:rPr sz="2800" spc="4" dirty="0">
                <a:latin typeface="Times New Roman"/>
                <a:cs typeface="Times New Roman"/>
              </a:rPr>
              <a:t>or</a:t>
            </a:r>
            <a:r>
              <a:rPr sz="2800" dirty="0">
                <a:latin typeface="Times New Roman"/>
                <a:cs typeface="Times New Roman"/>
              </a:rPr>
              <a:t>t</a:t>
            </a:r>
          </a:p>
        </p:txBody>
      </p:sp>
      <p:sp>
        <p:nvSpPr>
          <p:cNvPr id="11" name="object 11"/>
          <p:cNvSpPr txBox="1"/>
          <p:nvPr/>
        </p:nvSpPr>
        <p:spPr>
          <a:xfrm>
            <a:off x="2503423" y="1594374"/>
            <a:ext cx="315838" cy="380491"/>
          </a:xfrm>
          <a:prstGeom prst="rect">
            <a:avLst/>
          </a:prstGeom>
        </p:spPr>
        <p:txBody>
          <a:bodyPr wrap="square" lIns="0" tIns="0" rIns="0" bIns="0" rtlCol="0">
            <a:noAutofit/>
          </a:bodyPr>
          <a:lstStyle/>
          <a:p>
            <a:pPr marL="12697">
              <a:lnSpc>
                <a:spcPts val="2955"/>
              </a:lnSpc>
              <a:spcBef>
                <a:spcPts val="147"/>
              </a:spcBef>
            </a:pPr>
            <a:r>
              <a:rPr sz="2800" spc="4" dirty="0">
                <a:latin typeface="Times New Roman"/>
                <a:cs typeface="Times New Roman"/>
              </a:rPr>
              <a:t>i</a:t>
            </a:r>
            <a:r>
              <a:rPr sz="2800" dirty="0">
                <a:latin typeface="Times New Roman"/>
                <a:cs typeface="Times New Roman"/>
              </a:rPr>
              <a:t>s</a:t>
            </a:r>
          </a:p>
        </p:txBody>
      </p:sp>
      <p:sp>
        <p:nvSpPr>
          <p:cNvPr id="10" name="object 10"/>
          <p:cNvSpPr txBox="1"/>
          <p:nvPr/>
        </p:nvSpPr>
        <p:spPr>
          <a:xfrm>
            <a:off x="2829562" y="1594374"/>
            <a:ext cx="1054393" cy="380491"/>
          </a:xfrm>
          <a:prstGeom prst="rect">
            <a:avLst/>
          </a:prstGeom>
        </p:spPr>
        <p:txBody>
          <a:bodyPr wrap="square" lIns="0" tIns="0" rIns="0" bIns="0" rtlCol="0">
            <a:noAutofit/>
          </a:bodyPr>
          <a:lstStyle/>
          <a:p>
            <a:pPr marL="12697">
              <a:lnSpc>
                <a:spcPts val="2955"/>
              </a:lnSpc>
              <a:spcBef>
                <a:spcPts val="147"/>
              </a:spcBef>
            </a:pPr>
            <a:r>
              <a:rPr sz="2800" spc="-4" dirty="0">
                <a:latin typeface="Times New Roman"/>
                <a:cs typeface="Times New Roman"/>
              </a:rPr>
              <a:t>bo</a:t>
            </a:r>
            <a:r>
              <a:rPr sz="2800" spc="4" dirty="0">
                <a:latin typeface="Times New Roman"/>
                <a:cs typeface="Times New Roman"/>
              </a:rPr>
              <a:t>il</a:t>
            </a:r>
            <a:r>
              <a:rPr sz="2800" spc="-4" dirty="0">
                <a:latin typeface="Times New Roman"/>
                <a:cs typeface="Times New Roman"/>
              </a:rPr>
              <a:t>e</a:t>
            </a:r>
            <a:r>
              <a:rPr sz="2800" spc="4" dirty="0">
                <a:latin typeface="Times New Roman"/>
                <a:cs typeface="Times New Roman"/>
              </a:rPr>
              <a:t>d</a:t>
            </a:r>
            <a:r>
              <a:rPr sz="2800" dirty="0">
                <a:latin typeface="Times New Roman"/>
                <a:cs typeface="Times New Roman"/>
              </a:rPr>
              <a:t>,</a:t>
            </a:r>
          </a:p>
        </p:txBody>
      </p:sp>
      <p:sp>
        <p:nvSpPr>
          <p:cNvPr id="9" name="object 9"/>
          <p:cNvSpPr txBox="1"/>
          <p:nvPr/>
        </p:nvSpPr>
        <p:spPr>
          <a:xfrm>
            <a:off x="3893317" y="1594374"/>
            <a:ext cx="533983" cy="380491"/>
          </a:xfrm>
          <a:prstGeom prst="rect">
            <a:avLst/>
          </a:prstGeom>
        </p:spPr>
        <p:txBody>
          <a:bodyPr wrap="square" lIns="0" tIns="0" rIns="0" bIns="0" rtlCol="0">
            <a:noAutofit/>
          </a:bodyPr>
          <a:lstStyle/>
          <a:p>
            <a:pPr marL="12697">
              <a:lnSpc>
                <a:spcPts val="2955"/>
              </a:lnSpc>
              <a:spcBef>
                <a:spcPts val="147"/>
              </a:spcBef>
            </a:pPr>
            <a:r>
              <a:rPr sz="2800" spc="4" dirty="0">
                <a:latin typeface="Times New Roman"/>
                <a:cs typeface="Times New Roman"/>
              </a:rPr>
              <a:t>no</a:t>
            </a:r>
            <a:r>
              <a:rPr sz="2800" dirty="0">
                <a:latin typeface="Times New Roman"/>
                <a:cs typeface="Times New Roman"/>
              </a:rPr>
              <a:t>t</a:t>
            </a:r>
          </a:p>
        </p:txBody>
      </p:sp>
      <p:sp>
        <p:nvSpPr>
          <p:cNvPr id="8" name="object 8"/>
          <p:cNvSpPr txBox="1"/>
          <p:nvPr/>
        </p:nvSpPr>
        <p:spPr>
          <a:xfrm>
            <a:off x="4435904" y="1594374"/>
            <a:ext cx="1379375" cy="380491"/>
          </a:xfrm>
          <a:prstGeom prst="rect">
            <a:avLst/>
          </a:prstGeom>
        </p:spPr>
        <p:txBody>
          <a:bodyPr wrap="square" lIns="0" tIns="0" rIns="0" bIns="0" rtlCol="0">
            <a:noAutofit/>
          </a:bodyPr>
          <a:lstStyle/>
          <a:p>
            <a:pPr marL="12697">
              <a:lnSpc>
                <a:spcPts val="2955"/>
              </a:lnSpc>
              <a:spcBef>
                <a:spcPts val="147"/>
              </a:spcBef>
            </a:pPr>
            <a:r>
              <a:rPr sz="2800" spc="4" dirty="0">
                <a:latin typeface="Times New Roman"/>
                <a:cs typeface="Times New Roman"/>
              </a:rPr>
              <a:t>s</a:t>
            </a:r>
            <a:r>
              <a:rPr sz="2800" spc="-9" dirty="0">
                <a:latin typeface="Times New Roman"/>
                <a:cs typeface="Times New Roman"/>
              </a:rPr>
              <a:t>t</a:t>
            </a:r>
            <a:r>
              <a:rPr sz="2800" spc="-4" dirty="0">
                <a:latin typeface="Times New Roman"/>
                <a:cs typeface="Times New Roman"/>
              </a:rPr>
              <a:t>e</a:t>
            </a:r>
            <a:r>
              <a:rPr sz="2800" spc="4" dirty="0">
                <a:latin typeface="Times New Roman"/>
                <a:cs typeface="Times New Roman"/>
              </a:rPr>
              <a:t>rili</a:t>
            </a:r>
            <a:r>
              <a:rPr sz="2800" spc="-4" dirty="0">
                <a:latin typeface="Times New Roman"/>
                <a:cs typeface="Times New Roman"/>
              </a:rPr>
              <a:t>ze</a:t>
            </a:r>
            <a:r>
              <a:rPr sz="2800" dirty="0">
                <a:latin typeface="Times New Roman"/>
                <a:cs typeface="Times New Roman"/>
              </a:rPr>
              <a:t>d</a:t>
            </a:r>
          </a:p>
        </p:txBody>
      </p:sp>
      <p:sp>
        <p:nvSpPr>
          <p:cNvPr id="7" name="object 7"/>
          <p:cNvSpPr txBox="1"/>
          <p:nvPr/>
        </p:nvSpPr>
        <p:spPr>
          <a:xfrm>
            <a:off x="1454919" y="5183392"/>
            <a:ext cx="202931" cy="380491"/>
          </a:xfrm>
          <a:prstGeom prst="rect">
            <a:avLst/>
          </a:prstGeom>
        </p:spPr>
        <p:txBody>
          <a:bodyPr wrap="square" lIns="0" tIns="0" rIns="0" bIns="0" rtlCol="0">
            <a:noAutofit/>
          </a:bodyPr>
          <a:lstStyle/>
          <a:p>
            <a:pPr marL="12697">
              <a:lnSpc>
                <a:spcPts val="2955"/>
              </a:lnSpc>
              <a:spcBef>
                <a:spcPts val="147"/>
              </a:spcBef>
            </a:pPr>
            <a:r>
              <a:rPr sz="2800" dirty="0">
                <a:latin typeface="Times New Roman"/>
                <a:cs typeface="Times New Roman"/>
              </a:rPr>
              <a:t>•</a:t>
            </a:r>
          </a:p>
        </p:txBody>
      </p:sp>
      <p:sp>
        <p:nvSpPr>
          <p:cNvPr id="6" name="object 6"/>
          <p:cNvSpPr txBox="1"/>
          <p:nvPr/>
        </p:nvSpPr>
        <p:spPr>
          <a:xfrm>
            <a:off x="1683520" y="5183392"/>
            <a:ext cx="4142813" cy="380491"/>
          </a:xfrm>
          <a:prstGeom prst="rect">
            <a:avLst/>
          </a:prstGeom>
        </p:spPr>
        <p:txBody>
          <a:bodyPr wrap="square" lIns="0" tIns="0" rIns="0" bIns="0" rtlCol="0">
            <a:noAutofit/>
          </a:bodyPr>
          <a:lstStyle/>
          <a:p>
            <a:pPr marL="12697">
              <a:lnSpc>
                <a:spcPts val="2955"/>
              </a:lnSpc>
              <a:spcBef>
                <a:spcPts val="147"/>
              </a:spcBef>
            </a:pPr>
            <a:r>
              <a:rPr sz="2800" spc="4" dirty="0">
                <a:latin typeface="Times New Roman"/>
                <a:cs typeface="Times New Roman"/>
              </a:rPr>
              <a:t>F</a:t>
            </a:r>
            <a:r>
              <a:rPr sz="2800" spc="-4" dirty="0">
                <a:latin typeface="Times New Roman"/>
                <a:cs typeface="Times New Roman"/>
              </a:rPr>
              <a:t>e</a:t>
            </a:r>
            <a:r>
              <a:rPr sz="2800" spc="14" dirty="0">
                <a:latin typeface="Times New Roman"/>
                <a:cs typeface="Times New Roman"/>
              </a:rPr>
              <a:t>r</a:t>
            </a:r>
            <a:r>
              <a:rPr sz="2800" spc="-14" dirty="0">
                <a:latin typeface="Times New Roman"/>
                <a:cs typeface="Times New Roman"/>
              </a:rPr>
              <a:t>m</a:t>
            </a:r>
            <a:r>
              <a:rPr sz="2800" spc="-4" dirty="0">
                <a:latin typeface="Times New Roman"/>
                <a:cs typeface="Times New Roman"/>
              </a:rPr>
              <a:t>e</a:t>
            </a:r>
            <a:r>
              <a:rPr sz="2800" spc="4" dirty="0">
                <a:latin typeface="Times New Roman"/>
                <a:cs typeface="Times New Roman"/>
              </a:rPr>
              <a:t>nto</a:t>
            </a:r>
            <a:r>
              <a:rPr sz="2800" dirty="0">
                <a:latin typeface="Times New Roman"/>
                <a:cs typeface="Times New Roman"/>
              </a:rPr>
              <a:t>r</a:t>
            </a:r>
            <a:r>
              <a:rPr sz="2800" spc="-83" dirty="0">
                <a:latin typeface="Times New Roman"/>
                <a:cs typeface="Times New Roman"/>
              </a:rPr>
              <a:t> </a:t>
            </a:r>
            <a:r>
              <a:rPr sz="2800" spc="4" dirty="0">
                <a:latin typeface="Times New Roman"/>
                <a:cs typeface="Times New Roman"/>
              </a:rPr>
              <a:t>i</a:t>
            </a:r>
            <a:r>
              <a:rPr sz="2800" dirty="0">
                <a:latin typeface="Times New Roman"/>
                <a:cs typeface="Times New Roman"/>
              </a:rPr>
              <a:t>s</a:t>
            </a:r>
            <a:r>
              <a:rPr sz="2800" spc="-10" dirty="0">
                <a:latin typeface="Times New Roman"/>
                <a:cs typeface="Times New Roman"/>
              </a:rPr>
              <a:t> </a:t>
            </a:r>
            <a:r>
              <a:rPr sz="2800" spc="-4" dirty="0">
                <a:latin typeface="Times New Roman"/>
                <a:cs typeface="Times New Roman"/>
              </a:rPr>
              <a:t>c</a:t>
            </a:r>
            <a:r>
              <a:rPr sz="2800" spc="4" dirty="0">
                <a:latin typeface="Times New Roman"/>
                <a:cs typeface="Times New Roman"/>
              </a:rPr>
              <a:t>l</a:t>
            </a:r>
            <a:r>
              <a:rPr sz="2800" spc="-4" dirty="0">
                <a:latin typeface="Times New Roman"/>
                <a:cs typeface="Times New Roman"/>
              </a:rPr>
              <a:t>ea</a:t>
            </a:r>
            <a:r>
              <a:rPr sz="2800" spc="4" dirty="0">
                <a:latin typeface="Times New Roman"/>
                <a:cs typeface="Times New Roman"/>
              </a:rPr>
              <a:t>n</a:t>
            </a:r>
            <a:r>
              <a:rPr sz="2800" spc="-4" dirty="0">
                <a:latin typeface="Times New Roman"/>
                <a:cs typeface="Times New Roman"/>
              </a:rPr>
              <a:t>e</a:t>
            </a:r>
            <a:r>
              <a:rPr sz="2800" dirty="0">
                <a:latin typeface="Times New Roman"/>
                <a:cs typeface="Times New Roman"/>
              </a:rPr>
              <a:t>d</a:t>
            </a:r>
            <a:r>
              <a:rPr sz="2800" spc="-37" dirty="0">
                <a:latin typeface="Times New Roman"/>
                <a:cs typeface="Times New Roman"/>
              </a:rPr>
              <a:t> </a:t>
            </a:r>
            <a:r>
              <a:rPr sz="2800" spc="4" dirty="0">
                <a:latin typeface="Times New Roman"/>
                <a:cs typeface="Times New Roman"/>
              </a:rPr>
              <a:t>bu</a:t>
            </a:r>
            <a:r>
              <a:rPr sz="2800" dirty="0">
                <a:latin typeface="Times New Roman"/>
                <a:cs typeface="Times New Roman"/>
              </a:rPr>
              <a:t>t</a:t>
            </a:r>
            <a:r>
              <a:rPr sz="2800" spc="-27" dirty="0">
                <a:latin typeface="Times New Roman"/>
                <a:cs typeface="Times New Roman"/>
              </a:rPr>
              <a:t> </a:t>
            </a:r>
            <a:r>
              <a:rPr sz="2800" spc="4" dirty="0">
                <a:latin typeface="Times New Roman"/>
                <a:cs typeface="Times New Roman"/>
              </a:rPr>
              <a:t>n</a:t>
            </a:r>
            <a:r>
              <a:rPr sz="2800" spc="-4" dirty="0">
                <a:latin typeface="Times New Roman"/>
                <a:cs typeface="Times New Roman"/>
              </a:rPr>
              <a:t>o</a:t>
            </a:r>
            <a:r>
              <a:rPr sz="2800" dirty="0">
                <a:latin typeface="Times New Roman"/>
                <a:cs typeface="Times New Roman"/>
              </a:rPr>
              <a:t>t</a:t>
            </a:r>
          </a:p>
        </p:txBody>
      </p:sp>
      <p:sp>
        <p:nvSpPr>
          <p:cNvPr id="5" name="object 5"/>
          <p:cNvSpPr txBox="1"/>
          <p:nvPr/>
        </p:nvSpPr>
        <p:spPr>
          <a:xfrm>
            <a:off x="5836456" y="5183392"/>
            <a:ext cx="946489" cy="380491"/>
          </a:xfrm>
          <a:prstGeom prst="rect">
            <a:avLst/>
          </a:prstGeom>
        </p:spPr>
        <p:txBody>
          <a:bodyPr wrap="square" lIns="0" tIns="0" rIns="0" bIns="0" rtlCol="0">
            <a:noAutofit/>
          </a:bodyPr>
          <a:lstStyle/>
          <a:p>
            <a:pPr marL="12697">
              <a:lnSpc>
                <a:spcPts val="2955"/>
              </a:lnSpc>
              <a:spcBef>
                <a:spcPts val="147"/>
              </a:spcBef>
            </a:pPr>
            <a:r>
              <a:rPr sz="2800" spc="4" dirty="0">
                <a:latin typeface="Times New Roman"/>
                <a:cs typeface="Times New Roman"/>
              </a:rPr>
              <a:t>s</a:t>
            </a:r>
            <a:r>
              <a:rPr sz="2800" spc="-9" dirty="0">
                <a:latin typeface="Times New Roman"/>
                <a:cs typeface="Times New Roman"/>
              </a:rPr>
              <a:t>t</a:t>
            </a:r>
            <a:r>
              <a:rPr sz="2800" spc="-4" dirty="0">
                <a:latin typeface="Times New Roman"/>
                <a:cs typeface="Times New Roman"/>
              </a:rPr>
              <a:t>e</a:t>
            </a:r>
            <a:r>
              <a:rPr sz="2800" spc="4" dirty="0">
                <a:latin typeface="Times New Roman"/>
                <a:cs typeface="Times New Roman"/>
              </a:rPr>
              <a:t>ril</a:t>
            </a:r>
            <a:r>
              <a:rPr sz="2800" dirty="0">
                <a:latin typeface="Times New Roman"/>
                <a:cs typeface="Times New Roman"/>
              </a:rPr>
              <a:t>e</a:t>
            </a:r>
          </a:p>
        </p:txBody>
      </p:sp>
      <p:sp>
        <p:nvSpPr>
          <p:cNvPr id="4" name="object 4"/>
          <p:cNvSpPr txBox="1"/>
          <p:nvPr/>
        </p:nvSpPr>
        <p:spPr>
          <a:xfrm>
            <a:off x="997762" y="5695457"/>
            <a:ext cx="6553495" cy="380491"/>
          </a:xfrm>
          <a:prstGeom prst="rect">
            <a:avLst/>
          </a:prstGeom>
        </p:spPr>
        <p:txBody>
          <a:bodyPr wrap="square" lIns="0" tIns="0" rIns="0" bIns="0" rtlCol="0">
            <a:noAutofit/>
          </a:bodyPr>
          <a:lstStyle/>
          <a:p>
            <a:pPr marL="12697">
              <a:lnSpc>
                <a:spcPts val="2955"/>
              </a:lnSpc>
              <a:spcBef>
                <a:spcPts val="147"/>
              </a:spcBef>
            </a:pPr>
            <a:r>
              <a:rPr sz="2800" dirty="0">
                <a:solidFill>
                  <a:srgbClr val="F51852"/>
                </a:solidFill>
                <a:latin typeface="Times New Roman"/>
                <a:cs typeface="Times New Roman"/>
              </a:rPr>
              <a:t>–</a:t>
            </a:r>
            <a:r>
              <a:rPr sz="2800" spc="145" dirty="0">
                <a:solidFill>
                  <a:srgbClr val="F51852"/>
                </a:solidFill>
                <a:latin typeface="Times New Roman"/>
                <a:cs typeface="Times New Roman"/>
              </a:rPr>
              <a:t> </a:t>
            </a:r>
            <a:r>
              <a:rPr sz="2800" dirty="0">
                <a:solidFill>
                  <a:srgbClr val="F51852"/>
                </a:solidFill>
                <a:latin typeface="Times New Roman"/>
                <a:cs typeface="Times New Roman"/>
              </a:rPr>
              <a:t>M</a:t>
            </a:r>
            <a:r>
              <a:rPr sz="2800" spc="-4" dirty="0">
                <a:solidFill>
                  <a:srgbClr val="F51852"/>
                </a:solidFill>
                <a:latin typeface="Times New Roman"/>
                <a:cs typeface="Times New Roman"/>
              </a:rPr>
              <a:t>a</a:t>
            </a:r>
            <a:r>
              <a:rPr sz="2800" spc="4" dirty="0">
                <a:solidFill>
                  <a:srgbClr val="F51852"/>
                </a:solidFill>
                <a:latin typeface="Times New Roman"/>
                <a:cs typeface="Times New Roman"/>
              </a:rPr>
              <a:t>jorit</a:t>
            </a:r>
            <a:r>
              <a:rPr sz="2800" dirty="0">
                <a:solidFill>
                  <a:srgbClr val="F51852"/>
                </a:solidFill>
                <a:latin typeface="Times New Roman"/>
                <a:cs typeface="Times New Roman"/>
              </a:rPr>
              <a:t>y</a:t>
            </a:r>
            <a:r>
              <a:rPr sz="2800" spc="-62" dirty="0">
                <a:solidFill>
                  <a:srgbClr val="F51852"/>
                </a:solidFill>
                <a:latin typeface="Times New Roman"/>
                <a:cs typeface="Times New Roman"/>
              </a:rPr>
              <a:t> </a:t>
            </a:r>
            <a:r>
              <a:rPr sz="2800" spc="-4" dirty="0">
                <a:solidFill>
                  <a:srgbClr val="F51852"/>
                </a:solidFill>
                <a:latin typeface="Times New Roman"/>
                <a:cs typeface="Times New Roman"/>
              </a:rPr>
              <a:t>o</a:t>
            </a:r>
            <a:r>
              <a:rPr sz="2800" dirty="0">
                <a:solidFill>
                  <a:srgbClr val="F51852"/>
                </a:solidFill>
                <a:latin typeface="Times New Roman"/>
                <a:cs typeface="Times New Roman"/>
              </a:rPr>
              <a:t>f</a:t>
            </a:r>
            <a:r>
              <a:rPr sz="2800" spc="-23" dirty="0">
                <a:solidFill>
                  <a:srgbClr val="F51852"/>
                </a:solidFill>
                <a:latin typeface="Times New Roman"/>
                <a:cs typeface="Times New Roman"/>
              </a:rPr>
              <a:t> </a:t>
            </a:r>
            <a:r>
              <a:rPr sz="2800" spc="4" dirty="0">
                <a:solidFill>
                  <a:srgbClr val="F51852"/>
                </a:solidFill>
                <a:latin typeface="Times New Roman"/>
                <a:cs typeface="Times New Roman"/>
              </a:rPr>
              <a:t>f</a:t>
            </a:r>
            <a:r>
              <a:rPr sz="2800" spc="-4" dirty="0">
                <a:solidFill>
                  <a:srgbClr val="F51852"/>
                </a:solidFill>
                <a:latin typeface="Times New Roman"/>
                <a:cs typeface="Times New Roman"/>
              </a:rPr>
              <a:t>e</a:t>
            </a:r>
            <a:r>
              <a:rPr sz="2800" spc="14" dirty="0">
                <a:solidFill>
                  <a:srgbClr val="F51852"/>
                </a:solidFill>
                <a:latin typeface="Times New Roman"/>
                <a:cs typeface="Times New Roman"/>
              </a:rPr>
              <a:t>r</a:t>
            </a:r>
            <a:r>
              <a:rPr sz="2800" spc="-14" dirty="0">
                <a:solidFill>
                  <a:srgbClr val="F51852"/>
                </a:solidFill>
                <a:latin typeface="Times New Roman"/>
                <a:cs typeface="Times New Roman"/>
              </a:rPr>
              <a:t>m</a:t>
            </a:r>
            <a:r>
              <a:rPr sz="2800" spc="-4" dirty="0">
                <a:solidFill>
                  <a:srgbClr val="F51852"/>
                </a:solidFill>
                <a:latin typeface="Times New Roman"/>
                <a:cs typeface="Times New Roman"/>
              </a:rPr>
              <a:t>e</a:t>
            </a:r>
            <a:r>
              <a:rPr sz="2800" spc="4" dirty="0">
                <a:solidFill>
                  <a:srgbClr val="F51852"/>
                </a:solidFill>
                <a:latin typeface="Times New Roman"/>
                <a:cs typeface="Times New Roman"/>
              </a:rPr>
              <a:t>ntati</a:t>
            </a:r>
            <a:r>
              <a:rPr sz="2800" spc="-4" dirty="0">
                <a:solidFill>
                  <a:srgbClr val="F51852"/>
                </a:solidFill>
                <a:latin typeface="Times New Roman"/>
                <a:cs typeface="Times New Roman"/>
              </a:rPr>
              <a:t>o</a:t>
            </a:r>
            <a:r>
              <a:rPr sz="2800" spc="4" dirty="0">
                <a:solidFill>
                  <a:srgbClr val="F51852"/>
                </a:solidFill>
                <a:latin typeface="Times New Roman"/>
                <a:cs typeface="Times New Roman"/>
              </a:rPr>
              <a:t>n</a:t>
            </a:r>
            <a:r>
              <a:rPr sz="2800" dirty="0">
                <a:solidFill>
                  <a:srgbClr val="F51852"/>
                </a:solidFill>
                <a:latin typeface="Times New Roman"/>
                <a:cs typeface="Times New Roman"/>
              </a:rPr>
              <a:t>s</a:t>
            </a:r>
            <a:r>
              <a:rPr sz="2800" spc="-93" dirty="0">
                <a:solidFill>
                  <a:srgbClr val="F51852"/>
                </a:solidFill>
                <a:latin typeface="Times New Roman"/>
                <a:cs typeface="Times New Roman"/>
              </a:rPr>
              <a:t> </a:t>
            </a:r>
            <a:r>
              <a:rPr sz="2800" spc="4" dirty="0">
                <a:solidFill>
                  <a:srgbClr val="F51852"/>
                </a:solidFill>
                <a:latin typeface="Times New Roman"/>
                <a:cs typeface="Times New Roman"/>
              </a:rPr>
              <a:t>i</a:t>
            </a:r>
            <a:r>
              <a:rPr sz="2800" dirty="0">
                <a:solidFill>
                  <a:srgbClr val="F51852"/>
                </a:solidFill>
                <a:latin typeface="Times New Roman"/>
                <a:cs typeface="Times New Roman"/>
              </a:rPr>
              <a:t>s</a:t>
            </a:r>
            <a:r>
              <a:rPr sz="2800" spc="-10" dirty="0">
                <a:solidFill>
                  <a:srgbClr val="F51852"/>
                </a:solidFill>
                <a:latin typeface="Times New Roman"/>
                <a:cs typeface="Times New Roman"/>
              </a:rPr>
              <a:t> </a:t>
            </a:r>
            <a:r>
              <a:rPr sz="2800" spc="4" dirty="0">
                <a:solidFill>
                  <a:srgbClr val="F51852"/>
                </a:solidFill>
                <a:latin typeface="Times New Roman"/>
                <a:cs typeface="Times New Roman"/>
              </a:rPr>
              <a:t>‘</a:t>
            </a:r>
            <a:r>
              <a:rPr sz="2800" spc="-4" dirty="0">
                <a:solidFill>
                  <a:srgbClr val="F51852"/>
                </a:solidFill>
                <a:latin typeface="Times New Roman"/>
                <a:cs typeface="Times New Roman"/>
              </a:rPr>
              <a:t>n</a:t>
            </a:r>
            <a:r>
              <a:rPr sz="2800" spc="4" dirty="0">
                <a:solidFill>
                  <a:srgbClr val="F51852"/>
                </a:solidFill>
                <a:latin typeface="Times New Roman"/>
                <a:cs typeface="Times New Roman"/>
              </a:rPr>
              <a:t>o</a:t>
            </a:r>
            <a:r>
              <a:rPr sz="2800" dirty="0">
                <a:solidFill>
                  <a:srgbClr val="F51852"/>
                </a:solidFill>
                <a:latin typeface="Times New Roman"/>
                <a:cs typeface="Times New Roman"/>
              </a:rPr>
              <a:t>t</a:t>
            </a:r>
            <a:r>
              <a:rPr sz="2800" spc="-37" dirty="0">
                <a:solidFill>
                  <a:srgbClr val="F51852"/>
                </a:solidFill>
                <a:latin typeface="Times New Roman"/>
                <a:cs typeface="Times New Roman"/>
              </a:rPr>
              <a:t> </a:t>
            </a:r>
            <a:r>
              <a:rPr sz="2800" spc="4" dirty="0">
                <a:solidFill>
                  <a:srgbClr val="F51852"/>
                </a:solidFill>
                <a:latin typeface="Times New Roman"/>
                <a:cs typeface="Times New Roman"/>
              </a:rPr>
              <a:t>prot</a:t>
            </a:r>
            <a:r>
              <a:rPr sz="2800" spc="-4" dirty="0">
                <a:solidFill>
                  <a:srgbClr val="F51852"/>
                </a:solidFill>
                <a:latin typeface="Times New Roman"/>
                <a:cs typeface="Times New Roman"/>
              </a:rPr>
              <a:t>e</a:t>
            </a:r>
            <a:r>
              <a:rPr sz="2800" spc="-14" dirty="0">
                <a:solidFill>
                  <a:srgbClr val="F51852"/>
                </a:solidFill>
                <a:latin typeface="Times New Roman"/>
                <a:cs typeface="Times New Roman"/>
              </a:rPr>
              <a:t>c</a:t>
            </a:r>
            <a:r>
              <a:rPr sz="2800" spc="4" dirty="0">
                <a:solidFill>
                  <a:srgbClr val="F51852"/>
                </a:solidFill>
                <a:latin typeface="Times New Roman"/>
                <a:cs typeface="Times New Roman"/>
              </a:rPr>
              <a:t>t</a:t>
            </a:r>
            <a:r>
              <a:rPr sz="2800" spc="-4" dirty="0">
                <a:solidFill>
                  <a:srgbClr val="F51852"/>
                </a:solidFill>
                <a:latin typeface="Times New Roman"/>
                <a:cs typeface="Times New Roman"/>
              </a:rPr>
              <a:t>e</a:t>
            </a:r>
            <a:r>
              <a:rPr sz="2800" spc="4" dirty="0">
                <a:solidFill>
                  <a:srgbClr val="F51852"/>
                </a:solidFill>
                <a:latin typeface="Times New Roman"/>
                <a:cs typeface="Times New Roman"/>
              </a:rPr>
              <a:t>d</a:t>
            </a:r>
            <a:r>
              <a:rPr sz="2800" dirty="0">
                <a:solidFill>
                  <a:srgbClr val="F51852"/>
                </a:solidFill>
                <a:latin typeface="Times New Roman"/>
                <a:cs typeface="Times New Roman"/>
              </a:rPr>
              <a:t>’</a:t>
            </a:r>
            <a:endParaRPr sz="2800" dirty="0">
              <a:latin typeface="Times New Roman"/>
              <a:cs typeface="Times New Roman"/>
            </a:endParaRPr>
          </a:p>
        </p:txBody>
      </p:sp>
      <p:sp>
        <p:nvSpPr>
          <p:cNvPr id="3" name="object 3"/>
          <p:cNvSpPr txBox="1"/>
          <p:nvPr/>
        </p:nvSpPr>
        <p:spPr>
          <a:xfrm>
            <a:off x="7561575" y="5695457"/>
            <a:ext cx="434639" cy="380491"/>
          </a:xfrm>
          <a:prstGeom prst="rect">
            <a:avLst/>
          </a:prstGeom>
        </p:spPr>
        <p:txBody>
          <a:bodyPr wrap="square" lIns="0" tIns="0" rIns="0" bIns="0" rtlCol="0">
            <a:noAutofit/>
          </a:bodyPr>
          <a:lstStyle/>
          <a:p>
            <a:pPr marL="12697">
              <a:lnSpc>
                <a:spcPts val="2955"/>
              </a:lnSpc>
              <a:spcBef>
                <a:spcPts val="147"/>
              </a:spcBef>
            </a:pPr>
            <a:r>
              <a:rPr sz="2800" spc="4" dirty="0">
                <a:solidFill>
                  <a:srgbClr val="F51852"/>
                </a:solidFill>
                <a:latin typeface="Times New Roman"/>
                <a:cs typeface="Times New Roman"/>
              </a:rPr>
              <a:t>!!</a:t>
            </a:r>
            <a:r>
              <a:rPr sz="2800" dirty="0">
                <a:solidFill>
                  <a:srgbClr val="F51852"/>
                </a:solidFill>
                <a:latin typeface="Times New Roman"/>
                <a:cs typeface="Times New Roman"/>
              </a:rPr>
              <a:t>!</a:t>
            </a:r>
            <a:endParaRPr sz="2800" dirty="0">
              <a:latin typeface="Times New Roman"/>
              <a:cs typeface="Times New Roman"/>
            </a:endParaRPr>
          </a:p>
        </p:txBody>
      </p:sp>
      <p:sp>
        <p:nvSpPr>
          <p:cNvPr id="2" name="object 2"/>
          <p:cNvSpPr txBox="1"/>
          <p:nvPr/>
        </p:nvSpPr>
        <p:spPr>
          <a:xfrm>
            <a:off x="7921289" y="5941392"/>
            <a:ext cx="231203" cy="203707"/>
          </a:xfrm>
          <a:prstGeom prst="rect">
            <a:avLst/>
          </a:prstGeom>
        </p:spPr>
        <p:txBody>
          <a:bodyPr wrap="square" lIns="0" tIns="0" rIns="0" bIns="0" rtlCol="0">
            <a:noAutofit/>
          </a:bodyPr>
          <a:lstStyle/>
          <a:p>
            <a:pPr marL="12697">
              <a:lnSpc>
                <a:spcPts val="1535"/>
              </a:lnSpc>
              <a:spcBef>
                <a:spcPts val="76"/>
              </a:spcBef>
            </a:pPr>
            <a:endParaRPr sz="1400" dirty="0">
              <a:latin typeface="Times New Roman"/>
              <a:cs typeface="Times New Roman"/>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5600" y="400053"/>
            <a:ext cx="5740400" cy="682238"/>
          </a:xfrm>
          <a:prstGeom prst="rect">
            <a:avLst/>
          </a:prstGeom>
        </p:spPr>
        <p:txBody>
          <a:bodyPr wrap="square" lIns="91348" tIns="45674" rIns="91348" bIns="45674">
            <a:spAutoFit/>
          </a:bodyPr>
          <a:lstStyle/>
          <a:p>
            <a:pPr marL="151184">
              <a:lnSpc>
                <a:spcPts val="4594"/>
              </a:lnSpc>
              <a:spcBef>
                <a:spcPts val="229"/>
              </a:spcBef>
            </a:pPr>
            <a:r>
              <a:rPr lang="en-US" sz="4400" b="1" spc="-4" dirty="0">
                <a:solidFill>
                  <a:prstClr val="black"/>
                </a:solidFill>
                <a:latin typeface="Times New Roman"/>
                <a:cs typeface="Times New Roman"/>
              </a:rPr>
              <a:t>Medium</a:t>
            </a:r>
            <a:r>
              <a:rPr lang="en-US" sz="4400" b="1" dirty="0">
                <a:solidFill>
                  <a:prstClr val="black"/>
                </a:solidFill>
                <a:latin typeface="Times New Roman"/>
                <a:cs typeface="Times New Roman"/>
              </a:rPr>
              <a:t> </a:t>
            </a:r>
            <a:r>
              <a:rPr lang="en-US" sz="4400" b="1" spc="-9" dirty="0">
                <a:solidFill>
                  <a:prstClr val="black"/>
                </a:solidFill>
                <a:latin typeface="Times New Roman"/>
                <a:cs typeface="Times New Roman"/>
              </a:rPr>
              <a:t>S</a:t>
            </a:r>
            <a:r>
              <a:rPr lang="en-US" sz="4400" b="1" spc="-4" dirty="0">
                <a:solidFill>
                  <a:prstClr val="black"/>
                </a:solidFill>
                <a:latin typeface="Times New Roman"/>
                <a:cs typeface="Times New Roman"/>
              </a:rPr>
              <a:t>terilization</a:t>
            </a:r>
            <a:endParaRPr lang="en-US" sz="4400" b="1" dirty="0">
              <a:solidFill>
                <a:prstClr val="black"/>
              </a:solidFill>
              <a:latin typeface="Times New Roman"/>
              <a:cs typeface="Times New Roman"/>
            </a:endParaRPr>
          </a:p>
        </p:txBody>
      </p:sp>
      <p:sp>
        <p:nvSpPr>
          <p:cNvPr id="4" name="TextBox 3"/>
          <p:cNvSpPr txBox="1"/>
          <p:nvPr/>
        </p:nvSpPr>
        <p:spPr>
          <a:xfrm>
            <a:off x="322827" y="1312341"/>
            <a:ext cx="1808323" cy="523127"/>
          </a:xfrm>
          <a:prstGeom prst="rect">
            <a:avLst/>
          </a:prstGeom>
          <a:noFill/>
        </p:spPr>
        <p:txBody>
          <a:bodyPr wrap="none" lIns="91348" tIns="45674" rIns="91348" bIns="45674" rtlCol="0">
            <a:spAutoFit/>
          </a:bodyPr>
          <a:lstStyle/>
          <a:p>
            <a:pPr marL="285474" indent="-285474">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Filtration</a:t>
            </a:r>
          </a:p>
        </p:txBody>
      </p:sp>
      <p:sp>
        <p:nvSpPr>
          <p:cNvPr id="7" name="TextBox 6"/>
          <p:cNvSpPr txBox="1"/>
          <p:nvPr/>
        </p:nvSpPr>
        <p:spPr>
          <a:xfrm>
            <a:off x="361076" y="1947452"/>
            <a:ext cx="1866031" cy="523127"/>
          </a:xfrm>
          <a:prstGeom prst="rect">
            <a:avLst/>
          </a:prstGeom>
          <a:noFill/>
        </p:spPr>
        <p:txBody>
          <a:bodyPr wrap="none" lIns="91348" tIns="45674" rIns="91348" bIns="45674" rtlCol="0">
            <a:spAutoFit/>
          </a:bodyPr>
          <a:lstStyle/>
          <a:p>
            <a:pPr marL="285474" indent="-285474">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Radiation</a:t>
            </a:r>
          </a:p>
        </p:txBody>
      </p:sp>
      <p:sp>
        <p:nvSpPr>
          <p:cNvPr id="8" name="Rectangle 7"/>
          <p:cNvSpPr/>
          <p:nvPr/>
        </p:nvSpPr>
        <p:spPr>
          <a:xfrm>
            <a:off x="361075" y="2567175"/>
            <a:ext cx="3409722" cy="523127"/>
          </a:xfrm>
          <a:prstGeom prst="rect">
            <a:avLst/>
          </a:prstGeom>
        </p:spPr>
        <p:txBody>
          <a:bodyPr wrap="none" lIns="91348" tIns="45674" rIns="91348" bIns="45674">
            <a:spAutoFit/>
          </a:bodyPr>
          <a:lstStyle/>
          <a:p>
            <a:pPr marL="285474" indent="-285474">
              <a:buFont typeface="Arial" panose="020B0604020202020204" pitchFamily="34" charset="0"/>
              <a:buChar char="•"/>
            </a:pPr>
            <a:r>
              <a:rPr lang="en-US" sz="2800" dirty="0">
                <a:solidFill>
                  <a:prstClr val="black"/>
                </a:solidFill>
                <a:latin typeface="Times New Roman" panose="02020603050405020304" pitchFamily="18" charset="0"/>
                <a:cs typeface="Times New Roman" panose="02020603050405020304" pitchFamily="18" charset="0"/>
              </a:rPr>
              <a:t>Ultrasonic treatment</a:t>
            </a:r>
          </a:p>
        </p:txBody>
      </p:sp>
      <p:sp>
        <p:nvSpPr>
          <p:cNvPr id="10" name="TextBox 9"/>
          <p:cNvSpPr txBox="1"/>
          <p:nvPr/>
        </p:nvSpPr>
        <p:spPr>
          <a:xfrm>
            <a:off x="407628" y="3186423"/>
            <a:ext cx="3287894" cy="523127"/>
          </a:xfrm>
          <a:prstGeom prst="rect">
            <a:avLst/>
          </a:prstGeom>
          <a:noFill/>
        </p:spPr>
        <p:txBody>
          <a:bodyPr wrap="none" lIns="91348" tIns="45674" rIns="91348" bIns="45674" rtlCol="0">
            <a:spAutoFit/>
          </a:bodyPr>
          <a:lstStyle/>
          <a:p>
            <a:pPr marL="285474" indent="-285474">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Chemical treatment</a:t>
            </a:r>
          </a:p>
        </p:txBody>
      </p:sp>
      <p:sp>
        <p:nvSpPr>
          <p:cNvPr id="11" name="TextBox 10"/>
          <p:cNvSpPr txBox="1"/>
          <p:nvPr/>
        </p:nvSpPr>
        <p:spPr>
          <a:xfrm>
            <a:off x="407627" y="3783996"/>
            <a:ext cx="1149488" cy="523127"/>
          </a:xfrm>
          <a:prstGeom prst="rect">
            <a:avLst/>
          </a:prstGeom>
          <a:noFill/>
        </p:spPr>
        <p:txBody>
          <a:bodyPr wrap="none" lIns="91348" tIns="45674" rIns="91348" bIns="45674" rtlCol="0">
            <a:spAutoFit/>
          </a:bodyPr>
          <a:lstStyle/>
          <a:p>
            <a:pPr marL="285474" indent="-285474">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Heat</a:t>
            </a:r>
          </a:p>
        </p:txBody>
      </p:sp>
    </p:spTree>
    <p:extLst>
      <p:ext uri="{BB962C8B-B14F-4D97-AF65-F5344CB8AC3E}">
        <p14:creationId xmlns:p14="http://schemas.microsoft.com/office/powerpoint/2010/main" val="26103475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386" y="1543050"/>
            <a:ext cx="8171405" cy="3824124"/>
          </a:xfrm>
          <a:prstGeom prst="rect">
            <a:avLst/>
          </a:prstGeom>
        </p:spPr>
        <p:txBody>
          <a:bodyPr wrap="square" lIns="91348" tIns="45674" rIns="91348" bIns="45674">
            <a:spAutoFit/>
          </a:bodyPr>
          <a:lstStyle/>
          <a:p>
            <a:pPr algn="just" defTabSz="843160" fontAlgn="base">
              <a:spcBef>
                <a:spcPct val="75000"/>
              </a:spcBef>
              <a:spcAft>
                <a:spcPct val="0"/>
              </a:spcAft>
            </a:pPr>
            <a:r>
              <a:rPr lang="en-US" altLang="en-US" sz="2400" dirty="0">
                <a:latin typeface="Times New Roman" panose="02020603050405020304" pitchFamily="18" charset="0"/>
                <a:cs typeface="Times New Roman" panose="02020603050405020304" pitchFamily="18" charset="0"/>
              </a:rPr>
              <a:t>Many cellular materials absorb ultraviolet light, leading to DNA damage and consequently to cell death. Wavelengths around 265 nm have the highest bacterial efficiency.</a:t>
            </a:r>
          </a:p>
          <a:p>
            <a:pPr algn="just" defTabSz="843160" fontAlgn="base">
              <a:spcBef>
                <a:spcPct val="75000"/>
              </a:spcBef>
              <a:spcAft>
                <a:spcPct val="0"/>
              </a:spcAft>
            </a:pPr>
            <a:r>
              <a:rPr lang="en-US" altLang="en-US" sz="2400" dirty="0">
                <a:latin typeface="Times New Roman" panose="02020603050405020304" pitchFamily="18" charset="0"/>
                <a:cs typeface="Times New Roman" panose="02020603050405020304" pitchFamily="18" charset="0"/>
              </a:rPr>
              <a:t>However they have very little ability to penetrate. Use is limited to clean chambers, operation theatre etc.,</a:t>
            </a:r>
          </a:p>
          <a:p>
            <a:pPr algn="just" defTabSz="843160" fontAlgn="base">
              <a:spcBef>
                <a:spcPct val="75000"/>
              </a:spcBef>
              <a:spcAft>
                <a:spcPct val="0"/>
              </a:spcAft>
            </a:pPr>
            <a:r>
              <a:rPr lang="en-US" altLang="en-US" sz="2400" dirty="0">
                <a:latin typeface="Times New Roman" panose="02020603050405020304" pitchFamily="18" charset="0"/>
                <a:cs typeface="Times New Roman" panose="02020603050405020304" pitchFamily="18" charset="0"/>
              </a:rPr>
              <a:t>X-rays are lethal and have penetration ability. However due to expensive and safety concerns it is not used</a:t>
            </a:r>
          </a:p>
          <a:p>
            <a:pPr algn="just" defTabSz="843160" fontAlgn="base">
              <a:spcBef>
                <a:spcPct val="75000"/>
              </a:spcBef>
              <a:spcAft>
                <a:spcPct val="0"/>
              </a:spcAft>
            </a:pPr>
            <a:endParaRPr lang="en-US" altLang="en-US" sz="2200" b="1" dirty="0">
              <a:solidFill>
                <a:srgbClr val="0000FF"/>
              </a:solidFill>
              <a:latin typeface="Bookman Old Style" pitchFamily="18" charset="0"/>
              <a:cs typeface="Arial"/>
            </a:endParaRPr>
          </a:p>
        </p:txBody>
      </p:sp>
      <p:sp>
        <p:nvSpPr>
          <p:cNvPr id="3" name="TextBox 2"/>
          <p:cNvSpPr txBox="1"/>
          <p:nvPr/>
        </p:nvSpPr>
        <p:spPr>
          <a:xfrm>
            <a:off x="2032000" y="476250"/>
            <a:ext cx="2590800" cy="646331"/>
          </a:xfrm>
          <a:prstGeom prst="rect">
            <a:avLst/>
          </a:prstGeom>
          <a:noFill/>
        </p:spPr>
        <p:txBody>
          <a:bodyPr wrap="square" lIns="91348" tIns="45674" rIns="91348" bIns="45674" rtlCol="0">
            <a:spAutoFit/>
          </a:bodyPr>
          <a:lstStyle/>
          <a:p>
            <a:r>
              <a:rPr lang="en-US" sz="3600" b="1" dirty="0">
                <a:latin typeface="Times New Roman" panose="02020603050405020304" pitchFamily="18" charset="0"/>
                <a:cs typeface="Times New Roman" panose="02020603050405020304" pitchFamily="18" charset="0"/>
              </a:rPr>
              <a:t>Radiations</a:t>
            </a:r>
          </a:p>
        </p:txBody>
      </p:sp>
    </p:spTree>
    <p:extLst>
      <p:ext uri="{BB962C8B-B14F-4D97-AF65-F5344CB8AC3E}">
        <p14:creationId xmlns:p14="http://schemas.microsoft.com/office/powerpoint/2010/main" val="11601560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7009" y="1619250"/>
            <a:ext cx="8382000" cy="3046988"/>
          </a:xfrm>
          <a:prstGeom prst="rect">
            <a:avLst/>
          </a:prstGeom>
        </p:spPr>
        <p:txBody>
          <a:bodyPr wrap="square" lIns="91348" tIns="45674" rIns="91348" bIns="45674">
            <a:spAutoFit/>
          </a:bodyPr>
          <a:lstStyle/>
          <a:p>
            <a:pPr algn="just" defTabSz="843160" fontAlgn="base">
              <a:spcBef>
                <a:spcPct val="75000"/>
              </a:spcBef>
              <a:spcAft>
                <a:spcPct val="0"/>
              </a:spcAft>
            </a:pPr>
            <a:r>
              <a:rPr lang="en-US" altLang="en-US" sz="2400" dirty="0">
                <a:latin typeface="Times New Roman" panose="02020603050405020304" pitchFamily="18" charset="0"/>
                <a:cs typeface="Times New Roman" panose="02020603050405020304" pitchFamily="18" charset="0"/>
              </a:rPr>
              <a:t>Chemical agents are frequently used for disinfection.</a:t>
            </a:r>
          </a:p>
          <a:p>
            <a:pPr algn="just" defTabSz="843160" fontAlgn="base">
              <a:spcBef>
                <a:spcPct val="75000"/>
              </a:spcBef>
              <a:spcAft>
                <a:spcPct val="0"/>
              </a:spcAft>
            </a:pPr>
            <a:r>
              <a:rPr lang="en-US" altLang="en-US" sz="2400" dirty="0">
                <a:latin typeface="Times New Roman" panose="02020603050405020304" pitchFamily="18" charset="0"/>
                <a:cs typeface="Times New Roman" panose="02020603050405020304" pitchFamily="18" charset="0"/>
              </a:rPr>
              <a:t>Major antimicrobial chemical agents are : </a:t>
            </a:r>
          </a:p>
          <a:p>
            <a:pPr algn="just" defTabSz="843160" fontAlgn="base">
              <a:spcBef>
                <a:spcPct val="75000"/>
              </a:spcBef>
              <a:spcAft>
                <a:spcPct val="0"/>
              </a:spcAft>
            </a:pPr>
            <a:r>
              <a:rPr lang="en-US" altLang="en-US" sz="2400" dirty="0">
                <a:latin typeface="Times New Roman" panose="02020603050405020304" pitchFamily="18" charset="0"/>
                <a:cs typeface="Times New Roman" panose="02020603050405020304" pitchFamily="18" charset="0"/>
              </a:rPr>
              <a:t>  - phenol and compounds</a:t>
            </a:r>
          </a:p>
          <a:p>
            <a:pPr algn="just" defTabSz="843160" fontAlgn="base">
              <a:spcBef>
                <a:spcPct val="75000"/>
              </a:spcBef>
              <a:spcAft>
                <a:spcPct val="0"/>
              </a:spcAft>
            </a:pPr>
            <a:r>
              <a:rPr lang="en-US" altLang="en-US" sz="2400" dirty="0">
                <a:latin typeface="Times New Roman" panose="02020603050405020304" pitchFamily="18" charset="0"/>
                <a:cs typeface="Times New Roman" panose="02020603050405020304" pitchFamily="18" charset="0"/>
              </a:rPr>
              <a:t>  - alcohol </a:t>
            </a:r>
          </a:p>
          <a:p>
            <a:pPr algn="just" defTabSz="843160" fontAlgn="base">
              <a:spcBef>
                <a:spcPct val="75000"/>
              </a:spcBef>
              <a:spcAft>
                <a:spcPct val="0"/>
              </a:spcAft>
            </a:pPr>
            <a:r>
              <a:rPr lang="en-US" altLang="en-US" sz="2400" dirty="0">
                <a:latin typeface="Times New Roman" panose="02020603050405020304" pitchFamily="18" charset="0"/>
                <a:cs typeface="Times New Roman" panose="02020603050405020304" pitchFamily="18" charset="0"/>
              </a:rPr>
              <a:t> - Detergents, acids, and alkali </a:t>
            </a:r>
          </a:p>
        </p:txBody>
      </p:sp>
      <p:sp>
        <p:nvSpPr>
          <p:cNvPr id="3" name="TextBox 2"/>
          <p:cNvSpPr txBox="1"/>
          <p:nvPr/>
        </p:nvSpPr>
        <p:spPr>
          <a:xfrm>
            <a:off x="736623" y="300479"/>
            <a:ext cx="4506176" cy="646238"/>
          </a:xfrm>
          <a:prstGeom prst="rect">
            <a:avLst/>
          </a:prstGeom>
          <a:noFill/>
        </p:spPr>
        <p:txBody>
          <a:bodyPr wrap="none" lIns="91348" tIns="45674" rIns="91348" bIns="45674" rtlCol="0">
            <a:spAutoFit/>
          </a:bodyPr>
          <a:lstStyle/>
          <a:p>
            <a:r>
              <a:rPr lang="en-US" sz="3600" b="1" dirty="0">
                <a:latin typeface="Times New Roman" panose="02020603050405020304" pitchFamily="18" charset="0"/>
                <a:cs typeface="Times New Roman" panose="02020603050405020304" pitchFamily="18" charset="0"/>
              </a:rPr>
              <a:t>Chemical sterilization</a:t>
            </a:r>
          </a:p>
        </p:txBody>
      </p:sp>
    </p:spTree>
    <p:extLst>
      <p:ext uri="{BB962C8B-B14F-4D97-AF65-F5344CB8AC3E}">
        <p14:creationId xmlns:p14="http://schemas.microsoft.com/office/powerpoint/2010/main" val="3342901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171450"/>
            <a:ext cx="6553200" cy="1214050"/>
          </a:xfrm>
          <a:prstGeom prst="rect">
            <a:avLst/>
          </a:prstGeom>
        </p:spPr>
        <p:txBody>
          <a:bodyPr wrap="square" lIns="91410" tIns="45705" rIns="91410" bIns="45705">
            <a:spAutoFit/>
          </a:bodyPr>
          <a:lstStyle/>
          <a:p>
            <a:pPr algn="ctr">
              <a:lnSpc>
                <a:spcPts val="4594"/>
              </a:lnSpc>
              <a:spcBef>
                <a:spcPts val="229"/>
              </a:spcBef>
            </a:pPr>
            <a:r>
              <a:rPr lang="en-US" sz="3600" b="1" dirty="0">
                <a:solidFill>
                  <a:prstClr val="black"/>
                </a:solidFill>
                <a:latin typeface="Times New Roman"/>
                <a:cs typeface="Times New Roman"/>
              </a:rPr>
              <a:t>Ki</a:t>
            </a:r>
            <a:r>
              <a:rPr lang="en-US" sz="3600" b="1" spc="-4" dirty="0">
                <a:solidFill>
                  <a:prstClr val="black"/>
                </a:solidFill>
                <a:latin typeface="Times New Roman"/>
                <a:cs typeface="Times New Roman"/>
              </a:rPr>
              <a:t>n</a:t>
            </a:r>
            <a:r>
              <a:rPr lang="en-US" sz="3600" b="1" dirty="0">
                <a:solidFill>
                  <a:prstClr val="black"/>
                </a:solidFill>
                <a:latin typeface="Times New Roman"/>
                <a:cs typeface="Times New Roman"/>
              </a:rPr>
              <a:t>etics </a:t>
            </a:r>
            <a:r>
              <a:rPr lang="en-US" sz="3600" b="1" spc="4" dirty="0">
                <a:solidFill>
                  <a:prstClr val="black"/>
                </a:solidFill>
                <a:latin typeface="Times New Roman"/>
                <a:cs typeface="Times New Roman"/>
              </a:rPr>
              <a:t>o</a:t>
            </a:r>
            <a:r>
              <a:rPr lang="en-US" sz="3600" b="1" dirty="0">
                <a:solidFill>
                  <a:prstClr val="black"/>
                </a:solidFill>
                <a:latin typeface="Times New Roman"/>
                <a:cs typeface="Times New Roman"/>
              </a:rPr>
              <a:t>f </a:t>
            </a:r>
            <a:r>
              <a:rPr lang="en-US" sz="3600" b="1" spc="-9" dirty="0">
                <a:solidFill>
                  <a:prstClr val="black"/>
                </a:solidFill>
                <a:latin typeface="Times New Roman"/>
                <a:cs typeface="Times New Roman"/>
              </a:rPr>
              <a:t>s</a:t>
            </a:r>
            <a:r>
              <a:rPr lang="en-US" sz="3600" b="1" dirty="0">
                <a:solidFill>
                  <a:prstClr val="black"/>
                </a:solidFill>
                <a:latin typeface="Times New Roman"/>
                <a:cs typeface="Times New Roman"/>
              </a:rPr>
              <a:t>teriliz</a:t>
            </a:r>
            <a:r>
              <a:rPr lang="en-US" sz="3600" b="1" spc="-9" dirty="0">
                <a:solidFill>
                  <a:prstClr val="black"/>
                </a:solidFill>
                <a:latin typeface="Times New Roman"/>
                <a:cs typeface="Times New Roman"/>
              </a:rPr>
              <a:t>a</a:t>
            </a:r>
            <a:r>
              <a:rPr lang="en-US" sz="3600" b="1" dirty="0">
                <a:solidFill>
                  <a:prstClr val="black"/>
                </a:solidFill>
                <a:latin typeface="Times New Roman"/>
                <a:cs typeface="Times New Roman"/>
              </a:rPr>
              <a:t>ti</a:t>
            </a:r>
            <a:r>
              <a:rPr lang="en-US" sz="3600" b="1" spc="4" dirty="0">
                <a:solidFill>
                  <a:prstClr val="black"/>
                </a:solidFill>
                <a:latin typeface="Times New Roman"/>
                <a:cs typeface="Times New Roman"/>
              </a:rPr>
              <a:t>o</a:t>
            </a:r>
            <a:r>
              <a:rPr lang="en-US" sz="3600" b="1" dirty="0">
                <a:solidFill>
                  <a:prstClr val="black"/>
                </a:solidFill>
                <a:latin typeface="Times New Roman"/>
                <a:cs typeface="Times New Roman"/>
              </a:rPr>
              <a:t>n</a:t>
            </a:r>
          </a:p>
          <a:p>
            <a:pPr marL="446655" marR="487455" algn="ctr">
              <a:lnSpc>
                <a:spcPct val="95825"/>
              </a:lnSpc>
            </a:pPr>
            <a:endParaRPr lang="en-US" sz="3600" b="1" dirty="0">
              <a:solidFill>
                <a:prstClr val="black"/>
              </a:solidFill>
              <a:latin typeface="Times New Roman"/>
              <a:cs typeface="Times New Roman"/>
            </a:endParaRPr>
          </a:p>
        </p:txBody>
      </p:sp>
      <p:sp>
        <p:nvSpPr>
          <p:cNvPr id="4" name="TextBox 3"/>
          <p:cNvSpPr txBox="1"/>
          <p:nvPr/>
        </p:nvSpPr>
        <p:spPr>
          <a:xfrm>
            <a:off x="203199" y="1085866"/>
            <a:ext cx="7924801" cy="954077"/>
          </a:xfrm>
          <a:prstGeom prst="rect">
            <a:avLst/>
          </a:prstGeom>
          <a:noFill/>
        </p:spPr>
        <p:txBody>
          <a:bodyPr wrap="square" lIns="91410" tIns="45705" rIns="91410" bIns="45705" rtlCol="0">
            <a:spAutoFit/>
          </a:bodyPr>
          <a:lstStyle/>
          <a:p>
            <a:pPr marL="285660" indent="-28566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Destruction of microorganisms by steam is represented by first order reaction </a:t>
            </a:r>
          </a:p>
        </p:txBody>
      </p:sp>
      <p:sp>
        <p:nvSpPr>
          <p:cNvPr id="5" name="Rectangle 4"/>
          <p:cNvSpPr/>
          <p:nvPr/>
        </p:nvSpPr>
        <p:spPr>
          <a:xfrm>
            <a:off x="1824895" y="2342515"/>
            <a:ext cx="5145900" cy="523190"/>
          </a:xfrm>
          <a:prstGeom prst="rect">
            <a:avLst/>
          </a:prstGeom>
        </p:spPr>
        <p:txBody>
          <a:bodyPr wrap="none" lIns="91410" tIns="45705" rIns="91410" bIns="45705">
            <a:spAutoFit/>
          </a:bodyPr>
          <a:lstStyle/>
          <a:p>
            <a:pPr defTabSz="914100">
              <a:defRPr/>
            </a:pPr>
            <a:r>
              <a:rPr lang="en-US" altLang="en-US" sz="2800" kern="0" dirty="0">
                <a:solidFill>
                  <a:srgbClr val="003366"/>
                </a:solidFill>
                <a:latin typeface="Times New Roman" panose="02020603050405020304" pitchFamily="18" charset="0"/>
                <a:ea typeface="ＭＳ Ｐゴシック" pitchFamily="34" charset="-128"/>
                <a:cs typeface="Times New Roman" panose="02020603050405020304" pitchFamily="18" charset="0"/>
              </a:rPr>
              <a:t>-</a:t>
            </a:r>
            <a:r>
              <a:rPr lang="en-US" altLang="en-US" sz="2800" kern="0" dirty="0">
                <a:latin typeface="Times New Roman" panose="02020603050405020304" pitchFamily="18" charset="0"/>
                <a:ea typeface="ＭＳ Ｐゴシック" pitchFamily="34" charset="-128"/>
                <a:cs typeface="Times New Roman" panose="02020603050405020304" pitchFamily="18" charset="0"/>
              </a:rPr>
              <a:t>dN/</a:t>
            </a:r>
            <a:r>
              <a:rPr lang="en-US" altLang="en-US" sz="2800" kern="0" dirty="0" err="1">
                <a:latin typeface="Times New Roman" panose="02020603050405020304" pitchFamily="18" charset="0"/>
                <a:ea typeface="ＭＳ Ｐゴシック" pitchFamily="34" charset="-128"/>
                <a:cs typeface="Times New Roman" panose="02020603050405020304" pitchFamily="18" charset="0"/>
              </a:rPr>
              <a:t>dt</a:t>
            </a:r>
            <a:r>
              <a:rPr lang="en-US" altLang="en-US" sz="2800" kern="0" dirty="0">
                <a:latin typeface="Times New Roman" panose="02020603050405020304" pitchFamily="18" charset="0"/>
                <a:ea typeface="ＭＳ Ｐゴシック" pitchFamily="34" charset="-128"/>
                <a:cs typeface="Times New Roman" panose="02020603050405020304" pitchFamily="18" charset="0"/>
              </a:rPr>
              <a:t> = kN                               (1)</a:t>
            </a:r>
            <a:endParaRPr lang="en-US" sz="2800" kern="0" dirty="0">
              <a:latin typeface="Times New Roman" panose="02020603050405020304" pitchFamily="18" charset="0"/>
              <a:cs typeface="Times New Roman" panose="02020603050405020304" pitchFamily="18" charset="0"/>
            </a:endParaRPr>
          </a:p>
        </p:txBody>
      </p:sp>
      <p:sp>
        <p:nvSpPr>
          <p:cNvPr id="6" name="Rectangle 5"/>
          <p:cNvSpPr/>
          <p:nvPr/>
        </p:nvSpPr>
        <p:spPr>
          <a:xfrm>
            <a:off x="431803" y="3719622"/>
            <a:ext cx="823948" cy="361607"/>
          </a:xfrm>
          <a:prstGeom prst="rect">
            <a:avLst/>
          </a:prstGeom>
        </p:spPr>
        <p:txBody>
          <a:bodyPr wrap="none" lIns="91410" tIns="45705" rIns="91410" bIns="45705">
            <a:spAutoFit/>
          </a:bodyPr>
          <a:lstStyle/>
          <a:p>
            <a:pPr marL="12697">
              <a:lnSpc>
                <a:spcPts val="2144"/>
              </a:lnSpc>
              <a:spcBef>
                <a:spcPts val="107"/>
              </a:spcBef>
            </a:pPr>
            <a:r>
              <a:rPr lang="en-US" sz="2000" spc="4" dirty="0">
                <a:solidFill>
                  <a:prstClr val="black"/>
                </a:solidFill>
                <a:latin typeface="Times New Roman"/>
                <a:cs typeface="Times New Roman"/>
              </a:rPr>
              <a:t>wh</a:t>
            </a:r>
            <a:r>
              <a:rPr lang="en-US" sz="2000" spc="-14" dirty="0">
                <a:solidFill>
                  <a:prstClr val="black"/>
                </a:solidFill>
                <a:latin typeface="Times New Roman"/>
                <a:cs typeface="Times New Roman"/>
              </a:rPr>
              <a:t>e</a:t>
            </a:r>
            <a:r>
              <a:rPr lang="en-US" sz="2000" spc="4" dirty="0">
                <a:solidFill>
                  <a:prstClr val="black"/>
                </a:solidFill>
                <a:latin typeface="Times New Roman"/>
                <a:cs typeface="Times New Roman"/>
              </a:rPr>
              <a:t>r</a:t>
            </a:r>
            <a:r>
              <a:rPr lang="en-US" sz="2000" dirty="0">
                <a:solidFill>
                  <a:prstClr val="black"/>
                </a:solidFill>
                <a:latin typeface="Times New Roman"/>
                <a:cs typeface="Times New Roman"/>
              </a:rPr>
              <a:t>e</a:t>
            </a:r>
          </a:p>
        </p:txBody>
      </p:sp>
      <p:sp>
        <p:nvSpPr>
          <p:cNvPr id="7" name="Rectangle 6"/>
          <p:cNvSpPr/>
          <p:nvPr/>
        </p:nvSpPr>
        <p:spPr>
          <a:xfrm>
            <a:off x="1735994" y="3150476"/>
            <a:ext cx="4318000" cy="1567096"/>
          </a:xfrm>
          <a:prstGeom prst="rect">
            <a:avLst/>
          </a:prstGeom>
        </p:spPr>
        <p:txBody>
          <a:bodyPr lIns="91410" tIns="45705" rIns="91410" bIns="45705">
            <a:spAutoFit/>
          </a:bodyPr>
          <a:lstStyle/>
          <a:p>
            <a:pPr marL="12700">
              <a:lnSpc>
                <a:spcPts val="2144"/>
              </a:lnSpc>
              <a:spcBef>
                <a:spcPts val="107"/>
              </a:spcBef>
            </a:pPr>
            <a:r>
              <a:rPr lang="en-US" sz="2000" dirty="0">
                <a:solidFill>
                  <a:prstClr val="black"/>
                </a:solidFill>
                <a:latin typeface="Times New Roman"/>
                <a:cs typeface="Times New Roman"/>
              </a:rPr>
              <a:t>N</a:t>
            </a:r>
          </a:p>
          <a:p>
            <a:pPr marL="12700">
              <a:lnSpc>
                <a:spcPts val="2144"/>
              </a:lnSpc>
              <a:spcBef>
                <a:spcPts val="107"/>
              </a:spcBef>
            </a:pPr>
            <a:endParaRPr lang="en-US" sz="2000" dirty="0">
              <a:solidFill>
                <a:prstClr val="black"/>
              </a:solidFill>
              <a:latin typeface="Times New Roman"/>
              <a:cs typeface="Times New Roman"/>
            </a:endParaRPr>
          </a:p>
          <a:p>
            <a:pPr marL="12697" marR="63740">
              <a:lnSpc>
                <a:spcPct val="100041"/>
              </a:lnSpc>
            </a:pPr>
            <a:r>
              <a:rPr lang="en-US" sz="2000" dirty="0">
                <a:solidFill>
                  <a:prstClr val="black"/>
                </a:solidFill>
                <a:latin typeface="Times New Roman"/>
                <a:cs typeface="Times New Roman"/>
              </a:rPr>
              <a:t>t</a:t>
            </a:r>
          </a:p>
          <a:p>
            <a:pPr marL="12697" marR="63740">
              <a:lnSpc>
                <a:spcPct val="100041"/>
              </a:lnSpc>
            </a:pPr>
            <a:r>
              <a:rPr lang="en-US" sz="2000" i="1" dirty="0">
                <a:solidFill>
                  <a:prstClr val="black"/>
                </a:solidFill>
                <a:latin typeface="Times New Roman"/>
                <a:cs typeface="Times New Roman"/>
              </a:rPr>
              <a:t> </a:t>
            </a:r>
          </a:p>
          <a:p>
            <a:pPr marL="12697" marR="63740">
              <a:lnSpc>
                <a:spcPct val="100041"/>
              </a:lnSpc>
            </a:pPr>
            <a:r>
              <a:rPr lang="en-US" sz="2000" dirty="0">
                <a:solidFill>
                  <a:prstClr val="black"/>
                </a:solidFill>
                <a:latin typeface="Times New Roman"/>
                <a:cs typeface="Times New Roman"/>
              </a:rPr>
              <a:t>k</a:t>
            </a:r>
          </a:p>
        </p:txBody>
      </p:sp>
      <p:sp>
        <p:nvSpPr>
          <p:cNvPr id="8" name="Rectangle 7"/>
          <p:cNvSpPr/>
          <p:nvPr/>
        </p:nvSpPr>
        <p:spPr>
          <a:xfrm>
            <a:off x="2159000" y="3169235"/>
            <a:ext cx="5207000" cy="361637"/>
          </a:xfrm>
          <a:prstGeom prst="rect">
            <a:avLst/>
          </a:prstGeom>
        </p:spPr>
        <p:txBody>
          <a:bodyPr wrap="square" lIns="91410" tIns="45705" rIns="91410" bIns="45705">
            <a:spAutoFit/>
          </a:bodyPr>
          <a:lstStyle/>
          <a:p>
            <a:pPr marL="12697">
              <a:lnSpc>
                <a:spcPts val="2144"/>
              </a:lnSpc>
              <a:spcBef>
                <a:spcPts val="107"/>
              </a:spcBef>
            </a:pPr>
            <a:r>
              <a:rPr lang="en-US" sz="2000" spc="-4" dirty="0">
                <a:solidFill>
                  <a:prstClr val="black"/>
                </a:solidFill>
                <a:latin typeface="Times New Roman"/>
                <a:cs typeface="Times New Roman"/>
              </a:rPr>
              <a:t>t</a:t>
            </a:r>
            <a:r>
              <a:rPr lang="en-US" sz="2000" spc="4" dirty="0">
                <a:solidFill>
                  <a:prstClr val="black"/>
                </a:solidFill>
                <a:latin typeface="Times New Roman"/>
                <a:cs typeface="Times New Roman"/>
              </a:rPr>
              <a:t>h</a:t>
            </a:r>
            <a:r>
              <a:rPr lang="en-US" sz="2000" dirty="0">
                <a:solidFill>
                  <a:prstClr val="black"/>
                </a:solidFill>
                <a:latin typeface="Times New Roman"/>
                <a:cs typeface="Times New Roman"/>
              </a:rPr>
              <a:t>e </a:t>
            </a:r>
            <a:r>
              <a:rPr lang="en-US" sz="2000" spc="-14" dirty="0">
                <a:solidFill>
                  <a:prstClr val="black"/>
                </a:solidFill>
                <a:latin typeface="Times New Roman"/>
                <a:cs typeface="Times New Roman"/>
              </a:rPr>
              <a:t>t</a:t>
            </a:r>
            <a:r>
              <a:rPr lang="en-US" sz="2000" spc="4" dirty="0">
                <a:solidFill>
                  <a:prstClr val="black"/>
                </a:solidFill>
                <a:latin typeface="Times New Roman"/>
                <a:cs typeface="Times New Roman"/>
              </a:rPr>
              <a:t>o</a:t>
            </a:r>
            <a:r>
              <a:rPr lang="en-US" sz="2000" spc="-4" dirty="0">
                <a:solidFill>
                  <a:prstClr val="black"/>
                </a:solidFill>
                <a:latin typeface="Times New Roman"/>
                <a:cs typeface="Times New Roman"/>
              </a:rPr>
              <a:t>t</a:t>
            </a:r>
            <a:r>
              <a:rPr lang="en-US" sz="2000" dirty="0">
                <a:solidFill>
                  <a:prstClr val="black"/>
                </a:solidFill>
                <a:latin typeface="Times New Roman"/>
                <a:cs typeface="Times New Roman"/>
              </a:rPr>
              <a:t>al</a:t>
            </a:r>
            <a:r>
              <a:rPr lang="en-US" sz="2000" spc="-14" dirty="0">
                <a:solidFill>
                  <a:prstClr val="black"/>
                </a:solidFill>
                <a:latin typeface="Times New Roman"/>
                <a:cs typeface="Times New Roman"/>
              </a:rPr>
              <a:t> </a:t>
            </a:r>
            <a:r>
              <a:rPr lang="en-US" sz="2000" spc="-4" dirty="0">
                <a:solidFill>
                  <a:prstClr val="black"/>
                </a:solidFill>
                <a:latin typeface="Times New Roman"/>
                <a:cs typeface="Times New Roman"/>
              </a:rPr>
              <a:t>n</a:t>
            </a:r>
            <a:r>
              <a:rPr lang="en-US" sz="2000" spc="4" dirty="0">
                <a:solidFill>
                  <a:prstClr val="black"/>
                </a:solidFill>
                <a:latin typeface="Times New Roman"/>
                <a:cs typeface="Times New Roman"/>
              </a:rPr>
              <a:t>u</a:t>
            </a:r>
            <a:r>
              <a:rPr lang="en-US" sz="2000" spc="-25" dirty="0">
                <a:solidFill>
                  <a:prstClr val="black"/>
                </a:solidFill>
                <a:latin typeface="Times New Roman"/>
                <a:cs typeface="Times New Roman"/>
              </a:rPr>
              <a:t>m</a:t>
            </a:r>
            <a:r>
              <a:rPr lang="en-US" sz="2000" spc="-4" dirty="0">
                <a:solidFill>
                  <a:prstClr val="black"/>
                </a:solidFill>
                <a:latin typeface="Times New Roman"/>
                <a:cs typeface="Times New Roman"/>
              </a:rPr>
              <a:t>b</a:t>
            </a:r>
            <a:r>
              <a:rPr lang="en-US" sz="2000" dirty="0">
                <a:solidFill>
                  <a:prstClr val="black"/>
                </a:solidFill>
                <a:latin typeface="Times New Roman"/>
                <a:cs typeface="Times New Roman"/>
              </a:rPr>
              <a:t>er </a:t>
            </a:r>
            <a:r>
              <a:rPr lang="en-US" sz="2000" spc="-4" dirty="0">
                <a:solidFill>
                  <a:prstClr val="black"/>
                </a:solidFill>
                <a:latin typeface="Times New Roman"/>
                <a:cs typeface="Times New Roman"/>
              </a:rPr>
              <a:t>o</a:t>
            </a:r>
            <a:r>
              <a:rPr lang="en-US" sz="2000" dirty="0">
                <a:solidFill>
                  <a:prstClr val="black"/>
                </a:solidFill>
                <a:latin typeface="Times New Roman"/>
                <a:cs typeface="Times New Roman"/>
              </a:rPr>
              <a:t>f </a:t>
            </a:r>
            <a:r>
              <a:rPr lang="en-US" sz="2000" spc="4" dirty="0">
                <a:solidFill>
                  <a:prstClr val="black"/>
                </a:solidFill>
                <a:latin typeface="Times New Roman"/>
                <a:cs typeface="Times New Roman"/>
              </a:rPr>
              <a:t>v</a:t>
            </a:r>
            <a:r>
              <a:rPr lang="en-US" sz="2000" spc="-4" dirty="0">
                <a:solidFill>
                  <a:prstClr val="black"/>
                </a:solidFill>
                <a:latin typeface="Times New Roman"/>
                <a:cs typeface="Times New Roman"/>
              </a:rPr>
              <a:t>i</a:t>
            </a:r>
            <a:r>
              <a:rPr lang="en-US" sz="2000" spc="-14" dirty="0">
                <a:solidFill>
                  <a:prstClr val="black"/>
                </a:solidFill>
                <a:latin typeface="Times New Roman"/>
                <a:cs typeface="Times New Roman"/>
              </a:rPr>
              <a:t>a</a:t>
            </a:r>
            <a:r>
              <a:rPr lang="en-US" sz="2000" spc="4" dirty="0">
                <a:solidFill>
                  <a:prstClr val="black"/>
                </a:solidFill>
                <a:latin typeface="Times New Roman"/>
                <a:cs typeface="Times New Roman"/>
              </a:rPr>
              <a:t>b</a:t>
            </a:r>
            <a:r>
              <a:rPr lang="en-US" sz="2000" spc="-4" dirty="0">
                <a:solidFill>
                  <a:prstClr val="black"/>
                </a:solidFill>
                <a:latin typeface="Times New Roman"/>
                <a:cs typeface="Times New Roman"/>
              </a:rPr>
              <a:t>l</a:t>
            </a:r>
            <a:r>
              <a:rPr lang="en-US" sz="2000" dirty="0">
                <a:solidFill>
                  <a:prstClr val="black"/>
                </a:solidFill>
                <a:latin typeface="Times New Roman"/>
                <a:cs typeface="Times New Roman"/>
              </a:rPr>
              <a:t>e</a:t>
            </a:r>
            <a:r>
              <a:rPr lang="en-US" sz="2000" spc="-9" dirty="0">
                <a:solidFill>
                  <a:prstClr val="black"/>
                </a:solidFill>
                <a:latin typeface="Times New Roman"/>
                <a:cs typeface="Times New Roman"/>
              </a:rPr>
              <a:t> </a:t>
            </a:r>
            <a:r>
              <a:rPr lang="en-US" sz="2000" spc="-4" dirty="0">
                <a:solidFill>
                  <a:prstClr val="black"/>
                </a:solidFill>
                <a:latin typeface="Times New Roman"/>
                <a:cs typeface="Times New Roman"/>
              </a:rPr>
              <a:t>o</a:t>
            </a:r>
            <a:r>
              <a:rPr lang="en-US" sz="2000" spc="4" dirty="0">
                <a:solidFill>
                  <a:prstClr val="black"/>
                </a:solidFill>
                <a:latin typeface="Times New Roman"/>
                <a:cs typeface="Times New Roman"/>
              </a:rPr>
              <a:t>r</a:t>
            </a:r>
            <a:r>
              <a:rPr lang="en-US" sz="2000" spc="-4" dirty="0">
                <a:solidFill>
                  <a:prstClr val="black"/>
                </a:solidFill>
                <a:latin typeface="Times New Roman"/>
                <a:cs typeface="Times New Roman"/>
              </a:rPr>
              <a:t>g</a:t>
            </a:r>
            <a:r>
              <a:rPr lang="en-US" sz="2000" dirty="0">
                <a:solidFill>
                  <a:prstClr val="black"/>
                </a:solidFill>
                <a:latin typeface="Times New Roman"/>
                <a:cs typeface="Times New Roman"/>
              </a:rPr>
              <a:t>a</a:t>
            </a:r>
            <a:r>
              <a:rPr lang="en-US" sz="2000" spc="4" dirty="0">
                <a:solidFill>
                  <a:prstClr val="black"/>
                </a:solidFill>
                <a:latin typeface="Times New Roman"/>
                <a:cs typeface="Times New Roman"/>
              </a:rPr>
              <a:t>n</a:t>
            </a:r>
            <a:r>
              <a:rPr lang="en-US" sz="2000" spc="-4" dirty="0">
                <a:solidFill>
                  <a:prstClr val="black"/>
                </a:solidFill>
                <a:latin typeface="Times New Roman"/>
                <a:cs typeface="Times New Roman"/>
              </a:rPr>
              <a:t>i</a:t>
            </a:r>
            <a:r>
              <a:rPr lang="en-US" sz="2000" dirty="0">
                <a:solidFill>
                  <a:prstClr val="black"/>
                </a:solidFill>
                <a:latin typeface="Times New Roman"/>
                <a:cs typeface="Times New Roman"/>
              </a:rPr>
              <a:t>s</a:t>
            </a:r>
            <a:r>
              <a:rPr lang="en-US" sz="2000" spc="-25" dirty="0">
                <a:solidFill>
                  <a:prstClr val="black"/>
                </a:solidFill>
                <a:latin typeface="Times New Roman"/>
                <a:cs typeface="Times New Roman"/>
              </a:rPr>
              <a:t>m</a:t>
            </a:r>
            <a:r>
              <a:rPr lang="en-US" sz="2000" dirty="0">
                <a:solidFill>
                  <a:prstClr val="black"/>
                </a:solidFill>
                <a:latin typeface="Times New Roman"/>
                <a:cs typeface="Times New Roman"/>
              </a:rPr>
              <a:t>s</a:t>
            </a:r>
            <a:r>
              <a:rPr lang="en-US" sz="2000" spc="-4" dirty="0">
                <a:solidFill>
                  <a:prstClr val="black"/>
                </a:solidFill>
                <a:latin typeface="Times New Roman"/>
                <a:cs typeface="Times New Roman"/>
              </a:rPr>
              <a:t> </a:t>
            </a:r>
            <a:r>
              <a:rPr lang="en-US" sz="2000" spc="4" dirty="0">
                <a:solidFill>
                  <a:prstClr val="black"/>
                </a:solidFill>
                <a:latin typeface="Times New Roman"/>
                <a:cs typeface="Times New Roman"/>
              </a:rPr>
              <a:t>pr</a:t>
            </a:r>
            <a:r>
              <a:rPr lang="en-US" sz="2000" spc="-14" dirty="0">
                <a:solidFill>
                  <a:prstClr val="black"/>
                </a:solidFill>
                <a:latin typeface="Times New Roman"/>
                <a:cs typeface="Times New Roman"/>
              </a:rPr>
              <a:t>e</a:t>
            </a:r>
            <a:r>
              <a:rPr lang="en-US" sz="2000" dirty="0">
                <a:solidFill>
                  <a:prstClr val="black"/>
                </a:solidFill>
                <a:latin typeface="Times New Roman"/>
                <a:cs typeface="Times New Roman"/>
              </a:rPr>
              <a:t>s</a:t>
            </a:r>
            <a:r>
              <a:rPr lang="en-US" sz="2000" spc="-14" dirty="0">
                <a:solidFill>
                  <a:prstClr val="black"/>
                </a:solidFill>
                <a:latin typeface="Times New Roman"/>
                <a:cs typeface="Times New Roman"/>
              </a:rPr>
              <a:t>e</a:t>
            </a:r>
            <a:r>
              <a:rPr lang="en-US" sz="2000" spc="4" dirty="0">
                <a:solidFill>
                  <a:prstClr val="black"/>
                </a:solidFill>
                <a:latin typeface="Times New Roman"/>
                <a:cs typeface="Times New Roman"/>
              </a:rPr>
              <a:t>n</a:t>
            </a:r>
            <a:r>
              <a:rPr lang="en-US" sz="2000" dirty="0">
                <a:solidFill>
                  <a:prstClr val="black"/>
                </a:solidFill>
                <a:latin typeface="Times New Roman"/>
                <a:cs typeface="Times New Roman"/>
              </a:rPr>
              <a:t>t</a:t>
            </a:r>
          </a:p>
        </p:txBody>
      </p:sp>
      <p:sp>
        <p:nvSpPr>
          <p:cNvPr id="10" name="TextBox 9"/>
          <p:cNvSpPr txBox="1"/>
          <p:nvPr/>
        </p:nvSpPr>
        <p:spPr>
          <a:xfrm>
            <a:off x="2235202" y="3749358"/>
            <a:ext cx="3037309" cy="369302"/>
          </a:xfrm>
          <a:prstGeom prst="rect">
            <a:avLst/>
          </a:prstGeom>
          <a:noFill/>
        </p:spPr>
        <p:txBody>
          <a:bodyPr wrap="none" lIns="91410" tIns="45705" rIns="91410" bIns="45705" rtlCol="0">
            <a:spAutoFit/>
          </a:bodyPr>
          <a:lstStyle/>
          <a:p>
            <a:r>
              <a:rPr lang="en-US" dirty="0" smtClean="0"/>
              <a:t>Time of sterilization treatment</a:t>
            </a:r>
            <a:endParaRPr lang="en-US" dirty="0"/>
          </a:p>
        </p:txBody>
      </p:sp>
      <p:sp>
        <p:nvSpPr>
          <p:cNvPr id="11" name="TextBox 10"/>
          <p:cNvSpPr txBox="1"/>
          <p:nvPr/>
        </p:nvSpPr>
        <p:spPr>
          <a:xfrm>
            <a:off x="2264064" y="4348239"/>
            <a:ext cx="5220536" cy="369302"/>
          </a:xfrm>
          <a:prstGeom prst="rect">
            <a:avLst/>
          </a:prstGeom>
          <a:noFill/>
        </p:spPr>
        <p:txBody>
          <a:bodyPr wrap="none" lIns="91410" tIns="45705" rIns="91410" bIns="45705" rtlCol="0">
            <a:spAutoFit/>
          </a:bodyPr>
          <a:lstStyle/>
          <a:p>
            <a:r>
              <a:rPr lang="en-US" dirty="0" smtClean="0"/>
              <a:t>Reaction constant of the reaction( specific death rate)</a:t>
            </a:r>
            <a:endParaRPr lang="en-US" dirty="0"/>
          </a:p>
        </p:txBody>
      </p:sp>
      <p:sp>
        <p:nvSpPr>
          <p:cNvPr id="12" name="TextBox 11"/>
          <p:cNvSpPr txBox="1"/>
          <p:nvPr/>
        </p:nvSpPr>
        <p:spPr>
          <a:xfrm>
            <a:off x="2489198" y="4787394"/>
            <a:ext cx="6047942" cy="1200298"/>
          </a:xfrm>
          <a:prstGeom prst="rect">
            <a:avLst/>
          </a:prstGeom>
          <a:noFill/>
        </p:spPr>
        <p:txBody>
          <a:bodyPr wrap="none" lIns="91410" tIns="45705" rIns="91410" bIns="45705" rtlCol="0">
            <a:spAutoFit/>
          </a:bodyPr>
          <a:lstStyle/>
          <a:p>
            <a:pPr marL="285660" indent="-285660">
              <a:buFontTx/>
              <a:buChar char="-"/>
            </a:pPr>
            <a:r>
              <a:rPr lang="en-US" dirty="0" smtClean="0"/>
              <a:t>Dependent on the species</a:t>
            </a:r>
          </a:p>
          <a:p>
            <a:pPr marL="285660" indent="-285660">
              <a:buFontTx/>
              <a:buChar char="-"/>
            </a:pPr>
            <a:r>
              <a:rPr lang="en-US" dirty="0" smtClean="0"/>
              <a:t>Dependent on the physiological form( vegetative cell, spore</a:t>
            </a:r>
          </a:p>
          <a:p>
            <a:pPr marL="285660" indent="-285660">
              <a:buFontTx/>
              <a:buChar char="-"/>
            </a:pPr>
            <a:r>
              <a:rPr lang="en-US" dirty="0" smtClean="0"/>
              <a:t>Dependent on temperature(</a:t>
            </a:r>
          </a:p>
          <a:p>
            <a:pPr marL="285660" indent="-285660">
              <a:buFontTx/>
              <a:buChar char="-"/>
            </a:pPr>
            <a:endParaRPr lang="en-US"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0554" y="5276865"/>
            <a:ext cx="2171700" cy="437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295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171450"/>
            <a:ext cx="6553200" cy="1214050"/>
          </a:xfrm>
          <a:prstGeom prst="rect">
            <a:avLst/>
          </a:prstGeom>
        </p:spPr>
        <p:txBody>
          <a:bodyPr wrap="square" lIns="91410" tIns="45705" rIns="91410" bIns="45705">
            <a:spAutoFit/>
          </a:bodyPr>
          <a:lstStyle/>
          <a:p>
            <a:pPr algn="ctr">
              <a:lnSpc>
                <a:spcPts val="4594"/>
              </a:lnSpc>
              <a:spcBef>
                <a:spcPts val="229"/>
              </a:spcBef>
            </a:pPr>
            <a:r>
              <a:rPr lang="en-US" sz="3600" b="1" dirty="0">
                <a:solidFill>
                  <a:prstClr val="black"/>
                </a:solidFill>
                <a:latin typeface="Times New Roman"/>
                <a:cs typeface="Times New Roman"/>
              </a:rPr>
              <a:t>Ki</a:t>
            </a:r>
            <a:r>
              <a:rPr lang="en-US" sz="3600" b="1" spc="-4" dirty="0">
                <a:solidFill>
                  <a:prstClr val="black"/>
                </a:solidFill>
                <a:latin typeface="Times New Roman"/>
                <a:cs typeface="Times New Roman"/>
              </a:rPr>
              <a:t>n</a:t>
            </a:r>
            <a:r>
              <a:rPr lang="en-US" sz="3600" b="1" dirty="0">
                <a:solidFill>
                  <a:prstClr val="black"/>
                </a:solidFill>
                <a:latin typeface="Times New Roman"/>
                <a:cs typeface="Times New Roman"/>
              </a:rPr>
              <a:t>etics </a:t>
            </a:r>
            <a:r>
              <a:rPr lang="en-US" sz="3600" b="1" spc="4" dirty="0">
                <a:solidFill>
                  <a:prstClr val="black"/>
                </a:solidFill>
                <a:latin typeface="Times New Roman"/>
                <a:cs typeface="Times New Roman"/>
              </a:rPr>
              <a:t>o</a:t>
            </a:r>
            <a:r>
              <a:rPr lang="en-US" sz="3600" b="1" dirty="0">
                <a:solidFill>
                  <a:prstClr val="black"/>
                </a:solidFill>
                <a:latin typeface="Times New Roman"/>
                <a:cs typeface="Times New Roman"/>
              </a:rPr>
              <a:t>f </a:t>
            </a:r>
            <a:r>
              <a:rPr lang="en-US" sz="3600" b="1" spc="-9" dirty="0">
                <a:solidFill>
                  <a:prstClr val="black"/>
                </a:solidFill>
                <a:latin typeface="Times New Roman"/>
                <a:cs typeface="Times New Roman"/>
              </a:rPr>
              <a:t>s</a:t>
            </a:r>
            <a:r>
              <a:rPr lang="en-US" sz="3600" b="1" dirty="0">
                <a:solidFill>
                  <a:prstClr val="black"/>
                </a:solidFill>
                <a:latin typeface="Times New Roman"/>
                <a:cs typeface="Times New Roman"/>
              </a:rPr>
              <a:t>teriliz</a:t>
            </a:r>
            <a:r>
              <a:rPr lang="en-US" sz="3600" b="1" spc="-9" dirty="0">
                <a:solidFill>
                  <a:prstClr val="black"/>
                </a:solidFill>
                <a:latin typeface="Times New Roman"/>
                <a:cs typeface="Times New Roman"/>
              </a:rPr>
              <a:t>a</a:t>
            </a:r>
            <a:r>
              <a:rPr lang="en-US" sz="3600" b="1" dirty="0">
                <a:solidFill>
                  <a:prstClr val="black"/>
                </a:solidFill>
                <a:latin typeface="Times New Roman"/>
                <a:cs typeface="Times New Roman"/>
              </a:rPr>
              <a:t>ti</a:t>
            </a:r>
            <a:r>
              <a:rPr lang="en-US" sz="3600" b="1" spc="4" dirty="0">
                <a:solidFill>
                  <a:prstClr val="black"/>
                </a:solidFill>
                <a:latin typeface="Times New Roman"/>
                <a:cs typeface="Times New Roman"/>
              </a:rPr>
              <a:t>o</a:t>
            </a:r>
            <a:r>
              <a:rPr lang="en-US" sz="3600" b="1" dirty="0">
                <a:solidFill>
                  <a:prstClr val="black"/>
                </a:solidFill>
                <a:latin typeface="Times New Roman"/>
                <a:cs typeface="Times New Roman"/>
              </a:rPr>
              <a:t>n</a:t>
            </a:r>
          </a:p>
          <a:p>
            <a:pPr marL="446655" marR="487455" algn="ctr">
              <a:lnSpc>
                <a:spcPct val="95825"/>
              </a:lnSpc>
            </a:pPr>
            <a:endParaRPr lang="en-US" sz="3600" b="1" dirty="0">
              <a:solidFill>
                <a:prstClr val="black"/>
              </a:solidFill>
              <a:latin typeface="Times New Roman"/>
              <a:cs typeface="Times New Roman"/>
            </a:endParaRPr>
          </a:p>
        </p:txBody>
      </p:sp>
      <p:sp>
        <p:nvSpPr>
          <p:cNvPr id="4" name="TextBox 3"/>
          <p:cNvSpPr txBox="1"/>
          <p:nvPr/>
        </p:nvSpPr>
        <p:spPr>
          <a:xfrm>
            <a:off x="203199" y="1085866"/>
            <a:ext cx="7924801" cy="954077"/>
          </a:xfrm>
          <a:prstGeom prst="rect">
            <a:avLst/>
          </a:prstGeom>
          <a:noFill/>
        </p:spPr>
        <p:txBody>
          <a:bodyPr wrap="square" lIns="91410" tIns="45705" rIns="91410" bIns="45705" rtlCol="0">
            <a:spAutoFit/>
          </a:bodyPr>
          <a:lstStyle/>
          <a:p>
            <a:pPr marL="285660" indent="-285660">
              <a:buFont typeface="Arial" panose="020B0604020202020204" pitchFamily="34" charset="0"/>
              <a:buChar char="•"/>
            </a:pPr>
            <a:r>
              <a:rPr lang="en-US" sz="2800" dirty="0">
                <a:solidFill>
                  <a:prstClr val="black"/>
                </a:solidFill>
                <a:latin typeface="Times New Roman" panose="02020603050405020304" pitchFamily="18" charset="0"/>
                <a:cs typeface="Times New Roman" panose="02020603050405020304" pitchFamily="18" charset="0"/>
              </a:rPr>
              <a:t>Destruction of microorganisms by steam is represented by first order reaction  </a:t>
            </a:r>
          </a:p>
        </p:txBody>
      </p:sp>
      <p:sp>
        <p:nvSpPr>
          <p:cNvPr id="5" name="Rectangle 4"/>
          <p:cNvSpPr/>
          <p:nvPr/>
        </p:nvSpPr>
        <p:spPr>
          <a:xfrm>
            <a:off x="2691232" y="2500684"/>
            <a:ext cx="5145900" cy="523190"/>
          </a:xfrm>
          <a:prstGeom prst="rect">
            <a:avLst/>
          </a:prstGeom>
        </p:spPr>
        <p:txBody>
          <a:bodyPr wrap="none" lIns="91410" tIns="45705" rIns="91410" bIns="45705">
            <a:spAutoFit/>
          </a:bodyPr>
          <a:lstStyle/>
          <a:p>
            <a:pPr defTabSz="914100"/>
            <a:r>
              <a:rPr lang="en-US" altLang="en-US" sz="2800" kern="0" dirty="0">
                <a:solidFill>
                  <a:srgbClr val="003366"/>
                </a:solidFill>
                <a:latin typeface="Times New Roman" panose="02020603050405020304" pitchFamily="18" charset="0"/>
                <a:ea typeface="ＭＳ Ｐゴシック" pitchFamily="34" charset="-128"/>
                <a:cs typeface="Times New Roman" panose="02020603050405020304" pitchFamily="18" charset="0"/>
              </a:rPr>
              <a:t>-</a:t>
            </a:r>
            <a:r>
              <a:rPr lang="en-US" altLang="en-US" sz="2800" kern="0" dirty="0">
                <a:solidFill>
                  <a:prstClr val="black"/>
                </a:solidFill>
                <a:latin typeface="Times New Roman" panose="02020603050405020304" pitchFamily="18" charset="0"/>
                <a:ea typeface="ＭＳ Ｐゴシック" pitchFamily="34" charset="-128"/>
                <a:cs typeface="Times New Roman" panose="02020603050405020304" pitchFamily="18" charset="0"/>
              </a:rPr>
              <a:t>dN/</a:t>
            </a:r>
            <a:r>
              <a:rPr lang="en-US" altLang="en-US" sz="2800" kern="0" dirty="0" err="1">
                <a:solidFill>
                  <a:prstClr val="black"/>
                </a:solidFill>
                <a:latin typeface="Times New Roman" panose="02020603050405020304" pitchFamily="18" charset="0"/>
                <a:ea typeface="ＭＳ Ｐゴシック" pitchFamily="34" charset="-128"/>
                <a:cs typeface="Times New Roman" panose="02020603050405020304" pitchFamily="18" charset="0"/>
              </a:rPr>
              <a:t>dt</a:t>
            </a:r>
            <a:r>
              <a:rPr lang="en-US" altLang="en-US" sz="2800" kern="0" dirty="0">
                <a:solidFill>
                  <a:prstClr val="black"/>
                </a:solidFill>
                <a:latin typeface="Times New Roman" panose="02020603050405020304" pitchFamily="18" charset="0"/>
                <a:ea typeface="ＭＳ Ｐゴシック" pitchFamily="34" charset="-128"/>
                <a:cs typeface="Times New Roman" panose="02020603050405020304" pitchFamily="18" charset="0"/>
              </a:rPr>
              <a:t> = kN                               (1)</a:t>
            </a:r>
            <a:endParaRPr lang="en-US" sz="2800" kern="0" dirty="0">
              <a:solidFill>
                <a:prstClr val="black"/>
              </a:solidFill>
              <a:latin typeface="Times New Roman" panose="02020603050405020304" pitchFamily="18" charset="0"/>
              <a:cs typeface="Times New Roman" panose="02020603050405020304" pitchFamily="18" charset="0"/>
            </a:endParaRPr>
          </a:p>
        </p:txBody>
      </p:sp>
      <p:sp>
        <p:nvSpPr>
          <p:cNvPr id="7" name="Rectangle 6"/>
          <p:cNvSpPr/>
          <p:nvPr/>
        </p:nvSpPr>
        <p:spPr>
          <a:xfrm>
            <a:off x="1735994" y="3150491"/>
            <a:ext cx="4318000" cy="951543"/>
          </a:xfrm>
          <a:prstGeom prst="rect">
            <a:avLst/>
          </a:prstGeom>
        </p:spPr>
        <p:txBody>
          <a:bodyPr lIns="91410" tIns="45705" rIns="91410" bIns="45705">
            <a:spAutoFit/>
          </a:bodyPr>
          <a:lstStyle/>
          <a:p>
            <a:pPr marL="12700">
              <a:lnSpc>
                <a:spcPts val="2144"/>
              </a:lnSpc>
              <a:spcBef>
                <a:spcPts val="107"/>
              </a:spcBef>
            </a:pPr>
            <a:endParaRPr lang="en-US" sz="2000" dirty="0">
              <a:solidFill>
                <a:prstClr val="black"/>
              </a:solidFill>
              <a:latin typeface="Times New Roman"/>
              <a:cs typeface="Times New Roman"/>
            </a:endParaRPr>
          </a:p>
          <a:p>
            <a:pPr marL="12700">
              <a:lnSpc>
                <a:spcPts val="2144"/>
              </a:lnSpc>
              <a:spcBef>
                <a:spcPts val="107"/>
              </a:spcBef>
            </a:pPr>
            <a:endParaRPr lang="en-US" sz="2000" dirty="0">
              <a:solidFill>
                <a:prstClr val="black"/>
              </a:solidFill>
              <a:latin typeface="Times New Roman"/>
              <a:cs typeface="Times New Roman"/>
            </a:endParaRPr>
          </a:p>
          <a:p>
            <a:pPr marL="12697" marR="63740">
              <a:lnSpc>
                <a:spcPct val="100041"/>
              </a:lnSpc>
            </a:pPr>
            <a:r>
              <a:rPr lang="en-US" sz="2000" i="1" dirty="0">
                <a:solidFill>
                  <a:prstClr val="black"/>
                </a:solidFill>
                <a:latin typeface="Times New Roman"/>
                <a:cs typeface="Times New Roman"/>
              </a:rPr>
              <a:t> </a:t>
            </a:r>
          </a:p>
        </p:txBody>
      </p:sp>
      <p:sp>
        <p:nvSpPr>
          <p:cNvPr id="13" name="object 14"/>
          <p:cNvSpPr/>
          <p:nvPr/>
        </p:nvSpPr>
        <p:spPr>
          <a:xfrm>
            <a:off x="3386835" y="3023919"/>
            <a:ext cx="1557527" cy="1002791"/>
          </a:xfrm>
          <a:custGeom>
            <a:avLst/>
            <a:gdLst/>
            <a:ahLst/>
            <a:cxnLst/>
            <a:rect l="l" t="t" r="r" b="b"/>
            <a:pathLst>
              <a:path w="1557527" h="1002791">
                <a:moveTo>
                  <a:pt x="1545335" y="1002791"/>
                </a:moveTo>
                <a:lnTo>
                  <a:pt x="1557527" y="984503"/>
                </a:lnTo>
                <a:lnTo>
                  <a:pt x="1535627" y="983748"/>
                </a:lnTo>
                <a:lnTo>
                  <a:pt x="1511479" y="982916"/>
                </a:lnTo>
                <a:lnTo>
                  <a:pt x="1545335" y="1002791"/>
                </a:lnTo>
                <a:close/>
              </a:path>
              <a:path w="1557527" h="1002791">
                <a:moveTo>
                  <a:pt x="1504187" y="909827"/>
                </a:moveTo>
                <a:lnTo>
                  <a:pt x="1501139" y="917447"/>
                </a:lnTo>
                <a:lnTo>
                  <a:pt x="1563623" y="986027"/>
                </a:lnTo>
                <a:lnTo>
                  <a:pt x="1549907" y="1007363"/>
                </a:lnTo>
                <a:lnTo>
                  <a:pt x="1455419" y="999743"/>
                </a:lnTo>
                <a:lnTo>
                  <a:pt x="1461515" y="1005839"/>
                </a:lnTo>
                <a:lnTo>
                  <a:pt x="1467611" y="1005839"/>
                </a:lnTo>
                <a:lnTo>
                  <a:pt x="1577339" y="1010411"/>
                </a:lnTo>
                <a:lnTo>
                  <a:pt x="1527047" y="912875"/>
                </a:lnTo>
                <a:lnTo>
                  <a:pt x="1523999" y="906779"/>
                </a:lnTo>
                <a:lnTo>
                  <a:pt x="1516379" y="903731"/>
                </a:lnTo>
                <a:lnTo>
                  <a:pt x="1510283" y="906779"/>
                </a:lnTo>
                <a:lnTo>
                  <a:pt x="1504187" y="909827"/>
                </a:lnTo>
                <a:close/>
              </a:path>
              <a:path w="1557527" h="1002791">
                <a:moveTo>
                  <a:pt x="1511479" y="982916"/>
                </a:moveTo>
                <a:lnTo>
                  <a:pt x="1535627" y="983748"/>
                </a:lnTo>
                <a:lnTo>
                  <a:pt x="1557527" y="984503"/>
                </a:lnTo>
                <a:lnTo>
                  <a:pt x="1545335" y="1002791"/>
                </a:lnTo>
                <a:lnTo>
                  <a:pt x="1511479" y="982916"/>
                </a:lnTo>
                <a:lnTo>
                  <a:pt x="1469135" y="981455"/>
                </a:lnTo>
                <a:lnTo>
                  <a:pt x="1461515" y="979931"/>
                </a:lnTo>
                <a:lnTo>
                  <a:pt x="1456943" y="986027"/>
                </a:lnTo>
                <a:lnTo>
                  <a:pt x="1455419" y="993647"/>
                </a:lnTo>
                <a:lnTo>
                  <a:pt x="1455419" y="999743"/>
                </a:lnTo>
                <a:lnTo>
                  <a:pt x="1549907" y="1007363"/>
                </a:lnTo>
                <a:lnTo>
                  <a:pt x="1563623" y="986027"/>
                </a:lnTo>
                <a:lnTo>
                  <a:pt x="1501139" y="917447"/>
                </a:lnTo>
                <a:lnTo>
                  <a:pt x="1505711" y="925067"/>
                </a:lnTo>
                <a:lnTo>
                  <a:pt x="1523908" y="960761"/>
                </a:lnTo>
                <a:lnTo>
                  <a:pt x="13715" y="0"/>
                </a:lnTo>
                <a:lnTo>
                  <a:pt x="0" y="21335"/>
                </a:lnTo>
                <a:lnTo>
                  <a:pt x="1511479" y="982916"/>
                </a:lnTo>
                <a:close/>
              </a:path>
            </a:pathLst>
          </a:custGeom>
          <a:solidFill>
            <a:srgbClr val="00CC97"/>
          </a:solidFill>
        </p:spPr>
        <p:txBody>
          <a:bodyPr wrap="square" lIns="0" tIns="0" rIns="0" bIns="0" rtlCol="0">
            <a:noAutofit/>
          </a:bodyPr>
          <a:lstStyle/>
          <a:p>
            <a:endParaRPr dirty="0"/>
          </a:p>
        </p:txBody>
      </p:sp>
      <p:sp>
        <p:nvSpPr>
          <p:cNvPr id="3" name="Rectangle 2"/>
          <p:cNvSpPr/>
          <p:nvPr/>
        </p:nvSpPr>
        <p:spPr>
          <a:xfrm>
            <a:off x="1014051" y="3981450"/>
            <a:ext cx="6303106" cy="780342"/>
          </a:xfrm>
          <a:prstGeom prst="rect">
            <a:avLst/>
          </a:prstGeom>
        </p:spPr>
        <p:txBody>
          <a:bodyPr wrap="square" lIns="91410" tIns="45705" rIns="91410" bIns="45705">
            <a:spAutoFit/>
          </a:bodyPr>
          <a:lstStyle/>
          <a:p>
            <a:pPr marL="12697" marR="45658">
              <a:lnSpc>
                <a:spcPts val="2550"/>
              </a:lnSpc>
              <a:spcBef>
                <a:spcPts val="127"/>
              </a:spcBef>
            </a:pPr>
            <a:r>
              <a:rPr lang="en-US" sz="2400" b="1" spc="-4" dirty="0">
                <a:solidFill>
                  <a:prstClr val="black"/>
                </a:solidFill>
                <a:latin typeface="Times New Roman"/>
                <a:cs typeface="Times New Roman"/>
              </a:rPr>
              <a:t>C</a:t>
            </a:r>
            <a:r>
              <a:rPr lang="en-US" sz="2400" b="1" dirty="0">
                <a:solidFill>
                  <a:prstClr val="black"/>
                </a:solidFill>
                <a:latin typeface="Times New Roman"/>
                <a:cs typeface="Times New Roman"/>
              </a:rPr>
              <a:t>o</a:t>
            </a:r>
            <a:r>
              <a:rPr lang="en-US" sz="2400" b="1" spc="4" dirty="0">
                <a:solidFill>
                  <a:prstClr val="black"/>
                </a:solidFill>
                <a:latin typeface="Times New Roman"/>
                <a:cs typeface="Times New Roman"/>
              </a:rPr>
              <a:t>m</a:t>
            </a:r>
            <a:r>
              <a:rPr lang="en-US" sz="2400" b="1" dirty="0">
                <a:solidFill>
                  <a:prstClr val="black"/>
                </a:solidFill>
                <a:latin typeface="Times New Roman"/>
                <a:cs typeface="Times New Roman"/>
              </a:rPr>
              <a:t>pa</a:t>
            </a:r>
            <a:r>
              <a:rPr lang="en-US" sz="2400" b="1" spc="4" dirty="0">
                <a:solidFill>
                  <a:prstClr val="black"/>
                </a:solidFill>
                <a:latin typeface="Times New Roman"/>
                <a:cs typeface="Times New Roman"/>
              </a:rPr>
              <a:t>r</a:t>
            </a:r>
            <a:r>
              <a:rPr lang="en-US" sz="2400" b="1" dirty="0">
                <a:solidFill>
                  <a:prstClr val="black"/>
                </a:solidFill>
                <a:latin typeface="Times New Roman"/>
                <a:cs typeface="Times New Roman"/>
              </a:rPr>
              <a:t>e</a:t>
            </a:r>
            <a:r>
              <a:rPr lang="en-US" sz="2400" b="1" spc="-74" dirty="0">
                <a:solidFill>
                  <a:prstClr val="black"/>
                </a:solidFill>
                <a:latin typeface="Times New Roman"/>
                <a:cs typeface="Times New Roman"/>
              </a:rPr>
              <a:t> </a:t>
            </a:r>
            <a:r>
              <a:rPr lang="en-US" sz="2400" b="1" spc="4" dirty="0">
                <a:solidFill>
                  <a:prstClr val="black"/>
                </a:solidFill>
                <a:latin typeface="Times New Roman"/>
                <a:cs typeface="Times New Roman"/>
              </a:rPr>
              <a:t>t</a:t>
            </a:r>
            <a:r>
              <a:rPr lang="en-US" sz="2400" b="1" dirty="0">
                <a:solidFill>
                  <a:prstClr val="black"/>
                </a:solidFill>
                <a:latin typeface="Times New Roman"/>
                <a:cs typeface="Times New Roman"/>
              </a:rPr>
              <a:t>o</a:t>
            </a:r>
            <a:r>
              <a:rPr lang="en-US" sz="2400" b="1" spc="-19" dirty="0">
                <a:solidFill>
                  <a:prstClr val="black"/>
                </a:solidFill>
                <a:latin typeface="Times New Roman"/>
                <a:cs typeface="Times New Roman"/>
              </a:rPr>
              <a:t> </a:t>
            </a:r>
            <a:r>
              <a:rPr lang="en-US" sz="2400" b="1" dirty="0">
                <a:solidFill>
                  <a:prstClr val="black"/>
                </a:solidFill>
                <a:latin typeface="Times New Roman"/>
                <a:cs typeface="Times New Roman"/>
              </a:rPr>
              <a:t>g</a:t>
            </a:r>
            <a:r>
              <a:rPr lang="en-US" sz="2400" b="1" spc="4" dirty="0">
                <a:solidFill>
                  <a:prstClr val="black"/>
                </a:solidFill>
                <a:latin typeface="Times New Roman"/>
                <a:cs typeface="Times New Roman"/>
              </a:rPr>
              <a:t>r</a:t>
            </a:r>
            <a:r>
              <a:rPr lang="en-US" sz="2400" b="1" dirty="0">
                <a:solidFill>
                  <a:prstClr val="black"/>
                </a:solidFill>
                <a:latin typeface="Times New Roman"/>
                <a:cs typeface="Times New Roman"/>
              </a:rPr>
              <a:t>o</a:t>
            </a:r>
            <a:r>
              <a:rPr lang="en-US" sz="2400" b="1" spc="-14" dirty="0">
                <a:solidFill>
                  <a:prstClr val="black"/>
                </a:solidFill>
                <a:latin typeface="Times New Roman"/>
                <a:cs typeface="Times New Roman"/>
              </a:rPr>
              <a:t>w</a:t>
            </a:r>
            <a:r>
              <a:rPr lang="en-US" sz="2400" b="1" spc="4" dirty="0">
                <a:solidFill>
                  <a:prstClr val="black"/>
                </a:solidFill>
                <a:latin typeface="Times New Roman"/>
                <a:cs typeface="Times New Roman"/>
              </a:rPr>
              <a:t>t</a:t>
            </a:r>
            <a:r>
              <a:rPr lang="en-US" sz="2400" b="1" dirty="0">
                <a:solidFill>
                  <a:prstClr val="black"/>
                </a:solidFill>
                <a:latin typeface="Times New Roman"/>
                <a:cs typeface="Times New Roman"/>
              </a:rPr>
              <a:t>h</a:t>
            </a:r>
            <a:r>
              <a:rPr lang="en-US" sz="2400" b="1" spc="-62" dirty="0">
                <a:solidFill>
                  <a:prstClr val="black"/>
                </a:solidFill>
                <a:latin typeface="Times New Roman"/>
                <a:cs typeface="Times New Roman"/>
              </a:rPr>
              <a:t> </a:t>
            </a:r>
            <a:r>
              <a:rPr lang="en-US" sz="2400" b="1" spc="9" dirty="0">
                <a:solidFill>
                  <a:prstClr val="black"/>
                </a:solidFill>
                <a:latin typeface="Times New Roman"/>
                <a:cs typeface="Times New Roman"/>
              </a:rPr>
              <a:t>k</a:t>
            </a:r>
            <a:r>
              <a:rPr lang="en-US" sz="2400" b="1" spc="4" dirty="0">
                <a:solidFill>
                  <a:prstClr val="black"/>
                </a:solidFill>
                <a:latin typeface="Times New Roman"/>
                <a:cs typeface="Times New Roman"/>
              </a:rPr>
              <a:t>i</a:t>
            </a:r>
            <a:r>
              <a:rPr lang="en-US" sz="2400" b="1" spc="9" dirty="0">
                <a:solidFill>
                  <a:prstClr val="black"/>
                </a:solidFill>
                <a:latin typeface="Times New Roman"/>
                <a:cs typeface="Times New Roman"/>
              </a:rPr>
              <a:t>n</a:t>
            </a:r>
            <a:r>
              <a:rPr lang="en-US" sz="2400" b="1" spc="4" dirty="0">
                <a:solidFill>
                  <a:prstClr val="black"/>
                </a:solidFill>
                <a:latin typeface="Times New Roman"/>
                <a:cs typeface="Times New Roman"/>
              </a:rPr>
              <a:t>e</a:t>
            </a:r>
            <a:r>
              <a:rPr lang="en-US" sz="2400" b="1" spc="-4" dirty="0">
                <a:solidFill>
                  <a:prstClr val="black"/>
                </a:solidFill>
                <a:latin typeface="Times New Roman"/>
                <a:cs typeface="Times New Roman"/>
              </a:rPr>
              <a:t>t</a:t>
            </a:r>
            <a:r>
              <a:rPr lang="en-US" sz="2400" b="1" spc="4" dirty="0">
                <a:solidFill>
                  <a:prstClr val="black"/>
                </a:solidFill>
                <a:latin typeface="Times New Roman"/>
                <a:cs typeface="Times New Roman"/>
              </a:rPr>
              <a:t>ics</a:t>
            </a:r>
            <a:r>
              <a:rPr lang="en-US" sz="2400" b="1" dirty="0">
                <a:solidFill>
                  <a:prstClr val="black"/>
                </a:solidFill>
                <a:latin typeface="Times New Roman"/>
                <a:cs typeface="Times New Roman"/>
              </a:rPr>
              <a:t>:</a:t>
            </a:r>
            <a:r>
              <a:rPr lang="en-US" sz="2400" b="1" spc="-51" dirty="0">
                <a:solidFill>
                  <a:prstClr val="black"/>
                </a:solidFill>
                <a:latin typeface="Times New Roman"/>
                <a:cs typeface="Times New Roman"/>
              </a:rPr>
              <a:t> </a:t>
            </a:r>
            <a:r>
              <a:rPr lang="en-US" sz="2400" b="1" dirty="0">
                <a:solidFill>
                  <a:prstClr val="black"/>
                </a:solidFill>
                <a:latin typeface="Times New Roman"/>
                <a:cs typeface="Times New Roman"/>
              </a:rPr>
              <a:t>d</a:t>
            </a:r>
            <a:r>
              <a:rPr lang="en-US" sz="2400" b="1" spc="-9" dirty="0">
                <a:solidFill>
                  <a:prstClr val="black"/>
                </a:solidFill>
                <a:latin typeface="Times New Roman"/>
                <a:cs typeface="Times New Roman"/>
              </a:rPr>
              <a:t>x</a:t>
            </a:r>
            <a:r>
              <a:rPr lang="en-US" sz="2400" b="1" spc="4" dirty="0">
                <a:solidFill>
                  <a:prstClr val="black"/>
                </a:solidFill>
                <a:latin typeface="Times New Roman"/>
                <a:cs typeface="Times New Roman"/>
              </a:rPr>
              <a:t>/</a:t>
            </a:r>
            <a:r>
              <a:rPr lang="en-US" sz="2400" b="1" dirty="0" err="1">
                <a:solidFill>
                  <a:prstClr val="black"/>
                </a:solidFill>
                <a:latin typeface="Times New Roman"/>
                <a:cs typeface="Times New Roman"/>
              </a:rPr>
              <a:t>dt</a:t>
            </a:r>
            <a:r>
              <a:rPr lang="en-US" sz="2400" b="1" spc="-46" dirty="0">
                <a:solidFill>
                  <a:prstClr val="black"/>
                </a:solidFill>
                <a:latin typeface="Times New Roman"/>
                <a:cs typeface="Times New Roman"/>
              </a:rPr>
              <a:t> </a:t>
            </a:r>
            <a:r>
              <a:rPr lang="en-US" sz="2400" b="1" dirty="0">
                <a:solidFill>
                  <a:prstClr val="black"/>
                </a:solidFill>
                <a:latin typeface="Times New Roman"/>
                <a:cs typeface="Times New Roman"/>
              </a:rPr>
              <a:t>= </a:t>
            </a:r>
            <a:r>
              <a:rPr lang="en-US" sz="2400" b="1" spc="-4" dirty="0">
                <a:solidFill>
                  <a:prstClr val="black"/>
                </a:solidFill>
                <a:latin typeface="Times New Roman"/>
                <a:cs typeface="Times New Roman"/>
              </a:rPr>
              <a:t>µ</a:t>
            </a:r>
            <a:r>
              <a:rPr lang="en-US" sz="2400" b="1" dirty="0">
                <a:solidFill>
                  <a:prstClr val="black"/>
                </a:solidFill>
                <a:latin typeface="Times New Roman"/>
                <a:cs typeface="Times New Roman"/>
              </a:rPr>
              <a:t>x</a:t>
            </a:r>
            <a:endParaRPr lang="en-US" sz="2400" dirty="0">
              <a:solidFill>
                <a:prstClr val="black"/>
              </a:solidFill>
              <a:latin typeface="Times New Roman"/>
              <a:cs typeface="Times New Roman"/>
            </a:endParaRPr>
          </a:p>
          <a:p>
            <a:pPr marL="12704">
              <a:lnSpc>
                <a:spcPct val="95825"/>
              </a:lnSpc>
            </a:pPr>
            <a:r>
              <a:rPr lang="en-US" sz="2400" b="1" spc="-4" dirty="0">
                <a:solidFill>
                  <a:prstClr val="black"/>
                </a:solidFill>
                <a:latin typeface="Times New Roman"/>
                <a:cs typeface="Times New Roman"/>
              </a:rPr>
              <a:t>E</a:t>
            </a:r>
            <a:r>
              <a:rPr lang="en-US" sz="2400" b="1" dirty="0">
                <a:solidFill>
                  <a:prstClr val="black"/>
                </a:solidFill>
                <a:latin typeface="Times New Roman"/>
                <a:cs typeface="Times New Roman"/>
              </a:rPr>
              <a:t>xp</a:t>
            </a:r>
            <a:r>
              <a:rPr lang="en-US" sz="2400" b="1" spc="4" dirty="0">
                <a:solidFill>
                  <a:prstClr val="black"/>
                </a:solidFill>
                <a:latin typeface="Times New Roman"/>
                <a:cs typeface="Times New Roman"/>
              </a:rPr>
              <a:t>resse</a:t>
            </a:r>
            <a:r>
              <a:rPr lang="en-US" sz="2400" b="1" dirty="0">
                <a:solidFill>
                  <a:prstClr val="black"/>
                </a:solidFill>
                <a:latin typeface="Times New Roman"/>
                <a:cs typeface="Times New Roman"/>
              </a:rPr>
              <a:t>d</a:t>
            </a:r>
            <a:r>
              <a:rPr lang="en-US" sz="2400" b="1" spc="-57" dirty="0">
                <a:solidFill>
                  <a:prstClr val="black"/>
                </a:solidFill>
                <a:latin typeface="Times New Roman"/>
                <a:cs typeface="Times New Roman"/>
              </a:rPr>
              <a:t> </a:t>
            </a:r>
            <a:r>
              <a:rPr lang="en-US" sz="2400" b="1" dirty="0">
                <a:solidFill>
                  <a:prstClr val="black"/>
                </a:solidFill>
                <a:latin typeface="Times New Roman"/>
                <a:cs typeface="Times New Roman"/>
              </a:rPr>
              <a:t>as</a:t>
            </a:r>
            <a:r>
              <a:rPr lang="en-US" sz="2400" b="1" spc="-21" dirty="0">
                <a:solidFill>
                  <a:prstClr val="black"/>
                </a:solidFill>
                <a:latin typeface="Times New Roman"/>
                <a:cs typeface="Times New Roman"/>
              </a:rPr>
              <a:t> </a:t>
            </a:r>
            <a:r>
              <a:rPr lang="en-US" sz="2400" b="1" spc="4" dirty="0">
                <a:solidFill>
                  <a:prstClr val="black"/>
                </a:solidFill>
                <a:latin typeface="Times New Roman"/>
                <a:cs typeface="Times New Roman"/>
              </a:rPr>
              <a:t>c</a:t>
            </a:r>
            <a:r>
              <a:rPr lang="en-US" sz="2400" b="1" spc="-9" dirty="0">
                <a:solidFill>
                  <a:prstClr val="black"/>
                </a:solidFill>
                <a:latin typeface="Times New Roman"/>
                <a:cs typeface="Times New Roman"/>
              </a:rPr>
              <a:t>e</a:t>
            </a:r>
            <a:r>
              <a:rPr lang="en-US" sz="2400" b="1" spc="4" dirty="0">
                <a:solidFill>
                  <a:prstClr val="black"/>
                </a:solidFill>
                <a:latin typeface="Times New Roman"/>
                <a:cs typeface="Times New Roman"/>
              </a:rPr>
              <a:t>l</a:t>
            </a:r>
            <a:r>
              <a:rPr lang="en-US" sz="2400" b="1" dirty="0">
                <a:solidFill>
                  <a:prstClr val="black"/>
                </a:solidFill>
                <a:latin typeface="Times New Roman"/>
                <a:cs typeface="Times New Roman"/>
              </a:rPr>
              <a:t>l</a:t>
            </a:r>
            <a:r>
              <a:rPr lang="en-US" sz="2400" b="1" spc="-4" dirty="0">
                <a:solidFill>
                  <a:prstClr val="black"/>
                </a:solidFill>
                <a:latin typeface="Times New Roman"/>
                <a:cs typeface="Times New Roman"/>
              </a:rPr>
              <a:t> </a:t>
            </a:r>
            <a:r>
              <a:rPr lang="en-US" sz="2400" b="1" spc="4" dirty="0">
                <a:solidFill>
                  <a:prstClr val="black"/>
                </a:solidFill>
                <a:latin typeface="Times New Roman"/>
                <a:cs typeface="Times New Roman"/>
              </a:rPr>
              <a:t>c</a:t>
            </a:r>
            <a:r>
              <a:rPr lang="en-US" sz="2400" b="1" dirty="0">
                <a:solidFill>
                  <a:prstClr val="black"/>
                </a:solidFill>
                <a:latin typeface="Times New Roman"/>
                <a:cs typeface="Times New Roman"/>
              </a:rPr>
              <a:t>on</a:t>
            </a:r>
            <a:r>
              <a:rPr lang="en-US" sz="2400" b="1" spc="-9" dirty="0">
                <a:solidFill>
                  <a:prstClr val="black"/>
                </a:solidFill>
                <a:latin typeface="Times New Roman"/>
                <a:cs typeface="Times New Roman"/>
              </a:rPr>
              <a:t>c</a:t>
            </a:r>
            <a:r>
              <a:rPr lang="en-US" sz="2400" b="1" spc="4" dirty="0">
                <a:solidFill>
                  <a:prstClr val="black"/>
                </a:solidFill>
                <a:latin typeface="Times New Roman"/>
                <a:cs typeface="Times New Roman"/>
              </a:rPr>
              <a:t>e</a:t>
            </a:r>
            <a:r>
              <a:rPr lang="en-US" sz="2400" b="1" dirty="0">
                <a:solidFill>
                  <a:prstClr val="black"/>
                </a:solidFill>
                <a:latin typeface="Times New Roman"/>
                <a:cs typeface="Times New Roman"/>
              </a:rPr>
              <a:t>n</a:t>
            </a:r>
            <a:r>
              <a:rPr lang="en-US" sz="2400" b="1" spc="4" dirty="0">
                <a:solidFill>
                  <a:prstClr val="black"/>
                </a:solidFill>
                <a:latin typeface="Times New Roman"/>
                <a:cs typeface="Times New Roman"/>
              </a:rPr>
              <a:t>tr</a:t>
            </a:r>
            <a:r>
              <a:rPr lang="en-US" sz="2400" b="1" dirty="0">
                <a:solidFill>
                  <a:prstClr val="black"/>
                </a:solidFill>
                <a:latin typeface="Times New Roman"/>
                <a:cs typeface="Times New Roman"/>
              </a:rPr>
              <a:t>a</a:t>
            </a:r>
            <a:r>
              <a:rPr lang="en-US" sz="2400" b="1" spc="-4" dirty="0">
                <a:solidFill>
                  <a:prstClr val="black"/>
                </a:solidFill>
                <a:latin typeface="Times New Roman"/>
                <a:cs typeface="Times New Roman"/>
              </a:rPr>
              <a:t>t</a:t>
            </a:r>
            <a:r>
              <a:rPr lang="en-US" sz="2400" b="1" spc="4" dirty="0">
                <a:solidFill>
                  <a:prstClr val="black"/>
                </a:solidFill>
                <a:latin typeface="Times New Roman"/>
                <a:cs typeface="Times New Roman"/>
              </a:rPr>
              <a:t>i</a:t>
            </a:r>
            <a:r>
              <a:rPr lang="en-US" sz="2400" b="1" dirty="0">
                <a:solidFill>
                  <a:prstClr val="black"/>
                </a:solidFill>
                <a:latin typeface="Times New Roman"/>
                <a:cs typeface="Times New Roman"/>
              </a:rPr>
              <a:t>on!</a:t>
            </a:r>
            <a:r>
              <a:rPr lang="en-US" sz="2400" b="1" spc="-100" dirty="0">
                <a:solidFill>
                  <a:prstClr val="black"/>
                </a:solidFill>
                <a:latin typeface="Times New Roman"/>
                <a:cs typeface="Times New Roman"/>
              </a:rPr>
              <a:t> </a:t>
            </a:r>
            <a:r>
              <a:rPr lang="en-US" sz="2400" b="1" spc="-4" dirty="0">
                <a:solidFill>
                  <a:prstClr val="black"/>
                </a:solidFill>
                <a:latin typeface="Times New Roman"/>
                <a:cs typeface="Times New Roman"/>
              </a:rPr>
              <a:t>(C</a:t>
            </a:r>
            <a:r>
              <a:rPr lang="en-US" sz="2400" b="1" dirty="0">
                <a:solidFill>
                  <a:prstClr val="black"/>
                </a:solidFill>
                <a:latin typeface="Times New Roman"/>
                <a:cs typeface="Times New Roman"/>
              </a:rPr>
              <a:t>h</a:t>
            </a:r>
            <a:r>
              <a:rPr lang="en-US" sz="2400" b="1" spc="9" dirty="0">
                <a:solidFill>
                  <a:prstClr val="black"/>
                </a:solidFill>
                <a:latin typeface="Times New Roman"/>
                <a:cs typeface="Times New Roman"/>
              </a:rPr>
              <a:t>a</a:t>
            </a:r>
            <a:r>
              <a:rPr lang="en-US" sz="2400" b="1" dirty="0">
                <a:solidFill>
                  <a:prstClr val="black"/>
                </a:solidFill>
                <a:latin typeface="Times New Roman"/>
                <a:cs typeface="Times New Roman"/>
              </a:rPr>
              <a:t>p</a:t>
            </a:r>
            <a:r>
              <a:rPr lang="en-US" sz="2400" b="1" spc="4" dirty="0">
                <a:solidFill>
                  <a:prstClr val="black"/>
                </a:solidFill>
                <a:latin typeface="Times New Roman"/>
                <a:cs typeface="Times New Roman"/>
              </a:rPr>
              <a:t>te</a:t>
            </a:r>
            <a:r>
              <a:rPr lang="en-US" sz="2400" b="1" dirty="0">
                <a:solidFill>
                  <a:prstClr val="black"/>
                </a:solidFill>
                <a:latin typeface="Times New Roman"/>
                <a:cs typeface="Times New Roman"/>
              </a:rPr>
              <a:t>r</a:t>
            </a:r>
            <a:r>
              <a:rPr lang="en-US" sz="2400" b="1" spc="-71" dirty="0">
                <a:solidFill>
                  <a:prstClr val="black"/>
                </a:solidFill>
                <a:latin typeface="Times New Roman"/>
                <a:cs typeface="Times New Roman"/>
              </a:rPr>
              <a:t> </a:t>
            </a:r>
            <a:r>
              <a:rPr lang="en-US" sz="2400" b="1" dirty="0">
                <a:solidFill>
                  <a:prstClr val="black"/>
                </a:solidFill>
                <a:latin typeface="Times New Roman"/>
                <a:cs typeface="Times New Roman"/>
              </a:rPr>
              <a:t>5)</a:t>
            </a:r>
            <a:endParaRPr lang="en-US" sz="2400" dirty="0">
              <a:solidFill>
                <a:prstClr val="black"/>
              </a:solidFill>
              <a:latin typeface="Times New Roman"/>
              <a:cs typeface="Times New Roman"/>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4439" y="3090783"/>
            <a:ext cx="1579563" cy="1011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7109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279400" y="1390696"/>
            <a:ext cx="7924800" cy="4538981"/>
          </a:xfrm>
        </p:spPr>
        <p:txBody>
          <a:bodyPr/>
          <a:lstStyle/>
          <a:p>
            <a:pPr eaLnBrk="1" hangingPunct="1">
              <a:spcBef>
                <a:spcPct val="50000"/>
              </a:spcBef>
              <a:buFont typeface="Wingdings" pitchFamily="2" charset="2"/>
              <a:buNone/>
            </a:pPr>
            <a:r>
              <a:rPr lang="en-US" altLang="en-US" sz="2800" dirty="0">
                <a:latin typeface="+mj-lt"/>
                <a:ea typeface="ＭＳ Ｐゴシック" pitchFamily="34" charset="-128"/>
              </a:rPr>
              <a:t>Rearranging the eqn [1]</a:t>
            </a:r>
          </a:p>
          <a:p>
            <a:pPr eaLnBrk="1" hangingPunct="1">
              <a:spcBef>
                <a:spcPct val="50000"/>
              </a:spcBef>
              <a:buFont typeface="Wingdings" pitchFamily="2" charset="2"/>
              <a:buNone/>
            </a:pPr>
            <a:r>
              <a:rPr lang="en-US" altLang="en-US" sz="2800" dirty="0">
                <a:latin typeface="+mj-lt"/>
                <a:ea typeface="ＭＳ Ｐゴシック" pitchFamily="34" charset="-128"/>
              </a:rPr>
              <a:t>				-dN/N = </a:t>
            </a:r>
            <a:r>
              <a:rPr lang="en-US" altLang="en-US" sz="2800" dirty="0" err="1">
                <a:latin typeface="+mj-lt"/>
                <a:ea typeface="ＭＳ Ｐゴシック" pitchFamily="34" charset="-128"/>
              </a:rPr>
              <a:t>kdt</a:t>
            </a:r>
            <a:endParaRPr lang="en-US" altLang="en-US" sz="2800" dirty="0">
              <a:latin typeface="+mj-lt"/>
              <a:ea typeface="ＭＳ Ｐゴシック" pitchFamily="34" charset="-128"/>
            </a:endParaRPr>
          </a:p>
          <a:p>
            <a:pPr eaLnBrk="1" hangingPunct="1">
              <a:spcBef>
                <a:spcPct val="50000"/>
              </a:spcBef>
              <a:buFont typeface="Wingdings" pitchFamily="2" charset="2"/>
              <a:buNone/>
            </a:pPr>
            <a:r>
              <a:rPr lang="en-US" altLang="en-US" sz="2800" dirty="0">
                <a:latin typeface="+mj-lt"/>
                <a:ea typeface="ＭＳ Ｐゴシック" pitchFamily="34" charset="-128"/>
              </a:rPr>
              <a:t>Upon Integration</a:t>
            </a:r>
          </a:p>
          <a:p>
            <a:pPr eaLnBrk="1" hangingPunct="1">
              <a:spcBef>
                <a:spcPct val="50000"/>
              </a:spcBef>
              <a:buFont typeface="Wingdings" pitchFamily="2" charset="2"/>
              <a:buNone/>
            </a:pPr>
            <a:r>
              <a:rPr lang="en-US" altLang="en-US" sz="2800" dirty="0">
                <a:latin typeface="+mj-lt"/>
                <a:ea typeface="ＭＳ Ｐゴシック" pitchFamily="34" charset="-128"/>
              </a:rPr>
              <a:t>				ln (N</a:t>
            </a:r>
            <a:r>
              <a:rPr lang="en-US" altLang="en-US" sz="2800" baseline="-25000" dirty="0">
                <a:latin typeface="+mj-lt"/>
                <a:ea typeface="ＭＳ Ｐゴシック" pitchFamily="34" charset="-128"/>
              </a:rPr>
              <a:t>t</a:t>
            </a:r>
            <a:r>
              <a:rPr lang="en-US" altLang="en-US" sz="2800" dirty="0">
                <a:latin typeface="+mj-lt"/>
                <a:ea typeface="ＭＳ Ｐゴシック" pitchFamily="34" charset="-128"/>
              </a:rPr>
              <a:t>/N</a:t>
            </a:r>
            <a:r>
              <a:rPr lang="en-US" altLang="en-US" sz="2800" baseline="-25000" dirty="0">
                <a:latin typeface="+mj-lt"/>
                <a:ea typeface="ＭＳ Ｐゴシック" pitchFamily="34" charset="-128"/>
              </a:rPr>
              <a:t>o</a:t>
            </a:r>
            <a:r>
              <a:rPr lang="en-US" altLang="en-US" sz="2800" dirty="0">
                <a:latin typeface="+mj-lt"/>
                <a:ea typeface="ＭＳ Ｐゴシック" pitchFamily="34" charset="-128"/>
              </a:rPr>
              <a:t>) = - </a:t>
            </a:r>
            <a:r>
              <a:rPr lang="en-US" altLang="en-US" sz="2800" dirty="0" err="1">
                <a:latin typeface="+mj-lt"/>
                <a:ea typeface="ＭＳ Ｐゴシック" pitchFamily="34" charset="-128"/>
              </a:rPr>
              <a:t>kt</a:t>
            </a:r>
            <a:r>
              <a:rPr lang="en-US" altLang="en-US" sz="2800" dirty="0">
                <a:latin typeface="+mj-lt"/>
                <a:ea typeface="ＭＳ Ｐゴシック" pitchFamily="34" charset="-128"/>
              </a:rPr>
              <a:t>                   (2)</a:t>
            </a:r>
          </a:p>
          <a:p>
            <a:pPr eaLnBrk="1" hangingPunct="1">
              <a:spcBef>
                <a:spcPct val="50000"/>
              </a:spcBef>
              <a:buFont typeface="Wingdings" pitchFamily="2" charset="2"/>
              <a:buNone/>
            </a:pPr>
            <a:r>
              <a:rPr lang="en-US" altLang="en-US" sz="2800" dirty="0">
                <a:latin typeface="+mj-lt"/>
                <a:ea typeface="ＭＳ Ｐゴシック" pitchFamily="34" charset="-128"/>
              </a:rPr>
              <a:t>				N</a:t>
            </a:r>
            <a:r>
              <a:rPr lang="en-US" altLang="en-US" sz="2800" baseline="-25000" dirty="0">
                <a:latin typeface="+mj-lt"/>
                <a:ea typeface="ＭＳ Ｐゴシック" pitchFamily="34" charset="-128"/>
              </a:rPr>
              <a:t>t</a:t>
            </a:r>
            <a:r>
              <a:rPr lang="en-US" altLang="en-US" sz="2800" dirty="0">
                <a:latin typeface="+mj-lt"/>
                <a:ea typeface="ＭＳ Ｐゴシック" pitchFamily="34" charset="-128"/>
              </a:rPr>
              <a:t>/N</a:t>
            </a:r>
            <a:r>
              <a:rPr lang="en-US" altLang="en-US" sz="2800" baseline="-25000" dirty="0">
                <a:latin typeface="+mj-lt"/>
                <a:ea typeface="ＭＳ Ｐゴシック" pitchFamily="34" charset="-128"/>
              </a:rPr>
              <a:t>o </a:t>
            </a:r>
            <a:r>
              <a:rPr lang="en-US" altLang="en-US" sz="2800" dirty="0">
                <a:latin typeface="+mj-lt"/>
                <a:ea typeface="ＭＳ Ｐゴシック" pitchFamily="34" charset="-128"/>
              </a:rPr>
              <a:t>= e</a:t>
            </a:r>
            <a:r>
              <a:rPr lang="en-US" altLang="en-US" sz="2800" baseline="30000" dirty="0">
                <a:latin typeface="+mj-lt"/>
                <a:ea typeface="ＭＳ Ｐゴシック" pitchFamily="34" charset="-128"/>
              </a:rPr>
              <a:t>-</a:t>
            </a:r>
            <a:r>
              <a:rPr lang="en-US" altLang="en-US" sz="2800" baseline="30000" dirty="0" err="1">
                <a:latin typeface="+mj-lt"/>
                <a:ea typeface="ＭＳ Ｐゴシック" pitchFamily="34" charset="-128"/>
              </a:rPr>
              <a:t>kt</a:t>
            </a:r>
            <a:r>
              <a:rPr lang="en-US" altLang="en-US" sz="2800" dirty="0">
                <a:latin typeface="+mj-lt"/>
                <a:ea typeface="ＭＳ Ｐゴシック" pitchFamily="34" charset="-128"/>
              </a:rPr>
              <a:t>                           (3)</a:t>
            </a:r>
          </a:p>
          <a:p>
            <a:pPr eaLnBrk="1" hangingPunct="1">
              <a:spcBef>
                <a:spcPct val="50000"/>
              </a:spcBef>
              <a:buFont typeface="Wingdings" pitchFamily="2" charset="2"/>
              <a:buNone/>
            </a:pPr>
            <a:r>
              <a:rPr lang="en-US" altLang="en-US" sz="2800" dirty="0">
                <a:latin typeface="+mj-lt"/>
                <a:ea typeface="ＭＳ Ｐゴシック" pitchFamily="34" charset="-128"/>
              </a:rPr>
              <a:t>N</a:t>
            </a:r>
            <a:r>
              <a:rPr lang="en-US" altLang="en-US" sz="2800" baseline="-25000" dirty="0">
                <a:latin typeface="+mj-lt"/>
                <a:ea typeface="ＭＳ Ｐゴシック" pitchFamily="34" charset="-128"/>
              </a:rPr>
              <a:t>t </a:t>
            </a:r>
            <a:r>
              <a:rPr lang="en-US" altLang="en-US" sz="2800" dirty="0">
                <a:latin typeface="+mj-lt"/>
                <a:ea typeface="ＭＳ Ｐゴシック" pitchFamily="34" charset="-128"/>
              </a:rPr>
              <a:t>= No of organisms present after sterlization </a:t>
            </a:r>
          </a:p>
          <a:p>
            <a:pPr eaLnBrk="1" hangingPunct="1">
              <a:spcBef>
                <a:spcPct val="50000"/>
              </a:spcBef>
              <a:buFont typeface="Wingdings" pitchFamily="2" charset="2"/>
              <a:buNone/>
            </a:pPr>
            <a:r>
              <a:rPr lang="en-US" altLang="en-US" sz="2800" dirty="0">
                <a:latin typeface="+mj-lt"/>
                <a:ea typeface="ＭＳ Ｐゴシック" pitchFamily="34" charset="-128"/>
              </a:rPr>
              <a:t>N</a:t>
            </a:r>
            <a:r>
              <a:rPr lang="en-US" altLang="en-US" sz="2800" baseline="-25000" dirty="0">
                <a:latin typeface="+mj-lt"/>
                <a:ea typeface="ＭＳ Ｐゴシック" pitchFamily="34" charset="-128"/>
              </a:rPr>
              <a:t>o </a:t>
            </a:r>
            <a:r>
              <a:rPr lang="en-US" altLang="en-US" sz="2800" dirty="0">
                <a:latin typeface="+mj-lt"/>
                <a:ea typeface="ＭＳ Ｐゴシック" pitchFamily="34" charset="-128"/>
              </a:rPr>
              <a:t>= No of organisms present before sterlization</a:t>
            </a:r>
          </a:p>
          <a:p>
            <a:pPr eaLnBrk="1" hangingPunct="1">
              <a:spcBef>
                <a:spcPct val="50000"/>
              </a:spcBef>
              <a:buFont typeface="Wingdings" pitchFamily="2" charset="2"/>
              <a:buNone/>
            </a:pPr>
            <a:endParaRPr lang="en-US" altLang="en-US" b="1" baseline="30000" dirty="0" smtClean="0">
              <a:solidFill>
                <a:srgbClr val="003366"/>
              </a:solidFill>
              <a:latin typeface="Bookman Old Style" pitchFamily="18" charset="0"/>
              <a:ea typeface="ＭＳ Ｐゴシック" pitchFamily="34" charset="-128"/>
            </a:endParaRPr>
          </a:p>
          <a:p>
            <a:pPr eaLnBrk="1" hangingPunct="1">
              <a:spcBef>
                <a:spcPct val="50000"/>
              </a:spcBef>
              <a:buFont typeface="Wingdings" pitchFamily="2" charset="2"/>
              <a:buNone/>
            </a:pPr>
            <a:endParaRPr lang="en-US" altLang="en-US" b="1" dirty="0" smtClean="0">
              <a:solidFill>
                <a:srgbClr val="003366"/>
              </a:solidFill>
              <a:latin typeface="Bookman Old Style" pitchFamily="18" charset="0"/>
              <a:ea typeface="ＭＳ Ｐゴシック" pitchFamily="34" charset="-128"/>
            </a:endParaRPr>
          </a:p>
          <a:p>
            <a:pPr eaLnBrk="1" hangingPunct="1">
              <a:spcBef>
                <a:spcPct val="50000"/>
              </a:spcBef>
              <a:buFont typeface="Wingdings" pitchFamily="2" charset="2"/>
              <a:buNone/>
            </a:pPr>
            <a:endParaRPr lang="en-US" altLang="en-US" b="1" dirty="0" smtClean="0">
              <a:solidFill>
                <a:srgbClr val="003366"/>
              </a:solidFill>
              <a:latin typeface="Bookman Old Style" pitchFamily="18" charset="0"/>
              <a:ea typeface="ＭＳ Ｐゴシック" pitchFamily="34" charset="-128"/>
            </a:endParaRPr>
          </a:p>
        </p:txBody>
      </p:sp>
      <p:sp>
        <p:nvSpPr>
          <p:cNvPr id="2" name="TextBox 1"/>
          <p:cNvSpPr txBox="1"/>
          <p:nvPr/>
        </p:nvSpPr>
        <p:spPr>
          <a:xfrm>
            <a:off x="660425" y="400070"/>
            <a:ext cx="4826777" cy="646238"/>
          </a:xfrm>
          <a:prstGeom prst="rect">
            <a:avLst/>
          </a:prstGeom>
          <a:noFill/>
        </p:spPr>
        <p:txBody>
          <a:bodyPr wrap="none" lIns="91348" tIns="45674" rIns="91348" bIns="45674" rtlCol="0">
            <a:spAutoFit/>
          </a:bodyPr>
          <a:lstStyle/>
          <a:p>
            <a:r>
              <a:rPr lang="en-US" sz="3600" b="1" dirty="0">
                <a:latin typeface="+mj-lt"/>
              </a:rPr>
              <a:t>Kinetics of Sterilization</a:t>
            </a:r>
          </a:p>
        </p:txBody>
      </p:sp>
    </p:spTree>
    <p:extLst>
      <p:ext uri="{BB962C8B-B14F-4D97-AF65-F5344CB8AC3E}">
        <p14:creationId xmlns:p14="http://schemas.microsoft.com/office/powerpoint/2010/main" val="11942979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266" name="Group 8"/>
          <p:cNvGrpSpPr>
            <a:grpSpLocks/>
          </p:cNvGrpSpPr>
          <p:nvPr/>
        </p:nvGrpSpPr>
        <p:grpSpPr bwMode="auto">
          <a:xfrm>
            <a:off x="659694" y="204470"/>
            <a:ext cx="3238500" cy="3067050"/>
            <a:chOff x="720" y="912"/>
            <a:chExt cx="2160" cy="2160"/>
          </a:xfrm>
        </p:grpSpPr>
        <p:sp>
          <p:nvSpPr>
            <p:cNvPr id="11280" name="Line 4"/>
            <p:cNvSpPr>
              <a:spLocks noChangeShapeType="1"/>
            </p:cNvSpPr>
            <p:nvPr/>
          </p:nvSpPr>
          <p:spPr bwMode="auto">
            <a:xfrm>
              <a:off x="720" y="912"/>
              <a:ext cx="0" cy="216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defTabSz="843178" fontAlgn="base">
                <a:spcBef>
                  <a:spcPct val="0"/>
                </a:spcBef>
                <a:spcAft>
                  <a:spcPct val="0"/>
                </a:spcAft>
              </a:pPr>
              <a:endParaRPr lang="en-US" smtClean="0">
                <a:solidFill>
                  <a:srgbClr val="000000"/>
                </a:solidFill>
                <a:ea typeface="ＭＳ Ｐゴシック" pitchFamily="34" charset="-128"/>
              </a:endParaRPr>
            </a:p>
          </p:txBody>
        </p:sp>
        <p:sp>
          <p:nvSpPr>
            <p:cNvPr id="11281" name="Line 5"/>
            <p:cNvSpPr>
              <a:spLocks noChangeShapeType="1"/>
            </p:cNvSpPr>
            <p:nvPr/>
          </p:nvSpPr>
          <p:spPr bwMode="auto">
            <a:xfrm rot="-5400000">
              <a:off x="1800" y="1992"/>
              <a:ext cx="0" cy="216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defTabSz="843178" fontAlgn="base">
                <a:spcBef>
                  <a:spcPct val="0"/>
                </a:spcBef>
                <a:spcAft>
                  <a:spcPct val="0"/>
                </a:spcAft>
              </a:pPr>
              <a:endParaRPr lang="en-US" smtClean="0">
                <a:solidFill>
                  <a:srgbClr val="000000"/>
                </a:solidFill>
                <a:ea typeface="ＭＳ Ｐゴシック" pitchFamily="34" charset="-128"/>
              </a:endParaRPr>
            </a:p>
          </p:txBody>
        </p:sp>
      </p:grpSp>
      <p:grpSp>
        <p:nvGrpSpPr>
          <p:cNvPr id="11267" name="Group 9"/>
          <p:cNvGrpSpPr>
            <a:grpSpLocks/>
          </p:cNvGrpSpPr>
          <p:nvPr/>
        </p:nvGrpSpPr>
        <p:grpSpPr bwMode="auto">
          <a:xfrm>
            <a:off x="5121628" y="204470"/>
            <a:ext cx="3250494" cy="3067050"/>
            <a:chOff x="3696" y="912"/>
            <a:chExt cx="2168" cy="2160"/>
          </a:xfrm>
        </p:grpSpPr>
        <p:sp>
          <p:nvSpPr>
            <p:cNvPr id="11278" name="Line 6"/>
            <p:cNvSpPr>
              <a:spLocks noChangeShapeType="1"/>
            </p:cNvSpPr>
            <p:nvPr/>
          </p:nvSpPr>
          <p:spPr bwMode="auto">
            <a:xfrm rot="-5400000">
              <a:off x="4784" y="1992"/>
              <a:ext cx="0" cy="216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defTabSz="843178" fontAlgn="base">
                <a:spcBef>
                  <a:spcPct val="0"/>
                </a:spcBef>
                <a:spcAft>
                  <a:spcPct val="0"/>
                </a:spcAft>
              </a:pPr>
              <a:endParaRPr lang="en-US" smtClean="0">
                <a:solidFill>
                  <a:srgbClr val="000000"/>
                </a:solidFill>
                <a:ea typeface="ＭＳ Ｐゴシック" pitchFamily="34" charset="-128"/>
              </a:endParaRPr>
            </a:p>
          </p:txBody>
        </p:sp>
        <p:sp>
          <p:nvSpPr>
            <p:cNvPr id="11279" name="Line 7"/>
            <p:cNvSpPr>
              <a:spLocks noChangeShapeType="1"/>
            </p:cNvSpPr>
            <p:nvPr/>
          </p:nvSpPr>
          <p:spPr bwMode="auto">
            <a:xfrm>
              <a:off x="3696" y="912"/>
              <a:ext cx="0" cy="216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defTabSz="843178" fontAlgn="base">
                <a:spcBef>
                  <a:spcPct val="0"/>
                </a:spcBef>
                <a:spcAft>
                  <a:spcPct val="0"/>
                </a:spcAft>
              </a:pPr>
              <a:endParaRPr lang="en-US" smtClean="0">
                <a:solidFill>
                  <a:srgbClr val="000000"/>
                </a:solidFill>
                <a:ea typeface="ＭＳ Ｐゴシック" pitchFamily="34" charset="-128"/>
              </a:endParaRPr>
            </a:p>
          </p:txBody>
        </p:sp>
      </p:grpSp>
      <p:graphicFrame>
        <p:nvGraphicFramePr>
          <p:cNvPr id="11268" name="Object 11"/>
          <p:cNvGraphicFramePr>
            <a:graphicFrameLocks noChangeAspect="1"/>
          </p:cNvGraphicFramePr>
          <p:nvPr/>
        </p:nvGraphicFramePr>
        <p:xfrm>
          <a:off x="143980" y="1158663"/>
          <a:ext cx="418307" cy="681567"/>
        </p:xfrm>
        <a:graphic>
          <a:graphicData uri="http://schemas.openxmlformats.org/presentationml/2006/ole">
            <mc:AlternateContent xmlns:mc="http://schemas.openxmlformats.org/markup-compatibility/2006">
              <mc:Choice xmlns:v="urn:schemas-microsoft-com:vml" Requires="v">
                <p:oleObj spid="_x0000_s3932" name="Equation" r:id="rId4" imgW="228501" imgH="393529" progId="Equation.3">
                  <p:embed/>
                </p:oleObj>
              </mc:Choice>
              <mc:Fallback>
                <p:oleObj name="Equation" r:id="rId4" imgW="228501" imgH="393529" progId="Equation.3">
                  <p:embed/>
                  <p:pic>
                    <p:nvPicPr>
                      <p:cNvPr id="0" name="Picture 85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980" y="1158663"/>
                        <a:ext cx="418307" cy="681567"/>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1269" name="Text Box 12"/>
          <p:cNvSpPr txBox="1">
            <a:spLocks noChangeArrowheads="1"/>
          </p:cNvSpPr>
          <p:nvPr/>
        </p:nvSpPr>
        <p:spPr bwMode="auto">
          <a:xfrm>
            <a:off x="1364395" y="3372347"/>
            <a:ext cx="646315" cy="346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320" tIns="42154" rIns="84320" bIns="42154">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ea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ea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9pPr>
          </a:lstStyle>
          <a:p>
            <a:pPr defTabSz="843178" eaLnBrk="1" fontAlgn="base" hangingPunct="1">
              <a:spcBef>
                <a:spcPct val="0"/>
              </a:spcBef>
              <a:spcAft>
                <a:spcPct val="0"/>
              </a:spcAft>
              <a:buClrTx/>
              <a:buSzTx/>
              <a:buNone/>
            </a:pPr>
            <a:r>
              <a:rPr lang="en-US" altLang="en-US" sz="1700">
                <a:solidFill>
                  <a:srgbClr val="000000"/>
                </a:solidFill>
              </a:rPr>
              <a:t>Time</a:t>
            </a:r>
          </a:p>
        </p:txBody>
      </p:sp>
      <p:sp>
        <p:nvSpPr>
          <p:cNvPr id="11270" name="Text Box 13"/>
          <p:cNvSpPr txBox="1">
            <a:spLocks noChangeArrowheads="1"/>
          </p:cNvSpPr>
          <p:nvPr/>
        </p:nvSpPr>
        <p:spPr bwMode="auto">
          <a:xfrm>
            <a:off x="6186157" y="3304191"/>
            <a:ext cx="646315" cy="346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320" tIns="42154" rIns="84320" bIns="42154">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ea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ea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9pPr>
          </a:lstStyle>
          <a:p>
            <a:pPr defTabSz="843178" eaLnBrk="1" fontAlgn="base" hangingPunct="1">
              <a:spcBef>
                <a:spcPct val="0"/>
              </a:spcBef>
              <a:spcAft>
                <a:spcPct val="0"/>
              </a:spcAft>
              <a:buClrTx/>
              <a:buSzTx/>
              <a:buNone/>
            </a:pPr>
            <a:r>
              <a:rPr lang="en-US" altLang="en-US" sz="1700">
                <a:solidFill>
                  <a:srgbClr val="000000"/>
                </a:solidFill>
              </a:rPr>
              <a:t>Time</a:t>
            </a:r>
          </a:p>
        </p:txBody>
      </p:sp>
      <p:graphicFrame>
        <p:nvGraphicFramePr>
          <p:cNvPr id="11271" name="Object 14"/>
          <p:cNvGraphicFramePr>
            <a:graphicFrameLocks noChangeAspect="1"/>
          </p:cNvGraphicFramePr>
          <p:nvPr/>
        </p:nvGraphicFramePr>
        <p:xfrm>
          <a:off x="4473972" y="1090507"/>
          <a:ext cx="418307" cy="681567"/>
        </p:xfrm>
        <a:graphic>
          <a:graphicData uri="http://schemas.openxmlformats.org/presentationml/2006/ole">
            <mc:AlternateContent xmlns:mc="http://schemas.openxmlformats.org/markup-compatibility/2006">
              <mc:Choice xmlns:v="urn:schemas-microsoft-com:vml" Requires="v">
                <p:oleObj spid="_x0000_s3933" name="Equation" r:id="rId6" imgW="228501" imgH="393529" progId="Equation.3">
                  <p:embed/>
                </p:oleObj>
              </mc:Choice>
              <mc:Fallback>
                <p:oleObj name="Equation" r:id="rId6" imgW="228501" imgH="393529" progId="Equation.3">
                  <p:embed/>
                  <p:pic>
                    <p:nvPicPr>
                      <p:cNvPr id="0" name="Picture 8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3972" y="1090507"/>
                        <a:ext cx="418307" cy="681567"/>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1272" name="Text Box 15"/>
          <p:cNvSpPr txBox="1">
            <a:spLocks noChangeArrowheads="1"/>
          </p:cNvSpPr>
          <p:nvPr/>
        </p:nvSpPr>
        <p:spPr bwMode="auto">
          <a:xfrm>
            <a:off x="4099121" y="1216909"/>
            <a:ext cx="450813" cy="51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320" tIns="42154" rIns="84320" bIns="42154">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ea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ea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9pPr>
          </a:lstStyle>
          <a:p>
            <a:pPr defTabSz="843178" eaLnBrk="1" fontAlgn="base" hangingPunct="1">
              <a:spcBef>
                <a:spcPct val="0"/>
              </a:spcBef>
              <a:spcAft>
                <a:spcPct val="0"/>
              </a:spcAft>
              <a:buClrTx/>
              <a:buSzTx/>
              <a:buNone/>
            </a:pPr>
            <a:r>
              <a:rPr lang="en-US" altLang="en-US" dirty="0" smtClean="0">
                <a:solidFill>
                  <a:srgbClr val="000000"/>
                </a:solidFill>
              </a:rPr>
              <a:t>ln</a:t>
            </a:r>
          </a:p>
        </p:txBody>
      </p:sp>
      <p:sp>
        <p:nvSpPr>
          <p:cNvPr id="11273" name="Freeform 18"/>
          <p:cNvSpPr>
            <a:spLocks/>
          </p:cNvSpPr>
          <p:nvPr/>
        </p:nvSpPr>
        <p:spPr bwMode="auto">
          <a:xfrm>
            <a:off x="659694" y="408940"/>
            <a:ext cx="2806700" cy="2181013"/>
          </a:xfrm>
          <a:custGeom>
            <a:avLst/>
            <a:gdLst>
              <a:gd name="T0" fmla="*/ 0 w 1872"/>
              <a:gd name="T1" fmla="*/ 0 h 1536"/>
              <a:gd name="T2" fmla="*/ 2147483647 w 1872"/>
              <a:gd name="T3" fmla="*/ 2147483647 h 1536"/>
              <a:gd name="T4" fmla="*/ 2147483647 w 1872"/>
              <a:gd name="T5" fmla="*/ 2147483647 h 1536"/>
              <a:gd name="T6" fmla="*/ 0 60000 65536"/>
              <a:gd name="T7" fmla="*/ 0 60000 65536"/>
              <a:gd name="T8" fmla="*/ 0 60000 65536"/>
              <a:gd name="T9" fmla="*/ 0 w 1872"/>
              <a:gd name="T10" fmla="*/ 0 h 1536"/>
              <a:gd name="T11" fmla="*/ 1872 w 1872"/>
              <a:gd name="T12" fmla="*/ 1536 h 1536"/>
            </a:gdLst>
            <a:ahLst/>
            <a:cxnLst>
              <a:cxn ang="T6">
                <a:pos x="T0" y="T1"/>
              </a:cxn>
              <a:cxn ang="T7">
                <a:pos x="T2" y="T3"/>
              </a:cxn>
              <a:cxn ang="T8">
                <a:pos x="T4" y="T5"/>
              </a:cxn>
            </a:cxnLst>
            <a:rect l="T9" t="T10" r="T11" b="T12"/>
            <a:pathLst>
              <a:path w="1872" h="1536">
                <a:moveTo>
                  <a:pt x="0" y="0"/>
                </a:moveTo>
                <a:cubicBezTo>
                  <a:pt x="84" y="472"/>
                  <a:pt x="168" y="944"/>
                  <a:pt x="480" y="1200"/>
                </a:cubicBezTo>
                <a:cubicBezTo>
                  <a:pt x="792" y="1456"/>
                  <a:pt x="1640" y="1480"/>
                  <a:pt x="1872" y="1536"/>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4320" tIns="42154" rIns="84320" bIns="42154"/>
          <a:lstStyle/>
          <a:p>
            <a:pPr defTabSz="843178" fontAlgn="base">
              <a:spcBef>
                <a:spcPct val="0"/>
              </a:spcBef>
              <a:spcAft>
                <a:spcPct val="0"/>
              </a:spcAft>
            </a:pPr>
            <a:endParaRPr lang="en-US" smtClean="0">
              <a:solidFill>
                <a:srgbClr val="000000"/>
              </a:solidFill>
              <a:ea typeface="ＭＳ Ｐゴシック" pitchFamily="34" charset="-128"/>
            </a:endParaRPr>
          </a:p>
        </p:txBody>
      </p:sp>
      <p:sp>
        <p:nvSpPr>
          <p:cNvPr id="11274" name="Line 19"/>
          <p:cNvSpPr>
            <a:spLocks noChangeShapeType="1"/>
          </p:cNvSpPr>
          <p:nvPr/>
        </p:nvSpPr>
        <p:spPr bwMode="auto">
          <a:xfrm>
            <a:off x="5121630" y="408943"/>
            <a:ext cx="2015067" cy="19083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84320" tIns="42154" rIns="84320" bIns="42154"/>
          <a:lstStyle/>
          <a:p>
            <a:pPr defTabSz="843178" fontAlgn="base">
              <a:spcBef>
                <a:spcPct val="0"/>
              </a:spcBef>
              <a:spcAft>
                <a:spcPct val="0"/>
              </a:spcAft>
            </a:pPr>
            <a:endParaRPr lang="en-US" smtClean="0">
              <a:solidFill>
                <a:srgbClr val="000000"/>
              </a:solidFill>
              <a:ea typeface="ＭＳ Ｐゴシック" pitchFamily="34" charset="-128"/>
            </a:endParaRPr>
          </a:p>
        </p:txBody>
      </p:sp>
      <p:sp>
        <p:nvSpPr>
          <p:cNvPr id="11275" name="Text Box 20"/>
          <p:cNvSpPr txBox="1">
            <a:spLocks noChangeArrowheads="1"/>
          </p:cNvSpPr>
          <p:nvPr/>
        </p:nvSpPr>
        <p:spPr bwMode="auto">
          <a:xfrm>
            <a:off x="1148514" y="3985750"/>
            <a:ext cx="1730199" cy="423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20" tIns="42154" rIns="84320" bIns="42154">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ea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ea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9pPr>
          </a:lstStyle>
          <a:p>
            <a:pPr defTabSz="843178" eaLnBrk="1" fontAlgn="base" hangingPunct="1">
              <a:spcBef>
                <a:spcPct val="0"/>
              </a:spcBef>
              <a:spcAft>
                <a:spcPct val="0"/>
              </a:spcAft>
              <a:buClrTx/>
              <a:buSzTx/>
              <a:buNone/>
            </a:pPr>
            <a:r>
              <a:rPr lang="en-US" altLang="en-US" sz="2200" b="1">
                <a:solidFill>
                  <a:srgbClr val="003366"/>
                </a:solidFill>
              </a:rPr>
              <a:t>N</a:t>
            </a:r>
            <a:r>
              <a:rPr lang="en-US" altLang="en-US" sz="2200" b="1" baseline="-25000">
                <a:solidFill>
                  <a:srgbClr val="003366"/>
                </a:solidFill>
              </a:rPr>
              <a:t>t</a:t>
            </a:r>
            <a:r>
              <a:rPr lang="en-US" altLang="en-US" sz="2200" b="1">
                <a:solidFill>
                  <a:srgbClr val="003366"/>
                </a:solidFill>
              </a:rPr>
              <a:t>/N</a:t>
            </a:r>
            <a:r>
              <a:rPr lang="en-US" altLang="en-US" sz="2200" b="1" baseline="-25000">
                <a:solidFill>
                  <a:srgbClr val="003366"/>
                </a:solidFill>
              </a:rPr>
              <a:t>o</a:t>
            </a:r>
            <a:r>
              <a:rPr lang="en-US" altLang="en-US" sz="2200" b="1">
                <a:solidFill>
                  <a:srgbClr val="003366"/>
                </a:solidFill>
              </a:rPr>
              <a:t> = e</a:t>
            </a:r>
            <a:r>
              <a:rPr lang="en-US" altLang="en-US" sz="2200" b="1" baseline="30000">
                <a:solidFill>
                  <a:srgbClr val="003366"/>
                </a:solidFill>
              </a:rPr>
              <a:t>-kt</a:t>
            </a:r>
          </a:p>
        </p:txBody>
      </p:sp>
      <p:sp>
        <p:nvSpPr>
          <p:cNvPr id="11276" name="Rectangle 24"/>
          <p:cNvSpPr>
            <a:spLocks noGrp="1" noChangeArrowheads="1"/>
          </p:cNvSpPr>
          <p:nvPr>
            <p:ph type="body" idx="1"/>
          </p:nvPr>
        </p:nvSpPr>
        <p:spPr>
          <a:xfrm>
            <a:off x="0" y="4428575"/>
            <a:ext cx="8636000" cy="1396152"/>
          </a:xfrm>
        </p:spPr>
        <p:txBody>
          <a:bodyPr/>
          <a:lstStyle/>
          <a:p>
            <a:pPr eaLnBrk="1" hangingPunct="1">
              <a:lnSpc>
                <a:spcPct val="90000"/>
              </a:lnSpc>
              <a:buClr>
                <a:srgbClr val="FF6600"/>
              </a:buClr>
              <a:buFont typeface="Arial" panose="020B0604020202020204" pitchFamily="34" charset="0"/>
              <a:buChar char="•"/>
            </a:pPr>
            <a:r>
              <a:rPr lang="en-US" altLang="en-US" sz="2800" b="1" dirty="0">
                <a:solidFill>
                  <a:srgbClr val="FF0000"/>
                </a:solidFill>
                <a:latin typeface="+mj-lt"/>
                <a:ea typeface="ＭＳ Ｐゴシック" pitchFamily="34" charset="-128"/>
              </a:rPr>
              <a:t>An infinite time is required to achieve sterile condition i.e. N</a:t>
            </a:r>
            <a:r>
              <a:rPr lang="en-US" altLang="en-US" sz="2800" b="1" baseline="-25000" dirty="0">
                <a:solidFill>
                  <a:srgbClr val="FF0000"/>
                </a:solidFill>
                <a:latin typeface="+mj-lt"/>
                <a:ea typeface="ＭＳ Ｐゴシック" pitchFamily="34" charset="-128"/>
              </a:rPr>
              <a:t>t</a:t>
            </a:r>
            <a:r>
              <a:rPr lang="en-US" altLang="en-US" sz="2800" b="1" dirty="0">
                <a:solidFill>
                  <a:srgbClr val="FF0000"/>
                </a:solidFill>
                <a:latin typeface="+mj-lt"/>
                <a:ea typeface="ＭＳ Ｐゴシック" pitchFamily="34" charset="-128"/>
              </a:rPr>
              <a:t>=0</a:t>
            </a:r>
          </a:p>
          <a:p>
            <a:pPr eaLnBrk="1" hangingPunct="1">
              <a:lnSpc>
                <a:spcPct val="90000"/>
              </a:lnSpc>
              <a:buClr>
                <a:srgbClr val="FF6600"/>
              </a:buClr>
              <a:buFont typeface="Arial" panose="020B0604020202020204" pitchFamily="34" charset="0"/>
              <a:buChar char="•"/>
            </a:pPr>
            <a:r>
              <a:rPr lang="en-US" altLang="en-US" sz="2800" b="1" dirty="0">
                <a:solidFill>
                  <a:srgbClr val="FF0000"/>
                </a:solidFill>
                <a:latin typeface="+mj-lt"/>
                <a:ea typeface="ＭＳ Ｐゴシック" pitchFamily="34" charset="-128"/>
              </a:rPr>
              <a:t>After certain period there will be less than one viable cell present </a:t>
            </a:r>
            <a:r>
              <a:rPr lang="en-US" altLang="en-US" sz="2800" b="1" dirty="0" err="1">
                <a:solidFill>
                  <a:srgbClr val="FF0000"/>
                </a:solidFill>
                <a:latin typeface="+mj-lt"/>
                <a:ea typeface="ＭＳ Ｐゴシック" pitchFamily="34" charset="-128"/>
              </a:rPr>
              <a:t>i.e</a:t>
            </a:r>
            <a:r>
              <a:rPr lang="en-US" altLang="en-US" sz="2800" b="1" dirty="0">
                <a:solidFill>
                  <a:srgbClr val="FF0000"/>
                </a:solidFill>
                <a:latin typeface="+mj-lt"/>
                <a:ea typeface="ＭＳ Ｐゴシック" pitchFamily="34" charset="-128"/>
              </a:rPr>
              <a:t> N</a:t>
            </a:r>
            <a:r>
              <a:rPr lang="en-US" altLang="en-US" sz="2800" b="1" baseline="-25000" dirty="0">
                <a:solidFill>
                  <a:srgbClr val="FF0000"/>
                </a:solidFill>
                <a:latin typeface="+mj-lt"/>
                <a:ea typeface="ＭＳ Ｐゴシック" pitchFamily="34" charset="-128"/>
              </a:rPr>
              <a:t>t</a:t>
            </a:r>
            <a:r>
              <a:rPr lang="en-US" altLang="en-US" sz="2800" b="1" dirty="0">
                <a:solidFill>
                  <a:srgbClr val="FF0000"/>
                </a:solidFill>
                <a:latin typeface="+mj-lt"/>
                <a:ea typeface="ＭＳ Ｐゴシック" pitchFamily="34" charset="-128"/>
              </a:rPr>
              <a:t>&lt;1</a:t>
            </a:r>
          </a:p>
        </p:txBody>
      </p:sp>
      <p:sp>
        <p:nvSpPr>
          <p:cNvPr id="11277" name="Rectangle 25"/>
          <p:cNvSpPr>
            <a:spLocks noChangeArrowheads="1"/>
          </p:cNvSpPr>
          <p:nvPr/>
        </p:nvSpPr>
        <p:spPr bwMode="auto">
          <a:xfrm>
            <a:off x="5541453" y="3953094"/>
            <a:ext cx="2100302" cy="42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320" tIns="42154" rIns="84320" bIns="42154">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ea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ea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9pPr>
          </a:lstStyle>
          <a:p>
            <a:pPr defTabSz="843178" eaLnBrk="1" fontAlgn="base" hangingPunct="1">
              <a:spcBef>
                <a:spcPct val="0"/>
              </a:spcBef>
              <a:spcAft>
                <a:spcPct val="0"/>
              </a:spcAft>
              <a:buClrTx/>
              <a:buSzTx/>
              <a:buNone/>
            </a:pPr>
            <a:r>
              <a:rPr lang="en-US" altLang="en-US" sz="2200" b="1">
                <a:solidFill>
                  <a:srgbClr val="003366"/>
                </a:solidFill>
              </a:rPr>
              <a:t>ln (N</a:t>
            </a:r>
            <a:r>
              <a:rPr lang="en-US" altLang="en-US" sz="2200" b="1" baseline="-25000">
                <a:solidFill>
                  <a:srgbClr val="003366"/>
                </a:solidFill>
              </a:rPr>
              <a:t>t</a:t>
            </a:r>
            <a:r>
              <a:rPr lang="en-US" altLang="en-US" sz="2200" b="1">
                <a:solidFill>
                  <a:srgbClr val="003366"/>
                </a:solidFill>
              </a:rPr>
              <a:t>/N</a:t>
            </a:r>
            <a:r>
              <a:rPr lang="en-US" altLang="en-US" sz="2200" b="1" baseline="-25000">
                <a:solidFill>
                  <a:srgbClr val="003366"/>
                </a:solidFill>
              </a:rPr>
              <a:t>o</a:t>
            </a:r>
            <a:r>
              <a:rPr lang="en-US" altLang="en-US" sz="2200" b="1">
                <a:solidFill>
                  <a:srgbClr val="003366"/>
                </a:solidFill>
              </a:rPr>
              <a:t>) = - kt</a:t>
            </a:r>
          </a:p>
        </p:txBody>
      </p:sp>
    </p:spTree>
    <p:extLst>
      <p:ext uri="{BB962C8B-B14F-4D97-AF65-F5344CB8AC3E}">
        <p14:creationId xmlns:p14="http://schemas.microsoft.com/office/powerpoint/2010/main" val="3617411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8387" y="400049"/>
            <a:ext cx="3352800" cy="646331"/>
          </a:xfrm>
          <a:prstGeom prst="rect">
            <a:avLst/>
          </a:prstGeom>
        </p:spPr>
        <p:txBody>
          <a:bodyPr wrap="square" lIns="91348" tIns="45674" rIns="91348" bIns="45674">
            <a:spAutoFit/>
          </a:bodyPr>
          <a:lstStyle/>
          <a:p>
            <a:r>
              <a:rPr lang="en-US" sz="3600" b="1" dirty="0">
                <a:solidFill>
                  <a:prstClr val="black"/>
                </a:solidFill>
                <a:latin typeface="Times New Roman" panose="02020603050405020304" pitchFamily="18" charset="0"/>
                <a:ea typeface="+mj-ea"/>
                <a:cs typeface="Times New Roman" panose="02020603050405020304" pitchFamily="18" charset="0"/>
              </a:rPr>
              <a:t>Outline</a:t>
            </a:r>
            <a:endParaRPr lang="en-US" dirty="0"/>
          </a:p>
        </p:txBody>
      </p:sp>
      <p:sp>
        <p:nvSpPr>
          <p:cNvPr id="5" name="Rectangle 4"/>
          <p:cNvSpPr/>
          <p:nvPr/>
        </p:nvSpPr>
        <p:spPr>
          <a:xfrm>
            <a:off x="317155" y="1390691"/>
            <a:ext cx="2171884" cy="480039"/>
          </a:xfrm>
          <a:prstGeom prst="rect">
            <a:avLst/>
          </a:prstGeom>
        </p:spPr>
        <p:txBody>
          <a:bodyPr wrap="none" lIns="91348" tIns="45674" rIns="91348" bIns="45674">
            <a:spAutoFit/>
          </a:bodyPr>
          <a:lstStyle/>
          <a:p>
            <a:pPr marL="210722" indent="-210722" defTabSz="842884">
              <a:lnSpc>
                <a:spcPct val="90000"/>
              </a:lnSpc>
              <a:spcBef>
                <a:spcPts val="923"/>
              </a:spcBef>
              <a:buFont typeface="Arial" panose="020B0604020202020204" pitchFamily="34" charset="0"/>
              <a:buChar char="•"/>
            </a:pPr>
            <a:r>
              <a:rPr lang="en-US" sz="2800" dirty="0">
                <a:solidFill>
                  <a:prstClr val="black"/>
                </a:solidFill>
                <a:latin typeface="Times New Roman" panose="02020603050405020304" pitchFamily="18" charset="0"/>
                <a:cs typeface="Times New Roman" panose="02020603050405020304" pitchFamily="18" charset="0"/>
              </a:rPr>
              <a:t>Introduction</a:t>
            </a:r>
          </a:p>
        </p:txBody>
      </p:sp>
      <p:sp>
        <p:nvSpPr>
          <p:cNvPr id="6" name="Rectangle 5"/>
          <p:cNvSpPr/>
          <p:nvPr/>
        </p:nvSpPr>
        <p:spPr>
          <a:xfrm>
            <a:off x="317153" y="2009689"/>
            <a:ext cx="3393372" cy="480039"/>
          </a:xfrm>
          <a:prstGeom prst="rect">
            <a:avLst/>
          </a:prstGeom>
        </p:spPr>
        <p:txBody>
          <a:bodyPr wrap="none" lIns="91348" tIns="45674" rIns="91348" bIns="45674">
            <a:spAutoFit/>
          </a:bodyPr>
          <a:lstStyle/>
          <a:p>
            <a:pPr marL="210722" indent="-210722" defTabSz="842884">
              <a:lnSpc>
                <a:spcPct val="90000"/>
              </a:lnSpc>
              <a:spcBef>
                <a:spcPts val="923"/>
              </a:spcBef>
              <a:buFont typeface="Arial" panose="020B0604020202020204" pitchFamily="34" charset="0"/>
              <a:buChar char="•"/>
            </a:pPr>
            <a:r>
              <a:rPr lang="en-US" sz="2800" dirty="0">
                <a:solidFill>
                  <a:prstClr val="black"/>
                </a:solidFill>
                <a:latin typeface="Times New Roman" panose="02020603050405020304" pitchFamily="18" charset="0"/>
                <a:cs typeface="Times New Roman" panose="02020603050405020304" pitchFamily="18" charset="0"/>
              </a:rPr>
              <a:t>Medium sterilization</a:t>
            </a:r>
          </a:p>
        </p:txBody>
      </p:sp>
      <p:sp>
        <p:nvSpPr>
          <p:cNvPr id="7" name="Rectangle 6"/>
          <p:cNvSpPr/>
          <p:nvPr/>
        </p:nvSpPr>
        <p:spPr>
          <a:xfrm>
            <a:off x="317130" y="2518606"/>
            <a:ext cx="6515469" cy="480039"/>
          </a:xfrm>
          <a:prstGeom prst="rect">
            <a:avLst/>
          </a:prstGeom>
        </p:spPr>
        <p:txBody>
          <a:bodyPr wrap="square" lIns="91348" tIns="45674" rIns="91348" bIns="45674">
            <a:spAutoFit/>
          </a:bodyPr>
          <a:lstStyle/>
          <a:p>
            <a:pPr marL="210722" indent="-210722" defTabSz="842884">
              <a:lnSpc>
                <a:spcPct val="90000"/>
              </a:lnSpc>
              <a:spcBef>
                <a:spcPts val="923"/>
              </a:spcBef>
              <a:buFont typeface="Arial" panose="020B0604020202020204" pitchFamily="34" charset="0"/>
              <a:buChar char="•"/>
            </a:pPr>
            <a:r>
              <a:rPr lang="en-US" sz="2800" dirty="0">
                <a:solidFill>
                  <a:prstClr val="black"/>
                </a:solidFill>
                <a:latin typeface="Times New Roman" panose="02020603050405020304" pitchFamily="18" charset="0"/>
                <a:cs typeface="Times New Roman" panose="02020603050405020304" pitchFamily="18" charset="0"/>
              </a:rPr>
              <a:t>The Design of Batch Sterilization process</a:t>
            </a:r>
          </a:p>
        </p:txBody>
      </p:sp>
      <p:sp>
        <p:nvSpPr>
          <p:cNvPr id="8" name="Rectangle 7"/>
          <p:cNvSpPr/>
          <p:nvPr/>
        </p:nvSpPr>
        <p:spPr>
          <a:xfrm>
            <a:off x="317177" y="3123873"/>
            <a:ext cx="7277469" cy="480039"/>
          </a:xfrm>
          <a:prstGeom prst="rect">
            <a:avLst/>
          </a:prstGeom>
        </p:spPr>
        <p:txBody>
          <a:bodyPr wrap="square" lIns="91348" tIns="45674" rIns="91348" bIns="45674">
            <a:spAutoFit/>
          </a:bodyPr>
          <a:lstStyle/>
          <a:p>
            <a:pPr marL="210722" indent="-210722" defTabSz="842884">
              <a:lnSpc>
                <a:spcPct val="90000"/>
              </a:lnSpc>
              <a:spcBef>
                <a:spcPts val="923"/>
              </a:spcBef>
              <a:buFont typeface="Arial" panose="020B0604020202020204" pitchFamily="34" charset="0"/>
              <a:buChar char="•"/>
            </a:pPr>
            <a:r>
              <a:rPr lang="en-US" sz="2800" dirty="0">
                <a:solidFill>
                  <a:prstClr val="black"/>
                </a:solidFill>
                <a:latin typeface="Times New Roman" panose="02020603050405020304" pitchFamily="18" charset="0"/>
                <a:cs typeface="Times New Roman" panose="02020603050405020304" pitchFamily="18" charset="0"/>
              </a:rPr>
              <a:t>The Design of Continuous Sterilization process</a:t>
            </a:r>
          </a:p>
        </p:txBody>
      </p:sp>
      <p:sp>
        <p:nvSpPr>
          <p:cNvPr id="10" name="Rectangle 9"/>
          <p:cNvSpPr/>
          <p:nvPr/>
        </p:nvSpPr>
        <p:spPr>
          <a:xfrm>
            <a:off x="316808" y="3765699"/>
            <a:ext cx="7340600" cy="480039"/>
          </a:xfrm>
          <a:prstGeom prst="rect">
            <a:avLst/>
          </a:prstGeom>
        </p:spPr>
        <p:txBody>
          <a:bodyPr wrap="square" lIns="91348" tIns="45674" rIns="91348" bIns="45674">
            <a:spAutoFit/>
          </a:bodyPr>
          <a:lstStyle/>
          <a:p>
            <a:pPr marL="210722" indent="-210722" defTabSz="842884">
              <a:lnSpc>
                <a:spcPct val="90000"/>
              </a:lnSpc>
              <a:spcBef>
                <a:spcPts val="923"/>
              </a:spcBef>
              <a:buFont typeface="Arial" panose="020B0604020202020204" pitchFamily="34" charset="0"/>
              <a:buChar char="•"/>
            </a:pPr>
            <a:r>
              <a:rPr lang="en-US" sz="2800" dirty="0">
                <a:solidFill>
                  <a:prstClr val="black"/>
                </a:solidFill>
                <a:latin typeface="Times New Roman" panose="02020603050405020304" pitchFamily="18" charset="0"/>
                <a:cs typeface="Times New Roman" panose="02020603050405020304" pitchFamily="18" charset="0"/>
              </a:rPr>
              <a:t>Filter sterilization (Air and Media)</a:t>
            </a:r>
          </a:p>
        </p:txBody>
      </p:sp>
    </p:spTree>
    <p:extLst>
      <p:ext uri="{BB962C8B-B14F-4D97-AF65-F5344CB8AC3E}">
        <p14:creationId xmlns:p14="http://schemas.microsoft.com/office/powerpoint/2010/main" val="16744203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3"/>
          <p:cNvSpPr>
            <a:spLocks noGrp="1" noChangeArrowheads="1"/>
          </p:cNvSpPr>
          <p:nvPr>
            <p:ph type="body" idx="1"/>
          </p:nvPr>
        </p:nvSpPr>
        <p:spPr>
          <a:xfrm>
            <a:off x="127009" y="400094"/>
            <a:ext cx="8382000" cy="5562601"/>
          </a:xfrm>
        </p:spPr>
        <p:txBody>
          <a:bodyPr/>
          <a:lstStyle/>
          <a:p>
            <a:pPr eaLnBrk="1" hangingPunct="1">
              <a:spcBef>
                <a:spcPct val="50000"/>
              </a:spcBef>
              <a:buClrTx/>
              <a:buFont typeface="Arial" panose="020B0604020202020204" pitchFamily="34" charset="0"/>
              <a:buChar char="•"/>
            </a:pPr>
            <a:r>
              <a:rPr lang="en-US" altLang="en-US" sz="2800" dirty="0">
                <a:latin typeface="+mj-lt"/>
                <a:ea typeface="ＭＳ Ｐゴシック" pitchFamily="34" charset="-128"/>
              </a:rPr>
              <a:t>N</a:t>
            </a:r>
            <a:r>
              <a:rPr lang="en-US" altLang="en-US" sz="2800" baseline="-25000" dirty="0">
                <a:latin typeface="+mj-lt"/>
                <a:ea typeface="ＭＳ Ｐゴシック" pitchFamily="34" charset="-128"/>
              </a:rPr>
              <a:t>t</a:t>
            </a:r>
            <a:r>
              <a:rPr lang="en-US" altLang="en-US" sz="2800" dirty="0">
                <a:latin typeface="+mj-lt"/>
                <a:ea typeface="ＭＳ Ｐゴシック" pitchFamily="34" charset="-128"/>
              </a:rPr>
              <a:t>&lt;1 is the probability of an organism surviving the treatment</a:t>
            </a:r>
          </a:p>
          <a:p>
            <a:pPr eaLnBrk="1" hangingPunct="1">
              <a:spcBef>
                <a:spcPct val="50000"/>
              </a:spcBef>
              <a:buClrTx/>
              <a:buFont typeface="Arial" panose="020B0604020202020204" pitchFamily="34" charset="0"/>
              <a:buChar char="•"/>
            </a:pPr>
            <a:r>
              <a:rPr lang="en-US" altLang="en-US" sz="2800" dirty="0">
                <a:latin typeface="+mj-lt"/>
                <a:ea typeface="ＭＳ Ｐゴシック" pitchFamily="34" charset="-128"/>
              </a:rPr>
              <a:t>i.e. N</a:t>
            </a:r>
            <a:r>
              <a:rPr lang="en-US" altLang="en-US" sz="2800" baseline="-25000" dirty="0">
                <a:latin typeface="+mj-lt"/>
                <a:ea typeface="ＭＳ Ｐゴシック" pitchFamily="34" charset="-128"/>
              </a:rPr>
              <a:t>t</a:t>
            </a:r>
            <a:r>
              <a:rPr lang="en-US" altLang="en-US" sz="2800" dirty="0">
                <a:latin typeface="+mj-lt"/>
                <a:ea typeface="ＭＳ Ｐゴシック" pitchFamily="34" charset="-128"/>
              </a:rPr>
              <a:t>=0.1 is the probability that one organism surviving ten treatments.</a:t>
            </a:r>
          </a:p>
          <a:p>
            <a:pPr eaLnBrk="1" hangingPunct="1">
              <a:spcBef>
                <a:spcPct val="50000"/>
              </a:spcBef>
              <a:buClrTx/>
              <a:buFont typeface="Arial" panose="020B0604020202020204" pitchFamily="34" charset="0"/>
              <a:buChar char="•"/>
            </a:pPr>
            <a:r>
              <a:rPr lang="en-US" altLang="en-US" sz="2800" dirty="0">
                <a:latin typeface="+mj-lt"/>
                <a:ea typeface="ＭＳ Ｐゴシック" pitchFamily="34" charset="-128"/>
              </a:rPr>
              <a:t>In other words one in ten batches may get contaminated due to improper sterlization</a:t>
            </a:r>
          </a:p>
          <a:p>
            <a:pPr eaLnBrk="1" hangingPunct="1">
              <a:spcBef>
                <a:spcPct val="50000"/>
              </a:spcBef>
              <a:buClrTx/>
              <a:buFont typeface="Arial" panose="020B0604020202020204" pitchFamily="34" charset="0"/>
              <a:buChar char="•"/>
            </a:pPr>
            <a:r>
              <a:rPr lang="en-US" altLang="en-US" sz="2800" dirty="0">
                <a:latin typeface="+mj-lt"/>
                <a:ea typeface="ＭＳ Ｐゴシック" pitchFamily="34" charset="-128"/>
              </a:rPr>
              <a:t>The value of k is dependent on </a:t>
            </a:r>
            <a:r>
              <a:rPr lang="en-US" altLang="en-US" sz="2800" u="sng" dirty="0">
                <a:latin typeface="+mj-lt"/>
                <a:ea typeface="ＭＳ Ｐゴシック" pitchFamily="34" charset="-128"/>
              </a:rPr>
              <a:t>temperature</a:t>
            </a:r>
            <a:r>
              <a:rPr lang="en-US" altLang="en-US" sz="2800" dirty="0">
                <a:latin typeface="+mj-lt"/>
                <a:ea typeface="ＭＳ Ｐゴシック" pitchFamily="34" charset="-128"/>
              </a:rPr>
              <a:t>, </a:t>
            </a:r>
            <a:r>
              <a:rPr lang="en-US" altLang="en-US" sz="2800" u="sng" dirty="0">
                <a:latin typeface="+mj-lt"/>
                <a:ea typeface="ＭＳ Ｐゴシック" pitchFamily="34" charset="-128"/>
              </a:rPr>
              <a:t>species</a:t>
            </a:r>
            <a:r>
              <a:rPr lang="en-US" altLang="en-US" sz="2800" dirty="0">
                <a:latin typeface="+mj-lt"/>
                <a:ea typeface="ＭＳ Ｐゴシック" pitchFamily="34" charset="-128"/>
              </a:rPr>
              <a:t> and its </a:t>
            </a:r>
            <a:r>
              <a:rPr lang="en-US" altLang="en-US" sz="2800" u="sng" dirty="0">
                <a:latin typeface="+mj-lt"/>
                <a:ea typeface="ＭＳ Ｐゴシック" pitchFamily="34" charset="-128"/>
              </a:rPr>
              <a:t>physiological form</a:t>
            </a:r>
            <a:r>
              <a:rPr lang="en-US" altLang="en-US" sz="2800" dirty="0">
                <a:latin typeface="+mj-lt"/>
                <a:ea typeface="ＭＳ Ｐゴシック" pitchFamily="34" charset="-128"/>
              </a:rPr>
              <a:t>.</a:t>
            </a:r>
          </a:p>
          <a:p>
            <a:pPr eaLnBrk="1" hangingPunct="1">
              <a:spcBef>
                <a:spcPct val="50000"/>
              </a:spcBef>
              <a:buClrTx/>
              <a:buFont typeface="Arial" panose="020B0604020202020204" pitchFamily="34" charset="0"/>
              <a:buChar char="•"/>
            </a:pPr>
            <a:r>
              <a:rPr lang="en-US" altLang="en-US" sz="2800" dirty="0">
                <a:latin typeface="+mj-lt"/>
                <a:ea typeface="ＭＳ Ｐゴシック" pitchFamily="34" charset="-128"/>
              </a:rPr>
              <a:t>But your sterlization media contains mixture of microorganism.</a:t>
            </a:r>
          </a:p>
          <a:p>
            <a:pPr eaLnBrk="1" hangingPunct="1">
              <a:spcBef>
                <a:spcPct val="50000"/>
              </a:spcBef>
            </a:pPr>
            <a:endParaRPr lang="en-US" altLang="en-US" dirty="0" smtClean="0">
              <a:solidFill>
                <a:srgbClr val="0000FF"/>
              </a:solidFill>
              <a:ea typeface="ＭＳ Ｐゴシック" pitchFamily="34" charset="-128"/>
            </a:endParaRPr>
          </a:p>
        </p:txBody>
      </p:sp>
    </p:spTree>
    <p:extLst>
      <p:ext uri="{BB962C8B-B14F-4D97-AF65-F5344CB8AC3E}">
        <p14:creationId xmlns:p14="http://schemas.microsoft.com/office/powerpoint/2010/main" val="6069464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7" descr="ScannedImage"/>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53981" y="744440"/>
            <a:ext cx="8492067" cy="4303810"/>
          </a:xfrm>
          <a:noFill/>
        </p:spPr>
      </p:pic>
      <p:sp>
        <p:nvSpPr>
          <p:cNvPr id="13315" name="Text Box 8"/>
          <p:cNvSpPr txBox="1">
            <a:spLocks noChangeArrowheads="1"/>
          </p:cNvSpPr>
          <p:nvPr/>
        </p:nvSpPr>
        <p:spPr bwMode="auto">
          <a:xfrm>
            <a:off x="2494865" y="5080518"/>
            <a:ext cx="1109647" cy="42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320" tIns="42154" rIns="84320" bIns="42154">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ea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ea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9pPr>
          </a:lstStyle>
          <a:p>
            <a:pPr defTabSz="843178" eaLnBrk="1" fontAlgn="base" hangingPunct="1">
              <a:spcBef>
                <a:spcPct val="0"/>
              </a:spcBef>
              <a:spcAft>
                <a:spcPct val="0"/>
              </a:spcAft>
              <a:buClrTx/>
              <a:buSzTx/>
              <a:buNone/>
            </a:pPr>
            <a:r>
              <a:rPr lang="en-US" altLang="en-US" sz="2200" b="1" i="1">
                <a:solidFill>
                  <a:srgbClr val="009900"/>
                </a:solidFill>
                <a:latin typeface="Bookman Old Style" pitchFamily="18" charset="0"/>
              </a:rPr>
              <a:t>E. coli</a:t>
            </a:r>
          </a:p>
        </p:txBody>
      </p:sp>
      <p:sp>
        <p:nvSpPr>
          <p:cNvPr id="13316" name="Text Box 9"/>
          <p:cNvSpPr txBox="1">
            <a:spLocks noChangeArrowheads="1"/>
          </p:cNvSpPr>
          <p:nvPr/>
        </p:nvSpPr>
        <p:spPr bwMode="auto">
          <a:xfrm>
            <a:off x="4929741" y="5111752"/>
            <a:ext cx="3581477" cy="42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320" tIns="42154" rIns="84320" bIns="42154">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ea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ea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9pPr>
          </a:lstStyle>
          <a:p>
            <a:pPr defTabSz="843178" eaLnBrk="1" fontAlgn="base" hangingPunct="1">
              <a:spcBef>
                <a:spcPct val="0"/>
              </a:spcBef>
              <a:spcAft>
                <a:spcPct val="0"/>
              </a:spcAft>
              <a:buClrTx/>
              <a:buSzTx/>
              <a:buNone/>
            </a:pPr>
            <a:r>
              <a:rPr lang="en-US" altLang="en-US" sz="2200" b="1" i="1">
                <a:solidFill>
                  <a:srgbClr val="009900"/>
                </a:solidFill>
                <a:latin typeface="Bookman Old Style" pitchFamily="18" charset="0"/>
              </a:rPr>
              <a:t>B. stereothermophillus</a:t>
            </a:r>
          </a:p>
        </p:txBody>
      </p:sp>
    </p:spTree>
    <p:extLst>
      <p:ext uri="{BB962C8B-B14F-4D97-AF65-F5344CB8AC3E}">
        <p14:creationId xmlns:p14="http://schemas.microsoft.com/office/powerpoint/2010/main" val="3990977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215900" y="204470"/>
            <a:ext cx="8293100" cy="5725160"/>
          </a:xfrm>
        </p:spPr>
        <p:txBody>
          <a:bodyPr/>
          <a:lstStyle/>
          <a:p>
            <a:pPr marL="491831" indent="-491831" eaLnBrk="1" hangingPunct="1">
              <a:buNone/>
            </a:pPr>
            <a:r>
              <a:rPr lang="en-US" altLang="en-US" sz="2800" dirty="0">
                <a:latin typeface="+mj-lt"/>
                <a:ea typeface="ＭＳ Ｐゴシック" pitchFamily="34" charset="-128"/>
              </a:rPr>
              <a:t>As in any first order, The reaction rate increases with increase in temperature i.e. k increases with increase in temperature. This relation ship is given by Arrhenius eqn.</a:t>
            </a:r>
          </a:p>
          <a:p>
            <a:pPr marL="491831" indent="-491831" eaLnBrk="1" hangingPunct="1">
              <a:buNone/>
            </a:pPr>
            <a:endParaRPr lang="en-US" altLang="en-US" b="1" dirty="0" smtClean="0">
              <a:solidFill>
                <a:srgbClr val="990099"/>
              </a:solidFill>
              <a:latin typeface="Bookman Old Style" pitchFamily="18" charset="0"/>
              <a:ea typeface="ＭＳ Ｐゴシック" pitchFamily="34" charset="-128"/>
            </a:endParaRPr>
          </a:p>
          <a:p>
            <a:pPr marL="491831" indent="-491831" eaLnBrk="1" hangingPunct="1">
              <a:buNone/>
            </a:pPr>
            <a:endParaRPr lang="en-US" altLang="en-US" b="1" dirty="0" smtClean="0">
              <a:solidFill>
                <a:srgbClr val="990099"/>
              </a:solidFill>
              <a:latin typeface="Bookman Old Style" pitchFamily="18" charset="0"/>
              <a:ea typeface="ＭＳ Ｐゴシック" pitchFamily="34" charset="-128"/>
            </a:endParaRPr>
          </a:p>
          <a:p>
            <a:pPr marL="491831" indent="-491831" eaLnBrk="1" hangingPunct="1">
              <a:buNone/>
            </a:pPr>
            <a:r>
              <a:rPr lang="en-US" altLang="en-US" b="1" dirty="0" smtClean="0">
                <a:solidFill>
                  <a:srgbClr val="990099"/>
                </a:solidFill>
                <a:latin typeface="Bookman Old Style" pitchFamily="18" charset="0"/>
                <a:ea typeface="ＭＳ Ｐゴシック" pitchFamily="34" charset="-128"/>
              </a:rPr>
              <a:t>	</a:t>
            </a:r>
          </a:p>
          <a:p>
            <a:pPr marL="491831" indent="-491831" eaLnBrk="1" hangingPunct="1">
              <a:buNone/>
            </a:pPr>
            <a:r>
              <a:rPr lang="en-US" altLang="en-US" b="1" dirty="0" smtClean="0">
                <a:solidFill>
                  <a:srgbClr val="990099"/>
                </a:solidFill>
                <a:latin typeface="Bookman Old Style" pitchFamily="18" charset="0"/>
                <a:ea typeface="ＭＳ Ｐゴシック" pitchFamily="34" charset="-128"/>
              </a:rPr>
              <a:t>	</a:t>
            </a:r>
            <a:r>
              <a:rPr lang="en-US" altLang="en-US" sz="2800" dirty="0">
                <a:latin typeface="+mj-lt"/>
                <a:ea typeface="ＭＳ Ｐゴシック" pitchFamily="34" charset="-128"/>
              </a:rPr>
              <a:t>E	activation energy</a:t>
            </a:r>
          </a:p>
          <a:p>
            <a:pPr marL="491831" indent="-491831" eaLnBrk="1" hangingPunct="1">
              <a:buNone/>
            </a:pPr>
            <a:r>
              <a:rPr lang="en-US" altLang="en-US" sz="2800" dirty="0">
                <a:latin typeface="+mj-lt"/>
                <a:ea typeface="ＭＳ Ｐゴシック" pitchFamily="34" charset="-128"/>
              </a:rPr>
              <a:t>	R	gas constant</a:t>
            </a:r>
          </a:p>
          <a:p>
            <a:pPr marL="491831" indent="-491831" eaLnBrk="1" hangingPunct="1">
              <a:buNone/>
            </a:pPr>
            <a:r>
              <a:rPr lang="en-US" altLang="en-US" sz="2800" dirty="0">
                <a:latin typeface="+mj-lt"/>
                <a:ea typeface="ＭＳ Ｐゴシック" pitchFamily="34" charset="-128"/>
              </a:rPr>
              <a:t>	T	absolute temperature</a:t>
            </a:r>
          </a:p>
          <a:p>
            <a:pPr marL="491831" indent="-491831" eaLnBrk="1" hangingPunct="1">
              <a:buNone/>
            </a:pPr>
            <a:r>
              <a:rPr lang="en-US" altLang="en-US" sz="2800" dirty="0">
                <a:latin typeface="+mj-lt"/>
                <a:ea typeface="ＭＳ Ｐゴシック" pitchFamily="34" charset="-128"/>
              </a:rPr>
              <a:t>	A	Arrhenius constant</a:t>
            </a:r>
          </a:p>
          <a:p>
            <a:pPr marL="491831" indent="-491831" eaLnBrk="1" hangingPunct="1">
              <a:buNone/>
            </a:pPr>
            <a:r>
              <a:rPr lang="en-US" altLang="en-US" b="1" dirty="0" smtClean="0">
                <a:solidFill>
                  <a:srgbClr val="990099"/>
                </a:solidFill>
                <a:latin typeface="Bookman Old Style" pitchFamily="18" charset="0"/>
                <a:ea typeface="ＭＳ Ｐゴシック" pitchFamily="34" charset="-128"/>
              </a:rPr>
              <a:t>				</a:t>
            </a:r>
            <a:endParaRPr lang="en-US" altLang="en-US" b="1" baseline="30000" dirty="0" smtClean="0">
              <a:solidFill>
                <a:srgbClr val="990099"/>
              </a:solidFill>
              <a:latin typeface="Bookman Old Style" pitchFamily="18" charset="0"/>
              <a:ea typeface="ＭＳ Ｐゴシック" pitchFamily="34" charset="-128"/>
            </a:endParaRPr>
          </a:p>
        </p:txBody>
      </p:sp>
      <p:graphicFrame>
        <p:nvGraphicFramePr>
          <p:cNvPr id="15363" name="Object 8"/>
          <p:cNvGraphicFramePr>
            <a:graphicFrameLocks noGrp="1" noChangeAspect="1"/>
          </p:cNvGraphicFramePr>
          <p:nvPr>
            <p:ph sz="quarter" idx="4294967295"/>
          </p:nvPr>
        </p:nvGraphicFramePr>
        <p:xfrm>
          <a:off x="2446868" y="2112860"/>
          <a:ext cx="2153003" cy="552353"/>
        </p:xfrm>
        <a:graphic>
          <a:graphicData uri="http://schemas.openxmlformats.org/presentationml/2006/ole">
            <mc:AlternateContent xmlns:mc="http://schemas.openxmlformats.org/markup-compatibility/2006">
              <mc:Choice xmlns:v="urn:schemas-microsoft-com:vml" Requires="v">
                <p:oleObj spid="_x0000_s4528" name="Equation" r:id="rId3" imgW="748975" imgH="203112" progId="Equation.3">
                  <p:embed/>
                </p:oleObj>
              </mc:Choice>
              <mc:Fallback>
                <p:oleObj name="Equation" r:id="rId3" imgW="748975" imgH="203112" progId="Equation.3">
                  <p:embed/>
                  <p:pic>
                    <p:nvPicPr>
                      <p:cNvPr id="0" name="Picture 428"/>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6868" y="2112860"/>
                        <a:ext cx="2153003" cy="552353"/>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6" name="Text Box 16"/>
          <p:cNvSpPr txBox="1">
            <a:spLocks noChangeArrowheads="1"/>
          </p:cNvSpPr>
          <p:nvPr/>
        </p:nvSpPr>
        <p:spPr bwMode="auto">
          <a:xfrm>
            <a:off x="5901290" y="2181052"/>
            <a:ext cx="514703" cy="430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50" tIns="45675" rIns="91350" bIns="45675">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ea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ea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9pPr>
          </a:lstStyle>
          <a:p>
            <a:pPr defTabSz="843178" eaLnBrk="1" fontAlgn="base" hangingPunct="1">
              <a:spcBef>
                <a:spcPct val="0"/>
              </a:spcBef>
              <a:spcAft>
                <a:spcPct val="0"/>
              </a:spcAft>
              <a:buClrTx/>
              <a:buSzTx/>
              <a:buNone/>
            </a:pPr>
            <a:r>
              <a:rPr lang="en-US" altLang="en-US" sz="2200" dirty="0">
                <a:solidFill>
                  <a:srgbClr val="000000"/>
                </a:solidFill>
                <a:latin typeface="+mj-lt"/>
              </a:rPr>
              <a:t>(4)</a:t>
            </a:r>
          </a:p>
        </p:txBody>
      </p:sp>
    </p:spTree>
    <p:extLst>
      <p:ext uri="{BB962C8B-B14F-4D97-AF65-F5344CB8AC3E}">
        <p14:creationId xmlns:p14="http://schemas.microsoft.com/office/powerpoint/2010/main" val="685648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2">
                                            <p:txEl>
                                              <p:pRg st="4" end="4"/>
                                            </p:txEl>
                                          </p:spTgt>
                                        </p:tgtEl>
                                        <p:attrNameLst>
                                          <p:attrName>style.visibility</p:attrName>
                                        </p:attrNameLst>
                                      </p:cBhvr>
                                      <p:to>
                                        <p:strVal val="visible"/>
                                      </p:to>
                                    </p:set>
                                    <p:animEffect transition="in" filter="fade">
                                      <p:cBhvr>
                                        <p:cTn id="7" dur="1000"/>
                                        <p:tgtEl>
                                          <p:spTgt spid="15362">
                                            <p:txEl>
                                              <p:pRg st="4" end="4"/>
                                            </p:txEl>
                                          </p:spTgt>
                                        </p:tgtEl>
                                      </p:cBhvr>
                                    </p:animEffect>
                                    <p:anim calcmode="lin" valueType="num">
                                      <p:cBhvr>
                                        <p:cTn id="8" dur="1000" fill="hold"/>
                                        <p:tgtEl>
                                          <p:spTgt spid="1536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1536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362">
                                            <p:txEl>
                                              <p:pRg st="5" end="5"/>
                                            </p:txEl>
                                          </p:spTgt>
                                        </p:tgtEl>
                                        <p:attrNameLst>
                                          <p:attrName>style.visibility</p:attrName>
                                        </p:attrNameLst>
                                      </p:cBhvr>
                                      <p:to>
                                        <p:strVal val="visible"/>
                                      </p:to>
                                    </p:set>
                                    <p:animEffect transition="in" filter="fade">
                                      <p:cBhvr>
                                        <p:cTn id="14" dur="1000"/>
                                        <p:tgtEl>
                                          <p:spTgt spid="15362">
                                            <p:txEl>
                                              <p:pRg st="5" end="5"/>
                                            </p:txEl>
                                          </p:spTgt>
                                        </p:tgtEl>
                                      </p:cBhvr>
                                    </p:animEffect>
                                    <p:anim calcmode="lin" valueType="num">
                                      <p:cBhvr>
                                        <p:cTn id="15" dur="1000" fill="hold"/>
                                        <p:tgtEl>
                                          <p:spTgt spid="15362">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1536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362">
                                            <p:txEl>
                                              <p:pRg st="6" end="6"/>
                                            </p:txEl>
                                          </p:spTgt>
                                        </p:tgtEl>
                                        <p:attrNameLst>
                                          <p:attrName>style.visibility</p:attrName>
                                        </p:attrNameLst>
                                      </p:cBhvr>
                                      <p:to>
                                        <p:strVal val="visible"/>
                                      </p:to>
                                    </p:set>
                                    <p:animEffect transition="in" filter="fade">
                                      <p:cBhvr>
                                        <p:cTn id="21" dur="1000"/>
                                        <p:tgtEl>
                                          <p:spTgt spid="15362">
                                            <p:txEl>
                                              <p:pRg st="6" end="6"/>
                                            </p:txEl>
                                          </p:spTgt>
                                        </p:tgtEl>
                                      </p:cBhvr>
                                    </p:animEffect>
                                    <p:anim calcmode="lin" valueType="num">
                                      <p:cBhvr>
                                        <p:cTn id="22" dur="1000" fill="hold"/>
                                        <p:tgtEl>
                                          <p:spTgt spid="15362">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1536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362">
                                            <p:txEl>
                                              <p:pRg st="7" end="7"/>
                                            </p:txEl>
                                          </p:spTgt>
                                        </p:tgtEl>
                                        <p:attrNameLst>
                                          <p:attrName>style.visibility</p:attrName>
                                        </p:attrNameLst>
                                      </p:cBhvr>
                                      <p:to>
                                        <p:strVal val="visible"/>
                                      </p:to>
                                    </p:set>
                                    <p:animEffect transition="in" filter="fade">
                                      <p:cBhvr>
                                        <p:cTn id="28" dur="1000"/>
                                        <p:tgtEl>
                                          <p:spTgt spid="15362">
                                            <p:txEl>
                                              <p:pRg st="7" end="7"/>
                                            </p:txEl>
                                          </p:spTgt>
                                        </p:tgtEl>
                                      </p:cBhvr>
                                    </p:animEffect>
                                    <p:anim calcmode="lin" valueType="num">
                                      <p:cBhvr>
                                        <p:cTn id="29" dur="1000" fill="hold"/>
                                        <p:tgtEl>
                                          <p:spTgt spid="15362">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1536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6386" name="Object 19"/>
          <p:cNvGraphicFramePr>
            <a:graphicFrameLocks noGrp="1" noChangeAspect="1"/>
          </p:cNvGraphicFramePr>
          <p:nvPr>
            <p:ph sz="quarter" idx="4294967295"/>
            <p:extLst>
              <p:ext uri="{D42A27DB-BD31-4B8C-83A1-F6EECF244321}">
                <p14:modId xmlns:p14="http://schemas.microsoft.com/office/powerpoint/2010/main" val="2181406876"/>
              </p:ext>
            </p:extLst>
          </p:nvPr>
        </p:nvGraphicFramePr>
        <p:xfrm>
          <a:off x="2610989" y="599223"/>
          <a:ext cx="2419879" cy="425979"/>
        </p:xfrm>
        <a:graphic>
          <a:graphicData uri="http://schemas.openxmlformats.org/presentationml/2006/ole">
            <mc:AlternateContent xmlns:mc="http://schemas.openxmlformats.org/markup-compatibility/2006">
              <mc:Choice xmlns:v="urn:schemas-microsoft-com:vml" Requires="v">
                <p:oleObj spid="_x0000_s5552" name="Equation" r:id="rId4" imgW="2561905" imgH="476190" progId="Equation.3">
                  <p:embed/>
                </p:oleObj>
              </mc:Choice>
              <mc:Fallback>
                <p:oleObj name="Equation" r:id="rId4" imgW="2561905" imgH="476190" progId="Equation.3">
                  <p:embed/>
                  <p:pic>
                    <p:nvPicPr>
                      <p:cNvPr id="0" name="Picture 42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0989" y="599223"/>
                        <a:ext cx="2419879" cy="425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16387" name="Text Box 20"/>
          <p:cNvSpPr txBox="1">
            <a:spLocks noChangeArrowheads="1"/>
          </p:cNvSpPr>
          <p:nvPr/>
        </p:nvSpPr>
        <p:spPr bwMode="auto">
          <a:xfrm>
            <a:off x="848631" y="83193"/>
            <a:ext cx="3912273" cy="51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320" tIns="42154" rIns="84320" bIns="42154">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ea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ea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9pPr>
          </a:lstStyle>
          <a:p>
            <a:pPr defTabSz="843178" eaLnBrk="1" fontAlgn="base" hangingPunct="1">
              <a:spcBef>
                <a:spcPct val="0"/>
              </a:spcBef>
              <a:spcAft>
                <a:spcPct val="0"/>
              </a:spcAft>
              <a:buClrTx/>
              <a:buSzTx/>
              <a:buNone/>
            </a:pPr>
            <a:r>
              <a:rPr lang="en-US" altLang="en-US" dirty="0">
                <a:latin typeface="+mj-lt"/>
              </a:rPr>
              <a:t>Taking logarithm of eqn 4</a:t>
            </a:r>
          </a:p>
        </p:txBody>
      </p:sp>
      <p:sp>
        <p:nvSpPr>
          <p:cNvPr id="16398" name="Text Box 23"/>
          <p:cNvSpPr txBox="1">
            <a:spLocks noChangeArrowheads="1"/>
          </p:cNvSpPr>
          <p:nvPr/>
        </p:nvSpPr>
        <p:spPr bwMode="auto">
          <a:xfrm>
            <a:off x="6151053" y="599684"/>
            <a:ext cx="514703" cy="430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50" tIns="45675" rIns="91350" bIns="45675">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ea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ea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9pPr>
          </a:lstStyle>
          <a:p>
            <a:pPr defTabSz="843178" eaLnBrk="1" fontAlgn="base" hangingPunct="1">
              <a:spcBef>
                <a:spcPct val="0"/>
              </a:spcBef>
              <a:spcAft>
                <a:spcPct val="0"/>
              </a:spcAft>
              <a:buClrTx/>
              <a:buSzTx/>
              <a:buNone/>
            </a:pPr>
            <a:r>
              <a:rPr lang="en-US" altLang="en-US" sz="2200" dirty="0">
                <a:latin typeface="+mj-lt"/>
              </a:rPr>
              <a:t>(5)</a:t>
            </a:r>
          </a:p>
        </p:txBody>
      </p:sp>
      <p:sp>
        <p:nvSpPr>
          <p:cNvPr id="16389" name="Text Box 24"/>
          <p:cNvSpPr txBox="1">
            <a:spLocks noChangeArrowheads="1"/>
          </p:cNvSpPr>
          <p:nvPr/>
        </p:nvSpPr>
        <p:spPr bwMode="auto">
          <a:xfrm>
            <a:off x="43826" y="1048325"/>
            <a:ext cx="8630232" cy="51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320" tIns="42154" rIns="84320" bIns="42154">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ea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ea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9pPr>
          </a:lstStyle>
          <a:p>
            <a:pPr defTabSz="843178" eaLnBrk="1" fontAlgn="base" hangingPunct="1">
              <a:spcBef>
                <a:spcPct val="0"/>
              </a:spcBef>
              <a:spcAft>
                <a:spcPct val="0"/>
              </a:spcAft>
              <a:buClrTx/>
              <a:buSzTx/>
              <a:buNone/>
            </a:pPr>
            <a:r>
              <a:rPr lang="en-US" altLang="en-US" dirty="0">
                <a:latin typeface="+mj-lt"/>
              </a:rPr>
              <a:t>Plot of ln k Vs 1/T will give a straight </a:t>
            </a:r>
            <a:r>
              <a:rPr lang="en-US" altLang="en-US" dirty="0" smtClean="0">
                <a:latin typeface="+mj-lt"/>
              </a:rPr>
              <a:t>line( Arrhenius plot)</a:t>
            </a:r>
            <a:endParaRPr lang="en-US" altLang="en-US" dirty="0">
              <a:latin typeface="+mj-lt"/>
            </a:endParaRPr>
          </a:p>
        </p:txBody>
      </p:sp>
      <p:grpSp>
        <p:nvGrpSpPr>
          <p:cNvPr id="16390" name="Group 28"/>
          <p:cNvGrpSpPr>
            <a:grpSpLocks/>
          </p:cNvGrpSpPr>
          <p:nvPr/>
        </p:nvGrpSpPr>
        <p:grpSpPr bwMode="auto">
          <a:xfrm>
            <a:off x="4318014" y="1817796"/>
            <a:ext cx="3238500" cy="3067050"/>
            <a:chOff x="720" y="912"/>
            <a:chExt cx="2160" cy="2160"/>
          </a:xfrm>
        </p:grpSpPr>
        <p:sp>
          <p:nvSpPr>
            <p:cNvPr id="16395" name="Line 29"/>
            <p:cNvSpPr>
              <a:spLocks noChangeShapeType="1"/>
            </p:cNvSpPr>
            <p:nvPr/>
          </p:nvSpPr>
          <p:spPr bwMode="auto">
            <a:xfrm>
              <a:off x="720" y="912"/>
              <a:ext cx="0" cy="216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defTabSz="843178" fontAlgn="base">
                <a:spcBef>
                  <a:spcPct val="0"/>
                </a:spcBef>
                <a:spcAft>
                  <a:spcPct val="0"/>
                </a:spcAft>
              </a:pPr>
              <a:endParaRPr lang="en-US" smtClean="0">
                <a:solidFill>
                  <a:srgbClr val="000000"/>
                </a:solidFill>
                <a:ea typeface="ＭＳ Ｐゴシック" pitchFamily="34" charset="-128"/>
              </a:endParaRPr>
            </a:p>
          </p:txBody>
        </p:sp>
        <p:sp>
          <p:nvSpPr>
            <p:cNvPr id="16396" name="Line 30"/>
            <p:cNvSpPr>
              <a:spLocks noChangeShapeType="1"/>
            </p:cNvSpPr>
            <p:nvPr/>
          </p:nvSpPr>
          <p:spPr bwMode="auto">
            <a:xfrm rot="-5400000">
              <a:off x="1800" y="1992"/>
              <a:ext cx="0" cy="216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defTabSz="843178" fontAlgn="base">
                <a:spcBef>
                  <a:spcPct val="0"/>
                </a:spcBef>
                <a:spcAft>
                  <a:spcPct val="0"/>
                </a:spcAft>
              </a:pPr>
              <a:endParaRPr lang="en-US" smtClean="0">
                <a:solidFill>
                  <a:srgbClr val="000000"/>
                </a:solidFill>
                <a:ea typeface="ＭＳ Ｐゴシック" pitchFamily="34" charset="-128"/>
              </a:endParaRPr>
            </a:p>
          </p:txBody>
        </p:sp>
      </p:grpSp>
      <p:sp>
        <p:nvSpPr>
          <p:cNvPr id="16391" name="Text Box 31"/>
          <p:cNvSpPr txBox="1">
            <a:spLocks noChangeArrowheads="1"/>
          </p:cNvSpPr>
          <p:nvPr/>
        </p:nvSpPr>
        <p:spPr bwMode="auto">
          <a:xfrm>
            <a:off x="5427694" y="5124450"/>
            <a:ext cx="723323" cy="42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320" tIns="42154" rIns="84320" bIns="42154">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ea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ea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9pPr>
          </a:lstStyle>
          <a:p>
            <a:pPr defTabSz="843178" eaLnBrk="1" fontAlgn="base" hangingPunct="1">
              <a:spcBef>
                <a:spcPct val="0"/>
              </a:spcBef>
              <a:spcAft>
                <a:spcPct val="0"/>
              </a:spcAft>
              <a:buClrTx/>
              <a:buSzTx/>
              <a:buNone/>
            </a:pPr>
            <a:r>
              <a:rPr lang="en-US" altLang="en-US" sz="2200" b="1" dirty="0">
                <a:latin typeface="Bookman Old Style" pitchFamily="18" charset="0"/>
              </a:rPr>
              <a:t>1/T</a:t>
            </a:r>
          </a:p>
        </p:txBody>
      </p:sp>
      <p:sp>
        <p:nvSpPr>
          <p:cNvPr id="16392" name="Text Box 32"/>
          <p:cNvSpPr txBox="1">
            <a:spLocks noChangeArrowheads="1"/>
          </p:cNvSpPr>
          <p:nvPr/>
        </p:nvSpPr>
        <p:spPr bwMode="auto">
          <a:xfrm>
            <a:off x="3327399" y="2955584"/>
            <a:ext cx="825916" cy="42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320" tIns="42154" rIns="84320" bIns="42154">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ea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ea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9pPr>
          </a:lstStyle>
          <a:p>
            <a:pPr defTabSz="843178" eaLnBrk="1" fontAlgn="base" hangingPunct="1">
              <a:spcBef>
                <a:spcPct val="0"/>
              </a:spcBef>
              <a:spcAft>
                <a:spcPct val="0"/>
              </a:spcAft>
              <a:buClrTx/>
              <a:buSzTx/>
              <a:buNone/>
            </a:pPr>
            <a:r>
              <a:rPr lang="en-US" altLang="en-US" sz="2200" b="1" dirty="0">
                <a:latin typeface="Bookman Old Style" pitchFamily="18" charset="0"/>
              </a:rPr>
              <a:t>Ln k</a:t>
            </a:r>
          </a:p>
        </p:txBody>
      </p:sp>
      <p:sp>
        <p:nvSpPr>
          <p:cNvPr id="16393" name="Line 33"/>
          <p:cNvSpPr>
            <a:spLocks noChangeShapeType="1"/>
          </p:cNvSpPr>
          <p:nvPr/>
        </p:nvSpPr>
        <p:spPr bwMode="auto">
          <a:xfrm>
            <a:off x="4346250" y="2601602"/>
            <a:ext cx="2302933" cy="149944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84320" tIns="42154" rIns="84320" bIns="42154"/>
          <a:lstStyle/>
          <a:p>
            <a:pPr defTabSz="843178" fontAlgn="base">
              <a:spcBef>
                <a:spcPct val="0"/>
              </a:spcBef>
              <a:spcAft>
                <a:spcPct val="0"/>
              </a:spcAft>
            </a:pPr>
            <a:endParaRPr lang="en-US" smtClean="0">
              <a:solidFill>
                <a:srgbClr val="000000"/>
              </a:solidFill>
              <a:ea typeface="ＭＳ Ｐゴシック" pitchFamily="34" charset="-128"/>
            </a:endParaRPr>
          </a:p>
        </p:txBody>
      </p:sp>
      <p:sp>
        <p:nvSpPr>
          <p:cNvPr id="16394" name="Text Box 35"/>
          <p:cNvSpPr txBox="1">
            <a:spLocks noChangeArrowheads="1"/>
          </p:cNvSpPr>
          <p:nvPr/>
        </p:nvSpPr>
        <p:spPr bwMode="auto">
          <a:xfrm>
            <a:off x="5994410" y="2032165"/>
            <a:ext cx="2486627" cy="76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320" tIns="42154" rIns="84320" bIns="42154">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ea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ea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9pPr>
          </a:lstStyle>
          <a:p>
            <a:pPr defTabSz="843178" eaLnBrk="1" fontAlgn="base" hangingPunct="1">
              <a:spcBef>
                <a:spcPct val="0"/>
              </a:spcBef>
              <a:spcAft>
                <a:spcPct val="0"/>
              </a:spcAft>
              <a:buClrTx/>
              <a:buSzTx/>
              <a:buNone/>
            </a:pPr>
            <a:r>
              <a:rPr lang="en-US" altLang="en-US" sz="2200" b="1" dirty="0">
                <a:latin typeface="Bookman Old Style" pitchFamily="18" charset="0"/>
              </a:rPr>
              <a:t>Intercept = ln A</a:t>
            </a:r>
          </a:p>
          <a:p>
            <a:pPr defTabSz="843178" eaLnBrk="1" fontAlgn="base" hangingPunct="1">
              <a:spcBef>
                <a:spcPct val="0"/>
              </a:spcBef>
              <a:spcAft>
                <a:spcPct val="0"/>
              </a:spcAft>
              <a:buClrTx/>
              <a:buSzTx/>
              <a:buNone/>
            </a:pPr>
            <a:r>
              <a:rPr lang="en-US" altLang="en-US" sz="2200" b="1" dirty="0">
                <a:latin typeface="Bookman Old Style" pitchFamily="18" charset="0"/>
              </a:rPr>
              <a:t>Slope = -E/R</a:t>
            </a:r>
          </a:p>
        </p:txBody>
      </p:sp>
      <p:sp>
        <p:nvSpPr>
          <p:cNvPr id="2" name="Rectangle 1"/>
          <p:cNvSpPr/>
          <p:nvPr/>
        </p:nvSpPr>
        <p:spPr>
          <a:xfrm>
            <a:off x="355600" y="2413303"/>
            <a:ext cx="2601578" cy="2031325"/>
          </a:xfrm>
          <a:prstGeom prst="rect">
            <a:avLst/>
          </a:prstGeom>
        </p:spPr>
        <p:txBody>
          <a:bodyPr wrap="square" lIns="91420" tIns="45710" rIns="91420" bIns="45710">
            <a:spAutoFit/>
          </a:bodyPr>
          <a:lstStyle/>
          <a:p>
            <a:pPr defTabSz="913480"/>
            <a:r>
              <a:rPr lang="en-US" b="1" dirty="0">
                <a:solidFill>
                  <a:prstClr val="black"/>
                </a:solidFill>
                <a:latin typeface="Times New Roman"/>
              </a:rPr>
              <a:t>Such a plot is termed an Arrhenius plot and enables the </a:t>
            </a:r>
            <a:r>
              <a:rPr lang="en-US" b="1" u="sng" dirty="0">
                <a:solidFill>
                  <a:prstClr val="black"/>
                </a:solidFill>
                <a:latin typeface="Times New Roman"/>
              </a:rPr>
              <a:t>calculation of </a:t>
            </a:r>
            <a:r>
              <a:rPr lang="en-US" b="1" u="sng" dirty="0" smtClean="0">
                <a:solidFill>
                  <a:srgbClr val="FF0000"/>
                </a:solidFill>
                <a:latin typeface="Times New Roman"/>
              </a:rPr>
              <a:t>the </a:t>
            </a:r>
            <a:r>
              <a:rPr lang="en-US" b="1" u="sng" dirty="0">
                <a:solidFill>
                  <a:srgbClr val="FF0000"/>
                </a:solidFill>
                <a:latin typeface="Times New Roman"/>
              </a:rPr>
              <a:t>activation </a:t>
            </a:r>
            <a:r>
              <a:rPr lang="en-US" b="1" u="sng" dirty="0" smtClean="0">
                <a:solidFill>
                  <a:srgbClr val="FF0000"/>
                </a:solidFill>
                <a:latin typeface="Times New Roman"/>
              </a:rPr>
              <a:t>energy </a:t>
            </a:r>
            <a:r>
              <a:rPr lang="en-US" b="1" u="sng" dirty="0" smtClean="0">
                <a:solidFill>
                  <a:prstClr val="black"/>
                </a:solidFill>
                <a:latin typeface="Times New Roman"/>
              </a:rPr>
              <a:t>and the </a:t>
            </a:r>
            <a:r>
              <a:rPr lang="en-US" b="1" u="sng" dirty="0">
                <a:solidFill>
                  <a:prstClr val="black"/>
                </a:solidFill>
                <a:latin typeface="Times New Roman"/>
              </a:rPr>
              <a:t>prediction of the reaction rate for any temperature</a:t>
            </a:r>
            <a:endParaRPr lang="en-US" b="1" u="sng" dirty="0">
              <a:solidFill>
                <a:prstClr val="black"/>
              </a:solidFill>
              <a:latin typeface="Calibri"/>
            </a:endParaRPr>
          </a:p>
        </p:txBody>
      </p:sp>
    </p:spTree>
    <p:extLst>
      <p:ext uri="{BB962C8B-B14F-4D97-AF65-F5344CB8AC3E}">
        <p14:creationId xmlns:p14="http://schemas.microsoft.com/office/powerpoint/2010/main" val="76466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fade">
                                      <p:cBhvr>
                                        <p:cTn id="7" dur="1000"/>
                                        <p:tgtEl>
                                          <p:spTgt spid="16390"/>
                                        </p:tgtEl>
                                      </p:cBhvr>
                                    </p:animEffect>
                                    <p:anim calcmode="lin" valueType="num">
                                      <p:cBhvr>
                                        <p:cTn id="8" dur="1000" fill="hold"/>
                                        <p:tgtEl>
                                          <p:spTgt spid="16390"/>
                                        </p:tgtEl>
                                        <p:attrNameLst>
                                          <p:attrName>ppt_x</p:attrName>
                                        </p:attrNameLst>
                                      </p:cBhvr>
                                      <p:tavLst>
                                        <p:tav tm="0">
                                          <p:val>
                                            <p:strVal val="#ppt_x"/>
                                          </p:val>
                                        </p:tav>
                                        <p:tav tm="100000">
                                          <p:val>
                                            <p:strVal val="#ppt_x"/>
                                          </p:val>
                                        </p:tav>
                                      </p:tavLst>
                                    </p:anim>
                                    <p:anim calcmode="lin" valueType="num">
                                      <p:cBhvr>
                                        <p:cTn id="9" dur="1000" fill="hold"/>
                                        <p:tgtEl>
                                          <p:spTgt spid="1639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393"/>
                                        </p:tgtEl>
                                        <p:attrNameLst>
                                          <p:attrName>style.visibility</p:attrName>
                                        </p:attrNameLst>
                                      </p:cBhvr>
                                      <p:to>
                                        <p:strVal val="visible"/>
                                      </p:to>
                                    </p:set>
                                    <p:animEffect transition="in" filter="fade">
                                      <p:cBhvr>
                                        <p:cTn id="14" dur="1000"/>
                                        <p:tgtEl>
                                          <p:spTgt spid="16393"/>
                                        </p:tgtEl>
                                      </p:cBhvr>
                                    </p:animEffect>
                                    <p:anim calcmode="lin" valueType="num">
                                      <p:cBhvr>
                                        <p:cTn id="15" dur="1000" fill="hold"/>
                                        <p:tgtEl>
                                          <p:spTgt spid="16393"/>
                                        </p:tgtEl>
                                        <p:attrNameLst>
                                          <p:attrName>ppt_x</p:attrName>
                                        </p:attrNameLst>
                                      </p:cBhvr>
                                      <p:tavLst>
                                        <p:tav tm="0">
                                          <p:val>
                                            <p:strVal val="#ppt_x"/>
                                          </p:val>
                                        </p:tav>
                                        <p:tav tm="100000">
                                          <p:val>
                                            <p:strVal val="#ppt_x"/>
                                          </p:val>
                                        </p:tav>
                                      </p:tavLst>
                                    </p:anim>
                                    <p:anim calcmode="lin" valueType="num">
                                      <p:cBhvr>
                                        <p:cTn id="16" dur="1000" fill="hold"/>
                                        <p:tgtEl>
                                          <p:spTgt spid="1639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392"/>
                                        </p:tgtEl>
                                        <p:attrNameLst>
                                          <p:attrName>style.visibility</p:attrName>
                                        </p:attrNameLst>
                                      </p:cBhvr>
                                      <p:to>
                                        <p:strVal val="visible"/>
                                      </p:to>
                                    </p:set>
                                    <p:animEffect transition="in" filter="fade">
                                      <p:cBhvr>
                                        <p:cTn id="21" dur="1000"/>
                                        <p:tgtEl>
                                          <p:spTgt spid="16392"/>
                                        </p:tgtEl>
                                      </p:cBhvr>
                                    </p:animEffect>
                                    <p:anim calcmode="lin" valueType="num">
                                      <p:cBhvr>
                                        <p:cTn id="22" dur="1000" fill="hold"/>
                                        <p:tgtEl>
                                          <p:spTgt spid="16392"/>
                                        </p:tgtEl>
                                        <p:attrNameLst>
                                          <p:attrName>ppt_x</p:attrName>
                                        </p:attrNameLst>
                                      </p:cBhvr>
                                      <p:tavLst>
                                        <p:tav tm="0">
                                          <p:val>
                                            <p:strVal val="#ppt_x"/>
                                          </p:val>
                                        </p:tav>
                                        <p:tav tm="100000">
                                          <p:val>
                                            <p:strVal val="#ppt_x"/>
                                          </p:val>
                                        </p:tav>
                                      </p:tavLst>
                                    </p:anim>
                                    <p:anim calcmode="lin" valueType="num">
                                      <p:cBhvr>
                                        <p:cTn id="23" dur="1000" fill="hold"/>
                                        <p:tgtEl>
                                          <p:spTgt spid="1639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391"/>
                                        </p:tgtEl>
                                        <p:attrNameLst>
                                          <p:attrName>style.visibility</p:attrName>
                                        </p:attrNameLst>
                                      </p:cBhvr>
                                      <p:to>
                                        <p:strVal val="visible"/>
                                      </p:to>
                                    </p:set>
                                    <p:animEffect transition="in" filter="fade">
                                      <p:cBhvr>
                                        <p:cTn id="28" dur="1000"/>
                                        <p:tgtEl>
                                          <p:spTgt spid="16391"/>
                                        </p:tgtEl>
                                      </p:cBhvr>
                                    </p:animEffect>
                                    <p:anim calcmode="lin" valueType="num">
                                      <p:cBhvr>
                                        <p:cTn id="29" dur="1000" fill="hold"/>
                                        <p:tgtEl>
                                          <p:spTgt spid="16391"/>
                                        </p:tgtEl>
                                        <p:attrNameLst>
                                          <p:attrName>ppt_x</p:attrName>
                                        </p:attrNameLst>
                                      </p:cBhvr>
                                      <p:tavLst>
                                        <p:tav tm="0">
                                          <p:val>
                                            <p:strVal val="#ppt_x"/>
                                          </p:val>
                                        </p:tav>
                                        <p:tav tm="100000">
                                          <p:val>
                                            <p:strVal val="#ppt_x"/>
                                          </p:val>
                                        </p:tav>
                                      </p:tavLst>
                                    </p:anim>
                                    <p:anim calcmode="lin" valueType="num">
                                      <p:cBhvr>
                                        <p:cTn id="30" dur="1000" fill="hold"/>
                                        <p:tgtEl>
                                          <p:spTgt spid="1639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394"/>
                                        </p:tgtEl>
                                        <p:attrNameLst>
                                          <p:attrName>style.visibility</p:attrName>
                                        </p:attrNameLst>
                                      </p:cBhvr>
                                      <p:to>
                                        <p:strVal val="visible"/>
                                      </p:to>
                                    </p:set>
                                    <p:animEffect transition="in" filter="fade">
                                      <p:cBhvr>
                                        <p:cTn id="35" dur="1000"/>
                                        <p:tgtEl>
                                          <p:spTgt spid="16394"/>
                                        </p:tgtEl>
                                      </p:cBhvr>
                                    </p:animEffect>
                                    <p:anim calcmode="lin" valueType="num">
                                      <p:cBhvr>
                                        <p:cTn id="36" dur="1000" fill="hold"/>
                                        <p:tgtEl>
                                          <p:spTgt spid="16394"/>
                                        </p:tgtEl>
                                        <p:attrNameLst>
                                          <p:attrName>ppt_x</p:attrName>
                                        </p:attrNameLst>
                                      </p:cBhvr>
                                      <p:tavLst>
                                        <p:tav tm="0">
                                          <p:val>
                                            <p:strVal val="#ppt_x"/>
                                          </p:val>
                                        </p:tav>
                                        <p:tav tm="100000">
                                          <p:val>
                                            <p:strVal val="#ppt_x"/>
                                          </p:val>
                                        </p:tav>
                                      </p:tavLst>
                                    </p:anim>
                                    <p:anim calcmode="lin" valueType="num">
                                      <p:cBhvr>
                                        <p:cTn id="37" dur="1000" fill="hold"/>
                                        <p:tgtEl>
                                          <p:spTgt spid="163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p:bldP spid="16392" grpId="0"/>
      <p:bldP spid="16393" grpId="0" animBg="1"/>
      <p:bldP spid="1639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4200" y="247653"/>
            <a:ext cx="6400800" cy="1200304"/>
          </a:xfrm>
          <a:prstGeom prst="rect">
            <a:avLst/>
          </a:prstGeom>
          <a:noFill/>
        </p:spPr>
        <p:txBody>
          <a:bodyPr wrap="square" lIns="91318" tIns="45660" rIns="91318" bIns="45660" rtlCol="0">
            <a:spAutoFit/>
          </a:bodyPr>
          <a:lstStyle/>
          <a:p>
            <a:r>
              <a:rPr lang="en-US" sz="3600" b="1" dirty="0">
                <a:latin typeface="Times New Roman" panose="02020603050405020304" pitchFamily="18" charset="0"/>
                <a:cs typeface="Times New Roman" panose="02020603050405020304" pitchFamily="18" charset="0"/>
              </a:rPr>
              <a:t>Design criterion</a:t>
            </a:r>
          </a:p>
          <a:p>
            <a:endParaRPr lang="en-US" sz="3600" b="1" dirty="0">
              <a:latin typeface="Times New Roman" panose="02020603050405020304" pitchFamily="18" charset="0"/>
              <a:cs typeface="Times New Roman" panose="02020603050405020304" pitchFamily="18" charset="0"/>
            </a:endParaRPr>
          </a:p>
        </p:txBody>
      </p:sp>
      <p:sp>
        <p:nvSpPr>
          <p:cNvPr id="3" name="Rectangle 2"/>
          <p:cNvSpPr/>
          <p:nvPr/>
        </p:nvSpPr>
        <p:spPr>
          <a:xfrm>
            <a:off x="279400" y="4286253"/>
            <a:ext cx="7924800" cy="1200304"/>
          </a:xfrm>
          <a:prstGeom prst="rect">
            <a:avLst/>
          </a:prstGeom>
        </p:spPr>
        <p:txBody>
          <a:bodyPr wrap="square" lIns="91318" tIns="45660" rIns="91318" bIns="45660">
            <a:spAutoFit/>
          </a:bodyPr>
          <a:lstStyle/>
          <a:p>
            <a:pPr marL="342441" indent="-342441" fontAlgn="base">
              <a:spcBef>
                <a:spcPct val="20000"/>
              </a:spcBef>
              <a:spcAft>
                <a:spcPct val="0"/>
              </a:spcAft>
              <a:buFont typeface="Arial" charset="0"/>
              <a:buChar char="•"/>
            </a:pPr>
            <a:r>
              <a:rPr lang="en-US" altLang="en-US" sz="2400" dirty="0">
                <a:solidFill>
                  <a:prstClr val="black"/>
                </a:solidFill>
                <a:latin typeface="Times New Roman" panose="02020603050405020304" pitchFamily="18" charset="0"/>
                <a:cs typeface="Times New Roman" panose="02020603050405020304" pitchFamily="18" charset="0"/>
              </a:rPr>
              <a:t>It is a parameter which encompasses the contamination level of the medium to be sterilized, </a:t>
            </a:r>
            <a:r>
              <a:rPr lang="en-US" altLang="en-US" sz="2400" b="1" dirty="0">
                <a:solidFill>
                  <a:prstClr val="black"/>
                </a:solidFill>
                <a:latin typeface="Times New Roman" panose="02020603050405020304" pitchFamily="18" charset="0"/>
                <a:cs typeface="Times New Roman" panose="02020603050405020304" pitchFamily="18" charset="0"/>
              </a:rPr>
              <a:t>No</a:t>
            </a:r>
            <a:r>
              <a:rPr lang="en-US" altLang="en-US" sz="2400" dirty="0">
                <a:solidFill>
                  <a:prstClr val="black"/>
                </a:solidFill>
                <a:latin typeface="Times New Roman" panose="02020603050405020304" pitchFamily="18" charset="0"/>
                <a:cs typeface="Times New Roman" panose="02020603050405020304" pitchFamily="18" charset="0"/>
              </a:rPr>
              <a:t>, and the desired sterility level, </a:t>
            </a:r>
            <a:r>
              <a:rPr lang="en-US" altLang="en-US" sz="2400" b="1" dirty="0">
                <a:solidFill>
                  <a:prstClr val="black"/>
                </a:solidFill>
                <a:latin typeface="Times New Roman" panose="02020603050405020304" pitchFamily="18" charset="0"/>
                <a:cs typeface="Times New Roman" panose="02020603050405020304" pitchFamily="18" charset="0"/>
              </a:rPr>
              <a:t>Nt</a:t>
            </a:r>
            <a:r>
              <a:rPr lang="en-US" altLang="en-US" sz="2400" dirty="0">
                <a:solidFill>
                  <a:prstClr val="black"/>
                </a:solidFill>
                <a:latin typeface="Times New Roman" panose="02020603050405020304" pitchFamily="18" charset="0"/>
                <a:cs typeface="Times New Roman" panose="02020603050405020304" pitchFamily="18" charset="0"/>
              </a:rPr>
              <a:t>.</a:t>
            </a:r>
          </a:p>
        </p:txBody>
      </p:sp>
      <p:sp>
        <p:nvSpPr>
          <p:cNvPr id="4" name="Rectangle 3"/>
          <p:cNvSpPr/>
          <p:nvPr/>
        </p:nvSpPr>
        <p:spPr>
          <a:xfrm>
            <a:off x="279400" y="1447975"/>
            <a:ext cx="7924800" cy="701714"/>
          </a:xfrm>
          <a:prstGeom prst="rect">
            <a:avLst/>
          </a:prstGeom>
        </p:spPr>
        <p:txBody>
          <a:bodyPr wrap="square" lIns="91327" tIns="45664" rIns="91327" bIns="45664">
            <a:spAutoFit/>
          </a:bodyPr>
          <a:lstStyle/>
          <a:p>
            <a:pPr marL="342475" indent="-342475" algn="just" defTabSz="708057">
              <a:lnSpc>
                <a:spcPct val="90000"/>
              </a:lnSpc>
              <a:spcBef>
                <a:spcPts val="775"/>
              </a:spcBef>
              <a:buFont typeface="Arial" panose="020B0604020202020204" pitchFamily="34" charset="0"/>
              <a:buChar char="•"/>
            </a:pPr>
            <a:r>
              <a:rPr lang="en-US" sz="2200" dirty="0">
                <a:solidFill>
                  <a:prstClr val="black"/>
                </a:solidFill>
                <a:latin typeface="Times New Roman" panose="02020603050405020304" pitchFamily="18" charset="0"/>
                <a:cs typeface="Times New Roman" panose="02020603050405020304" pitchFamily="18" charset="0"/>
              </a:rPr>
              <a:t>The design criterion ( ∇ ) for sterilization which is a measure of the destruction ratio           can be defined as:</a:t>
            </a:r>
          </a:p>
        </p:txBody>
      </p:sp>
      <p:graphicFrame>
        <p:nvGraphicFramePr>
          <p:cNvPr id="5" name="Object 4"/>
          <p:cNvGraphicFramePr>
            <a:graphicFrameLocks noChangeAspect="1"/>
          </p:cNvGraphicFramePr>
          <p:nvPr>
            <p:extLst>
              <p:ext uri="{D42A27DB-BD31-4B8C-83A1-F6EECF244321}">
                <p14:modId xmlns:p14="http://schemas.microsoft.com/office/powerpoint/2010/main" val="3914459084"/>
              </p:ext>
            </p:extLst>
          </p:nvPr>
        </p:nvGraphicFramePr>
        <p:xfrm>
          <a:off x="1727200" y="2609850"/>
          <a:ext cx="3962400" cy="1371600"/>
        </p:xfrm>
        <a:graphic>
          <a:graphicData uri="http://schemas.openxmlformats.org/presentationml/2006/ole">
            <mc:AlternateContent xmlns:mc="http://schemas.openxmlformats.org/markup-compatibility/2006">
              <mc:Choice xmlns:v="urn:schemas-microsoft-com:vml" Requires="v">
                <p:oleObj spid="_x0000_s25715" name="Equation" r:id="rId3" imgW="749160" imgH="406080" progId="Equation.3">
                  <p:embed/>
                </p:oleObj>
              </mc:Choice>
              <mc:Fallback>
                <p:oleObj name="Equation" r:id="rId3" imgW="749160" imgH="406080" progId="Equation.3">
                  <p:embed/>
                  <p:pic>
                    <p:nvPicPr>
                      <p:cNvPr id="0" name="Picture 11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7200" y="2609850"/>
                        <a:ext cx="3962400" cy="1371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565622412"/>
              </p:ext>
            </p:extLst>
          </p:nvPr>
        </p:nvGraphicFramePr>
        <p:xfrm>
          <a:off x="3022602" y="1798836"/>
          <a:ext cx="600075" cy="723900"/>
        </p:xfrm>
        <a:graphic>
          <a:graphicData uri="http://schemas.openxmlformats.org/presentationml/2006/ole">
            <mc:AlternateContent xmlns:mc="http://schemas.openxmlformats.org/markup-compatibility/2006">
              <mc:Choice xmlns:v="urn:schemas-microsoft-com:vml" Requires="v">
                <p:oleObj spid="_x0000_s25716" name="Equation" r:id="rId5" imgW="368280" imgH="406080" progId="Equation.3">
                  <p:embed/>
                </p:oleObj>
              </mc:Choice>
              <mc:Fallback>
                <p:oleObj name="Equation" r:id="rId5" imgW="368280" imgH="406080" progId="Equation.3">
                  <p:embed/>
                  <p:pic>
                    <p:nvPicPr>
                      <p:cNvPr id="0" name="Picture 11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22602" y="1798836"/>
                        <a:ext cx="600075"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849921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800" y="983909"/>
            <a:ext cx="7924800" cy="1421906"/>
          </a:xfrm>
          <a:prstGeom prst="rect">
            <a:avLst/>
          </a:prstGeom>
        </p:spPr>
        <p:txBody>
          <a:bodyPr wrap="square" lIns="91327" tIns="45664" rIns="91327" bIns="45664">
            <a:spAutoFit/>
          </a:bodyPr>
          <a:lstStyle/>
          <a:p>
            <a:pPr marL="342475" indent="-342475" algn="just" defTabSz="708057">
              <a:lnSpc>
                <a:spcPct val="90000"/>
              </a:lnSpc>
              <a:spcBef>
                <a:spcPts val="775"/>
              </a:spcBef>
              <a:buFont typeface="Arial" panose="020B0604020202020204" pitchFamily="34" charset="0"/>
              <a:buChar char="•"/>
            </a:pPr>
            <a:r>
              <a:rPr lang="en-US" sz="2400" dirty="0">
                <a:solidFill>
                  <a:prstClr val="black"/>
                </a:solidFill>
                <a:latin typeface="Times New Roman" panose="02020603050405020304" pitchFamily="18" charset="0"/>
                <a:cs typeface="Times New Roman" panose="02020603050405020304" pitchFamily="18" charset="0"/>
              </a:rPr>
              <a:t>Also known as the </a:t>
            </a:r>
            <a:r>
              <a:rPr lang="en-US" sz="2400" b="1" dirty="0">
                <a:solidFill>
                  <a:prstClr val="black"/>
                </a:solidFill>
                <a:latin typeface="Times New Roman" panose="02020603050405020304" pitchFamily="18" charset="0"/>
                <a:cs typeface="Times New Roman" panose="02020603050405020304" pitchFamily="18" charset="0"/>
              </a:rPr>
              <a:t>Del factor</a:t>
            </a:r>
            <a:r>
              <a:rPr lang="en-US" sz="2400" dirty="0">
                <a:solidFill>
                  <a:prstClr val="black"/>
                </a:solidFill>
                <a:latin typeface="Times New Roman" panose="02020603050405020304" pitchFamily="18" charset="0"/>
                <a:cs typeface="Times New Roman" panose="02020603050405020304" pitchFamily="18" charset="0"/>
              </a:rPr>
              <a:t>, a measure of the </a:t>
            </a:r>
            <a:r>
              <a:rPr lang="en-US" sz="2400" u="sng" dirty="0">
                <a:solidFill>
                  <a:prstClr val="black"/>
                </a:solidFill>
                <a:latin typeface="Times New Roman" panose="02020603050405020304" pitchFamily="18" charset="0"/>
                <a:cs typeface="Times New Roman" panose="02020603050405020304" pitchFamily="18" charset="0"/>
              </a:rPr>
              <a:t>size of the job </a:t>
            </a:r>
            <a:r>
              <a:rPr lang="en-US" sz="2400" dirty="0">
                <a:solidFill>
                  <a:prstClr val="black"/>
                </a:solidFill>
                <a:latin typeface="Times New Roman" panose="02020603050405020304" pitchFamily="18" charset="0"/>
                <a:cs typeface="Times New Roman" panose="02020603050405020304" pitchFamily="18" charset="0"/>
              </a:rPr>
              <a:t>to be accomplished. For example, the Del factor to reduce the number of cells in a fermenter from 10</a:t>
            </a:r>
            <a:r>
              <a:rPr lang="en-US" sz="2400" baseline="30000" dirty="0">
                <a:solidFill>
                  <a:prstClr val="black"/>
                </a:solidFill>
                <a:latin typeface="Times New Roman" panose="02020603050405020304" pitchFamily="18" charset="0"/>
                <a:cs typeface="Times New Roman" panose="02020603050405020304" pitchFamily="18" charset="0"/>
              </a:rPr>
              <a:t>10</a:t>
            </a:r>
            <a:r>
              <a:rPr lang="en-US" sz="2400" dirty="0">
                <a:solidFill>
                  <a:prstClr val="black"/>
                </a:solidFill>
                <a:latin typeface="Times New Roman" panose="02020603050405020304" pitchFamily="18" charset="0"/>
                <a:cs typeface="Times New Roman" panose="02020603050405020304" pitchFamily="18" charset="0"/>
              </a:rPr>
              <a:t> viable organisms to one is :</a:t>
            </a:r>
          </a:p>
        </p:txBody>
      </p:sp>
      <p:sp>
        <p:nvSpPr>
          <p:cNvPr id="3" name="Rectangle 2"/>
          <p:cNvSpPr/>
          <p:nvPr/>
        </p:nvSpPr>
        <p:spPr>
          <a:xfrm>
            <a:off x="571500" y="95250"/>
            <a:ext cx="5511800" cy="646315"/>
          </a:xfrm>
          <a:prstGeom prst="rect">
            <a:avLst/>
          </a:prstGeom>
        </p:spPr>
        <p:txBody>
          <a:bodyPr wrap="square" lIns="91327" tIns="45664" rIns="91327" bIns="45664">
            <a:spAutoFit/>
          </a:bodyPr>
          <a:lstStyle/>
          <a:p>
            <a:pPr lvl="0"/>
            <a:r>
              <a:rPr lang="en-US" sz="3600" b="1" dirty="0">
                <a:solidFill>
                  <a:prstClr val="black"/>
                </a:solidFill>
                <a:latin typeface="Times New Roman" panose="02020603050405020304" pitchFamily="18" charset="0"/>
                <a:cs typeface="Times New Roman" panose="02020603050405020304" pitchFamily="18" charset="0"/>
              </a:rPr>
              <a:t>Design criterion</a:t>
            </a:r>
          </a:p>
        </p:txBody>
      </p:sp>
      <p:pic>
        <p:nvPicPr>
          <p:cNvPr id="4" name="Picture 3"/>
          <p:cNvPicPr>
            <a:picLocks noChangeAspect="1"/>
          </p:cNvPicPr>
          <p:nvPr/>
        </p:nvPicPr>
        <p:blipFill>
          <a:blip r:embed="rId2" cstate="print"/>
          <a:stretch>
            <a:fillRect/>
          </a:stretch>
        </p:blipFill>
        <p:spPr>
          <a:xfrm>
            <a:off x="2565406" y="2368921"/>
            <a:ext cx="2286000" cy="629670"/>
          </a:xfrm>
          <a:prstGeom prst="rect">
            <a:avLst/>
          </a:prstGeom>
        </p:spPr>
      </p:pic>
      <p:sp>
        <p:nvSpPr>
          <p:cNvPr id="5" name="Rectangle 4"/>
          <p:cNvSpPr/>
          <p:nvPr/>
        </p:nvSpPr>
        <p:spPr>
          <a:xfrm>
            <a:off x="163492" y="3019572"/>
            <a:ext cx="8153400" cy="1200306"/>
          </a:xfrm>
          <a:prstGeom prst="rect">
            <a:avLst/>
          </a:prstGeom>
        </p:spPr>
        <p:txBody>
          <a:bodyPr wrap="square" lIns="91327" tIns="45664" rIns="91327" bIns="45664">
            <a:spAutoFit/>
          </a:bodyPr>
          <a:lstStyle/>
          <a:p>
            <a:pPr marL="342563" indent="-342563" defTabSz="913265">
              <a:buFont typeface="Arial" panose="020B0604020202020204" pitchFamily="34" charset="0"/>
              <a:buChar char="•"/>
            </a:pPr>
            <a:r>
              <a:rPr lang="en-US" sz="2400" kern="0" dirty="0">
                <a:solidFill>
                  <a:prstClr val="black"/>
                </a:solidFill>
                <a:latin typeface="Times New Roman" panose="02020603050405020304" pitchFamily="18" charset="0"/>
                <a:cs typeface="Times New Roman" panose="02020603050405020304" pitchFamily="18" charset="0"/>
              </a:rPr>
              <a:t>The Del factor to reduce the number of cells to zero is infinity, which means that it is theoretically impossible to ensure the total destruction of the viable cells</a:t>
            </a:r>
            <a:r>
              <a:rPr lang="en-US" sz="2200" kern="0" dirty="0">
                <a:solidFill>
                  <a:prstClr val="black"/>
                </a:solidFill>
                <a:latin typeface="Times New Roman" panose="02020603050405020304" pitchFamily="18" charset="0"/>
                <a:cs typeface="Times New Roman" panose="02020603050405020304" pitchFamily="18" charset="0"/>
              </a:rPr>
              <a:t>.</a:t>
            </a:r>
            <a:endParaRPr lang="en-US" kern="0" dirty="0">
              <a:solidFill>
                <a:sysClr val="windowText" lastClr="000000"/>
              </a:solidFill>
            </a:endParaRPr>
          </a:p>
        </p:txBody>
      </p:sp>
      <p:sp>
        <p:nvSpPr>
          <p:cNvPr id="7" name="TextBox 6"/>
          <p:cNvSpPr txBox="1"/>
          <p:nvPr/>
        </p:nvSpPr>
        <p:spPr>
          <a:xfrm>
            <a:off x="308663" y="4493915"/>
            <a:ext cx="7978011" cy="830997"/>
          </a:xfrm>
          <a:prstGeom prst="rect">
            <a:avLst/>
          </a:prstGeom>
          <a:noFill/>
        </p:spPr>
        <p:txBody>
          <a:bodyPr wrap="square" lIns="91350" tIns="45675" rIns="91350" bIns="45675" rtlCol="0">
            <a:spAutoFit/>
          </a:bodyPr>
          <a:lstStyle/>
          <a:p>
            <a:pPr marL="285480" indent="-28548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Industrially accepted level of contamination is </a:t>
            </a:r>
            <a:r>
              <a:rPr lang="en-US" sz="2400" b="1" dirty="0">
                <a:latin typeface="Times New Roman" panose="02020603050405020304" pitchFamily="18" charset="0"/>
                <a:cs typeface="Times New Roman" panose="02020603050405020304" pitchFamily="18" charset="0"/>
              </a:rPr>
              <a:t>0.001</a:t>
            </a:r>
            <a:r>
              <a:rPr lang="en-US" sz="2400" dirty="0">
                <a:latin typeface="Times New Roman" panose="02020603050405020304" pitchFamily="18" charset="0"/>
                <a:cs typeface="Times New Roman" panose="02020603050405020304" pitchFamily="18" charset="0"/>
              </a:rPr>
              <a:t>. i.e. 1 in 1000 batches can get contaminated</a:t>
            </a:r>
          </a:p>
        </p:txBody>
      </p:sp>
    </p:spTree>
    <p:extLst>
      <p:ext uri="{BB962C8B-B14F-4D97-AF65-F5344CB8AC3E}">
        <p14:creationId xmlns:p14="http://schemas.microsoft.com/office/powerpoint/2010/main" val="41033992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7410" name="Object 4"/>
          <p:cNvGraphicFramePr>
            <a:graphicFrameLocks noChangeAspect="1"/>
          </p:cNvGraphicFramePr>
          <p:nvPr/>
        </p:nvGraphicFramePr>
        <p:xfrm>
          <a:off x="2159000" y="817882"/>
          <a:ext cx="3454400" cy="565132"/>
        </p:xfrm>
        <a:graphic>
          <a:graphicData uri="http://schemas.openxmlformats.org/presentationml/2006/ole">
            <mc:AlternateContent xmlns:mc="http://schemas.openxmlformats.org/markup-compatibility/2006">
              <mc:Choice xmlns:v="urn:schemas-microsoft-com:vml" Requires="v">
                <p:oleObj spid="_x0000_s23910" name="Equation" r:id="rId3" imgW="1397000" imgH="241300" progId="Equation.3">
                  <p:embed/>
                </p:oleObj>
              </mc:Choice>
              <mc:Fallback>
                <p:oleObj name="Equation" r:id="rId3" imgW="1397000" imgH="241300" progId="Equation.3">
                  <p:embed/>
                  <p:pic>
                    <p:nvPicPr>
                      <p:cNvPr id="0" name="Picture 13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00" y="817882"/>
                        <a:ext cx="3454400" cy="565132"/>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7411" name="Object 5"/>
          <p:cNvGraphicFramePr>
            <a:graphicFrameLocks noChangeAspect="1"/>
          </p:cNvGraphicFramePr>
          <p:nvPr>
            <p:extLst>
              <p:ext uri="{D42A27DB-BD31-4B8C-83A1-F6EECF244321}">
                <p14:modId xmlns:p14="http://schemas.microsoft.com/office/powerpoint/2010/main" val="3904240924"/>
              </p:ext>
            </p:extLst>
          </p:nvPr>
        </p:nvGraphicFramePr>
        <p:xfrm>
          <a:off x="2484438" y="1566863"/>
          <a:ext cx="2444750" cy="595312"/>
        </p:xfrm>
        <a:graphic>
          <a:graphicData uri="http://schemas.openxmlformats.org/presentationml/2006/ole">
            <mc:AlternateContent xmlns:mc="http://schemas.openxmlformats.org/markup-compatibility/2006">
              <mc:Choice xmlns:v="urn:schemas-microsoft-com:vml" Requires="v">
                <p:oleObj spid="_x0000_s23911" name="Equation" r:id="rId5" imgW="888840" imgH="228600" progId="Equation.3">
                  <p:embed/>
                </p:oleObj>
              </mc:Choice>
              <mc:Fallback>
                <p:oleObj name="Equation" r:id="rId5" imgW="888840" imgH="228600" progId="Equation.3">
                  <p:embed/>
                  <p:pic>
                    <p:nvPicPr>
                      <p:cNvPr id="0" name="Picture 136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4438" y="1566863"/>
                        <a:ext cx="2444750" cy="595312"/>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17412" name="Object 8"/>
          <p:cNvGraphicFramePr>
            <a:graphicFrameLocks noChangeAspect="1"/>
          </p:cNvGraphicFramePr>
          <p:nvPr/>
        </p:nvGraphicFramePr>
        <p:xfrm>
          <a:off x="2302934" y="2726267"/>
          <a:ext cx="2950633" cy="596371"/>
        </p:xfrm>
        <a:graphic>
          <a:graphicData uri="http://schemas.openxmlformats.org/presentationml/2006/ole">
            <mc:AlternateContent xmlns:mc="http://schemas.openxmlformats.org/markup-compatibility/2006">
              <mc:Choice xmlns:v="urn:schemas-microsoft-com:vml" Requires="v">
                <p:oleObj spid="_x0000_s23912" name="Equation" r:id="rId7" imgW="952087" imgH="203112" progId="Equation.3">
                  <p:embed/>
                </p:oleObj>
              </mc:Choice>
              <mc:Fallback>
                <p:oleObj name="Equation" r:id="rId7" imgW="952087" imgH="203112" progId="Equation.3">
                  <p:embed/>
                  <p:pic>
                    <p:nvPicPr>
                      <p:cNvPr id="0" name="Picture 136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2934" y="2726267"/>
                        <a:ext cx="2950633" cy="596371"/>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7413" name="Text Box 9"/>
          <p:cNvSpPr txBox="1">
            <a:spLocks noChangeArrowheads="1"/>
          </p:cNvSpPr>
          <p:nvPr/>
        </p:nvSpPr>
        <p:spPr bwMode="auto">
          <a:xfrm>
            <a:off x="848633" y="105102"/>
            <a:ext cx="3538197" cy="51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320" tIns="42154" rIns="84320" bIns="42154">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ea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ea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9pPr>
          </a:lstStyle>
          <a:p>
            <a:pPr defTabSz="843178" eaLnBrk="1" fontAlgn="base" hangingPunct="1">
              <a:spcBef>
                <a:spcPct val="0"/>
              </a:spcBef>
              <a:spcAft>
                <a:spcPct val="0"/>
              </a:spcAft>
              <a:buClrTx/>
              <a:buSzTx/>
              <a:buNone/>
            </a:pPr>
            <a:r>
              <a:rPr lang="en-US" altLang="en-US" dirty="0">
                <a:latin typeface="+mj-lt"/>
              </a:rPr>
              <a:t>Combining eqn 2 and 4</a:t>
            </a:r>
          </a:p>
        </p:txBody>
      </p:sp>
      <p:sp>
        <p:nvSpPr>
          <p:cNvPr id="17419" name="Text Box 12"/>
          <p:cNvSpPr txBox="1">
            <a:spLocks noChangeArrowheads="1"/>
          </p:cNvSpPr>
          <p:nvPr/>
        </p:nvSpPr>
        <p:spPr bwMode="auto">
          <a:xfrm>
            <a:off x="6620951" y="954232"/>
            <a:ext cx="514703" cy="430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50" tIns="45675" rIns="91350" bIns="45675">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ea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ea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9pPr>
          </a:lstStyle>
          <a:p>
            <a:pPr defTabSz="843178" eaLnBrk="1" fontAlgn="base" hangingPunct="1">
              <a:spcBef>
                <a:spcPct val="0"/>
              </a:spcBef>
              <a:spcAft>
                <a:spcPct val="0"/>
              </a:spcAft>
              <a:buClrTx/>
              <a:buSzTx/>
              <a:buNone/>
            </a:pPr>
            <a:r>
              <a:rPr lang="en-US" altLang="en-US" sz="2200" dirty="0">
                <a:latin typeface="+mj-lt"/>
              </a:rPr>
              <a:t>(6)</a:t>
            </a:r>
          </a:p>
        </p:txBody>
      </p:sp>
      <p:sp>
        <p:nvSpPr>
          <p:cNvPr id="17415" name="Text Box 13"/>
          <p:cNvSpPr txBox="1">
            <a:spLocks noChangeArrowheads="1"/>
          </p:cNvSpPr>
          <p:nvPr/>
        </p:nvSpPr>
        <p:spPr bwMode="auto">
          <a:xfrm>
            <a:off x="1151497" y="2249199"/>
            <a:ext cx="5556377" cy="51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320" tIns="42154" rIns="84320" bIns="42154">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ea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ea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9pPr>
          </a:lstStyle>
          <a:p>
            <a:pPr defTabSz="843178" eaLnBrk="1" fontAlgn="base" hangingPunct="1">
              <a:spcBef>
                <a:spcPct val="0"/>
              </a:spcBef>
              <a:spcAft>
                <a:spcPct val="0"/>
              </a:spcAft>
              <a:buClrTx/>
              <a:buSzTx/>
              <a:buNone/>
            </a:pPr>
            <a:r>
              <a:rPr lang="en-US" altLang="en-US" dirty="0">
                <a:latin typeface="+mj-lt"/>
              </a:rPr>
              <a:t>Del factor is the sterilization criterion</a:t>
            </a:r>
          </a:p>
        </p:txBody>
      </p:sp>
      <p:sp>
        <p:nvSpPr>
          <p:cNvPr id="17417" name="Text Box 15"/>
          <p:cNvSpPr txBox="1">
            <a:spLocks noChangeArrowheads="1"/>
          </p:cNvSpPr>
          <p:nvPr/>
        </p:nvSpPr>
        <p:spPr bwMode="auto">
          <a:xfrm>
            <a:off x="-518753" y="2554467"/>
            <a:ext cx="170352" cy="346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320" tIns="42154" rIns="84320" bIns="42154">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ea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ea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9pPr>
          </a:lstStyle>
          <a:p>
            <a:pPr defTabSz="843178" eaLnBrk="1" fontAlgn="base" hangingPunct="1">
              <a:spcBef>
                <a:spcPct val="0"/>
              </a:spcBef>
              <a:spcAft>
                <a:spcPct val="0"/>
              </a:spcAft>
              <a:buClrTx/>
              <a:buSzTx/>
              <a:buNone/>
            </a:pPr>
            <a:endParaRPr lang="en-US" altLang="en-US" sz="1700">
              <a:solidFill>
                <a:srgbClr val="000000"/>
              </a:solidFill>
            </a:endParaRPr>
          </a:p>
        </p:txBody>
      </p:sp>
      <p:sp>
        <p:nvSpPr>
          <p:cNvPr id="2" name="TextBox 1"/>
          <p:cNvSpPr txBox="1"/>
          <p:nvPr/>
        </p:nvSpPr>
        <p:spPr>
          <a:xfrm>
            <a:off x="5765804" y="2888000"/>
            <a:ext cx="466770" cy="369320"/>
          </a:xfrm>
          <a:prstGeom prst="rect">
            <a:avLst/>
          </a:prstGeom>
          <a:noFill/>
        </p:spPr>
        <p:txBody>
          <a:bodyPr wrap="none" lIns="91428" tIns="45714" rIns="91428" bIns="45714" rtlCol="0">
            <a:spAutoFit/>
          </a:bodyPr>
          <a:lstStyle/>
          <a:p>
            <a:r>
              <a:rPr lang="en-US" dirty="0" smtClean="0"/>
              <a:t>(7)</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607833851"/>
              </p:ext>
            </p:extLst>
          </p:nvPr>
        </p:nvGraphicFramePr>
        <p:xfrm>
          <a:off x="1193800" y="3676650"/>
          <a:ext cx="4037012" cy="623888"/>
        </p:xfrm>
        <a:graphic>
          <a:graphicData uri="http://schemas.openxmlformats.org/presentationml/2006/ole">
            <mc:AlternateContent xmlns:mc="http://schemas.openxmlformats.org/markup-compatibility/2006">
              <mc:Choice xmlns:v="urn:schemas-microsoft-com:vml" Requires="v">
                <p:oleObj spid="_x0000_s23913" name="Equation" r:id="rId9" imgW="1396800" imgH="215640" progId="Equation.3">
                  <p:embed/>
                </p:oleObj>
              </mc:Choice>
              <mc:Fallback>
                <p:oleObj name="Equation" r:id="rId9" imgW="1396800" imgH="215640" progId="Equation.3">
                  <p:embed/>
                  <p:pic>
                    <p:nvPicPr>
                      <p:cNvPr id="0" name="Picture 136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93800" y="3676650"/>
                        <a:ext cx="4037012" cy="62388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 name="TextBox 3"/>
          <p:cNvSpPr txBox="1"/>
          <p:nvPr/>
        </p:nvSpPr>
        <p:spPr>
          <a:xfrm>
            <a:off x="5765804" y="3796784"/>
            <a:ext cx="466794" cy="369332"/>
          </a:xfrm>
          <a:prstGeom prst="rect">
            <a:avLst/>
          </a:prstGeom>
          <a:noFill/>
        </p:spPr>
        <p:txBody>
          <a:bodyPr wrap="none" rtlCol="0">
            <a:spAutoFit/>
          </a:bodyPr>
          <a:lstStyle/>
          <a:p>
            <a:r>
              <a:rPr lang="en-US" dirty="0" smtClean="0"/>
              <a:t>(8)</a:t>
            </a:r>
            <a:endParaRPr lang="en-US" dirty="0"/>
          </a:p>
        </p:txBody>
      </p:sp>
    </p:spTree>
    <p:extLst>
      <p:ext uri="{BB962C8B-B14F-4D97-AF65-F5344CB8AC3E}">
        <p14:creationId xmlns:p14="http://schemas.microsoft.com/office/powerpoint/2010/main" val="38266472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5" descr="ScannedImage-2"/>
          <p:cNvPicPr>
            <a:picLocks noGrp="1" noChangeAspect="1" noChangeArrowheads="1"/>
          </p:cNvPicPr>
          <p:nvPr>
            <p:ph/>
          </p:nvPr>
        </p:nvPicPr>
        <p:blipFill>
          <a:blip r:embed="rId2">
            <a:lum bright="-42000" contrast="36000"/>
            <a:extLst>
              <a:ext uri="{28A0092B-C50C-407E-A947-70E740481C1C}">
                <a14:useLocalDpi xmlns:a14="http://schemas.microsoft.com/office/drawing/2010/main" val="0"/>
              </a:ext>
            </a:extLst>
          </a:blip>
          <a:srcRect/>
          <a:stretch>
            <a:fillRect/>
          </a:stretch>
        </p:blipFill>
        <p:spPr>
          <a:xfrm>
            <a:off x="0" y="886059"/>
            <a:ext cx="8636000" cy="5152813"/>
          </a:xfrm>
          <a:noFill/>
        </p:spPr>
      </p:pic>
      <p:sp>
        <p:nvSpPr>
          <p:cNvPr id="40966" name="Text Box 6"/>
          <p:cNvSpPr txBox="1">
            <a:spLocks noChangeArrowheads="1"/>
          </p:cNvSpPr>
          <p:nvPr/>
        </p:nvSpPr>
        <p:spPr bwMode="auto">
          <a:xfrm>
            <a:off x="3454419" y="204488"/>
            <a:ext cx="2260609" cy="639133"/>
          </a:xfrm>
          <a:prstGeom prst="rect">
            <a:avLst/>
          </a:prstGeom>
          <a:noFill/>
          <a:ln w="9525">
            <a:noFill/>
            <a:miter lim="800000"/>
            <a:headEnd/>
            <a:tailEnd/>
          </a:ln>
          <a:effectLst/>
        </p:spPr>
        <p:txBody>
          <a:bodyPr wrap="none" lIns="84323" tIns="42156" rIns="84323" bIns="42156">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843214" eaLnBrk="1" fontAlgn="base" hangingPunct="1">
              <a:spcBef>
                <a:spcPct val="0"/>
              </a:spcBef>
              <a:spcAft>
                <a:spcPct val="0"/>
              </a:spcAft>
              <a:defRPr/>
            </a:pPr>
            <a:r>
              <a:rPr lang="en-US" altLang="en-US" sz="3600" b="1" dirty="0">
                <a:latin typeface="+mj-lt"/>
              </a:rPr>
              <a:t>Example 1</a:t>
            </a:r>
          </a:p>
        </p:txBody>
      </p:sp>
    </p:spTree>
    <p:extLst>
      <p:ext uri="{BB962C8B-B14F-4D97-AF65-F5344CB8AC3E}">
        <p14:creationId xmlns:p14="http://schemas.microsoft.com/office/powerpoint/2010/main" val="20707332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0" y="0"/>
            <a:ext cx="8636000" cy="6134100"/>
          </a:xfrm>
        </p:spPr>
        <p:txBody>
          <a:bodyPr/>
          <a:lstStyle/>
          <a:p>
            <a:pPr eaLnBrk="1" hangingPunct="1">
              <a:lnSpc>
                <a:spcPct val="90000"/>
              </a:lnSpc>
              <a:spcBef>
                <a:spcPct val="75000"/>
              </a:spcBef>
              <a:buFont typeface="Wingdings" pitchFamily="2" charset="2"/>
              <a:buNone/>
            </a:pPr>
            <a:r>
              <a:rPr lang="en-US" altLang="en-US" sz="2200" b="1" dirty="0">
                <a:solidFill>
                  <a:srgbClr val="FF6600"/>
                </a:solidFill>
                <a:latin typeface="Bookman Old Style" pitchFamily="18" charset="0"/>
                <a:ea typeface="ＭＳ Ｐゴシック" pitchFamily="34" charset="-128"/>
              </a:rPr>
              <a:t>Step 1</a:t>
            </a:r>
          </a:p>
          <a:p>
            <a:pPr eaLnBrk="1" hangingPunct="1">
              <a:lnSpc>
                <a:spcPct val="90000"/>
              </a:lnSpc>
              <a:spcBef>
                <a:spcPct val="75000"/>
              </a:spcBef>
              <a:buFont typeface="Wingdings" pitchFamily="2" charset="2"/>
              <a:buNone/>
            </a:pPr>
            <a:r>
              <a:rPr lang="en-US" altLang="en-US" sz="2200" b="1" dirty="0">
                <a:solidFill>
                  <a:srgbClr val="009900"/>
                </a:solidFill>
                <a:latin typeface="Bookman Old Style" pitchFamily="18" charset="0"/>
                <a:ea typeface="ＭＳ Ｐゴシック" pitchFamily="34" charset="-128"/>
              </a:rPr>
              <a:t>Plot ln N</a:t>
            </a:r>
            <a:r>
              <a:rPr lang="en-US" altLang="en-US" sz="2200" b="1" baseline="-25000" dirty="0">
                <a:solidFill>
                  <a:srgbClr val="009900"/>
                </a:solidFill>
                <a:latin typeface="Bookman Old Style" pitchFamily="18" charset="0"/>
                <a:ea typeface="ＭＳ Ｐゴシック" pitchFamily="34" charset="-128"/>
              </a:rPr>
              <a:t>o</a:t>
            </a:r>
            <a:r>
              <a:rPr lang="en-US" altLang="en-US" sz="2200" b="1" dirty="0">
                <a:solidFill>
                  <a:srgbClr val="009900"/>
                </a:solidFill>
                <a:latin typeface="Bookman Old Style" pitchFamily="18" charset="0"/>
                <a:ea typeface="ＭＳ Ｐゴシック" pitchFamily="34" charset="-128"/>
              </a:rPr>
              <a:t>/N</a:t>
            </a:r>
            <a:r>
              <a:rPr lang="en-US" altLang="en-US" sz="2200" b="1" baseline="-25000" dirty="0">
                <a:solidFill>
                  <a:srgbClr val="009900"/>
                </a:solidFill>
                <a:latin typeface="Bookman Old Style" pitchFamily="18" charset="0"/>
                <a:ea typeface="ＭＳ Ｐゴシック" pitchFamily="34" charset="-128"/>
              </a:rPr>
              <a:t>t</a:t>
            </a:r>
            <a:r>
              <a:rPr lang="en-US" altLang="en-US" sz="2200" b="1" dirty="0">
                <a:solidFill>
                  <a:srgbClr val="009900"/>
                </a:solidFill>
                <a:latin typeface="Bookman Old Style" pitchFamily="18" charset="0"/>
                <a:ea typeface="ＭＳ Ｐゴシック" pitchFamily="34" charset="-128"/>
              </a:rPr>
              <a:t> Vs Time for each temperature and find out the slope. Slope will give k value.</a:t>
            </a:r>
          </a:p>
          <a:p>
            <a:pPr eaLnBrk="1" hangingPunct="1">
              <a:lnSpc>
                <a:spcPct val="90000"/>
              </a:lnSpc>
              <a:spcBef>
                <a:spcPct val="75000"/>
              </a:spcBef>
              <a:buFont typeface="Wingdings" pitchFamily="2" charset="2"/>
              <a:buNone/>
            </a:pPr>
            <a:r>
              <a:rPr lang="en-US" altLang="en-US" sz="2200" b="1" dirty="0">
                <a:solidFill>
                  <a:srgbClr val="FF6600"/>
                </a:solidFill>
                <a:latin typeface="Bookman Old Style" pitchFamily="18" charset="0"/>
                <a:ea typeface="ＭＳ Ｐゴシック" pitchFamily="34" charset="-128"/>
              </a:rPr>
              <a:t>Step 2</a:t>
            </a:r>
          </a:p>
          <a:p>
            <a:pPr eaLnBrk="1" hangingPunct="1">
              <a:lnSpc>
                <a:spcPct val="90000"/>
              </a:lnSpc>
              <a:spcBef>
                <a:spcPct val="75000"/>
              </a:spcBef>
              <a:buFont typeface="Wingdings" pitchFamily="2" charset="2"/>
              <a:buNone/>
            </a:pPr>
            <a:r>
              <a:rPr lang="en-US" altLang="en-US" sz="2200" b="1" dirty="0">
                <a:solidFill>
                  <a:srgbClr val="009900"/>
                </a:solidFill>
                <a:latin typeface="Bookman Old Style" pitchFamily="18" charset="0"/>
                <a:ea typeface="ＭＳ Ｐゴシック" pitchFamily="34" charset="-128"/>
              </a:rPr>
              <a:t>Plot ln k Vs 1/T from the above values. Slope will give E/R values and Intercept will give you the A value</a:t>
            </a:r>
          </a:p>
          <a:p>
            <a:pPr eaLnBrk="1" hangingPunct="1">
              <a:lnSpc>
                <a:spcPct val="90000"/>
              </a:lnSpc>
              <a:spcBef>
                <a:spcPct val="75000"/>
              </a:spcBef>
              <a:buFont typeface="Wingdings" pitchFamily="2" charset="2"/>
              <a:buNone/>
            </a:pPr>
            <a:r>
              <a:rPr lang="en-US" altLang="en-US" sz="2200" b="1" dirty="0">
                <a:solidFill>
                  <a:srgbClr val="FF6600"/>
                </a:solidFill>
                <a:latin typeface="Bookman Old Style" pitchFamily="18" charset="0"/>
                <a:ea typeface="ＭＳ Ｐゴシック" pitchFamily="34" charset="-128"/>
              </a:rPr>
              <a:t>Step 3</a:t>
            </a:r>
          </a:p>
          <a:p>
            <a:pPr eaLnBrk="1" hangingPunct="1">
              <a:lnSpc>
                <a:spcPct val="90000"/>
              </a:lnSpc>
              <a:spcBef>
                <a:spcPct val="75000"/>
              </a:spcBef>
              <a:buFont typeface="Wingdings" pitchFamily="2" charset="2"/>
              <a:buNone/>
            </a:pPr>
            <a:r>
              <a:rPr lang="en-US" altLang="en-US" sz="2200" b="1" dirty="0">
                <a:solidFill>
                  <a:srgbClr val="009900"/>
                </a:solidFill>
                <a:latin typeface="Bookman Old Style" pitchFamily="18" charset="0"/>
                <a:ea typeface="ＭＳ Ｐゴシック" pitchFamily="34" charset="-128"/>
              </a:rPr>
              <a:t>From the above graph calculate the k value for 100 </a:t>
            </a:r>
            <a:r>
              <a:rPr lang="en-US" altLang="en-US" sz="2200" b="1" baseline="30000" dirty="0">
                <a:solidFill>
                  <a:srgbClr val="009900"/>
                </a:solidFill>
                <a:latin typeface="Bookman Old Style" pitchFamily="18" charset="0"/>
                <a:ea typeface="ＭＳ Ｐゴシック" pitchFamily="34" charset="-128"/>
              </a:rPr>
              <a:t>o</a:t>
            </a:r>
            <a:r>
              <a:rPr lang="en-US" altLang="en-US" sz="2200" b="1" dirty="0">
                <a:solidFill>
                  <a:srgbClr val="009900"/>
                </a:solidFill>
                <a:latin typeface="Bookman Old Style" pitchFamily="18" charset="0"/>
                <a:ea typeface="ＭＳ Ｐゴシック" pitchFamily="34" charset="-128"/>
              </a:rPr>
              <a:t>C</a:t>
            </a:r>
          </a:p>
          <a:p>
            <a:pPr eaLnBrk="1" hangingPunct="1">
              <a:lnSpc>
                <a:spcPct val="90000"/>
              </a:lnSpc>
              <a:spcBef>
                <a:spcPct val="75000"/>
              </a:spcBef>
              <a:buFont typeface="Wingdings" pitchFamily="2" charset="2"/>
              <a:buNone/>
            </a:pPr>
            <a:r>
              <a:rPr lang="en-US" altLang="en-US" sz="2200" b="1" dirty="0">
                <a:solidFill>
                  <a:srgbClr val="FF6600"/>
                </a:solidFill>
                <a:latin typeface="Bookman Old Style" pitchFamily="18" charset="0"/>
                <a:ea typeface="ＭＳ Ｐゴシック" pitchFamily="34" charset="-128"/>
              </a:rPr>
              <a:t>Step 4</a:t>
            </a:r>
          </a:p>
          <a:p>
            <a:pPr eaLnBrk="1" hangingPunct="1">
              <a:lnSpc>
                <a:spcPct val="90000"/>
              </a:lnSpc>
              <a:spcBef>
                <a:spcPct val="75000"/>
              </a:spcBef>
              <a:buFont typeface="Wingdings" pitchFamily="2" charset="2"/>
              <a:buNone/>
            </a:pPr>
            <a:r>
              <a:rPr lang="en-US" altLang="en-US" sz="2200" b="1" dirty="0">
                <a:solidFill>
                  <a:srgbClr val="009900"/>
                </a:solidFill>
                <a:latin typeface="Bookman Old Style" pitchFamily="18" charset="0"/>
                <a:ea typeface="ＭＳ Ｐゴシック" pitchFamily="34" charset="-128"/>
              </a:rPr>
              <a:t>From the k value calculate time required to kill 99% spores</a:t>
            </a:r>
          </a:p>
          <a:p>
            <a:pPr eaLnBrk="1" hangingPunct="1">
              <a:lnSpc>
                <a:spcPct val="90000"/>
              </a:lnSpc>
              <a:spcBef>
                <a:spcPct val="75000"/>
              </a:spcBef>
              <a:buFont typeface="Wingdings" pitchFamily="2" charset="2"/>
              <a:buNone/>
            </a:pPr>
            <a:endParaRPr lang="en-US" altLang="en-US" sz="2200" b="1" dirty="0">
              <a:solidFill>
                <a:srgbClr val="009900"/>
              </a:solidFill>
              <a:latin typeface="Bookman Old Style" pitchFamily="18" charset="0"/>
              <a:ea typeface="ＭＳ Ｐゴシック" pitchFamily="34" charset="-128"/>
            </a:endParaRPr>
          </a:p>
          <a:p>
            <a:pPr eaLnBrk="1" hangingPunct="1">
              <a:lnSpc>
                <a:spcPct val="90000"/>
              </a:lnSpc>
              <a:spcBef>
                <a:spcPct val="75000"/>
              </a:spcBef>
              <a:buFont typeface="Wingdings" pitchFamily="2" charset="2"/>
              <a:buNone/>
            </a:pPr>
            <a:r>
              <a:rPr lang="en-US" altLang="en-US" sz="2200" b="1" dirty="0">
                <a:solidFill>
                  <a:srgbClr val="009900"/>
                </a:solidFill>
                <a:latin typeface="Bookman Old Style" pitchFamily="18" charset="0"/>
                <a:ea typeface="ＭＳ Ｐゴシック" pitchFamily="34" charset="-128"/>
              </a:rPr>
              <a:t> </a:t>
            </a:r>
          </a:p>
          <a:p>
            <a:pPr eaLnBrk="1" hangingPunct="1">
              <a:lnSpc>
                <a:spcPct val="90000"/>
              </a:lnSpc>
              <a:spcBef>
                <a:spcPct val="75000"/>
              </a:spcBef>
              <a:buFont typeface="Wingdings" pitchFamily="2" charset="2"/>
              <a:buNone/>
            </a:pPr>
            <a:endParaRPr lang="en-US" altLang="en-US" sz="2200" b="1" dirty="0">
              <a:solidFill>
                <a:srgbClr val="009900"/>
              </a:solidFill>
              <a:latin typeface="Bookman Old Style" pitchFamily="18" charset="0"/>
              <a:ea typeface="ＭＳ Ｐゴシック" pitchFamily="34" charset="-128"/>
            </a:endParaRPr>
          </a:p>
        </p:txBody>
      </p:sp>
      <p:graphicFrame>
        <p:nvGraphicFramePr>
          <p:cNvPr id="21507" name="Object 4"/>
          <p:cNvGraphicFramePr>
            <a:graphicFrameLocks noGrp="1" noChangeAspect="1"/>
          </p:cNvGraphicFramePr>
          <p:nvPr>
            <p:ph sz="half" idx="4294967295"/>
          </p:nvPr>
        </p:nvGraphicFramePr>
        <p:xfrm>
          <a:off x="2806700" y="5111750"/>
          <a:ext cx="2332919" cy="576492"/>
        </p:xfrm>
        <a:graphic>
          <a:graphicData uri="http://schemas.openxmlformats.org/presentationml/2006/ole">
            <mc:AlternateContent xmlns:mc="http://schemas.openxmlformats.org/markup-compatibility/2006">
              <mc:Choice xmlns:v="urn:schemas-microsoft-com:vml" Requires="v">
                <p:oleObj spid="_x0000_s7544" name="Equation" r:id="rId3" imgW="876300" imgH="228600" progId="Equation.3">
                  <p:embed/>
                </p:oleObj>
              </mc:Choice>
              <mc:Fallback>
                <p:oleObj name="Equation" r:id="rId3" imgW="876300" imgH="228600" progId="Equation.3">
                  <p:embed/>
                  <p:pic>
                    <p:nvPicPr>
                      <p:cNvPr id="0" name="Picture 37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6700" y="5111750"/>
                        <a:ext cx="2332919" cy="576492"/>
                      </a:xfrm>
                      <a:prstGeom prst="rect">
                        <a:avLst/>
                      </a:prstGeom>
                      <a:solidFill>
                        <a:srgbClr val="FFCC99"/>
                      </a:solidFill>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834501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fade">
                                      <p:cBhvr>
                                        <p:cTn id="7" dur="1000"/>
                                        <p:tgtEl>
                                          <p:spTgt spid="21506">
                                            <p:txEl>
                                              <p:pRg st="0" end="0"/>
                                            </p:txEl>
                                          </p:spTgt>
                                        </p:tgtEl>
                                      </p:cBhvr>
                                    </p:animEffect>
                                    <p:anim calcmode="lin" valueType="num">
                                      <p:cBhvr>
                                        <p:cTn id="8" dur="1000" fill="hold"/>
                                        <p:tgtEl>
                                          <p:spTgt spid="2150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50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506">
                                            <p:txEl>
                                              <p:pRg st="1" end="1"/>
                                            </p:txEl>
                                          </p:spTgt>
                                        </p:tgtEl>
                                        <p:attrNameLst>
                                          <p:attrName>style.visibility</p:attrName>
                                        </p:attrNameLst>
                                      </p:cBhvr>
                                      <p:to>
                                        <p:strVal val="visible"/>
                                      </p:to>
                                    </p:set>
                                    <p:animEffect transition="in" filter="fade">
                                      <p:cBhvr>
                                        <p:cTn id="12" dur="1000"/>
                                        <p:tgtEl>
                                          <p:spTgt spid="21506">
                                            <p:txEl>
                                              <p:pRg st="1" end="1"/>
                                            </p:txEl>
                                          </p:spTgt>
                                        </p:tgtEl>
                                      </p:cBhvr>
                                    </p:animEffect>
                                    <p:anim calcmode="lin" valueType="num">
                                      <p:cBhvr>
                                        <p:cTn id="13" dur="1000" fill="hold"/>
                                        <p:tgtEl>
                                          <p:spTgt spid="21506">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150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1506">
                                            <p:txEl>
                                              <p:pRg st="2" end="2"/>
                                            </p:txEl>
                                          </p:spTgt>
                                        </p:tgtEl>
                                        <p:attrNameLst>
                                          <p:attrName>style.visibility</p:attrName>
                                        </p:attrNameLst>
                                      </p:cBhvr>
                                      <p:to>
                                        <p:strVal val="visible"/>
                                      </p:to>
                                    </p:set>
                                    <p:animEffect transition="in" filter="fade">
                                      <p:cBhvr>
                                        <p:cTn id="19" dur="1000"/>
                                        <p:tgtEl>
                                          <p:spTgt spid="21506">
                                            <p:txEl>
                                              <p:pRg st="2" end="2"/>
                                            </p:txEl>
                                          </p:spTgt>
                                        </p:tgtEl>
                                      </p:cBhvr>
                                    </p:animEffect>
                                    <p:anim calcmode="lin" valueType="num">
                                      <p:cBhvr>
                                        <p:cTn id="20" dur="1000" fill="hold"/>
                                        <p:tgtEl>
                                          <p:spTgt spid="21506">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1506">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1506">
                                            <p:txEl>
                                              <p:pRg st="3" end="3"/>
                                            </p:txEl>
                                          </p:spTgt>
                                        </p:tgtEl>
                                        <p:attrNameLst>
                                          <p:attrName>style.visibility</p:attrName>
                                        </p:attrNameLst>
                                      </p:cBhvr>
                                      <p:to>
                                        <p:strVal val="visible"/>
                                      </p:to>
                                    </p:set>
                                    <p:animEffect transition="in" filter="fade">
                                      <p:cBhvr>
                                        <p:cTn id="24" dur="1000"/>
                                        <p:tgtEl>
                                          <p:spTgt spid="21506">
                                            <p:txEl>
                                              <p:pRg st="3" end="3"/>
                                            </p:txEl>
                                          </p:spTgt>
                                        </p:tgtEl>
                                      </p:cBhvr>
                                    </p:animEffect>
                                    <p:anim calcmode="lin" valueType="num">
                                      <p:cBhvr>
                                        <p:cTn id="25" dur="1000" fill="hold"/>
                                        <p:tgtEl>
                                          <p:spTgt spid="21506">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150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1506">
                                            <p:txEl>
                                              <p:pRg st="4" end="4"/>
                                            </p:txEl>
                                          </p:spTgt>
                                        </p:tgtEl>
                                        <p:attrNameLst>
                                          <p:attrName>style.visibility</p:attrName>
                                        </p:attrNameLst>
                                      </p:cBhvr>
                                      <p:to>
                                        <p:strVal val="visible"/>
                                      </p:to>
                                    </p:set>
                                    <p:animEffect transition="in" filter="fade">
                                      <p:cBhvr>
                                        <p:cTn id="31" dur="1000"/>
                                        <p:tgtEl>
                                          <p:spTgt spid="21506">
                                            <p:txEl>
                                              <p:pRg st="4" end="4"/>
                                            </p:txEl>
                                          </p:spTgt>
                                        </p:tgtEl>
                                      </p:cBhvr>
                                    </p:animEffect>
                                    <p:anim calcmode="lin" valueType="num">
                                      <p:cBhvr>
                                        <p:cTn id="32" dur="1000" fill="hold"/>
                                        <p:tgtEl>
                                          <p:spTgt spid="21506">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21506">
                                            <p:txEl>
                                              <p:pRg st="4" end="4"/>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1506">
                                            <p:txEl>
                                              <p:pRg st="5" end="5"/>
                                            </p:txEl>
                                          </p:spTgt>
                                        </p:tgtEl>
                                        <p:attrNameLst>
                                          <p:attrName>style.visibility</p:attrName>
                                        </p:attrNameLst>
                                      </p:cBhvr>
                                      <p:to>
                                        <p:strVal val="visible"/>
                                      </p:to>
                                    </p:set>
                                    <p:animEffect transition="in" filter="fade">
                                      <p:cBhvr>
                                        <p:cTn id="36" dur="1000"/>
                                        <p:tgtEl>
                                          <p:spTgt spid="21506">
                                            <p:txEl>
                                              <p:pRg st="5" end="5"/>
                                            </p:txEl>
                                          </p:spTgt>
                                        </p:tgtEl>
                                      </p:cBhvr>
                                    </p:animEffect>
                                    <p:anim calcmode="lin" valueType="num">
                                      <p:cBhvr>
                                        <p:cTn id="37" dur="1000" fill="hold"/>
                                        <p:tgtEl>
                                          <p:spTgt spid="21506">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150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1506">
                                            <p:txEl>
                                              <p:pRg st="6" end="6"/>
                                            </p:txEl>
                                          </p:spTgt>
                                        </p:tgtEl>
                                        <p:attrNameLst>
                                          <p:attrName>style.visibility</p:attrName>
                                        </p:attrNameLst>
                                      </p:cBhvr>
                                      <p:to>
                                        <p:strVal val="visible"/>
                                      </p:to>
                                    </p:set>
                                    <p:animEffect transition="in" filter="fade">
                                      <p:cBhvr>
                                        <p:cTn id="43" dur="1000"/>
                                        <p:tgtEl>
                                          <p:spTgt spid="21506">
                                            <p:txEl>
                                              <p:pRg st="6" end="6"/>
                                            </p:txEl>
                                          </p:spTgt>
                                        </p:tgtEl>
                                      </p:cBhvr>
                                    </p:animEffect>
                                    <p:anim calcmode="lin" valueType="num">
                                      <p:cBhvr>
                                        <p:cTn id="44" dur="1000" fill="hold"/>
                                        <p:tgtEl>
                                          <p:spTgt spid="21506">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21506">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1506">
                                            <p:txEl>
                                              <p:pRg st="7" end="7"/>
                                            </p:txEl>
                                          </p:spTgt>
                                        </p:tgtEl>
                                        <p:attrNameLst>
                                          <p:attrName>style.visibility</p:attrName>
                                        </p:attrNameLst>
                                      </p:cBhvr>
                                      <p:to>
                                        <p:strVal val="visible"/>
                                      </p:to>
                                    </p:set>
                                    <p:animEffect transition="in" filter="fade">
                                      <p:cBhvr>
                                        <p:cTn id="48" dur="1000"/>
                                        <p:tgtEl>
                                          <p:spTgt spid="21506">
                                            <p:txEl>
                                              <p:pRg st="7" end="7"/>
                                            </p:txEl>
                                          </p:spTgt>
                                        </p:tgtEl>
                                      </p:cBhvr>
                                    </p:animEffect>
                                    <p:anim calcmode="lin" valueType="num">
                                      <p:cBhvr>
                                        <p:cTn id="49" dur="1000" fill="hold"/>
                                        <p:tgtEl>
                                          <p:spTgt spid="21506">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2150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1507"/>
                                        </p:tgtEl>
                                        <p:attrNameLst>
                                          <p:attrName>style.visibility</p:attrName>
                                        </p:attrNameLst>
                                      </p:cBhvr>
                                      <p:to>
                                        <p:strVal val="visible"/>
                                      </p:to>
                                    </p:set>
                                    <p:animEffect transition="in" filter="fade">
                                      <p:cBhvr>
                                        <p:cTn id="55" dur="1000"/>
                                        <p:tgtEl>
                                          <p:spTgt spid="21507"/>
                                        </p:tgtEl>
                                      </p:cBhvr>
                                    </p:animEffect>
                                    <p:anim calcmode="lin" valueType="num">
                                      <p:cBhvr>
                                        <p:cTn id="56" dur="1000" fill="hold"/>
                                        <p:tgtEl>
                                          <p:spTgt spid="21507"/>
                                        </p:tgtEl>
                                        <p:attrNameLst>
                                          <p:attrName>ppt_x</p:attrName>
                                        </p:attrNameLst>
                                      </p:cBhvr>
                                      <p:tavLst>
                                        <p:tav tm="0">
                                          <p:val>
                                            <p:strVal val="#ppt_x"/>
                                          </p:val>
                                        </p:tav>
                                        <p:tav tm="100000">
                                          <p:val>
                                            <p:strVal val="#ppt_x"/>
                                          </p:val>
                                        </p:tav>
                                      </p:tavLst>
                                    </p:anim>
                                    <p:anim calcmode="lin" valueType="num">
                                      <p:cBhvr>
                                        <p:cTn id="57" dur="1000" fill="hold"/>
                                        <p:tgtEl>
                                          <p:spTgt spid="215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2530" name="Object 5"/>
          <p:cNvGraphicFramePr>
            <a:graphicFrameLocks noGrp="1" noChangeAspect="1"/>
          </p:cNvGraphicFramePr>
          <p:nvPr>
            <p:ph/>
            <p:extLst>
              <p:ext uri="{D42A27DB-BD31-4B8C-83A1-F6EECF244321}">
                <p14:modId xmlns:p14="http://schemas.microsoft.com/office/powerpoint/2010/main" val="1000080718"/>
              </p:ext>
            </p:extLst>
          </p:nvPr>
        </p:nvGraphicFramePr>
        <p:xfrm>
          <a:off x="127000" y="95250"/>
          <a:ext cx="8397039" cy="5867400"/>
        </p:xfrm>
        <a:graphic>
          <a:graphicData uri="http://schemas.openxmlformats.org/presentationml/2006/ole">
            <mc:AlternateContent xmlns:mc="http://schemas.openxmlformats.org/markup-compatibility/2006">
              <mc:Choice xmlns:v="urn:schemas-microsoft-com:vml" Requires="v">
                <p:oleObj spid="_x0000_s8567" name="Chart" r:id="rId4" imgW="7096049" imgH="5010302" progId="Excel.Chart.8">
                  <p:embed/>
                </p:oleObj>
              </mc:Choice>
              <mc:Fallback>
                <p:oleObj name="Chart" r:id="rId4" imgW="7096049" imgH="5010302" progId="Excel.Chart.8">
                  <p:embed/>
                  <p:pic>
                    <p:nvPicPr>
                      <p:cNvPr id="0" name="Picture 37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7000" y="95250"/>
                        <a:ext cx="8397039" cy="586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31" name="Text Box 6"/>
          <p:cNvSpPr txBox="1">
            <a:spLocks noChangeArrowheads="1"/>
          </p:cNvSpPr>
          <p:nvPr/>
        </p:nvSpPr>
        <p:spPr bwMode="auto">
          <a:xfrm>
            <a:off x="5613419" y="4566507"/>
            <a:ext cx="1492771" cy="34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323" tIns="42156" rIns="84323" bIns="42156">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ea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ea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9pPr>
          </a:lstStyle>
          <a:p>
            <a:pPr defTabSz="843214" eaLnBrk="1" fontAlgn="base" hangingPunct="1">
              <a:spcBef>
                <a:spcPct val="0"/>
              </a:spcBef>
              <a:spcAft>
                <a:spcPct val="0"/>
              </a:spcAft>
              <a:buClrTx/>
              <a:buSzTx/>
              <a:buNone/>
            </a:pPr>
            <a:r>
              <a:rPr lang="en-US" altLang="en-US" sz="1700" b="1">
                <a:solidFill>
                  <a:srgbClr val="000000"/>
                </a:solidFill>
                <a:latin typeface="Bookman Old Style" pitchFamily="18" charset="0"/>
              </a:rPr>
              <a:t>Y=0.0122 X</a:t>
            </a:r>
          </a:p>
        </p:txBody>
      </p:sp>
      <p:sp>
        <p:nvSpPr>
          <p:cNvPr id="22532" name="Text Box 7"/>
          <p:cNvSpPr txBox="1">
            <a:spLocks noChangeArrowheads="1"/>
          </p:cNvSpPr>
          <p:nvPr/>
        </p:nvSpPr>
        <p:spPr bwMode="auto">
          <a:xfrm>
            <a:off x="4821791" y="1840235"/>
            <a:ext cx="1492771" cy="34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323" tIns="42156" rIns="84323" bIns="42156">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ea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ea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9pPr>
          </a:lstStyle>
          <a:p>
            <a:pPr defTabSz="843214" eaLnBrk="1" fontAlgn="base" hangingPunct="1">
              <a:spcBef>
                <a:spcPct val="0"/>
              </a:spcBef>
              <a:spcAft>
                <a:spcPct val="0"/>
              </a:spcAft>
              <a:buClrTx/>
              <a:buSzTx/>
              <a:buNone/>
            </a:pPr>
            <a:r>
              <a:rPr lang="en-US" altLang="en-US" sz="1700" b="1">
                <a:solidFill>
                  <a:srgbClr val="000000"/>
                </a:solidFill>
                <a:latin typeface="Bookman Old Style" pitchFamily="18" charset="0"/>
              </a:rPr>
              <a:t>Y=0.0326 X</a:t>
            </a:r>
          </a:p>
        </p:txBody>
      </p:sp>
    </p:spTree>
    <p:extLst>
      <p:ext uri="{BB962C8B-B14F-4D97-AF65-F5344CB8AC3E}">
        <p14:creationId xmlns:p14="http://schemas.microsoft.com/office/powerpoint/2010/main" val="2733995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552450"/>
            <a:ext cx="7772400" cy="838200"/>
          </a:xfrm>
        </p:spPr>
        <p:txBody>
          <a:bodyPr rtlCol="0">
            <a:normAutofit fontScale="90000"/>
          </a:bodyPr>
          <a:lstStyle/>
          <a:p>
            <a:pPr eaLnBrk="1" fontAlgn="auto" hangingPunct="1">
              <a:spcAft>
                <a:spcPts val="0"/>
              </a:spcAft>
              <a:defRPr/>
            </a:pPr>
            <a:r>
              <a:rPr lang="en-US" sz="4000" b="1" dirty="0">
                <a:latin typeface="Times New Roman"/>
                <a:cs typeface="Times New Roman"/>
              </a:rPr>
              <a:t>Introduction: Definition</a:t>
            </a:r>
            <a:br>
              <a:rPr lang="en-US" sz="4000" b="1" dirty="0">
                <a:latin typeface="Times New Roman"/>
                <a:cs typeface="Times New Roman"/>
              </a:rPr>
            </a:br>
            <a:endParaRPr lang="en-US" sz="3700" b="1" dirty="0">
              <a:latin typeface="Times New Roman" panose="02020603050405020304" pitchFamily="18" charset="0"/>
              <a:cs typeface="Times New Roman" panose="02020603050405020304" pitchFamily="18" charset="0"/>
            </a:endParaRPr>
          </a:p>
        </p:txBody>
      </p:sp>
      <p:sp>
        <p:nvSpPr>
          <p:cNvPr id="17411" name="Rectangle 3"/>
          <p:cNvSpPr>
            <a:spLocks noGrp="1" noChangeArrowheads="1"/>
          </p:cNvSpPr>
          <p:nvPr>
            <p:ph idx="1"/>
          </p:nvPr>
        </p:nvSpPr>
        <p:spPr>
          <a:xfrm>
            <a:off x="431800" y="1499450"/>
            <a:ext cx="7772400" cy="3816773"/>
          </a:xfrm>
        </p:spPr>
        <p:txBody>
          <a:bodyPr/>
          <a:lstStyle/>
          <a:p>
            <a:pPr eaLnBrk="1" hangingPunct="1"/>
            <a:r>
              <a:rPr lang="en-US" altLang="en-US" sz="2600" dirty="0">
                <a:latin typeface="Times New Roman" panose="02020603050405020304" pitchFamily="18" charset="0"/>
                <a:cs typeface="Times New Roman" panose="02020603050405020304" pitchFamily="18" charset="0"/>
              </a:rPr>
              <a:t>Is the action of eliminating microorganisms from a medium (</a:t>
            </a:r>
            <a:r>
              <a:rPr lang="en-US" altLang="en-US" sz="2600" dirty="0" err="1">
                <a:latin typeface="Times New Roman" panose="02020603050405020304" pitchFamily="18" charset="0"/>
                <a:cs typeface="Times New Roman" panose="02020603050405020304" pitchFamily="18" charset="0"/>
              </a:rPr>
              <a:t>Ghasem</a:t>
            </a:r>
            <a:r>
              <a:rPr lang="en-US" altLang="en-US" sz="2600" dirty="0">
                <a:latin typeface="Times New Roman" panose="02020603050405020304" pitchFamily="18" charset="0"/>
                <a:cs typeface="Times New Roman" panose="02020603050405020304" pitchFamily="18" charset="0"/>
              </a:rPr>
              <a:t> 2007)</a:t>
            </a:r>
          </a:p>
          <a:p>
            <a:pPr eaLnBrk="1" hangingPunct="1"/>
            <a:r>
              <a:rPr lang="en-US" altLang="en-US" sz="2600" dirty="0">
                <a:latin typeface="Times New Roman" panose="02020603050405020304" pitchFamily="18" charset="0"/>
                <a:cs typeface="Times New Roman" panose="02020603050405020304" pitchFamily="18" charset="0"/>
              </a:rPr>
              <a:t>Reduction of any naturally occurring organisms in the substrate and air supply to a level where they are </a:t>
            </a:r>
            <a:r>
              <a:rPr lang="en-US" altLang="en-US" sz="2600" u="sng" dirty="0">
                <a:latin typeface="Times New Roman" panose="02020603050405020304" pitchFamily="18" charset="0"/>
                <a:cs typeface="Times New Roman" panose="02020603050405020304" pitchFamily="18" charset="0"/>
              </a:rPr>
              <a:t>unable</a:t>
            </a:r>
            <a:r>
              <a:rPr lang="en-US" altLang="en-US" sz="2600" dirty="0">
                <a:latin typeface="Times New Roman" panose="02020603050405020304" pitchFamily="18" charset="0"/>
                <a:cs typeface="Times New Roman" panose="02020603050405020304" pitchFamily="18" charset="0"/>
              </a:rPr>
              <a:t> to </a:t>
            </a:r>
            <a:r>
              <a:rPr lang="en-US" altLang="en-US" sz="2600" u="sng" dirty="0">
                <a:latin typeface="Times New Roman" panose="02020603050405020304" pitchFamily="18" charset="0"/>
                <a:cs typeface="Times New Roman" panose="02020603050405020304" pitchFamily="18" charset="0"/>
              </a:rPr>
              <a:t>compete</a:t>
            </a:r>
            <a:r>
              <a:rPr lang="en-US" altLang="en-US" sz="2600" dirty="0">
                <a:latin typeface="Times New Roman" panose="02020603050405020304" pitchFamily="18" charset="0"/>
                <a:cs typeface="Times New Roman" panose="02020603050405020304" pitchFamily="18" charset="0"/>
              </a:rPr>
              <a:t> effectively for the nutrients in the substrate with the organism being deliberately cultivated (Jackson 1990)</a:t>
            </a:r>
          </a:p>
          <a:p>
            <a:pPr eaLnBrk="1" hangingPunct="1"/>
            <a:r>
              <a:rPr lang="en-US" altLang="en-US" sz="2600" dirty="0">
                <a:latin typeface="Times New Roman" panose="02020603050405020304" pitchFamily="18" charset="0"/>
                <a:cs typeface="Times New Roman" panose="02020603050405020304" pitchFamily="18" charset="0"/>
              </a:rPr>
              <a:t>Killing any microbes that is present in the media or passed through any filtering system (Layman)</a:t>
            </a:r>
          </a:p>
        </p:txBody>
      </p:sp>
    </p:spTree>
    <p:extLst>
      <p:ext uri="{BB962C8B-B14F-4D97-AF65-F5344CB8AC3E}">
        <p14:creationId xmlns:p14="http://schemas.microsoft.com/office/powerpoint/2010/main" val="7595110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3554" name="Object 4"/>
          <p:cNvGraphicFramePr>
            <a:graphicFrameLocks noChangeAspect="1"/>
          </p:cNvGraphicFramePr>
          <p:nvPr/>
        </p:nvGraphicFramePr>
        <p:xfrm>
          <a:off x="0" y="180335"/>
          <a:ext cx="8636000" cy="5773438"/>
        </p:xfrm>
        <a:graphic>
          <a:graphicData uri="http://schemas.openxmlformats.org/presentationml/2006/ole">
            <mc:AlternateContent xmlns:mc="http://schemas.openxmlformats.org/markup-compatibility/2006">
              <mc:Choice xmlns:v="urn:schemas-microsoft-com:vml" Requires="v">
                <p:oleObj spid="_x0000_s9591" name="Chart" r:id="rId4" imgW="7096049" imgH="5010302" progId="Excel.Chart.8">
                  <p:embed/>
                </p:oleObj>
              </mc:Choice>
              <mc:Fallback>
                <p:oleObj name="Chart" r:id="rId4" imgW="7096049" imgH="5010302" progId="Excel.Chart.8">
                  <p:embed/>
                  <p:pic>
                    <p:nvPicPr>
                      <p:cNvPr id="0" name="Picture 37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0335"/>
                        <a:ext cx="8636000" cy="577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23555" name="Text Box 6"/>
          <p:cNvSpPr txBox="1">
            <a:spLocks noChangeArrowheads="1"/>
          </p:cNvSpPr>
          <p:nvPr/>
        </p:nvSpPr>
        <p:spPr bwMode="auto">
          <a:xfrm>
            <a:off x="5238597" y="3373760"/>
            <a:ext cx="1492771" cy="34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323" tIns="42156" rIns="84323" bIns="42156">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ea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ea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9pPr>
          </a:lstStyle>
          <a:p>
            <a:pPr defTabSz="843214" eaLnBrk="1" fontAlgn="base" hangingPunct="1">
              <a:spcBef>
                <a:spcPct val="0"/>
              </a:spcBef>
              <a:spcAft>
                <a:spcPct val="0"/>
              </a:spcAft>
              <a:buClrTx/>
              <a:buSzTx/>
              <a:buNone/>
            </a:pPr>
            <a:r>
              <a:rPr lang="en-US" altLang="en-US" sz="1700" b="1">
                <a:solidFill>
                  <a:srgbClr val="000000"/>
                </a:solidFill>
                <a:latin typeface="Bookman Old Style" pitchFamily="18" charset="0"/>
              </a:rPr>
              <a:t>Y=1.5943 X</a:t>
            </a:r>
          </a:p>
        </p:txBody>
      </p:sp>
      <p:sp>
        <p:nvSpPr>
          <p:cNvPr id="23556" name="Text Box 7"/>
          <p:cNvSpPr txBox="1">
            <a:spLocks noChangeArrowheads="1"/>
          </p:cNvSpPr>
          <p:nvPr/>
        </p:nvSpPr>
        <p:spPr bwMode="auto">
          <a:xfrm>
            <a:off x="3022600" y="1703927"/>
            <a:ext cx="1655233" cy="34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23" tIns="42156" rIns="84323" bIns="42156">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ea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ea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9pPr>
          </a:lstStyle>
          <a:p>
            <a:pPr defTabSz="843214" eaLnBrk="1" fontAlgn="base" hangingPunct="1">
              <a:spcBef>
                <a:spcPct val="0"/>
              </a:spcBef>
              <a:spcAft>
                <a:spcPct val="0"/>
              </a:spcAft>
              <a:buClrTx/>
              <a:buSzTx/>
              <a:buNone/>
            </a:pPr>
            <a:r>
              <a:rPr lang="en-US" altLang="en-US" sz="1700" b="1">
                <a:solidFill>
                  <a:srgbClr val="000000"/>
                </a:solidFill>
                <a:latin typeface="Bookman Old Style" pitchFamily="18" charset="0"/>
              </a:rPr>
              <a:t>Y=9.5859 X</a:t>
            </a:r>
          </a:p>
        </p:txBody>
      </p:sp>
    </p:spTree>
    <p:extLst>
      <p:ext uri="{BB962C8B-B14F-4D97-AF65-F5344CB8AC3E}">
        <p14:creationId xmlns:p14="http://schemas.microsoft.com/office/powerpoint/2010/main" val="40498619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4578" name="Object 4"/>
          <p:cNvGraphicFramePr>
            <a:graphicFrameLocks noGrp="1" noChangeAspect="1"/>
          </p:cNvGraphicFramePr>
          <p:nvPr>
            <p:ph/>
          </p:nvPr>
        </p:nvGraphicFramePr>
        <p:xfrm>
          <a:off x="0" y="0"/>
          <a:ext cx="8636000" cy="5774858"/>
        </p:xfrm>
        <a:graphic>
          <a:graphicData uri="http://schemas.openxmlformats.org/presentationml/2006/ole">
            <mc:AlternateContent xmlns:mc="http://schemas.openxmlformats.org/markup-compatibility/2006">
              <mc:Choice xmlns:v="urn:schemas-microsoft-com:vml" Requires="v">
                <p:oleObj spid="_x0000_s10615" name="Chart" r:id="rId4" imgW="7096049" imgH="5010302" progId="Excel.Chart.8">
                  <p:embed/>
                </p:oleObj>
              </mc:Choice>
              <mc:Fallback>
                <p:oleObj name="Chart" r:id="rId4" imgW="7096049" imgH="5010302" progId="Excel.Chart.8">
                  <p:embed/>
                  <p:pic>
                    <p:nvPicPr>
                      <p:cNvPr id="0" name="Picture 37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8636000" cy="57748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79" name="Text Box 5"/>
          <p:cNvSpPr txBox="1">
            <a:spLocks noChangeArrowheads="1"/>
          </p:cNvSpPr>
          <p:nvPr/>
        </p:nvSpPr>
        <p:spPr bwMode="auto">
          <a:xfrm rot="16200000">
            <a:off x="105823" y="2822554"/>
            <a:ext cx="825922" cy="42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323" tIns="42156" rIns="84323" bIns="42156">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ea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ea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9pPr>
          </a:lstStyle>
          <a:p>
            <a:pPr defTabSz="843214" eaLnBrk="1" fontAlgn="base" hangingPunct="1">
              <a:spcBef>
                <a:spcPct val="0"/>
              </a:spcBef>
              <a:spcAft>
                <a:spcPct val="0"/>
              </a:spcAft>
              <a:buClrTx/>
              <a:buSzTx/>
              <a:buNone/>
            </a:pPr>
            <a:r>
              <a:rPr lang="en-US" altLang="en-US" sz="2200" b="1">
                <a:solidFill>
                  <a:srgbClr val="000000"/>
                </a:solidFill>
                <a:latin typeface="Bookman Old Style" pitchFamily="18" charset="0"/>
              </a:rPr>
              <a:t>Ln k</a:t>
            </a:r>
          </a:p>
        </p:txBody>
      </p:sp>
      <p:sp>
        <p:nvSpPr>
          <p:cNvPr id="24580" name="Text Box 6"/>
          <p:cNvSpPr txBox="1">
            <a:spLocks noChangeArrowheads="1"/>
          </p:cNvSpPr>
          <p:nvPr/>
        </p:nvSpPr>
        <p:spPr bwMode="auto">
          <a:xfrm>
            <a:off x="3871223" y="5625771"/>
            <a:ext cx="723329" cy="423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323" tIns="42156" rIns="84323" bIns="42156">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ea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ea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9pPr>
          </a:lstStyle>
          <a:p>
            <a:pPr defTabSz="843214" eaLnBrk="1" fontAlgn="base" hangingPunct="1">
              <a:spcBef>
                <a:spcPct val="0"/>
              </a:spcBef>
              <a:spcAft>
                <a:spcPct val="0"/>
              </a:spcAft>
              <a:buClrTx/>
              <a:buSzTx/>
              <a:buNone/>
            </a:pPr>
            <a:r>
              <a:rPr lang="en-US" altLang="en-US" sz="2200" b="1">
                <a:solidFill>
                  <a:srgbClr val="000000"/>
                </a:solidFill>
                <a:latin typeface="Bookman Old Style" pitchFamily="18" charset="0"/>
              </a:rPr>
              <a:t>1/T</a:t>
            </a:r>
          </a:p>
        </p:txBody>
      </p:sp>
    </p:spTree>
    <p:extLst>
      <p:ext uri="{BB962C8B-B14F-4D97-AF65-F5344CB8AC3E}">
        <p14:creationId xmlns:p14="http://schemas.microsoft.com/office/powerpoint/2010/main" val="27666501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3"/>
          <p:cNvSpPr>
            <a:spLocks noGrp="1" noChangeArrowheads="1"/>
          </p:cNvSpPr>
          <p:nvPr>
            <p:ph type="body" sz="half" idx="1"/>
          </p:nvPr>
        </p:nvSpPr>
        <p:spPr>
          <a:xfrm>
            <a:off x="863606" y="204473"/>
            <a:ext cx="7196667" cy="5793317"/>
          </a:xfrm>
        </p:spPr>
        <p:txBody>
          <a:bodyPr/>
          <a:lstStyle/>
          <a:p>
            <a:pPr eaLnBrk="1" hangingPunct="1">
              <a:spcBef>
                <a:spcPct val="70000"/>
              </a:spcBef>
              <a:buFont typeface="Wingdings" pitchFamily="2" charset="2"/>
              <a:buNone/>
            </a:pPr>
            <a:r>
              <a:rPr lang="en-US" altLang="en-US" sz="2200" dirty="0">
                <a:ea typeface="ＭＳ Ｐゴシック" pitchFamily="34" charset="-128"/>
              </a:rPr>
              <a:t>E/R = 26869 </a:t>
            </a:r>
            <a:r>
              <a:rPr lang="en-US" altLang="en-US" sz="2200" baseline="30000" dirty="0" err="1">
                <a:ea typeface="ＭＳ Ｐゴシック" pitchFamily="34" charset="-128"/>
              </a:rPr>
              <a:t>o</a:t>
            </a:r>
            <a:r>
              <a:rPr lang="en-US" altLang="en-US" sz="2200" dirty="0" err="1">
                <a:ea typeface="ＭＳ Ｐゴシック" pitchFamily="34" charset="-128"/>
              </a:rPr>
              <a:t>K</a:t>
            </a:r>
            <a:endParaRPr lang="en-US" altLang="en-US" sz="2200" dirty="0">
              <a:ea typeface="ＭＳ Ｐゴシック" pitchFamily="34" charset="-128"/>
            </a:endParaRPr>
          </a:p>
          <a:p>
            <a:pPr eaLnBrk="1" hangingPunct="1">
              <a:spcBef>
                <a:spcPct val="70000"/>
              </a:spcBef>
              <a:buFont typeface="Wingdings" pitchFamily="2" charset="2"/>
              <a:buNone/>
            </a:pPr>
            <a:r>
              <a:rPr lang="en-US" altLang="en-US" sz="2200" dirty="0">
                <a:ea typeface="ＭＳ Ｐゴシック" pitchFamily="34" charset="-128"/>
              </a:rPr>
              <a:t>R = 8.3144 J/K/</a:t>
            </a:r>
            <a:r>
              <a:rPr lang="en-US" altLang="en-US" sz="2200" dirty="0" err="1">
                <a:ea typeface="ＭＳ Ｐゴシック" pitchFamily="34" charset="-128"/>
              </a:rPr>
              <a:t>gmol</a:t>
            </a:r>
            <a:endParaRPr lang="en-US" altLang="en-US" sz="2200" dirty="0">
              <a:ea typeface="ＭＳ Ｐゴシック" pitchFamily="34" charset="-128"/>
            </a:endParaRPr>
          </a:p>
          <a:p>
            <a:pPr eaLnBrk="1" hangingPunct="1">
              <a:spcBef>
                <a:spcPct val="70000"/>
              </a:spcBef>
              <a:buFont typeface="Wingdings" pitchFamily="2" charset="2"/>
              <a:buNone/>
            </a:pPr>
            <a:r>
              <a:rPr lang="en-US" altLang="en-US" sz="2200" dirty="0">
                <a:ea typeface="ＭＳ Ｐゴシック" pitchFamily="34" charset="-128"/>
              </a:rPr>
              <a:t>E = 26869 X 8.3144 = 2.24 X 10</a:t>
            </a:r>
            <a:r>
              <a:rPr lang="en-US" altLang="en-US" sz="2200" baseline="30000" dirty="0">
                <a:ea typeface="ＭＳ Ｐゴシック" pitchFamily="34" charset="-128"/>
              </a:rPr>
              <a:t>5</a:t>
            </a:r>
            <a:r>
              <a:rPr lang="en-US" altLang="en-US" sz="2200" dirty="0">
                <a:ea typeface="ＭＳ Ｐゴシック" pitchFamily="34" charset="-128"/>
              </a:rPr>
              <a:t>J/</a:t>
            </a:r>
            <a:r>
              <a:rPr lang="en-US" altLang="en-US" sz="2200" dirty="0" err="1">
                <a:ea typeface="ＭＳ Ｐゴシック" pitchFamily="34" charset="-128"/>
              </a:rPr>
              <a:t>gmol</a:t>
            </a:r>
            <a:r>
              <a:rPr lang="en-US" altLang="en-US" sz="2200" dirty="0">
                <a:ea typeface="ＭＳ Ｐゴシック" pitchFamily="34" charset="-128"/>
              </a:rPr>
              <a:t>=224 KJ/</a:t>
            </a:r>
            <a:r>
              <a:rPr lang="en-US" altLang="en-US" sz="2200" dirty="0" err="1">
                <a:ea typeface="ＭＳ Ｐゴシック" pitchFamily="34" charset="-128"/>
              </a:rPr>
              <a:t>gmol</a:t>
            </a:r>
            <a:endParaRPr lang="en-US" altLang="en-US" sz="2200" dirty="0">
              <a:ea typeface="ＭＳ Ｐゴシック" pitchFamily="34" charset="-128"/>
            </a:endParaRPr>
          </a:p>
          <a:p>
            <a:pPr eaLnBrk="1" hangingPunct="1">
              <a:spcBef>
                <a:spcPct val="70000"/>
              </a:spcBef>
              <a:buFont typeface="Wingdings" pitchFamily="2" charset="2"/>
              <a:buNone/>
            </a:pPr>
            <a:r>
              <a:rPr lang="en-US" altLang="en-US" sz="2200" dirty="0">
                <a:ea typeface="ＭＳ Ｐゴシック" pitchFamily="34" charset="-128"/>
              </a:rPr>
              <a:t>A =4.7 X 10</a:t>
            </a:r>
            <a:r>
              <a:rPr lang="en-US" altLang="en-US" sz="2200" baseline="30000" dirty="0">
                <a:ea typeface="ＭＳ Ｐゴシック" pitchFamily="34" charset="-128"/>
              </a:rPr>
              <a:t>30 </a:t>
            </a:r>
            <a:r>
              <a:rPr lang="en-US" altLang="en-US" sz="2200" dirty="0">
                <a:ea typeface="ＭＳ Ｐゴシック" pitchFamily="34" charset="-128"/>
              </a:rPr>
              <a:t>min</a:t>
            </a:r>
            <a:r>
              <a:rPr lang="en-US" altLang="en-US" sz="2200" baseline="30000" dirty="0">
                <a:ea typeface="ＭＳ Ｐゴシック" pitchFamily="34" charset="-128"/>
              </a:rPr>
              <a:t>-1</a:t>
            </a:r>
          </a:p>
          <a:p>
            <a:pPr eaLnBrk="1" hangingPunct="1">
              <a:spcBef>
                <a:spcPct val="70000"/>
              </a:spcBef>
              <a:buFont typeface="Wingdings" pitchFamily="2" charset="2"/>
              <a:buNone/>
            </a:pPr>
            <a:r>
              <a:rPr lang="en-US" altLang="en-US" sz="2200" dirty="0">
                <a:ea typeface="ＭＳ Ｐゴシック" pitchFamily="34" charset="-128"/>
              </a:rPr>
              <a:t>k= 4.7 X 10</a:t>
            </a:r>
            <a:r>
              <a:rPr lang="en-US" altLang="en-US" sz="2200" baseline="30000" dirty="0">
                <a:ea typeface="ＭＳ Ｐゴシック" pitchFamily="34" charset="-128"/>
              </a:rPr>
              <a:t>30 </a:t>
            </a:r>
            <a:r>
              <a:rPr lang="en-US" altLang="en-US" sz="2200" dirty="0">
                <a:ea typeface="ＭＳ Ｐゴシック" pitchFamily="34" charset="-128"/>
              </a:rPr>
              <a:t>e</a:t>
            </a:r>
            <a:r>
              <a:rPr lang="en-US" altLang="en-US" sz="2200" baseline="30000" dirty="0">
                <a:ea typeface="ＭＳ Ｐゴシック" pitchFamily="34" charset="-128"/>
              </a:rPr>
              <a:t>-26869/T</a:t>
            </a:r>
          </a:p>
          <a:p>
            <a:pPr eaLnBrk="1" hangingPunct="1">
              <a:spcBef>
                <a:spcPct val="70000"/>
              </a:spcBef>
              <a:buFont typeface="Wingdings" pitchFamily="2" charset="2"/>
              <a:buNone/>
            </a:pPr>
            <a:r>
              <a:rPr lang="en-US" altLang="en-US" sz="2200" dirty="0">
                <a:ea typeface="ＭＳ Ｐゴシック" pitchFamily="34" charset="-128"/>
              </a:rPr>
              <a:t>T=100 +273 =373 </a:t>
            </a:r>
            <a:r>
              <a:rPr lang="en-US" altLang="en-US" sz="2200" baseline="30000" dirty="0" err="1">
                <a:ea typeface="ＭＳ Ｐゴシック" pitchFamily="34" charset="-128"/>
              </a:rPr>
              <a:t>o</a:t>
            </a:r>
            <a:r>
              <a:rPr lang="en-US" altLang="en-US" sz="2200" dirty="0" err="1">
                <a:ea typeface="ＭＳ Ｐゴシック" pitchFamily="34" charset="-128"/>
              </a:rPr>
              <a:t>K</a:t>
            </a:r>
            <a:endParaRPr lang="en-US" altLang="en-US" sz="2200" dirty="0">
              <a:ea typeface="ＭＳ Ｐゴシック" pitchFamily="34" charset="-128"/>
            </a:endParaRPr>
          </a:p>
          <a:p>
            <a:pPr eaLnBrk="1" hangingPunct="1">
              <a:spcBef>
                <a:spcPct val="70000"/>
              </a:spcBef>
              <a:buFont typeface="Wingdings" pitchFamily="2" charset="2"/>
              <a:buNone/>
            </a:pPr>
            <a:r>
              <a:rPr lang="en-US" altLang="en-US" sz="2200" dirty="0">
                <a:ea typeface="ＭＳ Ｐゴシック" pitchFamily="34" charset="-128"/>
              </a:rPr>
              <a:t>k=0.244 min</a:t>
            </a:r>
            <a:r>
              <a:rPr lang="en-US" altLang="en-US" sz="2200" baseline="30000" dirty="0">
                <a:ea typeface="ＭＳ Ｐゴシック" pitchFamily="34" charset="-128"/>
              </a:rPr>
              <a:t>-1</a:t>
            </a:r>
          </a:p>
          <a:p>
            <a:pPr eaLnBrk="1" hangingPunct="1">
              <a:spcBef>
                <a:spcPct val="70000"/>
              </a:spcBef>
              <a:buFont typeface="Wingdings" pitchFamily="2" charset="2"/>
              <a:buNone/>
            </a:pPr>
            <a:endParaRPr lang="en-US" altLang="en-US" sz="2200" dirty="0">
              <a:ea typeface="ＭＳ Ｐゴシック" pitchFamily="34" charset="-128"/>
            </a:endParaRPr>
          </a:p>
          <a:p>
            <a:pPr eaLnBrk="1" hangingPunct="1">
              <a:spcBef>
                <a:spcPct val="70000"/>
              </a:spcBef>
              <a:buFont typeface="Wingdings" pitchFamily="2" charset="2"/>
              <a:buNone/>
            </a:pPr>
            <a:r>
              <a:rPr lang="en-US" altLang="en-US" sz="2200" dirty="0">
                <a:ea typeface="ＭＳ Ｐゴシック" pitchFamily="34" charset="-128"/>
              </a:rPr>
              <a:t>Ln(100/1)=0.244 t</a:t>
            </a:r>
          </a:p>
          <a:p>
            <a:pPr eaLnBrk="1" hangingPunct="1">
              <a:spcBef>
                <a:spcPct val="70000"/>
              </a:spcBef>
              <a:buFont typeface="Wingdings" pitchFamily="2" charset="2"/>
              <a:buNone/>
            </a:pPr>
            <a:r>
              <a:rPr lang="en-US" altLang="en-US" sz="2200" dirty="0">
                <a:ea typeface="ＭＳ Ｐゴシック" pitchFamily="34" charset="-128"/>
              </a:rPr>
              <a:t>t=18.9 min</a:t>
            </a:r>
          </a:p>
        </p:txBody>
      </p:sp>
      <p:graphicFrame>
        <p:nvGraphicFramePr>
          <p:cNvPr id="25603" name="Object 4"/>
          <p:cNvGraphicFramePr>
            <a:graphicFrameLocks noGrp="1" noChangeAspect="1"/>
          </p:cNvGraphicFramePr>
          <p:nvPr>
            <p:ph sz="half" idx="2"/>
          </p:nvPr>
        </p:nvGraphicFramePr>
        <p:xfrm>
          <a:off x="935573" y="4021288"/>
          <a:ext cx="1871133" cy="462897"/>
        </p:xfrm>
        <a:graphic>
          <a:graphicData uri="http://schemas.openxmlformats.org/presentationml/2006/ole">
            <mc:AlternateContent xmlns:mc="http://schemas.openxmlformats.org/markup-compatibility/2006">
              <mc:Choice xmlns:v="urn:schemas-microsoft-com:vml" Requires="v">
                <p:oleObj spid="_x0000_s11641" name="Equation" r:id="rId3" imgW="876300" imgH="228600" progId="Equation.3">
                  <p:embed/>
                </p:oleObj>
              </mc:Choice>
              <mc:Fallback>
                <p:oleObj name="Equation" r:id="rId3" imgW="876300" imgH="228600" progId="Equation.3">
                  <p:embed/>
                  <p:pic>
                    <p:nvPicPr>
                      <p:cNvPr id="0" name="Picture 37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573" y="4021288"/>
                        <a:ext cx="1871133" cy="462897"/>
                      </a:xfrm>
                      <a:prstGeom prst="rect">
                        <a:avLst/>
                      </a:prstGeom>
                      <a:solidFill>
                        <a:srgbClr val="FFCC99"/>
                      </a:solidFill>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63938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Effect transition="in" filter="fade">
                                      <p:cBhvr>
                                        <p:cTn id="7" dur="1000"/>
                                        <p:tgtEl>
                                          <p:spTgt spid="25602">
                                            <p:txEl>
                                              <p:pRg st="0" end="0"/>
                                            </p:txEl>
                                          </p:spTgt>
                                        </p:tgtEl>
                                      </p:cBhvr>
                                    </p:animEffect>
                                    <p:anim calcmode="lin" valueType="num">
                                      <p:cBhvr>
                                        <p:cTn id="8" dur="1000" fill="hold"/>
                                        <p:tgtEl>
                                          <p:spTgt spid="2560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6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602">
                                            <p:txEl>
                                              <p:pRg st="1" end="1"/>
                                            </p:txEl>
                                          </p:spTgt>
                                        </p:tgtEl>
                                        <p:attrNameLst>
                                          <p:attrName>style.visibility</p:attrName>
                                        </p:attrNameLst>
                                      </p:cBhvr>
                                      <p:to>
                                        <p:strVal val="visible"/>
                                      </p:to>
                                    </p:set>
                                    <p:animEffect transition="in" filter="fade">
                                      <p:cBhvr>
                                        <p:cTn id="14" dur="1000"/>
                                        <p:tgtEl>
                                          <p:spTgt spid="25602">
                                            <p:txEl>
                                              <p:pRg st="1" end="1"/>
                                            </p:txEl>
                                          </p:spTgt>
                                        </p:tgtEl>
                                      </p:cBhvr>
                                    </p:animEffect>
                                    <p:anim calcmode="lin" valueType="num">
                                      <p:cBhvr>
                                        <p:cTn id="15" dur="1000" fill="hold"/>
                                        <p:tgtEl>
                                          <p:spTgt spid="2560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560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602">
                                            <p:txEl>
                                              <p:pRg st="2" end="2"/>
                                            </p:txEl>
                                          </p:spTgt>
                                        </p:tgtEl>
                                        <p:attrNameLst>
                                          <p:attrName>style.visibility</p:attrName>
                                        </p:attrNameLst>
                                      </p:cBhvr>
                                      <p:to>
                                        <p:strVal val="visible"/>
                                      </p:to>
                                    </p:set>
                                    <p:animEffect transition="in" filter="fade">
                                      <p:cBhvr>
                                        <p:cTn id="21" dur="1000"/>
                                        <p:tgtEl>
                                          <p:spTgt spid="25602">
                                            <p:txEl>
                                              <p:pRg st="2" end="2"/>
                                            </p:txEl>
                                          </p:spTgt>
                                        </p:tgtEl>
                                      </p:cBhvr>
                                    </p:animEffect>
                                    <p:anim calcmode="lin" valueType="num">
                                      <p:cBhvr>
                                        <p:cTn id="22" dur="1000" fill="hold"/>
                                        <p:tgtEl>
                                          <p:spTgt spid="2560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560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602">
                                            <p:txEl>
                                              <p:pRg st="3" end="3"/>
                                            </p:txEl>
                                          </p:spTgt>
                                        </p:tgtEl>
                                        <p:attrNameLst>
                                          <p:attrName>style.visibility</p:attrName>
                                        </p:attrNameLst>
                                      </p:cBhvr>
                                      <p:to>
                                        <p:strVal val="visible"/>
                                      </p:to>
                                    </p:set>
                                    <p:animEffect transition="in" filter="fade">
                                      <p:cBhvr>
                                        <p:cTn id="28" dur="1000"/>
                                        <p:tgtEl>
                                          <p:spTgt spid="25602">
                                            <p:txEl>
                                              <p:pRg st="3" end="3"/>
                                            </p:txEl>
                                          </p:spTgt>
                                        </p:tgtEl>
                                      </p:cBhvr>
                                    </p:animEffect>
                                    <p:anim calcmode="lin" valueType="num">
                                      <p:cBhvr>
                                        <p:cTn id="29" dur="1000" fill="hold"/>
                                        <p:tgtEl>
                                          <p:spTgt spid="2560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560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5602">
                                            <p:txEl>
                                              <p:pRg st="4" end="4"/>
                                            </p:txEl>
                                          </p:spTgt>
                                        </p:tgtEl>
                                        <p:attrNameLst>
                                          <p:attrName>style.visibility</p:attrName>
                                        </p:attrNameLst>
                                      </p:cBhvr>
                                      <p:to>
                                        <p:strVal val="visible"/>
                                      </p:to>
                                    </p:set>
                                    <p:animEffect transition="in" filter="circle(in)">
                                      <p:cBhvr>
                                        <p:cTn id="35" dur="2000"/>
                                        <p:tgtEl>
                                          <p:spTgt spid="25602">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25602">
                                            <p:txEl>
                                              <p:pRg st="5" end="5"/>
                                            </p:txEl>
                                          </p:spTgt>
                                        </p:tgtEl>
                                        <p:attrNameLst>
                                          <p:attrName>style.visibility</p:attrName>
                                        </p:attrNameLst>
                                      </p:cBhvr>
                                      <p:to>
                                        <p:strVal val="visible"/>
                                      </p:to>
                                    </p:set>
                                    <p:animEffect transition="in" filter="circle(in)">
                                      <p:cBhvr>
                                        <p:cTn id="40" dur="2000"/>
                                        <p:tgtEl>
                                          <p:spTgt spid="25602">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25602">
                                            <p:txEl>
                                              <p:pRg st="6" end="6"/>
                                            </p:txEl>
                                          </p:spTgt>
                                        </p:tgtEl>
                                        <p:attrNameLst>
                                          <p:attrName>style.visibility</p:attrName>
                                        </p:attrNameLst>
                                      </p:cBhvr>
                                      <p:to>
                                        <p:strVal val="visible"/>
                                      </p:to>
                                    </p:set>
                                    <p:animEffect transition="in" filter="circle(in)">
                                      <p:cBhvr>
                                        <p:cTn id="45" dur="2000"/>
                                        <p:tgtEl>
                                          <p:spTgt spid="25602">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5603"/>
                                        </p:tgtEl>
                                        <p:attrNameLst>
                                          <p:attrName>style.visibility</p:attrName>
                                        </p:attrNameLst>
                                      </p:cBhvr>
                                      <p:to>
                                        <p:strVal val="visible"/>
                                      </p:to>
                                    </p:set>
                                    <p:animEffect transition="in" filter="barn(inVertical)">
                                      <p:cBhvr>
                                        <p:cTn id="50" dur="500"/>
                                        <p:tgtEl>
                                          <p:spTgt spid="2560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5602">
                                            <p:txEl>
                                              <p:pRg st="8" end="8"/>
                                            </p:txEl>
                                          </p:spTgt>
                                        </p:tgtEl>
                                        <p:attrNameLst>
                                          <p:attrName>style.visibility</p:attrName>
                                        </p:attrNameLst>
                                      </p:cBhvr>
                                      <p:to>
                                        <p:strVal val="visible"/>
                                      </p:to>
                                    </p:set>
                                    <p:animEffect transition="in" filter="wipe(down)">
                                      <p:cBhvr>
                                        <p:cTn id="55" dur="500"/>
                                        <p:tgtEl>
                                          <p:spTgt spid="25602">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25602">
                                            <p:txEl>
                                              <p:pRg st="9" end="9"/>
                                            </p:txEl>
                                          </p:spTgt>
                                        </p:tgtEl>
                                        <p:attrNameLst>
                                          <p:attrName>style.visibility</p:attrName>
                                        </p:attrNameLst>
                                      </p:cBhvr>
                                      <p:to>
                                        <p:strVal val="visible"/>
                                      </p:to>
                                    </p:set>
                                    <p:animEffect transition="in" filter="fade">
                                      <p:cBhvr>
                                        <p:cTn id="60" dur="1000"/>
                                        <p:tgtEl>
                                          <p:spTgt spid="25602">
                                            <p:txEl>
                                              <p:pRg st="9" end="9"/>
                                            </p:txEl>
                                          </p:spTgt>
                                        </p:tgtEl>
                                      </p:cBhvr>
                                    </p:animEffect>
                                    <p:anim calcmode="lin" valueType="num">
                                      <p:cBhvr>
                                        <p:cTn id="61" dur="1000" fill="hold"/>
                                        <p:tgtEl>
                                          <p:spTgt spid="25602">
                                            <p:txEl>
                                              <p:pRg st="9" end="9"/>
                                            </p:txEl>
                                          </p:spTgt>
                                        </p:tgtEl>
                                        <p:attrNameLst>
                                          <p:attrName>ppt_x</p:attrName>
                                        </p:attrNameLst>
                                      </p:cBhvr>
                                      <p:tavLst>
                                        <p:tav tm="0">
                                          <p:val>
                                            <p:strVal val="#ppt_x"/>
                                          </p:val>
                                        </p:tav>
                                        <p:tav tm="100000">
                                          <p:val>
                                            <p:strVal val="#ppt_x"/>
                                          </p:val>
                                        </p:tav>
                                      </p:tavLst>
                                    </p:anim>
                                    <p:anim calcmode="lin" valueType="num">
                                      <p:cBhvr>
                                        <p:cTn id="62" dur="1000" fill="hold"/>
                                        <p:tgtEl>
                                          <p:spTgt spid="2560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35000" y="171450"/>
            <a:ext cx="7772400" cy="1022350"/>
          </a:xfrm>
        </p:spPr>
        <p:txBody>
          <a:bodyPr rtlCol="0">
            <a:normAutofit/>
          </a:bodyPr>
          <a:lstStyle/>
          <a:p>
            <a:pPr eaLnBrk="1" fontAlgn="auto" hangingPunct="1">
              <a:spcAft>
                <a:spcPts val="0"/>
              </a:spcAft>
              <a:defRPr/>
            </a:pPr>
            <a:r>
              <a:rPr lang="en-US" b="1" dirty="0" smtClean="0">
                <a:latin typeface="Times New Roman" panose="02020603050405020304" pitchFamily="18" charset="0"/>
                <a:cs typeface="Times New Roman" panose="02020603050405020304" pitchFamily="18" charset="0"/>
              </a:rPr>
              <a:t>Batch sterilization</a:t>
            </a:r>
          </a:p>
        </p:txBody>
      </p:sp>
      <p:sp>
        <p:nvSpPr>
          <p:cNvPr id="30723" name="Rectangle 3"/>
          <p:cNvSpPr>
            <a:spLocks noGrp="1" noChangeArrowheads="1"/>
          </p:cNvSpPr>
          <p:nvPr>
            <p:ph idx="1"/>
          </p:nvPr>
        </p:nvSpPr>
        <p:spPr/>
        <p:txBody>
          <a:bodyPr/>
          <a:lstStyle/>
          <a:p>
            <a:pPr eaLnBrk="1" hangingPunct="1">
              <a:lnSpc>
                <a:spcPct val="90000"/>
              </a:lnSpc>
            </a:pPr>
            <a:r>
              <a:rPr lang="en-US" altLang="en-US" sz="2600" dirty="0"/>
              <a:t>The medium is prepared and pumped to an agitated vessel fitted with either a heating jacket or heating coils.</a:t>
            </a:r>
          </a:p>
          <a:p>
            <a:pPr eaLnBrk="1" hangingPunct="1">
              <a:lnSpc>
                <a:spcPct val="90000"/>
              </a:lnSpc>
            </a:pPr>
            <a:r>
              <a:rPr lang="en-US" altLang="en-US" sz="2600" dirty="0"/>
              <a:t>The contents of the vessel are then heated to a particular sterilization temperature (usually 121</a:t>
            </a:r>
            <a:r>
              <a:rPr lang="en-US" altLang="en-US" sz="2600" baseline="30000" dirty="0"/>
              <a:t>o</a:t>
            </a:r>
            <a:r>
              <a:rPr lang="en-US" altLang="en-US" sz="2600" dirty="0"/>
              <a:t>C, held for a certain length of time at that temperature, and then cooled down to the fermentation temperature.</a:t>
            </a:r>
          </a:p>
          <a:p>
            <a:pPr eaLnBrk="1" hangingPunct="1">
              <a:lnSpc>
                <a:spcPct val="90000"/>
              </a:lnSpc>
            </a:pPr>
            <a:r>
              <a:rPr lang="en-US" altLang="en-US" sz="2600" dirty="0"/>
              <a:t>This time of process is carried out in the fermentor itself – </a:t>
            </a:r>
            <a:r>
              <a:rPr lang="en-US" altLang="en-US" sz="2600" i="1" dirty="0"/>
              <a:t>in-situ</a:t>
            </a:r>
            <a:r>
              <a:rPr lang="en-US" altLang="en-US" sz="2600" dirty="0"/>
              <a:t> sterilization</a:t>
            </a:r>
          </a:p>
        </p:txBody>
      </p:sp>
    </p:spTree>
    <p:extLst>
      <p:ext uri="{BB962C8B-B14F-4D97-AF65-F5344CB8AC3E}">
        <p14:creationId xmlns:p14="http://schemas.microsoft.com/office/powerpoint/2010/main" val="6387052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4205" y="171493"/>
            <a:ext cx="6069460" cy="590921"/>
          </a:xfrm>
          <a:prstGeom prst="rect">
            <a:avLst/>
          </a:prstGeom>
        </p:spPr>
        <p:txBody>
          <a:bodyPr wrap="square" lIns="91344" tIns="45672" rIns="91344" bIns="45672">
            <a:spAutoFit/>
          </a:bodyPr>
          <a:lstStyle/>
          <a:p>
            <a:pPr algn="just" defTabSz="708193">
              <a:lnSpc>
                <a:spcPct val="90000"/>
              </a:lnSpc>
              <a:spcBef>
                <a:spcPts val="775"/>
              </a:spcBef>
            </a:pPr>
            <a:r>
              <a:rPr lang="en-US" sz="3600" b="1" dirty="0">
                <a:solidFill>
                  <a:prstClr val="black"/>
                </a:solidFill>
                <a:latin typeface="Times New Roman" panose="02020603050405020304" pitchFamily="18" charset="0"/>
                <a:cs typeface="Times New Roman" panose="02020603050405020304" pitchFamily="18" charset="0"/>
              </a:rPr>
              <a:t>Batch Sterilization</a:t>
            </a:r>
          </a:p>
        </p:txBody>
      </p:sp>
      <p:sp>
        <p:nvSpPr>
          <p:cNvPr id="3" name="Rectangle 2"/>
          <p:cNvSpPr/>
          <p:nvPr/>
        </p:nvSpPr>
        <p:spPr>
          <a:xfrm>
            <a:off x="287767" y="1162054"/>
            <a:ext cx="8229600" cy="1311128"/>
          </a:xfrm>
          <a:prstGeom prst="rect">
            <a:avLst/>
          </a:prstGeom>
        </p:spPr>
        <p:txBody>
          <a:bodyPr wrap="square" lIns="91344" tIns="45672" rIns="91344" bIns="45672">
            <a:spAutoFit/>
          </a:bodyPr>
          <a:lstStyle/>
          <a:p>
            <a:pPr marL="342541" indent="-342541" algn="just" defTabSz="708193">
              <a:lnSpc>
                <a:spcPct val="90000"/>
              </a:lnSpc>
              <a:spcBef>
                <a:spcPts val="775"/>
              </a:spcBef>
              <a:buFont typeface="Arial" panose="020B0604020202020204" pitchFamily="34" charset="0"/>
              <a:buChar char="•"/>
            </a:pPr>
            <a:r>
              <a:rPr lang="en-US" sz="2200" dirty="0">
                <a:solidFill>
                  <a:prstClr val="black"/>
                </a:solidFill>
                <a:latin typeface="Times New Roman" panose="02020603050405020304" pitchFamily="18" charset="0"/>
                <a:cs typeface="Times New Roman" panose="02020603050405020304" pitchFamily="18" charset="0"/>
              </a:rPr>
              <a:t>Sterilization of the medium in a fermenter can be carried out in batch mode by </a:t>
            </a:r>
            <a:r>
              <a:rPr lang="en-US" sz="2200" b="1" u="sng" dirty="0">
                <a:solidFill>
                  <a:prstClr val="black"/>
                </a:solidFill>
                <a:latin typeface="Times New Roman" panose="02020603050405020304" pitchFamily="18" charset="0"/>
                <a:cs typeface="Times New Roman" panose="02020603050405020304" pitchFamily="18" charset="0"/>
              </a:rPr>
              <a:t>direct steam sparging</a:t>
            </a:r>
            <a:r>
              <a:rPr lang="en-US" sz="2200" dirty="0">
                <a:solidFill>
                  <a:prstClr val="black"/>
                </a:solidFill>
                <a:latin typeface="Times New Roman" panose="02020603050405020304" pitchFamily="18" charset="0"/>
                <a:cs typeface="Times New Roman" panose="02020603050405020304" pitchFamily="18" charset="0"/>
              </a:rPr>
              <a:t>, by </a:t>
            </a:r>
            <a:r>
              <a:rPr lang="en-US" sz="2200" b="1" u="sng" dirty="0">
                <a:solidFill>
                  <a:prstClr val="black"/>
                </a:solidFill>
                <a:latin typeface="Times New Roman" panose="02020603050405020304" pitchFamily="18" charset="0"/>
                <a:cs typeface="Times New Roman" panose="02020603050405020304" pitchFamily="18" charset="0"/>
              </a:rPr>
              <a:t>electrical heaters</a:t>
            </a:r>
            <a:r>
              <a:rPr lang="en-US" sz="2200" dirty="0">
                <a:solidFill>
                  <a:prstClr val="black"/>
                </a:solidFill>
                <a:latin typeface="Times New Roman" panose="02020603050405020304" pitchFamily="18" charset="0"/>
                <a:cs typeface="Times New Roman" panose="02020603050405020304" pitchFamily="18" charset="0"/>
              </a:rPr>
              <a:t>, or by </a:t>
            </a:r>
            <a:r>
              <a:rPr lang="en-US" sz="2200" b="1" dirty="0">
                <a:solidFill>
                  <a:prstClr val="black"/>
                </a:solidFill>
                <a:latin typeface="Times New Roman" panose="02020603050405020304" pitchFamily="18" charset="0"/>
                <a:cs typeface="Times New Roman" panose="02020603050405020304" pitchFamily="18" charset="0"/>
              </a:rPr>
              <a:t>circulating constant pressure </a:t>
            </a:r>
            <a:r>
              <a:rPr lang="en-US" sz="2200" b="1" u="sng" dirty="0">
                <a:solidFill>
                  <a:prstClr val="black"/>
                </a:solidFill>
                <a:latin typeface="Times New Roman" panose="02020603050405020304" pitchFamily="18" charset="0"/>
                <a:cs typeface="Times New Roman" panose="02020603050405020304" pitchFamily="18" charset="0"/>
              </a:rPr>
              <a:t>condensing steam </a:t>
            </a:r>
            <a:r>
              <a:rPr lang="en-US" sz="2200" dirty="0">
                <a:solidFill>
                  <a:prstClr val="black"/>
                </a:solidFill>
                <a:latin typeface="Times New Roman" panose="02020603050405020304" pitchFamily="18" charset="0"/>
                <a:cs typeface="Times New Roman" panose="02020603050405020304" pitchFamily="18" charset="0"/>
              </a:rPr>
              <a:t>through heating coil.</a:t>
            </a:r>
          </a:p>
        </p:txBody>
      </p:sp>
      <p:sp>
        <p:nvSpPr>
          <p:cNvPr id="6" name="Rectangle 5"/>
          <p:cNvSpPr/>
          <p:nvPr/>
        </p:nvSpPr>
        <p:spPr>
          <a:xfrm>
            <a:off x="279409" y="4210053"/>
            <a:ext cx="8077200" cy="397016"/>
          </a:xfrm>
          <a:prstGeom prst="rect">
            <a:avLst/>
          </a:prstGeom>
        </p:spPr>
        <p:txBody>
          <a:bodyPr wrap="square" lIns="91344" tIns="45672" rIns="91344" bIns="45672">
            <a:spAutoFit/>
          </a:bodyPr>
          <a:lstStyle/>
          <a:p>
            <a:pPr marL="342541" indent="-342541" algn="just" defTabSz="708193">
              <a:lnSpc>
                <a:spcPct val="90000"/>
              </a:lnSpc>
              <a:spcBef>
                <a:spcPts val="775"/>
              </a:spcBef>
              <a:buFont typeface="Arial" panose="020B0604020202020204" pitchFamily="34" charset="0"/>
              <a:buChar char="•"/>
            </a:pPr>
            <a:endParaRPr lang="en-US" sz="2200" dirty="0">
              <a:solidFill>
                <a:prstClr val="black"/>
              </a:solidFill>
              <a:latin typeface="Times New Roman" panose="02020603050405020304" pitchFamily="18" charset="0"/>
              <a:cs typeface="Times New Roman" panose="02020603050405020304" pitchFamily="18"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787" y="2473202"/>
            <a:ext cx="8068841" cy="341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453649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ine 4"/>
          <p:cNvSpPr>
            <a:spLocks noChangeShapeType="1"/>
          </p:cNvSpPr>
          <p:nvPr/>
        </p:nvSpPr>
        <p:spPr bwMode="auto">
          <a:xfrm>
            <a:off x="719667" y="477100"/>
            <a:ext cx="0" cy="5043593"/>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lIns="84386" tIns="42193" rIns="84386" bIns="42193"/>
          <a:lstStyle/>
          <a:p>
            <a:pPr defTabSz="843880" fontAlgn="base">
              <a:spcBef>
                <a:spcPct val="0"/>
              </a:spcBef>
              <a:spcAft>
                <a:spcPct val="0"/>
              </a:spcAft>
            </a:pPr>
            <a:endParaRPr lang="en-US" smtClean="0">
              <a:solidFill>
                <a:prstClr val="black"/>
              </a:solidFill>
              <a:latin typeface="Arial" charset="0"/>
              <a:cs typeface="Arial" charset="0"/>
            </a:endParaRPr>
          </a:p>
        </p:txBody>
      </p:sp>
      <p:sp>
        <p:nvSpPr>
          <p:cNvPr id="31747" name="Line 5"/>
          <p:cNvSpPr>
            <a:spLocks noChangeShapeType="1"/>
          </p:cNvSpPr>
          <p:nvPr/>
        </p:nvSpPr>
        <p:spPr bwMode="auto">
          <a:xfrm>
            <a:off x="719667" y="5520690"/>
            <a:ext cx="7340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lIns="84386" tIns="42193" rIns="84386" bIns="42193"/>
          <a:lstStyle/>
          <a:p>
            <a:pPr defTabSz="843880" fontAlgn="base">
              <a:spcBef>
                <a:spcPct val="0"/>
              </a:spcBef>
              <a:spcAft>
                <a:spcPct val="0"/>
              </a:spcAft>
            </a:pPr>
            <a:endParaRPr lang="en-US" smtClean="0">
              <a:solidFill>
                <a:prstClr val="black"/>
              </a:solidFill>
              <a:latin typeface="Arial" charset="0"/>
              <a:cs typeface="Arial" charset="0"/>
            </a:endParaRPr>
          </a:p>
        </p:txBody>
      </p:sp>
      <p:sp>
        <p:nvSpPr>
          <p:cNvPr id="31748" name="Line 7"/>
          <p:cNvSpPr>
            <a:spLocks noChangeShapeType="1"/>
          </p:cNvSpPr>
          <p:nvPr/>
        </p:nvSpPr>
        <p:spPr bwMode="auto">
          <a:xfrm flipV="1">
            <a:off x="719667" y="2589953"/>
            <a:ext cx="1079500" cy="2930737"/>
          </a:xfrm>
          <a:prstGeom prst="line">
            <a:avLst/>
          </a:prstGeom>
          <a:noFill/>
          <a:ln w="57150">
            <a:solidFill>
              <a:srgbClr val="3333FF"/>
            </a:solidFill>
            <a:round/>
            <a:headEnd/>
            <a:tailEnd/>
          </a:ln>
          <a:extLst>
            <a:ext uri="{909E8E84-426E-40DD-AFC4-6F175D3DCCD1}">
              <a14:hiddenFill xmlns:a14="http://schemas.microsoft.com/office/drawing/2010/main">
                <a:noFill/>
              </a14:hiddenFill>
            </a:ext>
          </a:extLst>
        </p:spPr>
        <p:txBody>
          <a:bodyPr lIns="84386" tIns="42193" rIns="84386" bIns="42193"/>
          <a:lstStyle/>
          <a:p>
            <a:pPr defTabSz="843880" fontAlgn="base">
              <a:spcBef>
                <a:spcPct val="0"/>
              </a:spcBef>
              <a:spcAft>
                <a:spcPct val="0"/>
              </a:spcAft>
            </a:pPr>
            <a:endParaRPr lang="en-US" smtClean="0">
              <a:solidFill>
                <a:prstClr val="black"/>
              </a:solidFill>
              <a:latin typeface="Arial" charset="0"/>
              <a:cs typeface="Arial" charset="0"/>
            </a:endParaRPr>
          </a:p>
        </p:txBody>
      </p:sp>
      <p:sp>
        <p:nvSpPr>
          <p:cNvPr id="31749" name="Line 8"/>
          <p:cNvSpPr>
            <a:spLocks noChangeShapeType="1"/>
          </p:cNvSpPr>
          <p:nvPr/>
        </p:nvSpPr>
        <p:spPr bwMode="auto">
          <a:xfrm>
            <a:off x="1799167" y="2589953"/>
            <a:ext cx="3310467"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lIns="84386" tIns="42193" rIns="84386" bIns="42193"/>
          <a:lstStyle/>
          <a:p>
            <a:pPr defTabSz="843880" fontAlgn="base">
              <a:spcBef>
                <a:spcPct val="0"/>
              </a:spcBef>
              <a:spcAft>
                <a:spcPct val="0"/>
              </a:spcAft>
            </a:pPr>
            <a:endParaRPr lang="en-US" smtClean="0">
              <a:solidFill>
                <a:prstClr val="black"/>
              </a:solidFill>
              <a:latin typeface="Arial" charset="0"/>
              <a:cs typeface="Arial" charset="0"/>
            </a:endParaRPr>
          </a:p>
        </p:txBody>
      </p:sp>
      <p:sp>
        <p:nvSpPr>
          <p:cNvPr id="31750" name="Line 9"/>
          <p:cNvSpPr>
            <a:spLocks noChangeShapeType="1"/>
          </p:cNvSpPr>
          <p:nvPr/>
        </p:nvSpPr>
        <p:spPr bwMode="auto">
          <a:xfrm>
            <a:off x="5109633" y="2589953"/>
            <a:ext cx="2159000" cy="2521797"/>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lIns="84386" tIns="42193" rIns="84386" bIns="42193"/>
          <a:lstStyle/>
          <a:p>
            <a:pPr defTabSz="843880" fontAlgn="base">
              <a:spcBef>
                <a:spcPct val="0"/>
              </a:spcBef>
              <a:spcAft>
                <a:spcPct val="0"/>
              </a:spcAft>
            </a:pPr>
            <a:endParaRPr lang="en-US" smtClean="0">
              <a:solidFill>
                <a:prstClr val="black"/>
              </a:solidFill>
              <a:latin typeface="Arial" charset="0"/>
              <a:cs typeface="Arial" charset="0"/>
            </a:endParaRPr>
          </a:p>
        </p:txBody>
      </p:sp>
      <p:sp>
        <p:nvSpPr>
          <p:cNvPr id="31751" name="Text Box 10"/>
          <p:cNvSpPr txBox="1">
            <a:spLocks noChangeArrowheads="1"/>
          </p:cNvSpPr>
          <p:nvPr/>
        </p:nvSpPr>
        <p:spPr bwMode="auto">
          <a:xfrm rot="-5400000">
            <a:off x="-807481" y="2306622"/>
            <a:ext cx="2249170" cy="36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86" tIns="42193" rIns="84386" bIns="4219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843880" fontAlgn="base">
              <a:spcBef>
                <a:spcPct val="50000"/>
              </a:spcBef>
              <a:spcAft>
                <a:spcPct val="0"/>
              </a:spcAft>
            </a:pPr>
            <a:r>
              <a:rPr lang="en-US" altLang="en-US" smtClean="0">
                <a:solidFill>
                  <a:prstClr val="black"/>
                </a:solidFill>
                <a:cs typeface="Arial" charset="0"/>
              </a:rPr>
              <a:t>Temperature (</a:t>
            </a:r>
            <a:r>
              <a:rPr lang="en-US" altLang="en-US" baseline="30000" smtClean="0">
                <a:solidFill>
                  <a:prstClr val="black"/>
                </a:solidFill>
                <a:cs typeface="Arial" charset="0"/>
              </a:rPr>
              <a:t>o</a:t>
            </a:r>
            <a:r>
              <a:rPr lang="en-US" altLang="en-US" smtClean="0">
                <a:solidFill>
                  <a:prstClr val="black"/>
                </a:solidFill>
                <a:cs typeface="Arial" charset="0"/>
              </a:rPr>
              <a:t>C)</a:t>
            </a:r>
          </a:p>
        </p:txBody>
      </p:sp>
      <p:sp>
        <p:nvSpPr>
          <p:cNvPr id="31752" name="Text Box 11"/>
          <p:cNvSpPr txBox="1">
            <a:spLocks noChangeArrowheads="1"/>
          </p:cNvSpPr>
          <p:nvPr/>
        </p:nvSpPr>
        <p:spPr bwMode="auto">
          <a:xfrm>
            <a:off x="2950634" y="5588847"/>
            <a:ext cx="1223433" cy="639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86" tIns="42193" rIns="84386" bIns="4219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843880" fontAlgn="base">
              <a:spcBef>
                <a:spcPct val="50000"/>
              </a:spcBef>
              <a:spcAft>
                <a:spcPct val="0"/>
              </a:spcAft>
            </a:pPr>
            <a:r>
              <a:rPr lang="en-US" altLang="en-US" smtClean="0">
                <a:solidFill>
                  <a:prstClr val="black"/>
                </a:solidFill>
                <a:cs typeface="Arial" charset="0"/>
              </a:rPr>
              <a:t>Time (min)</a:t>
            </a:r>
          </a:p>
        </p:txBody>
      </p:sp>
      <p:sp>
        <p:nvSpPr>
          <p:cNvPr id="31753" name="Text Box 12"/>
          <p:cNvSpPr txBox="1">
            <a:spLocks noChangeArrowheads="1"/>
          </p:cNvSpPr>
          <p:nvPr/>
        </p:nvSpPr>
        <p:spPr bwMode="auto">
          <a:xfrm>
            <a:off x="1511306" y="3816774"/>
            <a:ext cx="1799167" cy="362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86" tIns="42193" rIns="84386" bIns="4219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843880" fontAlgn="base">
              <a:spcBef>
                <a:spcPct val="50000"/>
              </a:spcBef>
              <a:spcAft>
                <a:spcPct val="0"/>
              </a:spcAft>
            </a:pPr>
            <a:r>
              <a:rPr lang="en-US" altLang="en-US" smtClean="0">
                <a:solidFill>
                  <a:prstClr val="black"/>
                </a:solidFill>
                <a:cs typeface="Arial" charset="0"/>
              </a:rPr>
              <a:t>heating</a:t>
            </a:r>
          </a:p>
        </p:txBody>
      </p:sp>
      <p:sp>
        <p:nvSpPr>
          <p:cNvPr id="31754" name="Text Box 13"/>
          <p:cNvSpPr txBox="1">
            <a:spLocks noChangeArrowheads="1"/>
          </p:cNvSpPr>
          <p:nvPr/>
        </p:nvSpPr>
        <p:spPr bwMode="auto">
          <a:xfrm>
            <a:off x="2446867" y="1976544"/>
            <a:ext cx="1799167" cy="362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86" tIns="42193" rIns="84386" bIns="4219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843880" fontAlgn="base">
              <a:spcBef>
                <a:spcPct val="50000"/>
              </a:spcBef>
              <a:spcAft>
                <a:spcPct val="0"/>
              </a:spcAft>
            </a:pPr>
            <a:r>
              <a:rPr lang="en-US" altLang="en-US" smtClean="0">
                <a:solidFill>
                  <a:prstClr val="black"/>
                </a:solidFill>
                <a:cs typeface="Arial" charset="0"/>
              </a:rPr>
              <a:t>sterilization</a:t>
            </a:r>
          </a:p>
        </p:txBody>
      </p:sp>
      <p:sp>
        <p:nvSpPr>
          <p:cNvPr id="31755" name="Text Box 14"/>
          <p:cNvSpPr txBox="1">
            <a:spLocks noChangeArrowheads="1"/>
          </p:cNvSpPr>
          <p:nvPr/>
        </p:nvSpPr>
        <p:spPr bwMode="auto">
          <a:xfrm>
            <a:off x="6117167" y="3135210"/>
            <a:ext cx="1511300" cy="362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86" tIns="42193" rIns="84386" bIns="42193">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843880" fontAlgn="base">
              <a:spcBef>
                <a:spcPct val="50000"/>
              </a:spcBef>
              <a:spcAft>
                <a:spcPct val="0"/>
              </a:spcAft>
            </a:pPr>
            <a:r>
              <a:rPr lang="en-US" altLang="en-US" smtClean="0">
                <a:solidFill>
                  <a:prstClr val="black"/>
                </a:solidFill>
                <a:cs typeface="Arial" charset="0"/>
              </a:rPr>
              <a:t>cooling</a:t>
            </a:r>
          </a:p>
        </p:txBody>
      </p:sp>
    </p:spTree>
    <p:extLst>
      <p:ext uri="{BB962C8B-B14F-4D97-AF65-F5344CB8AC3E}">
        <p14:creationId xmlns:p14="http://schemas.microsoft.com/office/powerpoint/2010/main" val="35790345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7650" name="Group 4"/>
          <p:cNvGrpSpPr>
            <a:grpSpLocks/>
          </p:cNvGrpSpPr>
          <p:nvPr/>
        </p:nvGrpSpPr>
        <p:grpSpPr bwMode="auto">
          <a:xfrm>
            <a:off x="1655233" y="681567"/>
            <a:ext cx="5181600" cy="4566497"/>
            <a:chOff x="720" y="912"/>
            <a:chExt cx="2160" cy="2160"/>
          </a:xfrm>
        </p:grpSpPr>
        <p:sp>
          <p:nvSpPr>
            <p:cNvPr id="27664" name="Line 5"/>
            <p:cNvSpPr>
              <a:spLocks noChangeShapeType="1"/>
            </p:cNvSpPr>
            <p:nvPr/>
          </p:nvSpPr>
          <p:spPr bwMode="auto">
            <a:xfrm>
              <a:off x="720" y="912"/>
              <a:ext cx="0" cy="216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defTabSz="843268" fontAlgn="base">
                <a:spcBef>
                  <a:spcPct val="0"/>
                </a:spcBef>
                <a:spcAft>
                  <a:spcPct val="0"/>
                </a:spcAft>
              </a:pPr>
              <a:endParaRPr lang="en-US" smtClean="0">
                <a:solidFill>
                  <a:prstClr val="black"/>
                </a:solidFill>
                <a:ea typeface="ＭＳ Ｐゴシック" pitchFamily="34" charset="-128"/>
              </a:endParaRPr>
            </a:p>
          </p:txBody>
        </p:sp>
        <p:sp>
          <p:nvSpPr>
            <p:cNvPr id="27665" name="Line 6"/>
            <p:cNvSpPr>
              <a:spLocks noChangeShapeType="1"/>
            </p:cNvSpPr>
            <p:nvPr/>
          </p:nvSpPr>
          <p:spPr bwMode="auto">
            <a:xfrm rot="-5400000">
              <a:off x="1800" y="1992"/>
              <a:ext cx="0" cy="216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defTabSz="843268" fontAlgn="base">
                <a:spcBef>
                  <a:spcPct val="0"/>
                </a:spcBef>
                <a:spcAft>
                  <a:spcPct val="0"/>
                </a:spcAft>
              </a:pPr>
              <a:endParaRPr lang="en-US" smtClean="0">
                <a:solidFill>
                  <a:prstClr val="black"/>
                </a:solidFill>
                <a:ea typeface="ＭＳ Ｐゴシック" pitchFamily="34" charset="-128"/>
              </a:endParaRPr>
            </a:p>
          </p:txBody>
        </p:sp>
      </p:grpSp>
      <p:sp>
        <p:nvSpPr>
          <p:cNvPr id="27651" name="Freeform 7"/>
          <p:cNvSpPr>
            <a:spLocks/>
          </p:cNvSpPr>
          <p:nvPr/>
        </p:nvSpPr>
        <p:spPr bwMode="auto">
          <a:xfrm rot="324633">
            <a:off x="2042063" y="1567604"/>
            <a:ext cx="1367367" cy="2589953"/>
          </a:xfrm>
          <a:custGeom>
            <a:avLst/>
            <a:gdLst>
              <a:gd name="T0" fmla="*/ 0 w 912"/>
              <a:gd name="T1" fmla="*/ 2147483647 h 1824"/>
              <a:gd name="T2" fmla="*/ 2147483647 w 912"/>
              <a:gd name="T3" fmla="*/ 2147483647 h 1824"/>
              <a:gd name="T4" fmla="*/ 2147483647 w 912"/>
              <a:gd name="T5" fmla="*/ 0 h 1824"/>
              <a:gd name="T6" fmla="*/ 0 60000 65536"/>
              <a:gd name="T7" fmla="*/ 0 60000 65536"/>
              <a:gd name="T8" fmla="*/ 0 60000 65536"/>
              <a:gd name="T9" fmla="*/ 0 w 912"/>
              <a:gd name="T10" fmla="*/ 0 h 1824"/>
              <a:gd name="T11" fmla="*/ 912 w 912"/>
              <a:gd name="T12" fmla="*/ 1824 h 1824"/>
            </a:gdLst>
            <a:ahLst/>
            <a:cxnLst>
              <a:cxn ang="T6">
                <a:pos x="T0" y="T1"/>
              </a:cxn>
              <a:cxn ang="T7">
                <a:pos x="T2" y="T3"/>
              </a:cxn>
              <a:cxn ang="T8">
                <a:pos x="T4" y="T5"/>
              </a:cxn>
            </a:cxnLst>
            <a:rect l="T9" t="T10" r="T11" b="T12"/>
            <a:pathLst>
              <a:path w="912" h="1824">
                <a:moveTo>
                  <a:pt x="0" y="1824"/>
                </a:moveTo>
                <a:cubicBezTo>
                  <a:pt x="116" y="1352"/>
                  <a:pt x="232" y="880"/>
                  <a:pt x="384" y="576"/>
                </a:cubicBezTo>
                <a:cubicBezTo>
                  <a:pt x="536" y="272"/>
                  <a:pt x="824" y="96"/>
                  <a:pt x="91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4328" tIns="42159" rIns="84328" bIns="42159"/>
          <a:lstStyle/>
          <a:p>
            <a:pPr defTabSz="843268" fontAlgn="base">
              <a:spcBef>
                <a:spcPct val="0"/>
              </a:spcBef>
              <a:spcAft>
                <a:spcPct val="0"/>
              </a:spcAft>
            </a:pPr>
            <a:endParaRPr lang="en-US" smtClean="0">
              <a:solidFill>
                <a:prstClr val="black"/>
              </a:solidFill>
              <a:ea typeface="ＭＳ Ｐゴシック" pitchFamily="34" charset="-128"/>
            </a:endParaRPr>
          </a:p>
        </p:txBody>
      </p:sp>
      <p:sp>
        <p:nvSpPr>
          <p:cNvPr id="27652" name="Line 8"/>
          <p:cNvSpPr>
            <a:spLocks noChangeShapeType="1"/>
          </p:cNvSpPr>
          <p:nvPr/>
        </p:nvSpPr>
        <p:spPr bwMode="auto">
          <a:xfrm>
            <a:off x="3526367" y="1635760"/>
            <a:ext cx="863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lIns="84328" tIns="42159" rIns="84328" bIns="42159"/>
          <a:lstStyle/>
          <a:p>
            <a:pPr defTabSz="843268" fontAlgn="base">
              <a:spcBef>
                <a:spcPct val="0"/>
              </a:spcBef>
              <a:spcAft>
                <a:spcPct val="0"/>
              </a:spcAft>
            </a:pPr>
            <a:endParaRPr lang="en-US" smtClean="0">
              <a:solidFill>
                <a:prstClr val="black"/>
              </a:solidFill>
              <a:ea typeface="ＭＳ Ｐゴシック" pitchFamily="34" charset="-128"/>
            </a:endParaRPr>
          </a:p>
        </p:txBody>
      </p:sp>
      <p:sp>
        <p:nvSpPr>
          <p:cNvPr id="27653" name="Freeform 9"/>
          <p:cNvSpPr>
            <a:spLocks/>
          </p:cNvSpPr>
          <p:nvPr/>
        </p:nvSpPr>
        <p:spPr bwMode="auto">
          <a:xfrm>
            <a:off x="4389973" y="1635760"/>
            <a:ext cx="1439333" cy="2181013"/>
          </a:xfrm>
          <a:custGeom>
            <a:avLst/>
            <a:gdLst>
              <a:gd name="T0" fmla="*/ 0 w 960"/>
              <a:gd name="T1" fmla="*/ 0 h 1536"/>
              <a:gd name="T2" fmla="*/ 2147483647 w 960"/>
              <a:gd name="T3" fmla="*/ 2147483647 h 1536"/>
              <a:gd name="T4" fmla="*/ 2147483647 w 960"/>
              <a:gd name="T5" fmla="*/ 2147483647 h 1536"/>
              <a:gd name="T6" fmla="*/ 0 60000 65536"/>
              <a:gd name="T7" fmla="*/ 0 60000 65536"/>
              <a:gd name="T8" fmla="*/ 0 60000 65536"/>
              <a:gd name="T9" fmla="*/ 0 w 960"/>
              <a:gd name="T10" fmla="*/ 0 h 1536"/>
              <a:gd name="T11" fmla="*/ 960 w 960"/>
              <a:gd name="T12" fmla="*/ 1536 h 1536"/>
            </a:gdLst>
            <a:ahLst/>
            <a:cxnLst>
              <a:cxn ang="T6">
                <a:pos x="T0" y="T1"/>
              </a:cxn>
              <a:cxn ang="T7">
                <a:pos x="T2" y="T3"/>
              </a:cxn>
              <a:cxn ang="T8">
                <a:pos x="T4" y="T5"/>
              </a:cxn>
            </a:cxnLst>
            <a:rect l="T9" t="T10" r="T11" b="T12"/>
            <a:pathLst>
              <a:path w="960" h="1536">
                <a:moveTo>
                  <a:pt x="0" y="0"/>
                </a:moveTo>
                <a:cubicBezTo>
                  <a:pt x="88" y="328"/>
                  <a:pt x="176" y="656"/>
                  <a:pt x="336" y="912"/>
                </a:cubicBezTo>
                <a:cubicBezTo>
                  <a:pt x="496" y="1168"/>
                  <a:pt x="856" y="1432"/>
                  <a:pt x="960" y="1536"/>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4328" tIns="42159" rIns="84328" bIns="42159"/>
          <a:lstStyle/>
          <a:p>
            <a:pPr defTabSz="843268" fontAlgn="base">
              <a:spcBef>
                <a:spcPct val="0"/>
              </a:spcBef>
              <a:spcAft>
                <a:spcPct val="0"/>
              </a:spcAft>
            </a:pPr>
            <a:endParaRPr lang="en-US" smtClean="0">
              <a:solidFill>
                <a:prstClr val="black"/>
              </a:solidFill>
              <a:ea typeface="ＭＳ Ｐゴシック" pitchFamily="34" charset="-128"/>
            </a:endParaRPr>
          </a:p>
        </p:txBody>
      </p:sp>
      <p:sp>
        <p:nvSpPr>
          <p:cNvPr id="38922" name="Text Box 10"/>
          <p:cNvSpPr txBox="1">
            <a:spLocks noChangeArrowheads="1"/>
          </p:cNvSpPr>
          <p:nvPr/>
        </p:nvSpPr>
        <p:spPr bwMode="auto">
          <a:xfrm>
            <a:off x="3439433" y="5284992"/>
            <a:ext cx="981423" cy="454473"/>
          </a:xfrm>
          <a:prstGeom prst="rect">
            <a:avLst/>
          </a:prstGeom>
          <a:noFill/>
          <a:ln w="9525">
            <a:noFill/>
            <a:miter lim="800000"/>
            <a:headEnd/>
            <a:tailEnd/>
          </a:ln>
          <a:effectLst/>
        </p:spPr>
        <p:txBody>
          <a:bodyPr wrap="none" lIns="84328" tIns="42159" rIns="84328" bIns="42159">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843268" eaLnBrk="1" fontAlgn="base" hangingPunct="1">
              <a:spcBef>
                <a:spcPct val="0"/>
              </a:spcBef>
              <a:spcAft>
                <a:spcPct val="0"/>
              </a:spcAft>
              <a:defRPr/>
            </a:pPr>
            <a:r>
              <a:rPr lang="en-US" altLang="en-US" b="1" dirty="0" smtClean="0">
                <a:effectLst>
                  <a:outerShdw blurRad="38100" dist="38100" dir="2700000" algn="tl">
                    <a:srgbClr val="000000"/>
                  </a:outerShdw>
                </a:effectLst>
                <a:latin typeface="Bookman Old Style" pitchFamily="18" charset="0"/>
              </a:rPr>
              <a:t>Time</a:t>
            </a:r>
          </a:p>
        </p:txBody>
      </p:sp>
      <p:sp>
        <p:nvSpPr>
          <p:cNvPr id="38923" name="Text Box 11"/>
          <p:cNvSpPr txBox="1">
            <a:spLocks noChangeArrowheads="1"/>
          </p:cNvSpPr>
          <p:nvPr/>
        </p:nvSpPr>
        <p:spPr bwMode="auto">
          <a:xfrm rot="16200000">
            <a:off x="37214" y="2811432"/>
            <a:ext cx="2228559" cy="454473"/>
          </a:xfrm>
          <a:prstGeom prst="rect">
            <a:avLst/>
          </a:prstGeom>
          <a:noFill/>
          <a:ln w="9525">
            <a:noFill/>
            <a:miter lim="800000"/>
            <a:headEnd/>
            <a:tailEnd/>
          </a:ln>
          <a:effectLst/>
        </p:spPr>
        <p:txBody>
          <a:bodyPr wrap="none" lIns="84328" tIns="42159" rIns="84328" bIns="42159">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843268" eaLnBrk="1" fontAlgn="base" hangingPunct="1">
              <a:spcBef>
                <a:spcPct val="0"/>
              </a:spcBef>
              <a:spcAft>
                <a:spcPct val="0"/>
              </a:spcAft>
              <a:defRPr/>
            </a:pPr>
            <a:r>
              <a:rPr lang="en-US" altLang="en-US" b="1" dirty="0" smtClean="0">
                <a:effectLst>
                  <a:outerShdw blurRad="38100" dist="38100" dir="2700000" algn="tl">
                    <a:srgbClr val="000000"/>
                  </a:outerShdw>
                </a:effectLst>
                <a:latin typeface="Bookman Old Style" pitchFamily="18" charset="0"/>
              </a:rPr>
              <a:t>Temperature</a:t>
            </a:r>
          </a:p>
        </p:txBody>
      </p:sp>
      <p:sp>
        <p:nvSpPr>
          <p:cNvPr id="27656" name="Line 12"/>
          <p:cNvSpPr>
            <a:spLocks noChangeShapeType="1"/>
          </p:cNvSpPr>
          <p:nvPr/>
        </p:nvSpPr>
        <p:spPr bwMode="auto">
          <a:xfrm>
            <a:off x="1655233" y="4085141"/>
            <a:ext cx="28786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lIns="84328" tIns="42159" rIns="84328" bIns="42159"/>
          <a:lstStyle/>
          <a:p>
            <a:pPr defTabSz="843268" fontAlgn="base">
              <a:spcBef>
                <a:spcPct val="0"/>
              </a:spcBef>
              <a:spcAft>
                <a:spcPct val="0"/>
              </a:spcAft>
            </a:pPr>
            <a:endParaRPr lang="en-US" smtClean="0">
              <a:solidFill>
                <a:prstClr val="black"/>
              </a:solidFill>
              <a:ea typeface="ＭＳ Ｐゴシック" pitchFamily="34" charset="-128"/>
            </a:endParaRPr>
          </a:p>
        </p:txBody>
      </p:sp>
      <p:sp>
        <p:nvSpPr>
          <p:cNvPr id="27657" name="Line 13"/>
          <p:cNvSpPr>
            <a:spLocks noChangeShapeType="1"/>
          </p:cNvSpPr>
          <p:nvPr/>
        </p:nvSpPr>
        <p:spPr bwMode="auto">
          <a:xfrm>
            <a:off x="1655233" y="3816773"/>
            <a:ext cx="5181600" cy="0"/>
          </a:xfrm>
          <a:prstGeom prst="line">
            <a:avLst/>
          </a:prstGeom>
          <a:noFill/>
          <a:ln w="19050">
            <a:solidFill>
              <a:schemeClr val="tx1"/>
            </a:solidFill>
            <a:prstDash val="sysDot"/>
            <a:round/>
            <a:headEnd/>
            <a:tailEnd/>
          </a:ln>
          <a:extLst>
            <a:ext uri="{909E8E84-426E-40DD-AFC4-6F175D3DCCD1}">
              <a14:hiddenFill xmlns:a14="http://schemas.microsoft.com/office/drawing/2010/main">
                <a:noFill/>
              </a14:hiddenFill>
            </a:ext>
          </a:extLst>
        </p:spPr>
        <p:txBody>
          <a:bodyPr lIns="84328" tIns="42159" rIns="84328" bIns="42159"/>
          <a:lstStyle/>
          <a:p>
            <a:pPr defTabSz="843268" fontAlgn="base">
              <a:spcBef>
                <a:spcPct val="0"/>
              </a:spcBef>
              <a:spcAft>
                <a:spcPct val="0"/>
              </a:spcAft>
            </a:pPr>
            <a:endParaRPr lang="en-US" smtClean="0">
              <a:solidFill>
                <a:prstClr val="black"/>
              </a:solidFill>
              <a:ea typeface="ＭＳ Ｐゴシック" pitchFamily="34" charset="-128"/>
            </a:endParaRPr>
          </a:p>
        </p:txBody>
      </p:sp>
      <p:sp>
        <p:nvSpPr>
          <p:cNvPr id="27658" name="Line 14"/>
          <p:cNvSpPr>
            <a:spLocks noChangeShapeType="1"/>
          </p:cNvSpPr>
          <p:nvPr/>
        </p:nvSpPr>
        <p:spPr bwMode="auto">
          <a:xfrm>
            <a:off x="3526367" y="1218301"/>
            <a:ext cx="0" cy="299889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84328" tIns="42159" rIns="84328" bIns="42159"/>
          <a:lstStyle/>
          <a:p>
            <a:pPr defTabSz="843268" fontAlgn="base">
              <a:spcBef>
                <a:spcPct val="0"/>
              </a:spcBef>
              <a:spcAft>
                <a:spcPct val="0"/>
              </a:spcAft>
            </a:pPr>
            <a:endParaRPr lang="en-US" smtClean="0">
              <a:solidFill>
                <a:prstClr val="black"/>
              </a:solidFill>
              <a:ea typeface="ＭＳ Ｐゴシック" pitchFamily="34" charset="-128"/>
            </a:endParaRPr>
          </a:p>
        </p:txBody>
      </p:sp>
      <p:sp>
        <p:nvSpPr>
          <p:cNvPr id="27659" name="Line 15"/>
          <p:cNvSpPr>
            <a:spLocks noChangeShapeType="1"/>
          </p:cNvSpPr>
          <p:nvPr/>
        </p:nvSpPr>
        <p:spPr bwMode="auto">
          <a:xfrm>
            <a:off x="4389967" y="1218301"/>
            <a:ext cx="0" cy="299889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84328" tIns="42159" rIns="84328" bIns="42159"/>
          <a:lstStyle/>
          <a:p>
            <a:pPr defTabSz="843268" fontAlgn="base">
              <a:spcBef>
                <a:spcPct val="0"/>
              </a:spcBef>
              <a:spcAft>
                <a:spcPct val="0"/>
              </a:spcAft>
            </a:pPr>
            <a:endParaRPr lang="en-US" smtClean="0">
              <a:solidFill>
                <a:prstClr val="black"/>
              </a:solidFill>
              <a:ea typeface="ＭＳ Ｐゴシック" pitchFamily="34" charset="-128"/>
            </a:endParaRPr>
          </a:p>
        </p:txBody>
      </p:sp>
      <p:sp>
        <p:nvSpPr>
          <p:cNvPr id="27660" name="Line 16"/>
          <p:cNvSpPr>
            <a:spLocks noChangeShapeType="1"/>
          </p:cNvSpPr>
          <p:nvPr/>
        </p:nvSpPr>
        <p:spPr bwMode="auto">
          <a:xfrm>
            <a:off x="5829300" y="1218301"/>
            <a:ext cx="0" cy="299889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lIns="84328" tIns="42159" rIns="84328" bIns="42159"/>
          <a:lstStyle/>
          <a:p>
            <a:pPr defTabSz="843268" fontAlgn="base">
              <a:spcBef>
                <a:spcPct val="0"/>
              </a:spcBef>
              <a:spcAft>
                <a:spcPct val="0"/>
              </a:spcAft>
            </a:pPr>
            <a:endParaRPr lang="en-US" smtClean="0">
              <a:solidFill>
                <a:prstClr val="black"/>
              </a:solidFill>
              <a:ea typeface="ＭＳ Ｐゴシック" pitchFamily="34" charset="-128"/>
            </a:endParaRPr>
          </a:p>
        </p:txBody>
      </p:sp>
      <p:sp>
        <p:nvSpPr>
          <p:cNvPr id="27661" name="Text Box 17"/>
          <p:cNvSpPr txBox="1">
            <a:spLocks noChangeArrowheads="1"/>
          </p:cNvSpPr>
          <p:nvPr/>
        </p:nvSpPr>
        <p:spPr bwMode="auto">
          <a:xfrm>
            <a:off x="2087067" y="1100479"/>
            <a:ext cx="965392" cy="362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328" tIns="42159" rIns="84328" bIns="42159">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ea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ea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9pPr>
          </a:lstStyle>
          <a:p>
            <a:pPr defTabSz="843268" eaLnBrk="1" fontAlgn="base" hangingPunct="1">
              <a:spcBef>
                <a:spcPct val="0"/>
              </a:spcBef>
              <a:spcAft>
                <a:spcPct val="0"/>
              </a:spcAft>
              <a:buClrTx/>
              <a:buSzTx/>
              <a:buNone/>
            </a:pPr>
            <a:r>
              <a:rPr lang="en-US" altLang="en-US" sz="1800" dirty="0">
                <a:solidFill>
                  <a:prstClr val="black"/>
                </a:solidFill>
              </a:rPr>
              <a:t>Heating</a:t>
            </a:r>
          </a:p>
        </p:txBody>
      </p:sp>
      <p:sp>
        <p:nvSpPr>
          <p:cNvPr id="27662" name="Text Box 18"/>
          <p:cNvSpPr txBox="1">
            <a:spLocks noChangeArrowheads="1"/>
          </p:cNvSpPr>
          <p:nvPr/>
        </p:nvSpPr>
        <p:spPr bwMode="auto">
          <a:xfrm>
            <a:off x="3488918" y="1100479"/>
            <a:ext cx="901272" cy="362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328" tIns="42159" rIns="84328" bIns="42159">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ea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ea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9pPr>
          </a:lstStyle>
          <a:p>
            <a:pPr defTabSz="843268" eaLnBrk="1" fontAlgn="base" hangingPunct="1">
              <a:spcBef>
                <a:spcPct val="0"/>
              </a:spcBef>
              <a:spcAft>
                <a:spcPct val="0"/>
              </a:spcAft>
              <a:buClrTx/>
              <a:buSzTx/>
              <a:buNone/>
            </a:pPr>
            <a:r>
              <a:rPr lang="en-US" altLang="en-US" sz="1800">
                <a:solidFill>
                  <a:prstClr val="black"/>
                </a:solidFill>
              </a:rPr>
              <a:t>Holdup</a:t>
            </a:r>
          </a:p>
        </p:txBody>
      </p:sp>
      <p:sp>
        <p:nvSpPr>
          <p:cNvPr id="27663" name="Text Box 19"/>
          <p:cNvSpPr txBox="1">
            <a:spLocks noChangeArrowheads="1"/>
          </p:cNvSpPr>
          <p:nvPr/>
        </p:nvSpPr>
        <p:spPr bwMode="auto">
          <a:xfrm>
            <a:off x="4734835" y="1100479"/>
            <a:ext cx="952568" cy="362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328" tIns="42159" rIns="84328" bIns="42159">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ea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ea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9pPr>
          </a:lstStyle>
          <a:p>
            <a:pPr defTabSz="843268" eaLnBrk="1" fontAlgn="base" hangingPunct="1">
              <a:spcBef>
                <a:spcPct val="0"/>
              </a:spcBef>
              <a:spcAft>
                <a:spcPct val="0"/>
              </a:spcAft>
              <a:buClrTx/>
              <a:buSzTx/>
              <a:buNone/>
            </a:pPr>
            <a:r>
              <a:rPr lang="en-US" altLang="en-US" sz="1800">
                <a:solidFill>
                  <a:prstClr val="black"/>
                </a:solidFill>
              </a:rPr>
              <a:t>Cooling</a:t>
            </a:r>
          </a:p>
        </p:txBody>
      </p:sp>
    </p:spTree>
    <p:extLst>
      <p:ext uri="{BB962C8B-B14F-4D97-AF65-F5344CB8AC3E}">
        <p14:creationId xmlns:p14="http://schemas.microsoft.com/office/powerpoint/2010/main" val="27899743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8674" name="Object 5"/>
          <p:cNvGraphicFramePr>
            <a:graphicFrameLocks noChangeAspect="1"/>
          </p:cNvGraphicFramePr>
          <p:nvPr/>
        </p:nvGraphicFramePr>
        <p:xfrm>
          <a:off x="1439333" y="681567"/>
          <a:ext cx="5829300" cy="656008"/>
        </p:xfrm>
        <a:graphic>
          <a:graphicData uri="http://schemas.openxmlformats.org/presentationml/2006/ole">
            <mc:AlternateContent xmlns:mc="http://schemas.openxmlformats.org/markup-compatibility/2006">
              <mc:Choice xmlns:v="urn:schemas-microsoft-com:vml" Requires="v">
                <p:oleObj spid="_x0000_s22516" name="Equation" r:id="rId4" imgW="2032000" imgH="241300" progId="Equation.3">
                  <p:embed/>
                </p:oleObj>
              </mc:Choice>
              <mc:Fallback>
                <p:oleObj name="Equation" r:id="rId4" imgW="2032000" imgH="241300" progId="Equation.3">
                  <p:embed/>
                  <p:pic>
                    <p:nvPicPr>
                      <p:cNvPr id="0" name="Picture 20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9333" y="681567"/>
                        <a:ext cx="5829300" cy="65600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8675" name="Object 6"/>
          <p:cNvGraphicFramePr>
            <a:graphicFrameLocks noChangeAspect="1"/>
          </p:cNvGraphicFramePr>
          <p:nvPr/>
        </p:nvGraphicFramePr>
        <p:xfrm>
          <a:off x="2159000" y="1703938"/>
          <a:ext cx="3142544" cy="594951"/>
        </p:xfrm>
        <a:graphic>
          <a:graphicData uri="http://schemas.openxmlformats.org/presentationml/2006/ole">
            <mc:AlternateContent xmlns:mc="http://schemas.openxmlformats.org/markup-compatibility/2006">
              <mc:Choice xmlns:v="urn:schemas-microsoft-com:vml" Requires="v">
                <p:oleObj spid="_x0000_s22517" name="Equation" r:id="rId6" imgW="1143000" imgH="228600" progId="Equation.3">
                  <p:embed/>
                </p:oleObj>
              </mc:Choice>
              <mc:Fallback>
                <p:oleObj name="Equation" r:id="rId6" imgW="1143000" imgH="228600" progId="Equation.3">
                  <p:embed/>
                  <p:pic>
                    <p:nvPicPr>
                      <p:cNvPr id="0" name="Picture 20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9000" y="1703938"/>
                        <a:ext cx="3142544" cy="594951"/>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8676" name="Object 7"/>
          <p:cNvGraphicFramePr>
            <a:graphicFrameLocks noChangeAspect="1"/>
          </p:cNvGraphicFramePr>
          <p:nvPr/>
        </p:nvGraphicFramePr>
        <p:xfrm>
          <a:off x="1871133" y="2930758"/>
          <a:ext cx="1187450" cy="627609"/>
        </p:xfrm>
        <a:graphic>
          <a:graphicData uri="http://schemas.openxmlformats.org/presentationml/2006/ole">
            <mc:AlternateContent xmlns:mc="http://schemas.openxmlformats.org/markup-compatibility/2006">
              <mc:Choice xmlns:v="urn:schemas-microsoft-com:vml" Requires="v">
                <p:oleObj spid="_x0000_s22518" name="Equation" r:id="rId8" imgW="431613" imgH="241195" progId="Equation.3">
                  <p:embed/>
                </p:oleObj>
              </mc:Choice>
              <mc:Fallback>
                <p:oleObj name="Equation" r:id="rId8" imgW="431613" imgH="241195" progId="Equation.3">
                  <p:embed/>
                  <p:pic>
                    <p:nvPicPr>
                      <p:cNvPr id="0" name="Picture 20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71133" y="2930758"/>
                        <a:ext cx="1187450" cy="627609"/>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8677" name="Object 10"/>
          <p:cNvGraphicFramePr>
            <a:graphicFrameLocks noChangeAspect="1"/>
          </p:cNvGraphicFramePr>
          <p:nvPr/>
        </p:nvGraphicFramePr>
        <p:xfrm>
          <a:off x="4821767" y="2930758"/>
          <a:ext cx="1187450" cy="627609"/>
        </p:xfrm>
        <a:graphic>
          <a:graphicData uri="http://schemas.openxmlformats.org/presentationml/2006/ole">
            <mc:AlternateContent xmlns:mc="http://schemas.openxmlformats.org/markup-compatibility/2006">
              <mc:Choice xmlns:v="urn:schemas-microsoft-com:vml" Requires="v">
                <p:oleObj spid="_x0000_s22519" name="Equation" r:id="rId10" imgW="431613" imgH="241195" progId="Equation.3">
                  <p:embed/>
                </p:oleObj>
              </mc:Choice>
              <mc:Fallback>
                <p:oleObj name="Equation" r:id="rId10" imgW="431613" imgH="241195" progId="Equation.3">
                  <p:embed/>
                  <p:pic>
                    <p:nvPicPr>
                      <p:cNvPr id="0" name="Picture 20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21767" y="2930758"/>
                        <a:ext cx="1187450" cy="627609"/>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8678" name="Object 12"/>
          <p:cNvGraphicFramePr>
            <a:graphicFrameLocks noChangeAspect="1"/>
          </p:cNvGraphicFramePr>
          <p:nvPr/>
        </p:nvGraphicFramePr>
        <p:xfrm>
          <a:off x="1223433" y="4430186"/>
          <a:ext cx="5793317" cy="656008"/>
        </p:xfrm>
        <a:graphic>
          <a:graphicData uri="http://schemas.openxmlformats.org/presentationml/2006/ole">
            <mc:AlternateContent xmlns:mc="http://schemas.openxmlformats.org/markup-compatibility/2006">
              <mc:Choice xmlns:v="urn:schemas-microsoft-com:vml" Requires="v">
                <p:oleObj spid="_x0000_s22520" name="Equation" r:id="rId12" imgW="2019300" imgH="241300" progId="Equation.3">
                  <p:embed/>
                </p:oleObj>
              </mc:Choice>
              <mc:Fallback>
                <p:oleObj name="Equation" r:id="rId12" imgW="2019300" imgH="241300" progId="Equation.3">
                  <p:embed/>
                  <p:pic>
                    <p:nvPicPr>
                      <p:cNvPr id="0" name="Picture 201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23433" y="4430186"/>
                        <a:ext cx="5793317" cy="65600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8679" name="Object 13"/>
          <p:cNvGraphicFramePr>
            <a:graphicFrameLocks noChangeAspect="1"/>
          </p:cNvGraphicFramePr>
          <p:nvPr/>
        </p:nvGraphicFramePr>
        <p:xfrm>
          <a:off x="2734733" y="5316242"/>
          <a:ext cx="2164997" cy="627609"/>
        </p:xfrm>
        <a:graphic>
          <a:graphicData uri="http://schemas.openxmlformats.org/presentationml/2006/ole">
            <mc:AlternateContent xmlns:mc="http://schemas.openxmlformats.org/markup-compatibility/2006">
              <mc:Choice xmlns:v="urn:schemas-microsoft-com:vml" Requires="v">
                <p:oleObj spid="_x0000_s22521" name="Equation" r:id="rId14" imgW="787400" imgH="241300" progId="Equation.3">
                  <p:embed/>
                </p:oleObj>
              </mc:Choice>
              <mc:Fallback>
                <p:oleObj name="Equation" r:id="rId14" imgW="787400" imgH="241300" progId="Equation.3">
                  <p:embed/>
                  <p:pic>
                    <p:nvPicPr>
                      <p:cNvPr id="0" name="Picture 20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34733" y="5316242"/>
                        <a:ext cx="2164997" cy="627609"/>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85276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1000"/>
                                        <p:tgtEl>
                                          <p:spTgt spid="28674"/>
                                        </p:tgtEl>
                                      </p:cBhvr>
                                    </p:animEffect>
                                    <p:anim calcmode="lin" valueType="num">
                                      <p:cBhvr>
                                        <p:cTn id="8" dur="1000" fill="hold"/>
                                        <p:tgtEl>
                                          <p:spTgt spid="28674"/>
                                        </p:tgtEl>
                                        <p:attrNameLst>
                                          <p:attrName>ppt_x</p:attrName>
                                        </p:attrNameLst>
                                      </p:cBhvr>
                                      <p:tavLst>
                                        <p:tav tm="0">
                                          <p:val>
                                            <p:strVal val="#ppt_x"/>
                                          </p:val>
                                        </p:tav>
                                        <p:tav tm="100000">
                                          <p:val>
                                            <p:strVal val="#ppt_x"/>
                                          </p:val>
                                        </p:tav>
                                      </p:tavLst>
                                    </p:anim>
                                    <p:anim calcmode="lin" valueType="num">
                                      <p:cBhvr>
                                        <p:cTn id="9" dur="1000" fill="hold"/>
                                        <p:tgtEl>
                                          <p:spTgt spid="286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8675"/>
                                        </p:tgtEl>
                                        <p:attrNameLst>
                                          <p:attrName>style.visibility</p:attrName>
                                        </p:attrNameLst>
                                      </p:cBhvr>
                                      <p:to>
                                        <p:strVal val="visible"/>
                                      </p:to>
                                    </p:set>
                                    <p:animEffect transition="in" filter="fade">
                                      <p:cBhvr>
                                        <p:cTn id="14" dur="1000"/>
                                        <p:tgtEl>
                                          <p:spTgt spid="28675"/>
                                        </p:tgtEl>
                                      </p:cBhvr>
                                    </p:animEffect>
                                    <p:anim calcmode="lin" valueType="num">
                                      <p:cBhvr>
                                        <p:cTn id="15" dur="1000" fill="hold"/>
                                        <p:tgtEl>
                                          <p:spTgt spid="28675"/>
                                        </p:tgtEl>
                                        <p:attrNameLst>
                                          <p:attrName>ppt_x</p:attrName>
                                        </p:attrNameLst>
                                      </p:cBhvr>
                                      <p:tavLst>
                                        <p:tav tm="0">
                                          <p:val>
                                            <p:strVal val="#ppt_x"/>
                                          </p:val>
                                        </p:tav>
                                        <p:tav tm="100000">
                                          <p:val>
                                            <p:strVal val="#ppt_x"/>
                                          </p:val>
                                        </p:tav>
                                      </p:tavLst>
                                    </p:anim>
                                    <p:anim calcmode="lin" valueType="num">
                                      <p:cBhvr>
                                        <p:cTn id="16" dur="1000" fill="hold"/>
                                        <p:tgtEl>
                                          <p:spTgt spid="2867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676"/>
                                        </p:tgtEl>
                                        <p:attrNameLst>
                                          <p:attrName>style.visibility</p:attrName>
                                        </p:attrNameLst>
                                      </p:cBhvr>
                                      <p:to>
                                        <p:strVal val="visible"/>
                                      </p:to>
                                    </p:set>
                                    <p:animEffect transition="in" filter="fade">
                                      <p:cBhvr>
                                        <p:cTn id="21" dur="1000"/>
                                        <p:tgtEl>
                                          <p:spTgt spid="28676"/>
                                        </p:tgtEl>
                                      </p:cBhvr>
                                    </p:animEffect>
                                    <p:anim calcmode="lin" valueType="num">
                                      <p:cBhvr>
                                        <p:cTn id="22" dur="1000" fill="hold"/>
                                        <p:tgtEl>
                                          <p:spTgt spid="28676"/>
                                        </p:tgtEl>
                                        <p:attrNameLst>
                                          <p:attrName>ppt_x</p:attrName>
                                        </p:attrNameLst>
                                      </p:cBhvr>
                                      <p:tavLst>
                                        <p:tav tm="0">
                                          <p:val>
                                            <p:strVal val="#ppt_x"/>
                                          </p:val>
                                        </p:tav>
                                        <p:tav tm="100000">
                                          <p:val>
                                            <p:strVal val="#ppt_x"/>
                                          </p:val>
                                        </p:tav>
                                      </p:tavLst>
                                    </p:anim>
                                    <p:anim calcmode="lin" valueType="num">
                                      <p:cBhvr>
                                        <p:cTn id="23" dur="1000" fill="hold"/>
                                        <p:tgtEl>
                                          <p:spTgt spid="2867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8677"/>
                                        </p:tgtEl>
                                        <p:attrNameLst>
                                          <p:attrName>style.visibility</p:attrName>
                                        </p:attrNameLst>
                                      </p:cBhvr>
                                      <p:to>
                                        <p:strVal val="visible"/>
                                      </p:to>
                                    </p:set>
                                    <p:animEffect transition="in" filter="fade">
                                      <p:cBhvr>
                                        <p:cTn id="28" dur="1000"/>
                                        <p:tgtEl>
                                          <p:spTgt spid="28677"/>
                                        </p:tgtEl>
                                      </p:cBhvr>
                                    </p:animEffect>
                                    <p:anim calcmode="lin" valueType="num">
                                      <p:cBhvr>
                                        <p:cTn id="29" dur="1000" fill="hold"/>
                                        <p:tgtEl>
                                          <p:spTgt spid="28677"/>
                                        </p:tgtEl>
                                        <p:attrNameLst>
                                          <p:attrName>ppt_x</p:attrName>
                                        </p:attrNameLst>
                                      </p:cBhvr>
                                      <p:tavLst>
                                        <p:tav tm="0">
                                          <p:val>
                                            <p:strVal val="#ppt_x"/>
                                          </p:val>
                                        </p:tav>
                                        <p:tav tm="100000">
                                          <p:val>
                                            <p:strVal val="#ppt_x"/>
                                          </p:val>
                                        </p:tav>
                                      </p:tavLst>
                                    </p:anim>
                                    <p:anim calcmode="lin" valueType="num">
                                      <p:cBhvr>
                                        <p:cTn id="30" dur="1000" fill="hold"/>
                                        <p:tgtEl>
                                          <p:spTgt spid="2867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8678"/>
                                        </p:tgtEl>
                                        <p:attrNameLst>
                                          <p:attrName>style.visibility</p:attrName>
                                        </p:attrNameLst>
                                      </p:cBhvr>
                                      <p:to>
                                        <p:strVal val="visible"/>
                                      </p:to>
                                    </p:set>
                                    <p:animEffect transition="in" filter="fade">
                                      <p:cBhvr>
                                        <p:cTn id="35" dur="1000"/>
                                        <p:tgtEl>
                                          <p:spTgt spid="28678"/>
                                        </p:tgtEl>
                                      </p:cBhvr>
                                    </p:animEffect>
                                    <p:anim calcmode="lin" valueType="num">
                                      <p:cBhvr>
                                        <p:cTn id="36" dur="1000" fill="hold"/>
                                        <p:tgtEl>
                                          <p:spTgt spid="28678"/>
                                        </p:tgtEl>
                                        <p:attrNameLst>
                                          <p:attrName>ppt_x</p:attrName>
                                        </p:attrNameLst>
                                      </p:cBhvr>
                                      <p:tavLst>
                                        <p:tav tm="0">
                                          <p:val>
                                            <p:strVal val="#ppt_x"/>
                                          </p:val>
                                        </p:tav>
                                        <p:tav tm="100000">
                                          <p:val>
                                            <p:strVal val="#ppt_x"/>
                                          </p:val>
                                        </p:tav>
                                      </p:tavLst>
                                    </p:anim>
                                    <p:anim calcmode="lin" valueType="num">
                                      <p:cBhvr>
                                        <p:cTn id="37" dur="1000" fill="hold"/>
                                        <p:tgtEl>
                                          <p:spTgt spid="2867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8679"/>
                                        </p:tgtEl>
                                        <p:attrNameLst>
                                          <p:attrName>style.visibility</p:attrName>
                                        </p:attrNameLst>
                                      </p:cBhvr>
                                      <p:to>
                                        <p:strVal val="visible"/>
                                      </p:to>
                                    </p:set>
                                    <p:animEffect transition="in" filter="fade">
                                      <p:cBhvr>
                                        <p:cTn id="42" dur="1000"/>
                                        <p:tgtEl>
                                          <p:spTgt spid="28679"/>
                                        </p:tgtEl>
                                      </p:cBhvr>
                                    </p:animEffect>
                                    <p:anim calcmode="lin" valueType="num">
                                      <p:cBhvr>
                                        <p:cTn id="43" dur="1000" fill="hold"/>
                                        <p:tgtEl>
                                          <p:spTgt spid="28679"/>
                                        </p:tgtEl>
                                        <p:attrNameLst>
                                          <p:attrName>ppt_x</p:attrName>
                                        </p:attrNameLst>
                                      </p:cBhvr>
                                      <p:tavLst>
                                        <p:tav tm="0">
                                          <p:val>
                                            <p:strVal val="#ppt_x"/>
                                          </p:val>
                                        </p:tav>
                                        <p:tav tm="100000">
                                          <p:val>
                                            <p:strVal val="#ppt_x"/>
                                          </p:val>
                                        </p:tav>
                                      </p:tavLst>
                                    </p:anim>
                                    <p:anim calcmode="lin" valueType="num">
                                      <p:cBhvr>
                                        <p:cTn id="44" dur="1000" fill="hold"/>
                                        <p:tgtEl>
                                          <p:spTgt spid="286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21" name="Text Box 17"/>
          <p:cNvSpPr txBox="1">
            <a:spLocks noChangeArrowheads="1"/>
          </p:cNvSpPr>
          <p:nvPr/>
        </p:nvSpPr>
        <p:spPr bwMode="auto">
          <a:xfrm>
            <a:off x="287880" y="119280"/>
            <a:ext cx="2271909" cy="485291"/>
          </a:xfrm>
          <a:prstGeom prst="rect">
            <a:avLst/>
          </a:prstGeom>
          <a:noFill/>
          <a:ln w="9525">
            <a:noFill/>
            <a:miter lim="800000"/>
            <a:headEnd/>
            <a:tailEnd/>
          </a:ln>
          <a:effectLst/>
        </p:spPr>
        <p:txBody>
          <a:bodyPr wrap="none" lIns="84362" tIns="42179" rIns="84362" bIns="42179">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843628" eaLnBrk="1" fontAlgn="base" hangingPunct="1">
              <a:spcBef>
                <a:spcPct val="0"/>
              </a:spcBef>
              <a:spcAft>
                <a:spcPct val="0"/>
              </a:spcAft>
              <a:defRPr/>
            </a:pPr>
            <a:r>
              <a:rPr lang="en-US" altLang="en-US" sz="2600" b="1" dirty="0">
                <a:latin typeface="+mj-lt"/>
              </a:rPr>
              <a:t>Heating Curve</a:t>
            </a:r>
          </a:p>
        </p:txBody>
      </p:sp>
      <p:graphicFrame>
        <p:nvGraphicFramePr>
          <p:cNvPr id="29699" name="Object 27"/>
          <p:cNvGraphicFramePr>
            <a:graphicFrameLocks noChangeAspect="1"/>
          </p:cNvGraphicFramePr>
          <p:nvPr/>
        </p:nvGraphicFramePr>
        <p:xfrm>
          <a:off x="5766329" y="272627"/>
          <a:ext cx="2374900" cy="596371"/>
        </p:xfrm>
        <a:graphic>
          <a:graphicData uri="http://schemas.openxmlformats.org/presentationml/2006/ole">
            <mc:AlternateContent xmlns:mc="http://schemas.openxmlformats.org/markup-compatibility/2006">
              <mc:Choice xmlns:v="urn:schemas-microsoft-com:vml" Requires="v">
                <p:oleObj spid="_x0000_s23196" name="Equation" r:id="rId4" imgW="952087" imgH="203112" progId="Equation.3">
                  <p:embed/>
                </p:oleObj>
              </mc:Choice>
              <mc:Fallback>
                <p:oleObj name="Equation" r:id="rId4" imgW="952087" imgH="203112" progId="Equation.3">
                  <p:embed/>
                  <p:pic>
                    <p:nvPicPr>
                      <p:cNvPr id="0" name="Picture 16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66329" y="272627"/>
                        <a:ext cx="2374900" cy="596371"/>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9700" name="Object 39"/>
          <p:cNvGraphicFramePr>
            <a:graphicFrameLocks noChangeAspect="1"/>
          </p:cNvGraphicFramePr>
          <p:nvPr/>
        </p:nvGraphicFramePr>
        <p:xfrm>
          <a:off x="5766329" y="1394372"/>
          <a:ext cx="2628283" cy="671628"/>
        </p:xfrm>
        <a:graphic>
          <a:graphicData uri="http://schemas.openxmlformats.org/presentationml/2006/ole">
            <mc:AlternateContent xmlns:mc="http://schemas.openxmlformats.org/markup-compatibility/2006">
              <mc:Choice xmlns:v="urn:schemas-microsoft-com:vml" Requires="v">
                <p:oleObj spid="_x0000_s23197" name="Equation" r:id="rId6" imgW="1054100" imgH="228600" progId="Equation.3">
                  <p:embed/>
                </p:oleObj>
              </mc:Choice>
              <mc:Fallback>
                <p:oleObj name="Equation" r:id="rId6" imgW="1054100" imgH="228600" progId="Equation.3">
                  <p:embed/>
                  <p:pic>
                    <p:nvPicPr>
                      <p:cNvPr id="0" name="Picture 167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66329" y="1394372"/>
                        <a:ext cx="2628283" cy="67162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9701" name="Object 41"/>
          <p:cNvGraphicFramePr>
            <a:graphicFrameLocks noChangeAspect="1"/>
          </p:cNvGraphicFramePr>
          <p:nvPr/>
        </p:nvGraphicFramePr>
        <p:xfrm>
          <a:off x="5685375" y="2794423"/>
          <a:ext cx="2755724" cy="671628"/>
        </p:xfrm>
        <a:graphic>
          <a:graphicData uri="http://schemas.openxmlformats.org/presentationml/2006/ole">
            <mc:AlternateContent xmlns:mc="http://schemas.openxmlformats.org/markup-compatibility/2006">
              <mc:Choice xmlns:v="urn:schemas-microsoft-com:vml" Requires="v">
                <p:oleObj spid="_x0000_s23198" name="Equation" r:id="rId8" imgW="1104900" imgH="228600" progId="Equation.3">
                  <p:embed/>
                </p:oleObj>
              </mc:Choice>
              <mc:Fallback>
                <p:oleObj name="Equation" r:id="rId8" imgW="1104900" imgH="228600" progId="Equation.3">
                  <p:embed/>
                  <p:pic>
                    <p:nvPicPr>
                      <p:cNvPr id="0" name="Picture 167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85375" y="2794423"/>
                        <a:ext cx="2755724" cy="67162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9702" name="Object 42"/>
          <p:cNvGraphicFramePr>
            <a:graphicFrameLocks noChangeAspect="1"/>
          </p:cNvGraphicFramePr>
          <p:nvPr/>
        </p:nvGraphicFramePr>
        <p:xfrm>
          <a:off x="5757339" y="4225713"/>
          <a:ext cx="2691254" cy="709965"/>
        </p:xfrm>
        <a:graphic>
          <a:graphicData uri="http://schemas.openxmlformats.org/presentationml/2006/ole">
            <mc:AlternateContent xmlns:mc="http://schemas.openxmlformats.org/markup-compatibility/2006">
              <mc:Choice xmlns:v="urn:schemas-microsoft-com:vml" Requires="v">
                <p:oleObj spid="_x0000_s23199" name="Equation" r:id="rId10" imgW="1079032" imgH="241195" progId="Equation.3">
                  <p:embed/>
                </p:oleObj>
              </mc:Choice>
              <mc:Fallback>
                <p:oleObj name="Equation" r:id="rId10" imgW="1079032" imgH="241195" progId="Equation.3">
                  <p:embed/>
                  <p:pic>
                    <p:nvPicPr>
                      <p:cNvPr id="0" name="Picture 167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57339" y="4225713"/>
                        <a:ext cx="2691254" cy="70996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29703" name="Group 53"/>
          <p:cNvGrpSpPr>
            <a:grpSpLocks/>
          </p:cNvGrpSpPr>
          <p:nvPr/>
        </p:nvGrpSpPr>
        <p:grpSpPr bwMode="auto">
          <a:xfrm>
            <a:off x="-13471" y="846847"/>
            <a:ext cx="6202621" cy="5238124"/>
            <a:chOff x="519" y="576"/>
            <a:chExt cx="4137" cy="3689"/>
          </a:xfrm>
        </p:grpSpPr>
        <p:grpSp>
          <p:nvGrpSpPr>
            <p:cNvPr id="29705" name="Group 4"/>
            <p:cNvGrpSpPr>
              <a:grpSpLocks/>
            </p:cNvGrpSpPr>
            <p:nvPr/>
          </p:nvGrpSpPr>
          <p:grpSpPr bwMode="auto">
            <a:xfrm>
              <a:off x="1200" y="576"/>
              <a:ext cx="3456" cy="3216"/>
              <a:chOff x="720" y="912"/>
              <a:chExt cx="2160" cy="2160"/>
            </a:xfrm>
          </p:grpSpPr>
          <p:sp>
            <p:nvSpPr>
              <p:cNvPr id="29732" name="Line 5"/>
              <p:cNvSpPr>
                <a:spLocks noChangeShapeType="1"/>
              </p:cNvSpPr>
              <p:nvPr/>
            </p:nvSpPr>
            <p:spPr bwMode="auto">
              <a:xfrm>
                <a:off x="720" y="912"/>
                <a:ext cx="0" cy="216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defTabSz="843628" fontAlgn="base">
                  <a:spcBef>
                    <a:spcPct val="0"/>
                  </a:spcBef>
                  <a:spcAft>
                    <a:spcPct val="0"/>
                  </a:spcAft>
                </a:pPr>
                <a:endParaRPr lang="en-US" smtClean="0">
                  <a:solidFill>
                    <a:prstClr val="black"/>
                  </a:solidFill>
                  <a:ea typeface="ＭＳ Ｐゴシック" pitchFamily="34" charset="-128"/>
                </a:endParaRPr>
              </a:p>
            </p:txBody>
          </p:sp>
          <p:sp>
            <p:nvSpPr>
              <p:cNvPr id="29733" name="Line 6"/>
              <p:cNvSpPr>
                <a:spLocks noChangeShapeType="1"/>
              </p:cNvSpPr>
              <p:nvPr/>
            </p:nvSpPr>
            <p:spPr bwMode="auto">
              <a:xfrm rot="-5400000">
                <a:off x="1800" y="1992"/>
                <a:ext cx="0" cy="216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defTabSz="843628" fontAlgn="base">
                  <a:spcBef>
                    <a:spcPct val="0"/>
                  </a:spcBef>
                  <a:spcAft>
                    <a:spcPct val="0"/>
                  </a:spcAft>
                </a:pPr>
                <a:endParaRPr lang="en-US" smtClean="0">
                  <a:solidFill>
                    <a:prstClr val="black"/>
                  </a:solidFill>
                  <a:ea typeface="ＭＳ Ｐゴシック" pitchFamily="34" charset="-128"/>
                </a:endParaRPr>
              </a:p>
            </p:txBody>
          </p:sp>
        </p:grpSp>
        <p:sp>
          <p:nvSpPr>
            <p:cNvPr id="29706" name="Freeform 7"/>
            <p:cNvSpPr>
              <a:spLocks/>
            </p:cNvSpPr>
            <p:nvPr/>
          </p:nvSpPr>
          <p:spPr bwMode="auto">
            <a:xfrm rot="324633">
              <a:off x="1454" y="1262"/>
              <a:ext cx="2241" cy="1824"/>
            </a:xfrm>
            <a:custGeom>
              <a:avLst/>
              <a:gdLst>
                <a:gd name="T0" fmla="*/ 0 w 912"/>
                <a:gd name="T1" fmla="*/ 1824 h 1824"/>
                <a:gd name="T2" fmla="*/ 34423 w 912"/>
                <a:gd name="T3" fmla="*/ 576 h 1824"/>
                <a:gd name="T4" fmla="*/ 81706 w 912"/>
                <a:gd name="T5" fmla="*/ 0 h 1824"/>
                <a:gd name="T6" fmla="*/ 0 60000 65536"/>
                <a:gd name="T7" fmla="*/ 0 60000 65536"/>
                <a:gd name="T8" fmla="*/ 0 60000 65536"/>
                <a:gd name="T9" fmla="*/ 0 w 912"/>
                <a:gd name="T10" fmla="*/ 0 h 1824"/>
                <a:gd name="T11" fmla="*/ 912 w 912"/>
                <a:gd name="T12" fmla="*/ 1824 h 1824"/>
              </a:gdLst>
              <a:ahLst/>
              <a:cxnLst>
                <a:cxn ang="T6">
                  <a:pos x="T0" y="T1"/>
                </a:cxn>
                <a:cxn ang="T7">
                  <a:pos x="T2" y="T3"/>
                </a:cxn>
                <a:cxn ang="T8">
                  <a:pos x="T4" y="T5"/>
                </a:cxn>
              </a:cxnLst>
              <a:rect l="T9" t="T10" r="T11" b="T12"/>
              <a:pathLst>
                <a:path w="912" h="1824">
                  <a:moveTo>
                    <a:pt x="0" y="1824"/>
                  </a:moveTo>
                  <a:cubicBezTo>
                    <a:pt x="116" y="1352"/>
                    <a:pt x="232" y="880"/>
                    <a:pt x="384" y="576"/>
                  </a:cubicBezTo>
                  <a:cubicBezTo>
                    <a:pt x="536" y="272"/>
                    <a:pt x="824" y="96"/>
                    <a:pt x="912" y="0"/>
                  </a:cubicBezTo>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843628" fontAlgn="base">
                <a:spcBef>
                  <a:spcPct val="0"/>
                </a:spcBef>
                <a:spcAft>
                  <a:spcPct val="0"/>
                </a:spcAft>
              </a:pPr>
              <a:endParaRPr lang="en-US" smtClean="0">
                <a:solidFill>
                  <a:prstClr val="black"/>
                </a:solidFill>
                <a:ea typeface="ＭＳ Ｐゴシック" pitchFamily="34" charset="-128"/>
              </a:endParaRPr>
            </a:p>
          </p:txBody>
        </p:sp>
        <p:sp>
          <p:nvSpPr>
            <p:cNvPr id="47114" name="Text Box 10"/>
            <p:cNvSpPr txBox="1">
              <a:spLocks noChangeArrowheads="1"/>
            </p:cNvSpPr>
            <p:nvPr/>
          </p:nvSpPr>
          <p:spPr bwMode="auto">
            <a:xfrm>
              <a:off x="2736" y="3888"/>
              <a:ext cx="575" cy="325"/>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843628" eaLnBrk="1" fontAlgn="base" hangingPunct="1">
                <a:spcBef>
                  <a:spcPct val="0"/>
                </a:spcBef>
                <a:spcAft>
                  <a:spcPct val="0"/>
                </a:spcAft>
                <a:defRPr/>
              </a:pPr>
              <a:r>
                <a:rPr lang="en-US" altLang="en-US" b="1" dirty="0" smtClean="0">
                  <a:latin typeface="+mj-lt"/>
                </a:rPr>
                <a:t>Time</a:t>
              </a:r>
            </a:p>
          </p:txBody>
        </p:sp>
        <p:sp>
          <p:nvSpPr>
            <p:cNvPr id="47115" name="Text Box 11"/>
            <p:cNvSpPr txBox="1">
              <a:spLocks noChangeArrowheads="1"/>
            </p:cNvSpPr>
            <p:nvPr/>
          </p:nvSpPr>
          <p:spPr bwMode="auto">
            <a:xfrm rot="16200000">
              <a:off x="6" y="2103"/>
              <a:ext cx="1333" cy="308"/>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843628" eaLnBrk="1" fontAlgn="base" hangingPunct="1">
                <a:spcBef>
                  <a:spcPct val="0"/>
                </a:spcBef>
                <a:spcAft>
                  <a:spcPct val="0"/>
                </a:spcAft>
                <a:defRPr/>
              </a:pPr>
              <a:r>
                <a:rPr lang="en-US" altLang="en-US" b="1" dirty="0" smtClean="0">
                  <a:latin typeface="+mj-lt"/>
                </a:rPr>
                <a:t>Temperature</a:t>
              </a:r>
            </a:p>
          </p:txBody>
        </p:sp>
        <p:sp>
          <p:nvSpPr>
            <p:cNvPr id="29709" name="Line 20"/>
            <p:cNvSpPr>
              <a:spLocks noChangeShapeType="1"/>
            </p:cNvSpPr>
            <p:nvPr/>
          </p:nvSpPr>
          <p:spPr bwMode="auto">
            <a:xfrm>
              <a:off x="1374" y="1152"/>
              <a:ext cx="0" cy="264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defTabSz="843628" fontAlgn="base">
                <a:spcBef>
                  <a:spcPct val="0"/>
                </a:spcBef>
                <a:spcAft>
                  <a:spcPct val="0"/>
                </a:spcAft>
              </a:pPr>
              <a:endParaRPr lang="en-US" smtClean="0">
                <a:solidFill>
                  <a:prstClr val="black"/>
                </a:solidFill>
                <a:ea typeface="ＭＳ Ｐゴシック" pitchFamily="34" charset="-128"/>
              </a:endParaRPr>
            </a:p>
          </p:txBody>
        </p:sp>
        <p:sp>
          <p:nvSpPr>
            <p:cNvPr id="29710" name="Line 21"/>
            <p:cNvSpPr>
              <a:spLocks noChangeShapeType="1"/>
            </p:cNvSpPr>
            <p:nvPr/>
          </p:nvSpPr>
          <p:spPr bwMode="auto">
            <a:xfrm>
              <a:off x="3744" y="1152"/>
              <a:ext cx="0" cy="264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defTabSz="843628" fontAlgn="base">
                <a:spcBef>
                  <a:spcPct val="0"/>
                </a:spcBef>
                <a:spcAft>
                  <a:spcPct val="0"/>
                </a:spcAft>
              </a:pPr>
              <a:endParaRPr lang="en-US" smtClean="0">
                <a:solidFill>
                  <a:prstClr val="black"/>
                </a:solidFill>
                <a:ea typeface="ＭＳ Ｐゴシック" pitchFamily="34" charset="-128"/>
              </a:endParaRPr>
            </a:p>
          </p:txBody>
        </p:sp>
        <p:sp>
          <p:nvSpPr>
            <p:cNvPr id="29711" name="Line 22"/>
            <p:cNvSpPr>
              <a:spLocks noChangeShapeType="1"/>
            </p:cNvSpPr>
            <p:nvPr/>
          </p:nvSpPr>
          <p:spPr bwMode="auto">
            <a:xfrm>
              <a:off x="2164" y="1152"/>
              <a:ext cx="0" cy="264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defTabSz="843628" fontAlgn="base">
                <a:spcBef>
                  <a:spcPct val="0"/>
                </a:spcBef>
                <a:spcAft>
                  <a:spcPct val="0"/>
                </a:spcAft>
              </a:pPr>
              <a:endParaRPr lang="en-US" smtClean="0">
                <a:solidFill>
                  <a:prstClr val="black"/>
                </a:solidFill>
                <a:ea typeface="ＭＳ Ｐゴシック" pitchFamily="34" charset="-128"/>
              </a:endParaRPr>
            </a:p>
          </p:txBody>
        </p:sp>
        <p:sp>
          <p:nvSpPr>
            <p:cNvPr id="29712" name="Line 23"/>
            <p:cNvSpPr>
              <a:spLocks noChangeShapeType="1"/>
            </p:cNvSpPr>
            <p:nvPr/>
          </p:nvSpPr>
          <p:spPr bwMode="auto">
            <a:xfrm>
              <a:off x="2559" y="1152"/>
              <a:ext cx="0" cy="264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defTabSz="843628" fontAlgn="base">
                <a:spcBef>
                  <a:spcPct val="0"/>
                </a:spcBef>
                <a:spcAft>
                  <a:spcPct val="0"/>
                </a:spcAft>
              </a:pPr>
              <a:endParaRPr lang="en-US" smtClean="0">
                <a:solidFill>
                  <a:prstClr val="black"/>
                </a:solidFill>
                <a:ea typeface="ＭＳ Ｐゴシック" pitchFamily="34" charset="-128"/>
              </a:endParaRPr>
            </a:p>
          </p:txBody>
        </p:sp>
        <p:sp>
          <p:nvSpPr>
            <p:cNvPr id="29713" name="Line 24"/>
            <p:cNvSpPr>
              <a:spLocks noChangeShapeType="1"/>
            </p:cNvSpPr>
            <p:nvPr/>
          </p:nvSpPr>
          <p:spPr bwMode="auto">
            <a:xfrm>
              <a:off x="2954" y="1152"/>
              <a:ext cx="0" cy="264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defTabSz="843628" fontAlgn="base">
                <a:spcBef>
                  <a:spcPct val="0"/>
                </a:spcBef>
                <a:spcAft>
                  <a:spcPct val="0"/>
                </a:spcAft>
              </a:pPr>
              <a:endParaRPr lang="en-US" smtClean="0">
                <a:solidFill>
                  <a:prstClr val="black"/>
                </a:solidFill>
                <a:ea typeface="ＭＳ Ｐゴシック" pitchFamily="34" charset="-128"/>
              </a:endParaRPr>
            </a:p>
          </p:txBody>
        </p:sp>
        <p:sp>
          <p:nvSpPr>
            <p:cNvPr id="29714" name="Line 25"/>
            <p:cNvSpPr>
              <a:spLocks noChangeShapeType="1"/>
            </p:cNvSpPr>
            <p:nvPr/>
          </p:nvSpPr>
          <p:spPr bwMode="auto">
            <a:xfrm>
              <a:off x="3349" y="1152"/>
              <a:ext cx="0" cy="264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defTabSz="843628" fontAlgn="base">
                <a:spcBef>
                  <a:spcPct val="0"/>
                </a:spcBef>
                <a:spcAft>
                  <a:spcPct val="0"/>
                </a:spcAft>
              </a:pPr>
              <a:endParaRPr lang="en-US" smtClean="0">
                <a:solidFill>
                  <a:prstClr val="black"/>
                </a:solidFill>
                <a:ea typeface="ＭＳ Ｐゴシック" pitchFamily="34" charset="-128"/>
              </a:endParaRPr>
            </a:p>
          </p:txBody>
        </p:sp>
        <p:sp>
          <p:nvSpPr>
            <p:cNvPr id="29715" name="Line 26"/>
            <p:cNvSpPr>
              <a:spLocks noChangeShapeType="1"/>
            </p:cNvSpPr>
            <p:nvPr/>
          </p:nvSpPr>
          <p:spPr bwMode="auto">
            <a:xfrm>
              <a:off x="1769" y="1152"/>
              <a:ext cx="0" cy="264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defTabSz="843628" fontAlgn="base">
                <a:spcBef>
                  <a:spcPct val="0"/>
                </a:spcBef>
                <a:spcAft>
                  <a:spcPct val="0"/>
                </a:spcAft>
              </a:pPr>
              <a:endParaRPr lang="en-US" smtClean="0">
                <a:solidFill>
                  <a:prstClr val="black"/>
                </a:solidFill>
                <a:ea typeface="ＭＳ Ｐゴシック" pitchFamily="34" charset="-128"/>
              </a:endParaRPr>
            </a:p>
          </p:txBody>
        </p:sp>
        <p:grpSp>
          <p:nvGrpSpPr>
            <p:cNvPr id="29716" name="Group 31"/>
            <p:cNvGrpSpPr>
              <a:grpSpLocks/>
            </p:cNvGrpSpPr>
            <p:nvPr/>
          </p:nvGrpSpPr>
          <p:grpSpPr bwMode="auto">
            <a:xfrm>
              <a:off x="1200" y="2724"/>
              <a:ext cx="384" cy="1056"/>
              <a:chOff x="1200" y="2724"/>
              <a:chExt cx="384" cy="1056"/>
            </a:xfrm>
          </p:grpSpPr>
          <p:sp>
            <p:nvSpPr>
              <p:cNvPr id="29730" name="Line 28"/>
              <p:cNvSpPr>
                <a:spLocks noChangeShapeType="1"/>
              </p:cNvSpPr>
              <p:nvPr/>
            </p:nvSpPr>
            <p:spPr bwMode="auto">
              <a:xfrm flipV="1">
                <a:off x="1566" y="2724"/>
                <a:ext cx="0" cy="1056"/>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defTabSz="843628" fontAlgn="base">
                  <a:spcBef>
                    <a:spcPct val="0"/>
                  </a:spcBef>
                  <a:spcAft>
                    <a:spcPct val="0"/>
                  </a:spcAft>
                </a:pPr>
                <a:endParaRPr lang="en-US" smtClean="0">
                  <a:solidFill>
                    <a:prstClr val="black"/>
                  </a:solidFill>
                  <a:ea typeface="ＭＳ Ｐゴシック" pitchFamily="34" charset="-128"/>
                </a:endParaRPr>
              </a:p>
            </p:txBody>
          </p:sp>
          <p:sp>
            <p:nvSpPr>
              <p:cNvPr id="29731" name="Line 30"/>
              <p:cNvSpPr>
                <a:spLocks noChangeShapeType="1"/>
              </p:cNvSpPr>
              <p:nvPr/>
            </p:nvSpPr>
            <p:spPr bwMode="auto">
              <a:xfrm rot="16200000" flipV="1">
                <a:off x="1392" y="2544"/>
                <a:ext cx="0" cy="38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defTabSz="843628" fontAlgn="base">
                  <a:spcBef>
                    <a:spcPct val="0"/>
                  </a:spcBef>
                  <a:spcAft>
                    <a:spcPct val="0"/>
                  </a:spcAft>
                </a:pPr>
                <a:endParaRPr lang="en-US" smtClean="0">
                  <a:solidFill>
                    <a:prstClr val="black"/>
                  </a:solidFill>
                  <a:ea typeface="ＭＳ Ｐゴシック" pitchFamily="34" charset="-128"/>
                </a:endParaRPr>
              </a:p>
            </p:txBody>
          </p:sp>
        </p:grpSp>
        <p:sp>
          <p:nvSpPr>
            <p:cNvPr id="29717" name="Line 33"/>
            <p:cNvSpPr>
              <a:spLocks noChangeShapeType="1"/>
            </p:cNvSpPr>
            <p:nvPr/>
          </p:nvSpPr>
          <p:spPr bwMode="auto">
            <a:xfrm flipV="1">
              <a:off x="1977" y="2208"/>
              <a:ext cx="0" cy="1584"/>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defTabSz="843628" fontAlgn="base">
                <a:spcBef>
                  <a:spcPct val="0"/>
                </a:spcBef>
                <a:spcAft>
                  <a:spcPct val="0"/>
                </a:spcAft>
              </a:pPr>
              <a:endParaRPr lang="en-US" smtClean="0">
                <a:solidFill>
                  <a:prstClr val="black"/>
                </a:solidFill>
                <a:ea typeface="ＭＳ Ｐゴシック" pitchFamily="34" charset="-128"/>
              </a:endParaRPr>
            </a:p>
          </p:txBody>
        </p:sp>
        <p:sp>
          <p:nvSpPr>
            <p:cNvPr id="29718" name="Line 34"/>
            <p:cNvSpPr>
              <a:spLocks noChangeShapeType="1"/>
            </p:cNvSpPr>
            <p:nvPr/>
          </p:nvSpPr>
          <p:spPr bwMode="auto">
            <a:xfrm rot="16200000" flipV="1">
              <a:off x="1593" y="1842"/>
              <a:ext cx="0" cy="768"/>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defTabSz="843628" fontAlgn="base">
                <a:spcBef>
                  <a:spcPct val="0"/>
                </a:spcBef>
                <a:spcAft>
                  <a:spcPct val="0"/>
                </a:spcAft>
              </a:pPr>
              <a:endParaRPr lang="en-US" smtClean="0">
                <a:solidFill>
                  <a:prstClr val="black"/>
                </a:solidFill>
                <a:ea typeface="ＭＳ Ｐゴシック" pitchFamily="34" charset="-128"/>
              </a:endParaRPr>
            </a:p>
          </p:txBody>
        </p:sp>
        <p:sp>
          <p:nvSpPr>
            <p:cNvPr id="29719" name="Line 36"/>
            <p:cNvSpPr>
              <a:spLocks noChangeShapeType="1"/>
            </p:cNvSpPr>
            <p:nvPr/>
          </p:nvSpPr>
          <p:spPr bwMode="auto">
            <a:xfrm flipV="1">
              <a:off x="2344" y="1869"/>
              <a:ext cx="0" cy="1920"/>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defTabSz="843628" fontAlgn="base">
                <a:spcBef>
                  <a:spcPct val="0"/>
                </a:spcBef>
                <a:spcAft>
                  <a:spcPct val="0"/>
                </a:spcAft>
              </a:pPr>
              <a:endParaRPr lang="en-US" smtClean="0">
                <a:solidFill>
                  <a:prstClr val="black"/>
                </a:solidFill>
                <a:ea typeface="ＭＳ Ｐゴシック" pitchFamily="34" charset="-128"/>
              </a:endParaRPr>
            </a:p>
          </p:txBody>
        </p:sp>
        <p:sp>
          <p:nvSpPr>
            <p:cNvPr id="29720" name="Line 37"/>
            <p:cNvSpPr>
              <a:spLocks noChangeShapeType="1"/>
            </p:cNvSpPr>
            <p:nvPr/>
          </p:nvSpPr>
          <p:spPr bwMode="auto">
            <a:xfrm rot="16200000" flipV="1">
              <a:off x="1773" y="1299"/>
              <a:ext cx="10" cy="1155"/>
            </a:xfrm>
            <a:prstGeom prst="line">
              <a:avLst/>
            </a:prstGeom>
            <a:noFill/>
            <a:ln w="38100">
              <a:solidFill>
                <a:srgbClr val="0000FF"/>
              </a:solidFill>
              <a:round/>
              <a:headEnd/>
              <a:tailEnd/>
            </a:ln>
            <a:extLst>
              <a:ext uri="{909E8E84-426E-40DD-AFC4-6F175D3DCCD1}">
                <a14:hiddenFill xmlns:a14="http://schemas.microsoft.com/office/drawing/2010/main">
                  <a:noFill/>
                </a14:hiddenFill>
              </a:ext>
            </a:extLst>
          </p:spPr>
          <p:txBody>
            <a:bodyPr/>
            <a:lstStyle/>
            <a:p>
              <a:pPr defTabSz="843628" fontAlgn="base">
                <a:spcBef>
                  <a:spcPct val="0"/>
                </a:spcBef>
                <a:spcAft>
                  <a:spcPct val="0"/>
                </a:spcAft>
              </a:pPr>
              <a:endParaRPr lang="en-US" smtClean="0">
                <a:solidFill>
                  <a:prstClr val="black"/>
                </a:solidFill>
                <a:ea typeface="ＭＳ Ｐゴシック" pitchFamily="34" charset="-128"/>
              </a:endParaRPr>
            </a:p>
          </p:txBody>
        </p:sp>
        <p:sp>
          <p:nvSpPr>
            <p:cNvPr id="29721" name="AutoShape 43"/>
            <p:cNvSpPr>
              <a:spLocks/>
            </p:cNvSpPr>
            <p:nvPr/>
          </p:nvSpPr>
          <p:spPr bwMode="auto">
            <a:xfrm rot="-5400000">
              <a:off x="1479" y="3696"/>
              <a:ext cx="192" cy="384"/>
            </a:xfrm>
            <a:prstGeom prst="leftBrace">
              <a:avLst>
                <a:gd name="adj1" fmla="val 16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ea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ea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9pPr>
            </a:lstStyle>
            <a:p>
              <a:pPr defTabSz="843628" eaLnBrk="1" fontAlgn="base" hangingPunct="1">
                <a:spcBef>
                  <a:spcPct val="0"/>
                </a:spcBef>
                <a:spcAft>
                  <a:spcPct val="0"/>
                </a:spcAft>
                <a:buClrTx/>
                <a:buSzTx/>
                <a:buNone/>
              </a:pPr>
              <a:endParaRPr lang="en-US" altLang="en-US" sz="1700">
                <a:solidFill>
                  <a:prstClr val="black"/>
                </a:solidFill>
              </a:endParaRPr>
            </a:p>
          </p:txBody>
        </p:sp>
        <p:sp>
          <p:nvSpPr>
            <p:cNvPr id="29722" name="AutoShape 44"/>
            <p:cNvSpPr>
              <a:spLocks/>
            </p:cNvSpPr>
            <p:nvPr/>
          </p:nvSpPr>
          <p:spPr bwMode="auto">
            <a:xfrm rot="-5400000">
              <a:off x="1872" y="3720"/>
              <a:ext cx="192" cy="384"/>
            </a:xfrm>
            <a:prstGeom prst="leftBrace">
              <a:avLst>
                <a:gd name="adj1" fmla="val 16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ea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ea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9pPr>
            </a:lstStyle>
            <a:p>
              <a:pPr defTabSz="843628" eaLnBrk="1" fontAlgn="base" hangingPunct="1">
                <a:spcBef>
                  <a:spcPct val="0"/>
                </a:spcBef>
                <a:spcAft>
                  <a:spcPct val="0"/>
                </a:spcAft>
                <a:buClrTx/>
                <a:buSzTx/>
                <a:buNone/>
              </a:pPr>
              <a:endParaRPr lang="en-US" altLang="en-US" sz="1700">
                <a:solidFill>
                  <a:prstClr val="black"/>
                </a:solidFill>
              </a:endParaRPr>
            </a:p>
          </p:txBody>
        </p:sp>
        <p:sp>
          <p:nvSpPr>
            <p:cNvPr id="29723" name="AutoShape 45"/>
            <p:cNvSpPr>
              <a:spLocks/>
            </p:cNvSpPr>
            <p:nvPr/>
          </p:nvSpPr>
          <p:spPr bwMode="auto">
            <a:xfrm rot="-5400000">
              <a:off x="2265" y="3717"/>
              <a:ext cx="192" cy="384"/>
            </a:xfrm>
            <a:prstGeom prst="leftBrace">
              <a:avLst>
                <a:gd name="adj1" fmla="val 16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ea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ea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9pPr>
            </a:lstStyle>
            <a:p>
              <a:pPr defTabSz="843628" eaLnBrk="1" fontAlgn="base" hangingPunct="1">
                <a:spcBef>
                  <a:spcPct val="0"/>
                </a:spcBef>
                <a:spcAft>
                  <a:spcPct val="0"/>
                </a:spcAft>
                <a:buClrTx/>
                <a:buSzTx/>
                <a:buNone/>
              </a:pPr>
              <a:endParaRPr lang="en-US" altLang="en-US" sz="1700">
                <a:solidFill>
                  <a:prstClr val="black"/>
                </a:solidFill>
              </a:endParaRPr>
            </a:p>
          </p:txBody>
        </p:sp>
        <p:sp>
          <p:nvSpPr>
            <p:cNvPr id="29724" name="Text Box 46"/>
            <p:cNvSpPr txBox="1">
              <a:spLocks noChangeArrowheads="1"/>
            </p:cNvSpPr>
            <p:nvPr/>
          </p:nvSpPr>
          <p:spPr bwMode="auto">
            <a:xfrm>
              <a:off x="1430" y="3962"/>
              <a:ext cx="292"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ea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ea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9pPr>
            </a:lstStyle>
            <a:p>
              <a:pPr defTabSz="843628" eaLnBrk="1" fontAlgn="base" hangingPunct="1">
                <a:spcBef>
                  <a:spcPct val="0"/>
                </a:spcBef>
                <a:spcAft>
                  <a:spcPct val="0"/>
                </a:spcAft>
                <a:buClrTx/>
                <a:buSzTx/>
                <a:buNone/>
              </a:pPr>
              <a:r>
                <a:rPr lang="en-US" altLang="en-US" sz="2200" b="1">
                  <a:solidFill>
                    <a:prstClr val="black"/>
                  </a:solidFill>
                  <a:latin typeface="Bookman Old Style" pitchFamily="18" charset="0"/>
                </a:rPr>
                <a:t>t</a:t>
              </a:r>
              <a:r>
                <a:rPr lang="en-US" altLang="en-US" sz="2200" b="1" baseline="-25000">
                  <a:solidFill>
                    <a:prstClr val="black"/>
                  </a:solidFill>
                  <a:latin typeface="Bookman Old Style" pitchFamily="18" charset="0"/>
                </a:rPr>
                <a:t>1</a:t>
              </a:r>
            </a:p>
          </p:txBody>
        </p:sp>
        <p:sp>
          <p:nvSpPr>
            <p:cNvPr id="29725" name="Text Box 47"/>
            <p:cNvSpPr txBox="1">
              <a:spLocks noChangeArrowheads="1"/>
            </p:cNvSpPr>
            <p:nvPr/>
          </p:nvSpPr>
          <p:spPr bwMode="auto">
            <a:xfrm>
              <a:off x="1824" y="3962"/>
              <a:ext cx="411"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ea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ea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9pPr>
            </a:lstStyle>
            <a:p>
              <a:pPr defTabSz="843628" eaLnBrk="1" fontAlgn="base" hangingPunct="1">
                <a:spcBef>
                  <a:spcPct val="0"/>
                </a:spcBef>
                <a:spcAft>
                  <a:spcPct val="0"/>
                </a:spcAft>
                <a:buClrTx/>
                <a:buSzTx/>
                <a:buNone/>
              </a:pPr>
              <a:r>
                <a:rPr lang="en-US" altLang="en-US" sz="2200" b="1" dirty="0">
                  <a:solidFill>
                    <a:prstClr val="black"/>
                  </a:solidFill>
                  <a:latin typeface="Bookman Old Style" pitchFamily="18" charset="0"/>
                </a:rPr>
                <a:t>t</a:t>
              </a:r>
              <a:r>
                <a:rPr lang="en-US" altLang="en-US" sz="2200" b="1" baseline="-25000" dirty="0">
                  <a:solidFill>
                    <a:prstClr val="black"/>
                  </a:solidFill>
                  <a:latin typeface="Bookman Old Style" pitchFamily="18" charset="0"/>
                </a:rPr>
                <a:t>2</a:t>
              </a:r>
            </a:p>
          </p:txBody>
        </p:sp>
        <p:sp>
          <p:nvSpPr>
            <p:cNvPr id="29726" name="Text Box 48"/>
            <p:cNvSpPr txBox="1">
              <a:spLocks noChangeArrowheads="1"/>
            </p:cNvSpPr>
            <p:nvPr/>
          </p:nvSpPr>
          <p:spPr bwMode="auto">
            <a:xfrm>
              <a:off x="2208" y="3962"/>
              <a:ext cx="292"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ea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ea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9pPr>
            </a:lstStyle>
            <a:p>
              <a:pPr defTabSz="843628" eaLnBrk="1" fontAlgn="base" hangingPunct="1">
                <a:spcBef>
                  <a:spcPct val="0"/>
                </a:spcBef>
                <a:spcAft>
                  <a:spcPct val="0"/>
                </a:spcAft>
                <a:buClrTx/>
                <a:buSzTx/>
                <a:buNone/>
              </a:pPr>
              <a:r>
                <a:rPr lang="en-US" altLang="en-US" sz="2200" b="1">
                  <a:solidFill>
                    <a:prstClr val="black"/>
                  </a:solidFill>
                  <a:latin typeface="Bookman Old Style" pitchFamily="18" charset="0"/>
                </a:rPr>
                <a:t>t</a:t>
              </a:r>
              <a:r>
                <a:rPr lang="en-US" altLang="en-US" sz="2200" b="1" baseline="-25000">
                  <a:solidFill>
                    <a:prstClr val="black"/>
                  </a:solidFill>
                  <a:latin typeface="Bookman Old Style" pitchFamily="18" charset="0"/>
                </a:rPr>
                <a:t>3</a:t>
              </a:r>
            </a:p>
          </p:txBody>
        </p:sp>
        <p:sp>
          <p:nvSpPr>
            <p:cNvPr id="29727" name="Text Box 49"/>
            <p:cNvSpPr txBox="1">
              <a:spLocks noChangeArrowheads="1"/>
            </p:cNvSpPr>
            <p:nvPr/>
          </p:nvSpPr>
          <p:spPr bwMode="auto">
            <a:xfrm>
              <a:off x="870" y="1719"/>
              <a:ext cx="384"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ea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ea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9pPr>
            </a:lstStyle>
            <a:p>
              <a:pPr defTabSz="843628" eaLnBrk="1" fontAlgn="base" hangingPunct="1">
                <a:spcBef>
                  <a:spcPct val="0"/>
                </a:spcBef>
                <a:spcAft>
                  <a:spcPct val="0"/>
                </a:spcAft>
                <a:buClrTx/>
                <a:buSzTx/>
                <a:buNone/>
              </a:pPr>
              <a:r>
                <a:rPr lang="en-US" altLang="en-US" sz="2200" b="1">
                  <a:solidFill>
                    <a:prstClr val="black"/>
                  </a:solidFill>
                  <a:latin typeface="Bookman Old Style" pitchFamily="18" charset="0"/>
                </a:rPr>
                <a:t>T</a:t>
              </a:r>
              <a:r>
                <a:rPr lang="en-US" altLang="en-US" sz="2200" b="1" baseline="-25000">
                  <a:solidFill>
                    <a:prstClr val="black"/>
                  </a:solidFill>
                  <a:latin typeface="Bookman Old Style" pitchFamily="18" charset="0"/>
                </a:rPr>
                <a:t>3</a:t>
              </a:r>
            </a:p>
          </p:txBody>
        </p:sp>
        <p:sp>
          <p:nvSpPr>
            <p:cNvPr id="29728" name="Text Box 50"/>
            <p:cNvSpPr txBox="1">
              <a:spLocks noChangeArrowheads="1"/>
            </p:cNvSpPr>
            <p:nvPr/>
          </p:nvSpPr>
          <p:spPr bwMode="auto">
            <a:xfrm>
              <a:off x="863" y="2064"/>
              <a:ext cx="337"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ea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ea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9pPr>
            </a:lstStyle>
            <a:p>
              <a:pPr defTabSz="843628" eaLnBrk="1" fontAlgn="base" hangingPunct="1">
                <a:spcBef>
                  <a:spcPct val="0"/>
                </a:spcBef>
                <a:spcAft>
                  <a:spcPct val="0"/>
                </a:spcAft>
                <a:buClrTx/>
                <a:buSzTx/>
                <a:buNone/>
              </a:pPr>
              <a:r>
                <a:rPr lang="en-US" altLang="en-US" sz="2200" b="1">
                  <a:solidFill>
                    <a:prstClr val="black"/>
                  </a:solidFill>
                  <a:latin typeface="Bookman Old Style" pitchFamily="18" charset="0"/>
                </a:rPr>
                <a:t>T</a:t>
              </a:r>
              <a:r>
                <a:rPr lang="en-US" altLang="en-US" sz="2200" b="1" baseline="-25000">
                  <a:solidFill>
                    <a:prstClr val="black"/>
                  </a:solidFill>
                  <a:latin typeface="Bookman Old Style" pitchFamily="18" charset="0"/>
                </a:rPr>
                <a:t>2</a:t>
              </a:r>
            </a:p>
          </p:txBody>
        </p:sp>
        <p:sp>
          <p:nvSpPr>
            <p:cNvPr id="29729" name="Text Box 51"/>
            <p:cNvSpPr txBox="1">
              <a:spLocks noChangeArrowheads="1"/>
            </p:cNvSpPr>
            <p:nvPr/>
          </p:nvSpPr>
          <p:spPr bwMode="auto">
            <a:xfrm>
              <a:off x="863" y="2592"/>
              <a:ext cx="337"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ea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ea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9pPr>
            </a:lstStyle>
            <a:p>
              <a:pPr defTabSz="843628" eaLnBrk="1" fontAlgn="base" hangingPunct="1">
                <a:spcBef>
                  <a:spcPct val="0"/>
                </a:spcBef>
                <a:spcAft>
                  <a:spcPct val="0"/>
                </a:spcAft>
                <a:buClrTx/>
                <a:buSzTx/>
                <a:buNone/>
              </a:pPr>
              <a:r>
                <a:rPr lang="en-US" altLang="en-US" sz="2200" b="1">
                  <a:solidFill>
                    <a:prstClr val="black"/>
                  </a:solidFill>
                  <a:latin typeface="Bookman Old Style" pitchFamily="18" charset="0"/>
                </a:rPr>
                <a:t>T</a:t>
              </a:r>
              <a:r>
                <a:rPr lang="en-US" altLang="en-US" sz="2200" b="1" baseline="-25000">
                  <a:solidFill>
                    <a:prstClr val="black"/>
                  </a:solidFill>
                  <a:latin typeface="Bookman Old Style" pitchFamily="18" charset="0"/>
                </a:rPr>
                <a:t>1</a:t>
              </a:r>
            </a:p>
          </p:txBody>
        </p:sp>
      </p:grpSp>
      <p:graphicFrame>
        <p:nvGraphicFramePr>
          <p:cNvPr id="29704" name="Object 52"/>
          <p:cNvGraphicFramePr>
            <a:graphicFrameLocks noChangeAspect="1"/>
          </p:cNvGraphicFramePr>
          <p:nvPr/>
        </p:nvGraphicFramePr>
        <p:xfrm>
          <a:off x="4536920" y="5600206"/>
          <a:ext cx="4099101" cy="533894"/>
        </p:xfrm>
        <a:graphic>
          <a:graphicData uri="http://schemas.openxmlformats.org/presentationml/2006/ole">
            <mc:AlternateContent xmlns:mc="http://schemas.openxmlformats.org/markup-compatibility/2006">
              <mc:Choice xmlns:v="urn:schemas-microsoft-com:vml" Requires="v">
                <p:oleObj spid="_x0000_s23200" name="Equation" r:id="rId12" imgW="1752600" imgH="241300" progId="Equation.3">
                  <p:embed/>
                </p:oleObj>
              </mc:Choice>
              <mc:Fallback>
                <p:oleObj name="Equation" r:id="rId12" imgW="1752600" imgH="241300" progId="Equation.3">
                  <p:embed/>
                  <p:pic>
                    <p:nvPicPr>
                      <p:cNvPr id="0" name="Picture 167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36920" y="5600206"/>
                        <a:ext cx="4099101" cy="533894"/>
                      </a:xfrm>
                      <a:prstGeom prst="rect">
                        <a:avLst/>
                      </a:prstGeom>
                      <a:solidFill>
                        <a:srgbClr val="CCFFFF"/>
                      </a:solidFill>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0574015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791633" y="1158663"/>
            <a:ext cx="7340600" cy="3067050"/>
          </a:xfrm>
        </p:spPr>
        <p:txBody>
          <a:bodyPr/>
          <a:lstStyle/>
          <a:p>
            <a:pPr marL="0" indent="0" algn="just" eaLnBrk="1" hangingPunct="1">
              <a:lnSpc>
                <a:spcPct val="150000"/>
              </a:lnSpc>
              <a:buNone/>
            </a:pPr>
            <a:r>
              <a:rPr lang="en-US" altLang="en-US" sz="2800" dirty="0">
                <a:latin typeface="+mj-lt"/>
                <a:ea typeface="ＭＳ Ｐゴシック" pitchFamily="34" charset="-128"/>
              </a:rPr>
              <a:t>The initial concentration of contaminants is 10</a:t>
            </a:r>
            <a:r>
              <a:rPr lang="en-US" altLang="en-US" sz="2800" baseline="30000" dirty="0">
                <a:latin typeface="+mj-lt"/>
                <a:ea typeface="ＭＳ Ｐゴシック" pitchFamily="34" charset="-128"/>
              </a:rPr>
              <a:t>6</a:t>
            </a:r>
            <a:r>
              <a:rPr lang="en-US" altLang="en-US" sz="2800" dirty="0">
                <a:latin typeface="+mj-lt"/>
                <a:ea typeface="ＭＳ Ｐゴシック" pitchFamily="34" charset="-128"/>
              </a:rPr>
              <a:t> per ml and the fermenter volume is 10000 liters. The del factor contribution from heating is 9.8 and that of cooling is 10.1. Calculate the holdup time assuming all the contaminants are </a:t>
            </a:r>
            <a:r>
              <a:rPr lang="en-US" altLang="en-US" sz="2800" i="1" dirty="0">
                <a:latin typeface="+mj-lt"/>
                <a:ea typeface="ＭＳ Ｐゴシック" pitchFamily="34" charset="-128"/>
              </a:rPr>
              <a:t>B.st </a:t>
            </a:r>
            <a:r>
              <a:rPr lang="en-US" altLang="en-US" sz="2800" dirty="0">
                <a:latin typeface="+mj-lt"/>
                <a:ea typeface="ＭＳ Ｐゴシック" pitchFamily="34" charset="-128"/>
              </a:rPr>
              <a:t>having k value at 121</a:t>
            </a:r>
            <a:r>
              <a:rPr lang="en-US" altLang="en-US" sz="2800" baseline="30000" dirty="0">
                <a:latin typeface="+mj-lt"/>
                <a:ea typeface="ＭＳ Ｐゴシック" pitchFamily="34" charset="-128"/>
              </a:rPr>
              <a:t>o</a:t>
            </a:r>
            <a:r>
              <a:rPr lang="en-US" altLang="en-US" sz="2800" dirty="0">
                <a:latin typeface="+mj-lt"/>
                <a:ea typeface="ＭＳ Ｐゴシック" pitchFamily="34" charset="-128"/>
              </a:rPr>
              <a:t>C of 2.54 min</a:t>
            </a:r>
            <a:r>
              <a:rPr lang="en-US" altLang="en-US" sz="2800" baseline="30000" dirty="0">
                <a:latin typeface="+mj-lt"/>
                <a:ea typeface="ＭＳ Ｐゴシック" pitchFamily="34" charset="-128"/>
              </a:rPr>
              <a:t>-1</a:t>
            </a:r>
          </a:p>
          <a:p>
            <a:pPr marL="0" indent="0" algn="just" eaLnBrk="1" hangingPunct="1">
              <a:lnSpc>
                <a:spcPct val="150000"/>
              </a:lnSpc>
              <a:buNone/>
            </a:pPr>
            <a:endParaRPr lang="en-US" altLang="en-US" b="1" dirty="0" smtClean="0">
              <a:latin typeface="Bookman Old Style" pitchFamily="18" charset="0"/>
              <a:ea typeface="ＭＳ Ｐゴシック" pitchFamily="34" charset="-128"/>
            </a:endParaRPr>
          </a:p>
        </p:txBody>
      </p:sp>
      <p:sp>
        <p:nvSpPr>
          <p:cNvPr id="60420" name="Text Box 4"/>
          <p:cNvSpPr txBox="1">
            <a:spLocks noChangeArrowheads="1"/>
          </p:cNvSpPr>
          <p:nvPr/>
        </p:nvSpPr>
        <p:spPr bwMode="auto">
          <a:xfrm>
            <a:off x="608019" y="323853"/>
            <a:ext cx="2085961" cy="593013"/>
          </a:xfrm>
          <a:prstGeom prst="rect">
            <a:avLst/>
          </a:prstGeom>
          <a:noFill/>
          <a:ln w="9525">
            <a:noFill/>
            <a:miter lim="800000"/>
            <a:headEnd/>
            <a:tailEnd/>
          </a:ln>
          <a:effectLst/>
        </p:spPr>
        <p:txBody>
          <a:bodyPr wrap="none" lIns="84362" tIns="42179" rIns="84362" bIns="42179">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843628" eaLnBrk="1" fontAlgn="base" hangingPunct="1">
              <a:spcBef>
                <a:spcPct val="0"/>
              </a:spcBef>
              <a:spcAft>
                <a:spcPct val="0"/>
              </a:spcAft>
              <a:defRPr/>
            </a:pPr>
            <a:r>
              <a:rPr lang="en-US" altLang="en-US" sz="3300" b="1" dirty="0">
                <a:latin typeface="+mj-lt"/>
              </a:rPr>
              <a:t>Example 2</a:t>
            </a:r>
          </a:p>
        </p:txBody>
      </p:sp>
    </p:spTree>
    <p:extLst>
      <p:ext uri="{BB962C8B-B14F-4D97-AF65-F5344CB8AC3E}">
        <p14:creationId xmlns:p14="http://schemas.microsoft.com/office/powerpoint/2010/main" val="1236138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900179" y="555271"/>
            <a:ext cx="6920779" cy="584707"/>
          </a:xfrm>
          <a:prstGeom prst="rect">
            <a:avLst/>
          </a:prstGeom>
        </p:spPr>
        <p:txBody>
          <a:bodyPr wrap="square" lIns="0" tIns="0" rIns="0" bIns="0" rtlCol="0">
            <a:noAutofit/>
          </a:bodyPr>
          <a:lstStyle/>
          <a:p>
            <a:pPr marL="12697">
              <a:lnSpc>
                <a:spcPts val="4594"/>
              </a:lnSpc>
              <a:spcBef>
                <a:spcPts val="229"/>
              </a:spcBef>
            </a:pPr>
            <a:r>
              <a:rPr sz="3600" b="1" dirty="0">
                <a:latin typeface="Times New Roman"/>
                <a:cs typeface="Times New Roman"/>
              </a:rPr>
              <a:t>I</a:t>
            </a:r>
            <a:r>
              <a:rPr lang="en-US" sz="3600" b="1" dirty="0">
                <a:latin typeface="Times New Roman"/>
                <a:cs typeface="Times New Roman"/>
              </a:rPr>
              <a:t>ntroduction</a:t>
            </a:r>
            <a:r>
              <a:rPr sz="3600" b="1" dirty="0">
                <a:latin typeface="Times New Roman"/>
                <a:cs typeface="Times New Roman"/>
              </a:rPr>
              <a:t>: </a:t>
            </a:r>
            <a:r>
              <a:rPr sz="3600" b="1" spc="-9" dirty="0">
                <a:latin typeface="Times New Roman"/>
                <a:cs typeface="Times New Roman"/>
              </a:rPr>
              <a:t>D</a:t>
            </a:r>
            <a:r>
              <a:rPr sz="3600" b="1" dirty="0">
                <a:latin typeface="Times New Roman"/>
                <a:cs typeface="Times New Roman"/>
              </a:rPr>
              <a:t>e</a:t>
            </a:r>
            <a:r>
              <a:rPr sz="3600" b="1" spc="-14" dirty="0">
                <a:latin typeface="Times New Roman"/>
                <a:cs typeface="Times New Roman"/>
              </a:rPr>
              <a:t>f</a:t>
            </a:r>
            <a:r>
              <a:rPr sz="3600" b="1" dirty="0">
                <a:latin typeface="Times New Roman"/>
                <a:cs typeface="Times New Roman"/>
              </a:rPr>
              <a:t>i</a:t>
            </a:r>
            <a:r>
              <a:rPr sz="3600" b="1" spc="4" dirty="0">
                <a:latin typeface="Times New Roman"/>
                <a:cs typeface="Times New Roman"/>
              </a:rPr>
              <a:t>n</a:t>
            </a:r>
            <a:r>
              <a:rPr sz="3600" b="1" dirty="0">
                <a:latin typeface="Times New Roman"/>
                <a:cs typeface="Times New Roman"/>
              </a:rPr>
              <a:t>iti</a:t>
            </a:r>
            <a:r>
              <a:rPr sz="3600" b="1" spc="-4" dirty="0">
                <a:latin typeface="Times New Roman"/>
                <a:cs typeface="Times New Roman"/>
              </a:rPr>
              <a:t>o</a:t>
            </a:r>
            <a:r>
              <a:rPr sz="3600" b="1" dirty="0">
                <a:latin typeface="Times New Roman"/>
                <a:cs typeface="Times New Roman"/>
              </a:rPr>
              <a:t>n</a:t>
            </a:r>
          </a:p>
        </p:txBody>
      </p:sp>
      <p:sp>
        <p:nvSpPr>
          <p:cNvPr id="11" name="object 11"/>
          <p:cNvSpPr txBox="1"/>
          <p:nvPr/>
        </p:nvSpPr>
        <p:spPr>
          <a:xfrm>
            <a:off x="511556" y="1709702"/>
            <a:ext cx="228837" cy="432307"/>
          </a:xfrm>
          <a:prstGeom prst="rect">
            <a:avLst/>
          </a:prstGeom>
        </p:spPr>
        <p:txBody>
          <a:bodyPr wrap="square" lIns="0" tIns="0" rIns="0" bIns="0" rtlCol="0">
            <a:noAutofit/>
          </a:bodyPr>
          <a:lstStyle/>
          <a:p>
            <a:pPr marL="12697">
              <a:lnSpc>
                <a:spcPts val="3369"/>
              </a:lnSpc>
              <a:spcBef>
                <a:spcPts val="168"/>
              </a:spcBef>
            </a:pPr>
            <a:r>
              <a:rPr sz="3200" dirty="0">
                <a:solidFill>
                  <a:srgbClr val="F51852"/>
                </a:solidFill>
                <a:latin typeface="Times New Roman"/>
                <a:cs typeface="Times New Roman"/>
              </a:rPr>
              <a:t>•</a:t>
            </a:r>
            <a:endParaRPr sz="3200" dirty="0">
              <a:latin typeface="Times New Roman"/>
              <a:cs typeface="Times New Roman"/>
            </a:endParaRPr>
          </a:p>
        </p:txBody>
      </p:sp>
      <p:sp>
        <p:nvSpPr>
          <p:cNvPr id="10" name="object 10"/>
          <p:cNvSpPr txBox="1"/>
          <p:nvPr/>
        </p:nvSpPr>
        <p:spPr>
          <a:xfrm>
            <a:off x="854503" y="1709702"/>
            <a:ext cx="6202987" cy="432307"/>
          </a:xfrm>
          <a:prstGeom prst="rect">
            <a:avLst/>
          </a:prstGeom>
        </p:spPr>
        <p:txBody>
          <a:bodyPr wrap="square" lIns="0" tIns="0" rIns="0" bIns="0" rtlCol="0">
            <a:noAutofit/>
          </a:bodyPr>
          <a:lstStyle/>
          <a:p>
            <a:pPr marL="12697">
              <a:lnSpc>
                <a:spcPts val="3369"/>
              </a:lnSpc>
              <a:spcBef>
                <a:spcPts val="168"/>
              </a:spcBef>
            </a:pPr>
            <a:r>
              <a:rPr sz="3200" spc="-4" dirty="0">
                <a:solidFill>
                  <a:srgbClr val="F51852"/>
                </a:solidFill>
                <a:latin typeface="Times New Roman"/>
                <a:cs typeface="Times New Roman"/>
              </a:rPr>
              <a:t>St</a:t>
            </a:r>
            <a:r>
              <a:rPr sz="3200" spc="4" dirty="0">
                <a:solidFill>
                  <a:srgbClr val="F51852"/>
                </a:solidFill>
                <a:latin typeface="Times New Roman"/>
                <a:cs typeface="Times New Roman"/>
              </a:rPr>
              <a:t>e</a:t>
            </a:r>
            <a:r>
              <a:rPr sz="3200" dirty="0">
                <a:solidFill>
                  <a:srgbClr val="F51852"/>
                </a:solidFill>
                <a:latin typeface="Times New Roman"/>
                <a:cs typeface="Times New Roman"/>
              </a:rPr>
              <a:t>r</a:t>
            </a:r>
            <a:r>
              <a:rPr sz="3200" spc="-4" dirty="0">
                <a:solidFill>
                  <a:srgbClr val="F51852"/>
                </a:solidFill>
                <a:latin typeface="Times New Roman"/>
                <a:cs typeface="Times New Roman"/>
              </a:rPr>
              <a:t>ili</a:t>
            </a:r>
            <a:r>
              <a:rPr sz="3200" spc="4" dirty="0">
                <a:solidFill>
                  <a:srgbClr val="F51852"/>
                </a:solidFill>
                <a:latin typeface="Times New Roman"/>
                <a:cs typeface="Times New Roman"/>
              </a:rPr>
              <a:t>z</a:t>
            </a:r>
            <a:r>
              <a:rPr sz="3200" spc="-4" dirty="0">
                <a:solidFill>
                  <a:srgbClr val="F51852"/>
                </a:solidFill>
                <a:latin typeface="Times New Roman"/>
                <a:cs typeface="Times New Roman"/>
              </a:rPr>
              <a:t>a</a:t>
            </a:r>
            <a:r>
              <a:rPr sz="3200" spc="-14" dirty="0">
                <a:solidFill>
                  <a:srgbClr val="F51852"/>
                </a:solidFill>
                <a:latin typeface="Times New Roman"/>
                <a:cs typeface="Times New Roman"/>
              </a:rPr>
              <a:t>t</a:t>
            </a:r>
            <a:r>
              <a:rPr sz="3200" spc="-4" dirty="0">
                <a:solidFill>
                  <a:srgbClr val="F51852"/>
                </a:solidFill>
                <a:latin typeface="Times New Roman"/>
                <a:cs typeface="Times New Roman"/>
              </a:rPr>
              <a:t>i</a:t>
            </a:r>
            <a:r>
              <a:rPr sz="3200" spc="4" dirty="0">
                <a:solidFill>
                  <a:srgbClr val="F51852"/>
                </a:solidFill>
                <a:latin typeface="Times New Roman"/>
                <a:cs typeface="Times New Roman"/>
              </a:rPr>
              <a:t>on</a:t>
            </a:r>
            <a:r>
              <a:rPr sz="3200" dirty="0">
                <a:solidFill>
                  <a:srgbClr val="F51852"/>
                </a:solidFill>
                <a:latin typeface="Times New Roman"/>
                <a:cs typeface="Times New Roman"/>
              </a:rPr>
              <a:t>:</a:t>
            </a:r>
            <a:r>
              <a:rPr sz="3200" spc="-9" dirty="0">
                <a:solidFill>
                  <a:srgbClr val="F51852"/>
                </a:solidFill>
                <a:latin typeface="Times New Roman"/>
                <a:cs typeface="Times New Roman"/>
              </a:rPr>
              <a:t> </a:t>
            </a:r>
            <a:r>
              <a:rPr sz="3200" spc="-4" dirty="0">
                <a:latin typeface="Times New Roman"/>
                <a:cs typeface="Times New Roman"/>
              </a:rPr>
              <a:t>in</a:t>
            </a:r>
            <a:r>
              <a:rPr sz="3200" spc="4" dirty="0">
                <a:latin typeface="Times New Roman"/>
                <a:cs typeface="Times New Roman"/>
              </a:rPr>
              <a:t>ac</a:t>
            </a:r>
            <a:r>
              <a:rPr sz="3200" spc="-14" dirty="0">
                <a:latin typeface="Times New Roman"/>
                <a:cs typeface="Times New Roman"/>
              </a:rPr>
              <a:t>t</a:t>
            </a:r>
            <a:r>
              <a:rPr sz="3200" spc="-4" dirty="0">
                <a:latin typeface="Times New Roman"/>
                <a:cs typeface="Times New Roman"/>
              </a:rPr>
              <a:t>i</a:t>
            </a:r>
            <a:r>
              <a:rPr sz="3200" spc="4" dirty="0">
                <a:latin typeface="Times New Roman"/>
                <a:cs typeface="Times New Roman"/>
              </a:rPr>
              <a:t>va</a:t>
            </a:r>
            <a:r>
              <a:rPr sz="3200" spc="-4" dirty="0">
                <a:latin typeface="Times New Roman"/>
                <a:cs typeface="Times New Roman"/>
              </a:rPr>
              <a:t>t</a:t>
            </a:r>
            <a:r>
              <a:rPr sz="3200" spc="-14" dirty="0">
                <a:latin typeface="Times New Roman"/>
                <a:cs typeface="Times New Roman"/>
              </a:rPr>
              <a:t>i</a:t>
            </a:r>
            <a:r>
              <a:rPr sz="3200" spc="4" dirty="0">
                <a:latin typeface="Times New Roman"/>
                <a:cs typeface="Times New Roman"/>
              </a:rPr>
              <a:t>o</a:t>
            </a:r>
            <a:r>
              <a:rPr sz="3200" dirty="0">
                <a:latin typeface="Times New Roman"/>
                <a:cs typeface="Times New Roman"/>
              </a:rPr>
              <a:t>n </a:t>
            </a:r>
            <a:r>
              <a:rPr sz="3200" spc="-4" dirty="0">
                <a:latin typeface="Times New Roman"/>
                <a:cs typeface="Times New Roman"/>
              </a:rPr>
              <a:t>o</a:t>
            </a:r>
            <a:r>
              <a:rPr sz="3200" dirty="0">
                <a:latin typeface="Times New Roman"/>
                <a:cs typeface="Times New Roman"/>
              </a:rPr>
              <a:t>f </a:t>
            </a:r>
            <a:r>
              <a:rPr sz="3200" spc="4" dirty="0">
                <a:latin typeface="Times New Roman"/>
                <a:cs typeface="Times New Roman"/>
              </a:rPr>
              <a:t>a</a:t>
            </a:r>
            <a:r>
              <a:rPr sz="3200" spc="-4" dirty="0">
                <a:latin typeface="Times New Roman"/>
                <a:cs typeface="Times New Roman"/>
              </a:rPr>
              <a:t>l</a:t>
            </a:r>
            <a:r>
              <a:rPr sz="3200" dirty="0">
                <a:latin typeface="Times New Roman"/>
                <a:cs typeface="Times New Roman"/>
              </a:rPr>
              <a:t>l</a:t>
            </a:r>
            <a:r>
              <a:rPr sz="3200" spc="-9" dirty="0">
                <a:latin typeface="Times New Roman"/>
                <a:cs typeface="Times New Roman"/>
              </a:rPr>
              <a:t> </a:t>
            </a:r>
            <a:r>
              <a:rPr sz="3200" spc="-4" dirty="0">
                <a:latin typeface="Times New Roman"/>
                <a:cs typeface="Times New Roman"/>
              </a:rPr>
              <a:t>li</a:t>
            </a:r>
            <a:r>
              <a:rPr sz="3200" spc="4" dirty="0">
                <a:latin typeface="Times New Roman"/>
                <a:cs typeface="Times New Roman"/>
              </a:rPr>
              <a:t>v</a:t>
            </a:r>
            <a:r>
              <a:rPr sz="3200" spc="-14" dirty="0">
                <a:latin typeface="Times New Roman"/>
                <a:cs typeface="Times New Roman"/>
              </a:rPr>
              <a:t>i</a:t>
            </a:r>
            <a:r>
              <a:rPr sz="3200" spc="-4" dirty="0">
                <a:latin typeface="Times New Roman"/>
                <a:cs typeface="Times New Roman"/>
              </a:rPr>
              <a:t>n</a:t>
            </a:r>
            <a:r>
              <a:rPr sz="3200" dirty="0">
                <a:latin typeface="Times New Roman"/>
                <a:cs typeface="Times New Roman"/>
              </a:rPr>
              <a:t>g</a:t>
            </a:r>
          </a:p>
        </p:txBody>
      </p:sp>
      <p:sp>
        <p:nvSpPr>
          <p:cNvPr id="9" name="object 9"/>
          <p:cNvSpPr txBox="1"/>
          <p:nvPr/>
        </p:nvSpPr>
        <p:spPr>
          <a:xfrm>
            <a:off x="854504" y="2197381"/>
            <a:ext cx="4491611" cy="432307"/>
          </a:xfrm>
          <a:prstGeom prst="rect">
            <a:avLst/>
          </a:prstGeom>
        </p:spPr>
        <p:txBody>
          <a:bodyPr wrap="square" lIns="0" tIns="0" rIns="0" bIns="0" rtlCol="0">
            <a:noAutofit/>
          </a:bodyPr>
          <a:lstStyle/>
          <a:p>
            <a:pPr marL="12697">
              <a:lnSpc>
                <a:spcPts val="3369"/>
              </a:lnSpc>
              <a:spcBef>
                <a:spcPts val="168"/>
              </a:spcBef>
            </a:pPr>
            <a:r>
              <a:rPr sz="3200" spc="4" dirty="0">
                <a:latin typeface="Times New Roman"/>
                <a:cs typeface="Times New Roman"/>
              </a:rPr>
              <a:t>o</a:t>
            </a:r>
            <a:r>
              <a:rPr sz="3200" spc="-9" dirty="0">
                <a:latin typeface="Times New Roman"/>
                <a:cs typeface="Times New Roman"/>
              </a:rPr>
              <a:t>r</a:t>
            </a:r>
            <a:r>
              <a:rPr sz="3200" spc="4" dirty="0">
                <a:latin typeface="Times New Roman"/>
                <a:cs typeface="Times New Roman"/>
              </a:rPr>
              <a:t>g</a:t>
            </a:r>
            <a:r>
              <a:rPr sz="3200" spc="-4" dirty="0">
                <a:latin typeface="Times New Roman"/>
                <a:cs typeface="Times New Roman"/>
              </a:rPr>
              <a:t>a</a:t>
            </a:r>
            <a:r>
              <a:rPr sz="3200" spc="4" dirty="0">
                <a:latin typeface="Times New Roman"/>
                <a:cs typeface="Times New Roman"/>
              </a:rPr>
              <a:t>n</a:t>
            </a:r>
            <a:r>
              <a:rPr sz="3200" spc="-4" dirty="0">
                <a:latin typeface="Times New Roman"/>
                <a:cs typeface="Times New Roman"/>
              </a:rPr>
              <a:t>i</a:t>
            </a:r>
            <a:r>
              <a:rPr sz="3200" dirty="0">
                <a:latin typeface="Times New Roman"/>
                <a:cs typeface="Times New Roman"/>
              </a:rPr>
              <a:t>s</a:t>
            </a:r>
            <a:r>
              <a:rPr sz="3200" spc="-9" dirty="0">
                <a:latin typeface="Times New Roman"/>
                <a:cs typeface="Times New Roman"/>
              </a:rPr>
              <a:t>m</a:t>
            </a:r>
            <a:r>
              <a:rPr sz="3200" dirty="0">
                <a:latin typeface="Times New Roman"/>
                <a:cs typeface="Times New Roman"/>
              </a:rPr>
              <a:t>s (</a:t>
            </a:r>
            <a:r>
              <a:rPr sz="3200" spc="-4" dirty="0">
                <a:latin typeface="Times New Roman"/>
                <a:cs typeface="Times New Roman"/>
              </a:rPr>
              <a:t>b</a:t>
            </a:r>
            <a:r>
              <a:rPr sz="3200" spc="4" dirty="0">
                <a:latin typeface="Times New Roman"/>
                <a:cs typeface="Times New Roman"/>
              </a:rPr>
              <a:t>o</a:t>
            </a:r>
            <a:r>
              <a:rPr sz="3200" spc="-14" dirty="0">
                <a:latin typeface="Times New Roman"/>
                <a:cs typeface="Times New Roman"/>
              </a:rPr>
              <a:t>t</a:t>
            </a:r>
            <a:r>
              <a:rPr sz="3200" dirty="0">
                <a:latin typeface="Times New Roman"/>
                <a:cs typeface="Times New Roman"/>
              </a:rPr>
              <a:t>h </a:t>
            </a:r>
            <a:r>
              <a:rPr sz="3200" spc="-4" dirty="0">
                <a:latin typeface="Times New Roman"/>
                <a:cs typeface="Times New Roman"/>
              </a:rPr>
              <a:t>v</a:t>
            </a:r>
            <a:r>
              <a:rPr sz="3200" spc="4" dirty="0">
                <a:latin typeface="Times New Roman"/>
                <a:cs typeface="Times New Roman"/>
              </a:rPr>
              <a:t>ege</a:t>
            </a:r>
            <a:r>
              <a:rPr sz="3200" spc="-4" dirty="0">
                <a:latin typeface="Times New Roman"/>
                <a:cs typeface="Times New Roman"/>
              </a:rPr>
              <a:t>tati</a:t>
            </a:r>
            <a:r>
              <a:rPr sz="3200" spc="4" dirty="0">
                <a:latin typeface="Times New Roman"/>
                <a:cs typeface="Times New Roman"/>
              </a:rPr>
              <a:t>v</a:t>
            </a:r>
            <a:r>
              <a:rPr sz="3200" dirty="0">
                <a:latin typeface="Times New Roman"/>
                <a:cs typeface="Times New Roman"/>
              </a:rPr>
              <a:t>e</a:t>
            </a:r>
          </a:p>
        </p:txBody>
      </p:sp>
      <p:sp>
        <p:nvSpPr>
          <p:cNvPr id="8" name="object 8"/>
          <p:cNvSpPr txBox="1"/>
          <p:nvPr/>
        </p:nvSpPr>
        <p:spPr>
          <a:xfrm>
            <a:off x="5360926" y="2197381"/>
            <a:ext cx="2797480" cy="432307"/>
          </a:xfrm>
          <a:prstGeom prst="rect">
            <a:avLst/>
          </a:prstGeom>
        </p:spPr>
        <p:txBody>
          <a:bodyPr wrap="square" lIns="0" tIns="0" rIns="0" bIns="0" rtlCol="0">
            <a:noAutofit/>
          </a:bodyPr>
          <a:lstStyle/>
          <a:p>
            <a:pPr marL="12697">
              <a:lnSpc>
                <a:spcPts val="3369"/>
              </a:lnSpc>
              <a:spcBef>
                <a:spcPts val="168"/>
              </a:spcBef>
            </a:pPr>
            <a:r>
              <a:rPr sz="3200" spc="4" dirty="0">
                <a:latin typeface="Times New Roman"/>
                <a:cs typeface="Times New Roman"/>
              </a:rPr>
              <a:t>ce</a:t>
            </a:r>
            <a:r>
              <a:rPr sz="3200" spc="-4" dirty="0">
                <a:latin typeface="Times New Roman"/>
                <a:cs typeface="Times New Roman"/>
              </a:rPr>
              <a:t>ll</a:t>
            </a:r>
            <a:r>
              <a:rPr sz="3200" dirty="0">
                <a:latin typeface="Times New Roman"/>
                <a:cs typeface="Times New Roman"/>
              </a:rPr>
              <a:t>s </a:t>
            </a:r>
            <a:r>
              <a:rPr sz="3200" spc="-4" dirty="0">
                <a:latin typeface="Times New Roman"/>
                <a:cs typeface="Times New Roman"/>
              </a:rPr>
              <a:t>an</a:t>
            </a:r>
            <a:r>
              <a:rPr sz="3200" dirty="0">
                <a:latin typeface="Times New Roman"/>
                <a:cs typeface="Times New Roman"/>
              </a:rPr>
              <a:t>d s</a:t>
            </a:r>
            <a:r>
              <a:rPr sz="3200" spc="-4" dirty="0">
                <a:latin typeface="Times New Roman"/>
                <a:cs typeface="Times New Roman"/>
              </a:rPr>
              <a:t>p</a:t>
            </a:r>
            <a:r>
              <a:rPr sz="3200" spc="4" dirty="0">
                <a:latin typeface="Times New Roman"/>
                <a:cs typeface="Times New Roman"/>
              </a:rPr>
              <a:t>o</a:t>
            </a:r>
            <a:r>
              <a:rPr sz="3200" dirty="0">
                <a:latin typeface="Times New Roman"/>
                <a:cs typeface="Times New Roman"/>
              </a:rPr>
              <a:t>r</a:t>
            </a:r>
            <a:r>
              <a:rPr sz="3200" spc="4" dirty="0">
                <a:latin typeface="Times New Roman"/>
                <a:cs typeface="Times New Roman"/>
              </a:rPr>
              <a:t>e</a:t>
            </a:r>
            <a:r>
              <a:rPr sz="3200" spc="-9" dirty="0">
                <a:latin typeface="Times New Roman"/>
                <a:cs typeface="Times New Roman"/>
              </a:rPr>
              <a:t>s</a:t>
            </a:r>
            <a:r>
              <a:rPr sz="3200" dirty="0">
                <a:latin typeface="Times New Roman"/>
                <a:cs typeface="Times New Roman"/>
              </a:rPr>
              <a:t>)</a:t>
            </a:r>
          </a:p>
        </p:txBody>
      </p:sp>
      <p:sp>
        <p:nvSpPr>
          <p:cNvPr id="7" name="object 7"/>
          <p:cNvSpPr txBox="1"/>
          <p:nvPr/>
        </p:nvSpPr>
        <p:spPr>
          <a:xfrm>
            <a:off x="511556" y="3364765"/>
            <a:ext cx="228837" cy="432307"/>
          </a:xfrm>
          <a:prstGeom prst="rect">
            <a:avLst/>
          </a:prstGeom>
        </p:spPr>
        <p:txBody>
          <a:bodyPr wrap="square" lIns="0" tIns="0" rIns="0" bIns="0" rtlCol="0">
            <a:noAutofit/>
          </a:bodyPr>
          <a:lstStyle/>
          <a:p>
            <a:pPr marL="12697">
              <a:lnSpc>
                <a:spcPts val="3369"/>
              </a:lnSpc>
              <a:spcBef>
                <a:spcPts val="168"/>
              </a:spcBef>
            </a:pPr>
            <a:r>
              <a:rPr sz="3200" dirty="0">
                <a:solidFill>
                  <a:srgbClr val="F51852"/>
                </a:solidFill>
                <a:latin typeface="Times New Roman"/>
                <a:cs typeface="Times New Roman"/>
              </a:rPr>
              <a:t>•</a:t>
            </a:r>
            <a:endParaRPr sz="3200" dirty="0">
              <a:latin typeface="Times New Roman"/>
              <a:cs typeface="Times New Roman"/>
            </a:endParaRPr>
          </a:p>
        </p:txBody>
      </p:sp>
      <p:sp>
        <p:nvSpPr>
          <p:cNvPr id="6" name="object 6"/>
          <p:cNvSpPr txBox="1"/>
          <p:nvPr/>
        </p:nvSpPr>
        <p:spPr>
          <a:xfrm>
            <a:off x="854456" y="3364765"/>
            <a:ext cx="4523538" cy="919987"/>
          </a:xfrm>
          <a:prstGeom prst="rect">
            <a:avLst/>
          </a:prstGeom>
        </p:spPr>
        <p:txBody>
          <a:bodyPr wrap="square" lIns="0" tIns="0" rIns="0" bIns="0" rtlCol="0">
            <a:noAutofit/>
          </a:bodyPr>
          <a:lstStyle/>
          <a:p>
            <a:pPr marL="12697">
              <a:lnSpc>
                <a:spcPts val="3369"/>
              </a:lnSpc>
              <a:spcBef>
                <a:spcPts val="168"/>
              </a:spcBef>
            </a:pPr>
            <a:r>
              <a:rPr sz="3200" spc="-4" dirty="0">
                <a:solidFill>
                  <a:srgbClr val="F51852"/>
                </a:solidFill>
                <a:latin typeface="Times New Roman"/>
                <a:cs typeface="Times New Roman"/>
              </a:rPr>
              <a:t>P</a:t>
            </a:r>
            <a:r>
              <a:rPr sz="3200" spc="4" dirty="0">
                <a:solidFill>
                  <a:srgbClr val="F51852"/>
                </a:solidFill>
                <a:latin typeface="Times New Roman"/>
                <a:cs typeface="Times New Roman"/>
              </a:rPr>
              <a:t>a</a:t>
            </a:r>
            <a:r>
              <a:rPr sz="3200" dirty="0">
                <a:solidFill>
                  <a:srgbClr val="F51852"/>
                </a:solidFill>
                <a:latin typeface="Times New Roman"/>
                <a:cs typeface="Times New Roman"/>
              </a:rPr>
              <a:t>s</a:t>
            </a:r>
            <a:r>
              <a:rPr sz="3200" spc="-4" dirty="0">
                <a:solidFill>
                  <a:srgbClr val="F51852"/>
                </a:solidFill>
                <a:latin typeface="Times New Roman"/>
                <a:cs typeface="Times New Roman"/>
              </a:rPr>
              <a:t>t</a:t>
            </a:r>
            <a:r>
              <a:rPr sz="3200" spc="4" dirty="0">
                <a:solidFill>
                  <a:srgbClr val="F51852"/>
                </a:solidFill>
                <a:latin typeface="Times New Roman"/>
                <a:cs typeface="Times New Roman"/>
              </a:rPr>
              <a:t>e</a:t>
            </a:r>
            <a:r>
              <a:rPr sz="3200" spc="-4" dirty="0">
                <a:solidFill>
                  <a:srgbClr val="F51852"/>
                </a:solidFill>
                <a:latin typeface="Times New Roman"/>
                <a:cs typeface="Times New Roman"/>
              </a:rPr>
              <a:t>u</a:t>
            </a:r>
            <a:r>
              <a:rPr sz="3200" dirty="0">
                <a:solidFill>
                  <a:srgbClr val="F51852"/>
                </a:solidFill>
                <a:latin typeface="Times New Roman"/>
                <a:cs typeface="Times New Roman"/>
              </a:rPr>
              <a:t>r</a:t>
            </a:r>
            <a:r>
              <a:rPr sz="3200" spc="-4" dirty="0">
                <a:solidFill>
                  <a:srgbClr val="F51852"/>
                </a:solidFill>
                <a:latin typeface="Times New Roman"/>
                <a:cs typeface="Times New Roman"/>
              </a:rPr>
              <a:t>iz</a:t>
            </a:r>
            <a:r>
              <a:rPr sz="3200" spc="4" dirty="0">
                <a:solidFill>
                  <a:srgbClr val="F51852"/>
                </a:solidFill>
                <a:latin typeface="Times New Roman"/>
                <a:cs typeface="Times New Roman"/>
              </a:rPr>
              <a:t>a</a:t>
            </a:r>
            <a:r>
              <a:rPr sz="3200" spc="-4" dirty="0">
                <a:solidFill>
                  <a:srgbClr val="F51852"/>
                </a:solidFill>
                <a:latin typeface="Times New Roman"/>
                <a:cs typeface="Times New Roman"/>
              </a:rPr>
              <a:t>tio</a:t>
            </a:r>
            <a:r>
              <a:rPr sz="3200" spc="4" dirty="0">
                <a:solidFill>
                  <a:srgbClr val="F51852"/>
                </a:solidFill>
                <a:latin typeface="Times New Roman"/>
                <a:cs typeface="Times New Roman"/>
              </a:rPr>
              <a:t>n</a:t>
            </a:r>
            <a:r>
              <a:rPr sz="3200" dirty="0">
                <a:latin typeface="Times New Roman"/>
                <a:cs typeface="Times New Roman"/>
              </a:rPr>
              <a:t>: </a:t>
            </a:r>
            <a:r>
              <a:rPr sz="3200" spc="-14" dirty="0">
                <a:latin typeface="Times New Roman"/>
                <a:cs typeface="Times New Roman"/>
              </a:rPr>
              <a:t>i</a:t>
            </a:r>
            <a:r>
              <a:rPr sz="3200" spc="4" dirty="0">
                <a:latin typeface="Times New Roman"/>
                <a:cs typeface="Times New Roman"/>
              </a:rPr>
              <a:t>n</a:t>
            </a:r>
            <a:r>
              <a:rPr sz="3200" spc="-4" dirty="0">
                <a:latin typeface="Times New Roman"/>
                <a:cs typeface="Times New Roman"/>
              </a:rPr>
              <a:t>a</a:t>
            </a:r>
            <a:r>
              <a:rPr sz="3200" spc="4" dirty="0">
                <a:latin typeface="Times New Roman"/>
                <a:cs typeface="Times New Roman"/>
              </a:rPr>
              <a:t>c</a:t>
            </a:r>
            <a:r>
              <a:rPr sz="3200" spc="-4" dirty="0">
                <a:latin typeface="Times New Roman"/>
                <a:cs typeface="Times New Roman"/>
              </a:rPr>
              <a:t>ti</a:t>
            </a:r>
            <a:r>
              <a:rPr sz="3200" spc="4" dirty="0">
                <a:latin typeface="Times New Roman"/>
                <a:cs typeface="Times New Roman"/>
              </a:rPr>
              <a:t>va</a:t>
            </a:r>
            <a:r>
              <a:rPr sz="3200" spc="-4" dirty="0">
                <a:latin typeface="Times New Roman"/>
                <a:cs typeface="Times New Roman"/>
              </a:rPr>
              <a:t>t</a:t>
            </a:r>
            <a:r>
              <a:rPr sz="3200" spc="-14" dirty="0">
                <a:latin typeface="Times New Roman"/>
                <a:cs typeface="Times New Roman"/>
              </a:rPr>
              <a:t>i</a:t>
            </a:r>
            <a:r>
              <a:rPr sz="3200" spc="-4" dirty="0">
                <a:latin typeface="Times New Roman"/>
                <a:cs typeface="Times New Roman"/>
              </a:rPr>
              <a:t>o</a:t>
            </a:r>
            <a:r>
              <a:rPr sz="3200" dirty="0">
                <a:latin typeface="Times New Roman"/>
                <a:cs typeface="Times New Roman"/>
              </a:rPr>
              <a:t>n</a:t>
            </a:r>
          </a:p>
          <a:p>
            <a:pPr marL="12697" marR="60960">
              <a:lnSpc>
                <a:spcPct val="95825"/>
              </a:lnSpc>
            </a:pPr>
            <a:r>
              <a:rPr sz="3200" spc="4" dirty="0">
                <a:latin typeface="Times New Roman"/>
                <a:cs typeface="Times New Roman"/>
              </a:rPr>
              <a:t>ce</a:t>
            </a:r>
            <a:r>
              <a:rPr sz="3200" spc="-4" dirty="0">
                <a:latin typeface="Times New Roman"/>
                <a:cs typeface="Times New Roman"/>
              </a:rPr>
              <a:t>ll</a:t>
            </a:r>
            <a:r>
              <a:rPr sz="3200" dirty="0">
                <a:latin typeface="Times New Roman"/>
                <a:cs typeface="Times New Roman"/>
              </a:rPr>
              <a:t>s</a:t>
            </a:r>
          </a:p>
        </p:txBody>
      </p:sp>
      <p:sp>
        <p:nvSpPr>
          <p:cNvPr id="5" name="object 5"/>
          <p:cNvSpPr txBox="1"/>
          <p:nvPr/>
        </p:nvSpPr>
        <p:spPr>
          <a:xfrm>
            <a:off x="5392928" y="3364765"/>
            <a:ext cx="2705484" cy="432307"/>
          </a:xfrm>
          <a:prstGeom prst="rect">
            <a:avLst/>
          </a:prstGeom>
        </p:spPr>
        <p:txBody>
          <a:bodyPr wrap="square" lIns="0" tIns="0" rIns="0" bIns="0" rtlCol="0">
            <a:noAutofit/>
          </a:bodyPr>
          <a:lstStyle/>
          <a:p>
            <a:pPr marL="12697">
              <a:lnSpc>
                <a:spcPts val="3369"/>
              </a:lnSpc>
              <a:spcBef>
                <a:spcPts val="168"/>
              </a:spcBef>
            </a:pPr>
            <a:r>
              <a:rPr sz="3200" spc="4" dirty="0">
                <a:latin typeface="Times New Roman"/>
                <a:cs typeface="Times New Roman"/>
              </a:rPr>
              <a:t>o</a:t>
            </a:r>
            <a:r>
              <a:rPr sz="3200" dirty="0">
                <a:latin typeface="Times New Roman"/>
                <a:cs typeface="Times New Roman"/>
              </a:rPr>
              <a:t>f </a:t>
            </a:r>
            <a:r>
              <a:rPr sz="3200" spc="4" dirty="0">
                <a:solidFill>
                  <a:srgbClr val="FF0000"/>
                </a:solidFill>
                <a:latin typeface="Times New Roman"/>
                <a:cs typeface="Times New Roman"/>
              </a:rPr>
              <a:t>a</a:t>
            </a:r>
            <a:r>
              <a:rPr sz="3200" spc="-4" dirty="0">
                <a:solidFill>
                  <a:srgbClr val="FF0000"/>
                </a:solidFill>
                <a:latin typeface="Times New Roman"/>
                <a:cs typeface="Times New Roman"/>
              </a:rPr>
              <a:t>l</a:t>
            </a:r>
            <a:r>
              <a:rPr sz="3200" dirty="0">
                <a:solidFill>
                  <a:srgbClr val="FF0000"/>
                </a:solidFill>
                <a:latin typeface="Times New Roman"/>
                <a:cs typeface="Times New Roman"/>
              </a:rPr>
              <a:t>l</a:t>
            </a:r>
            <a:r>
              <a:rPr sz="3200" spc="-9" dirty="0">
                <a:latin typeface="Times New Roman"/>
                <a:cs typeface="Times New Roman"/>
              </a:rPr>
              <a:t> </a:t>
            </a:r>
            <a:r>
              <a:rPr sz="3200" spc="4" dirty="0">
                <a:solidFill>
                  <a:srgbClr val="FF0000"/>
                </a:solidFill>
                <a:latin typeface="Times New Roman"/>
                <a:cs typeface="Times New Roman"/>
              </a:rPr>
              <a:t>v</a:t>
            </a:r>
            <a:r>
              <a:rPr sz="3200" spc="-4" dirty="0">
                <a:solidFill>
                  <a:srgbClr val="FF0000"/>
                </a:solidFill>
                <a:latin typeface="Times New Roman"/>
                <a:cs typeface="Times New Roman"/>
              </a:rPr>
              <a:t>eg</a:t>
            </a:r>
            <a:r>
              <a:rPr sz="3200" spc="4" dirty="0">
                <a:solidFill>
                  <a:srgbClr val="FF0000"/>
                </a:solidFill>
                <a:latin typeface="Times New Roman"/>
                <a:cs typeface="Times New Roman"/>
              </a:rPr>
              <a:t>e</a:t>
            </a:r>
            <a:r>
              <a:rPr sz="3200" spc="-4" dirty="0">
                <a:solidFill>
                  <a:srgbClr val="FF0000"/>
                </a:solidFill>
                <a:latin typeface="Times New Roman"/>
                <a:cs typeface="Times New Roman"/>
              </a:rPr>
              <a:t>t</a:t>
            </a:r>
            <a:r>
              <a:rPr sz="3200" spc="4" dirty="0">
                <a:solidFill>
                  <a:srgbClr val="FF0000"/>
                </a:solidFill>
                <a:latin typeface="Times New Roman"/>
                <a:cs typeface="Times New Roman"/>
              </a:rPr>
              <a:t>a</a:t>
            </a:r>
            <a:r>
              <a:rPr sz="3200" spc="-4" dirty="0">
                <a:solidFill>
                  <a:srgbClr val="FF0000"/>
                </a:solidFill>
                <a:latin typeface="Times New Roman"/>
                <a:cs typeface="Times New Roman"/>
              </a:rPr>
              <a:t>tiv</a:t>
            </a:r>
            <a:r>
              <a:rPr sz="3200" dirty="0">
                <a:solidFill>
                  <a:srgbClr val="FF0000"/>
                </a:solidFill>
                <a:latin typeface="Times New Roman"/>
                <a:cs typeface="Times New Roman"/>
              </a:rPr>
              <a:t>e</a:t>
            </a:r>
          </a:p>
        </p:txBody>
      </p:sp>
      <p:sp>
        <p:nvSpPr>
          <p:cNvPr id="4" name="object 4"/>
          <p:cNvSpPr txBox="1"/>
          <p:nvPr/>
        </p:nvSpPr>
        <p:spPr>
          <a:xfrm>
            <a:off x="511556" y="4437661"/>
            <a:ext cx="228837" cy="432307"/>
          </a:xfrm>
          <a:prstGeom prst="rect">
            <a:avLst/>
          </a:prstGeom>
        </p:spPr>
        <p:txBody>
          <a:bodyPr wrap="square" lIns="0" tIns="0" rIns="0" bIns="0" rtlCol="0">
            <a:noAutofit/>
          </a:bodyPr>
          <a:lstStyle/>
          <a:p>
            <a:pPr marL="12697">
              <a:lnSpc>
                <a:spcPts val="3369"/>
              </a:lnSpc>
              <a:spcBef>
                <a:spcPts val="168"/>
              </a:spcBef>
            </a:pPr>
            <a:r>
              <a:rPr sz="3200" dirty="0">
                <a:latin typeface="Times New Roman"/>
                <a:cs typeface="Times New Roman"/>
              </a:rPr>
              <a:t>•</a:t>
            </a:r>
          </a:p>
        </p:txBody>
      </p:sp>
      <p:sp>
        <p:nvSpPr>
          <p:cNvPr id="3" name="object 3"/>
          <p:cNvSpPr txBox="1"/>
          <p:nvPr/>
        </p:nvSpPr>
        <p:spPr>
          <a:xfrm>
            <a:off x="854468" y="4437661"/>
            <a:ext cx="7781536" cy="1406143"/>
          </a:xfrm>
          <a:prstGeom prst="rect">
            <a:avLst/>
          </a:prstGeom>
        </p:spPr>
        <p:txBody>
          <a:bodyPr wrap="square" lIns="0" tIns="0" rIns="0" bIns="0" rtlCol="0">
            <a:noAutofit/>
          </a:bodyPr>
          <a:lstStyle/>
          <a:p>
            <a:pPr marL="12697" marR="57323">
              <a:lnSpc>
                <a:spcPts val="3369"/>
              </a:lnSpc>
              <a:spcBef>
                <a:spcPts val="168"/>
              </a:spcBef>
            </a:pPr>
            <a:r>
              <a:rPr sz="3200" spc="-4" dirty="0">
                <a:latin typeface="Times New Roman"/>
                <a:cs typeface="Times New Roman"/>
              </a:rPr>
              <a:t>S</a:t>
            </a:r>
            <a:r>
              <a:rPr sz="3200" spc="4" dirty="0">
                <a:latin typeface="Times New Roman"/>
                <a:cs typeface="Times New Roman"/>
              </a:rPr>
              <a:t>p</a:t>
            </a:r>
            <a:r>
              <a:rPr sz="3200" spc="-4" dirty="0">
                <a:latin typeface="Times New Roman"/>
                <a:cs typeface="Times New Roman"/>
              </a:rPr>
              <a:t>o</a:t>
            </a:r>
            <a:r>
              <a:rPr sz="3200" dirty="0">
                <a:latin typeface="Times New Roman"/>
                <a:cs typeface="Times New Roman"/>
              </a:rPr>
              <a:t>r</a:t>
            </a:r>
            <a:r>
              <a:rPr sz="3200" spc="4" dirty="0">
                <a:latin typeface="Times New Roman"/>
                <a:cs typeface="Times New Roman"/>
              </a:rPr>
              <a:t>e</a:t>
            </a:r>
            <a:r>
              <a:rPr sz="3200" dirty="0">
                <a:latin typeface="Times New Roman"/>
                <a:cs typeface="Times New Roman"/>
              </a:rPr>
              <a:t>s </a:t>
            </a:r>
            <a:r>
              <a:rPr sz="3200" spc="4" dirty="0">
                <a:latin typeface="Times New Roman"/>
                <a:cs typeface="Times New Roman"/>
              </a:rPr>
              <a:t>a</a:t>
            </a:r>
            <a:r>
              <a:rPr sz="3200" spc="-9" dirty="0">
                <a:latin typeface="Times New Roman"/>
                <a:cs typeface="Times New Roman"/>
              </a:rPr>
              <a:t>r</a:t>
            </a:r>
            <a:r>
              <a:rPr sz="3200" dirty="0">
                <a:latin typeface="Times New Roman"/>
                <a:cs typeface="Times New Roman"/>
              </a:rPr>
              <a:t>e</a:t>
            </a:r>
            <a:r>
              <a:rPr sz="3200" spc="9" dirty="0">
                <a:latin typeface="Times New Roman"/>
                <a:cs typeface="Times New Roman"/>
              </a:rPr>
              <a:t> </a:t>
            </a:r>
            <a:r>
              <a:rPr sz="3200" spc="-9" dirty="0">
                <a:latin typeface="Times New Roman"/>
                <a:cs typeface="Times New Roman"/>
              </a:rPr>
              <a:t>m</a:t>
            </a:r>
            <a:r>
              <a:rPr sz="3200" spc="4" dirty="0">
                <a:latin typeface="Times New Roman"/>
                <a:cs typeface="Times New Roman"/>
              </a:rPr>
              <a:t>o</a:t>
            </a:r>
            <a:r>
              <a:rPr sz="3200" spc="-9" dirty="0">
                <a:latin typeface="Times New Roman"/>
                <a:cs typeface="Times New Roman"/>
              </a:rPr>
              <a:t>r</a:t>
            </a:r>
            <a:r>
              <a:rPr sz="3200" dirty="0">
                <a:latin typeface="Times New Roman"/>
                <a:cs typeface="Times New Roman"/>
              </a:rPr>
              <a:t>e</a:t>
            </a:r>
            <a:r>
              <a:rPr sz="3200" spc="9" dirty="0">
                <a:latin typeface="Times New Roman"/>
                <a:cs typeface="Times New Roman"/>
              </a:rPr>
              <a:t> </a:t>
            </a:r>
            <a:r>
              <a:rPr sz="3200" spc="-9" dirty="0">
                <a:latin typeface="Times New Roman"/>
                <a:cs typeface="Times New Roman"/>
              </a:rPr>
              <a:t>r</a:t>
            </a:r>
            <a:r>
              <a:rPr sz="3200" spc="-4" dirty="0">
                <a:latin typeface="Times New Roman"/>
                <a:cs typeface="Times New Roman"/>
              </a:rPr>
              <a:t>e</a:t>
            </a:r>
            <a:r>
              <a:rPr sz="3200" dirty="0">
                <a:latin typeface="Times New Roman"/>
                <a:cs typeface="Times New Roman"/>
              </a:rPr>
              <a:t>s</a:t>
            </a:r>
            <a:r>
              <a:rPr sz="3200" spc="-4" dirty="0">
                <a:latin typeface="Times New Roman"/>
                <a:cs typeface="Times New Roman"/>
              </a:rPr>
              <a:t>i</a:t>
            </a:r>
            <a:r>
              <a:rPr sz="3200" dirty="0">
                <a:latin typeface="Times New Roman"/>
                <a:cs typeface="Times New Roman"/>
              </a:rPr>
              <a:t>s</a:t>
            </a:r>
            <a:r>
              <a:rPr sz="3200" spc="-4" dirty="0">
                <a:latin typeface="Times New Roman"/>
                <a:cs typeface="Times New Roman"/>
              </a:rPr>
              <a:t>t</a:t>
            </a:r>
            <a:r>
              <a:rPr sz="3200" spc="4" dirty="0">
                <a:latin typeface="Times New Roman"/>
                <a:cs typeface="Times New Roman"/>
              </a:rPr>
              <a:t>en</a:t>
            </a:r>
            <a:r>
              <a:rPr sz="3200" dirty="0">
                <a:latin typeface="Times New Roman"/>
                <a:cs typeface="Times New Roman"/>
              </a:rPr>
              <a:t>t </a:t>
            </a:r>
            <a:r>
              <a:rPr sz="3200" spc="-14" dirty="0">
                <a:latin typeface="Times New Roman"/>
                <a:cs typeface="Times New Roman"/>
              </a:rPr>
              <a:t>t</a:t>
            </a:r>
            <a:r>
              <a:rPr sz="3200" dirty="0">
                <a:latin typeface="Times New Roman"/>
                <a:cs typeface="Times New Roman"/>
              </a:rPr>
              <a:t>o </a:t>
            </a:r>
            <a:r>
              <a:rPr sz="3200" spc="4" dirty="0">
                <a:latin typeface="Times New Roman"/>
                <a:cs typeface="Times New Roman"/>
              </a:rPr>
              <a:t>ex</a:t>
            </a:r>
            <a:r>
              <a:rPr sz="3200" spc="-4" dirty="0">
                <a:latin typeface="Times New Roman"/>
                <a:cs typeface="Times New Roman"/>
              </a:rPr>
              <a:t>t</a:t>
            </a:r>
            <a:r>
              <a:rPr sz="3200" spc="-9" dirty="0">
                <a:latin typeface="Times New Roman"/>
                <a:cs typeface="Times New Roman"/>
              </a:rPr>
              <a:t>r</a:t>
            </a:r>
            <a:r>
              <a:rPr sz="3200" spc="4" dirty="0">
                <a:latin typeface="Times New Roman"/>
                <a:cs typeface="Times New Roman"/>
              </a:rPr>
              <a:t>e</a:t>
            </a:r>
            <a:r>
              <a:rPr sz="3200" spc="-9" dirty="0">
                <a:latin typeface="Times New Roman"/>
                <a:cs typeface="Times New Roman"/>
              </a:rPr>
              <a:t>m</a:t>
            </a:r>
            <a:r>
              <a:rPr sz="3200" dirty="0">
                <a:latin typeface="Times New Roman"/>
                <a:cs typeface="Times New Roman"/>
              </a:rPr>
              <a:t>e</a:t>
            </a:r>
          </a:p>
          <a:p>
            <a:pPr marL="12697">
              <a:lnSpc>
                <a:spcPct val="100041"/>
              </a:lnSpc>
            </a:pPr>
            <a:r>
              <a:rPr sz="3200" spc="4" dirty="0">
                <a:latin typeface="Times New Roman"/>
                <a:cs typeface="Times New Roman"/>
              </a:rPr>
              <a:t>c</a:t>
            </a:r>
            <a:r>
              <a:rPr sz="3200" spc="-4" dirty="0">
                <a:latin typeface="Times New Roman"/>
                <a:cs typeface="Times New Roman"/>
              </a:rPr>
              <a:t>o</a:t>
            </a:r>
            <a:r>
              <a:rPr sz="3200" spc="4" dirty="0">
                <a:latin typeface="Times New Roman"/>
                <a:cs typeface="Times New Roman"/>
              </a:rPr>
              <a:t>nd</a:t>
            </a:r>
            <a:r>
              <a:rPr sz="3200" spc="-4" dirty="0">
                <a:latin typeface="Times New Roman"/>
                <a:cs typeface="Times New Roman"/>
              </a:rPr>
              <a:t>it</a:t>
            </a:r>
            <a:r>
              <a:rPr sz="3200" spc="-14" dirty="0">
                <a:latin typeface="Times New Roman"/>
                <a:cs typeface="Times New Roman"/>
              </a:rPr>
              <a:t>i</a:t>
            </a:r>
            <a:r>
              <a:rPr sz="3200" spc="-4" dirty="0">
                <a:latin typeface="Times New Roman"/>
                <a:cs typeface="Times New Roman"/>
              </a:rPr>
              <a:t>on</a:t>
            </a:r>
            <a:r>
              <a:rPr sz="3200" dirty="0">
                <a:latin typeface="Times New Roman"/>
                <a:cs typeface="Times New Roman"/>
              </a:rPr>
              <a:t>s </a:t>
            </a:r>
            <a:r>
              <a:rPr sz="3200" spc="-4" dirty="0">
                <a:latin typeface="Times New Roman"/>
                <a:cs typeface="Times New Roman"/>
              </a:rPr>
              <a:t>li</a:t>
            </a:r>
            <a:r>
              <a:rPr sz="3200" spc="4" dirty="0">
                <a:latin typeface="Times New Roman"/>
                <a:cs typeface="Times New Roman"/>
              </a:rPr>
              <a:t>k</a:t>
            </a:r>
            <a:r>
              <a:rPr sz="3200" dirty="0">
                <a:latin typeface="Times New Roman"/>
                <a:cs typeface="Times New Roman"/>
              </a:rPr>
              <a:t>e </a:t>
            </a:r>
            <a:r>
              <a:rPr sz="3200" spc="4" dirty="0">
                <a:latin typeface="Times New Roman"/>
                <a:cs typeface="Times New Roman"/>
              </a:rPr>
              <a:t>h</a:t>
            </a:r>
            <a:r>
              <a:rPr sz="3200" spc="-14" dirty="0">
                <a:latin typeface="Times New Roman"/>
                <a:cs typeface="Times New Roman"/>
              </a:rPr>
              <a:t>i</a:t>
            </a:r>
            <a:r>
              <a:rPr sz="3200" spc="-4" dirty="0">
                <a:latin typeface="Times New Roman"/>
                <a:cs typeface="Times New Roman"/>
              </a:rPr>
              <a:t>g</a:t>
            </a:r>
            <a:r>
              <a:rPr sz="3200" dirty="0">
                <a:latin typeface="Times New Roman"/>
                <a:cs typeface="Times New Roman"/>
              </a:rPr>
              <a:t>h</a:t>
            </a:r>
            <a:r>
              <a:rPr sz="3200" spc="9" dirty="0">
                <a:latin typeface="Times New Roman"/>
                <a:cs typeface="Times New Roman"/>
              </a:rPr>
              <a:t> </a:t>
            </a:r>
            <a:r>
              <a:rPr sz="3200" spc="-4" dirty="0">
                <a:latin typeface="Times New Roman"/>
                <a:cs typeface="Times New Roman"/>
              </a:rPr>
              <a:t>te</a:t>
            </a:r>
            <a:r>
              <a:rPr sz="3200" spc="-9" dirty="0">
                <a:latin typeface="Times New Roman"/>
                <a:cs typeface="Times New Roman"/>
              </a:rPr>
              <a:t>m</a:t>
            </a:r>
            <a:r>
              <a:rPr sz="3200" spc="4" dirty="0">
                <a:latin typeface="Times New Roman"/>
                <a:cs typeface="Times New Roman"/>
              </a:rPr>
              <a:t>pe</a:t>
            </a:r>
            <a:r>
              <a:rPr sz="3200" spc="-9" dirty="0">
                <a:latin typeface="Times New Roman"/>
                <a:cs typeface="Times New Roman"/>
              </a:rPr>
              <a:t>r</a:t>
            </a:r>
            <a:r>
              <a:rPr sz="3200" spc="4" dirty="0">
                <a:latin typeface="Times New Roman"/>
                <a:cs typeface="Times New Roman"/>
              </a:rPr>
              <a:t>a</a:t>
            </a:r>
            <a:r>
              <a:rPr sz="3200" spc="-4" dirty="0">
                <a:latin typeface="Times New Roman"/>
                <a:cs typeface="Times New Roman"/>
              </a:rPr>
              <a:t>t</a:t>
            </a:r>
            <a:r>
              <a:rPr sz="3200" spc="4" dirty="0">
                <a:latin typeface="Times New Roman"/>
                <a:cs typeface="Times New Roman"/>
              </a:rPr>
              <a:t>u</a:t>
            </a:r>
            <a:r>
              <a:rPr sz="3200" spc="-9" dirty="0">
                <a:latin typeface="Times New Roman"/>
                <a:cs typeface="Times New Roman"/>
              </a:rPr>
              <a:t>r</a:t>
            </a:r>
            <a:r>
              <a:rPr sz="3200" spc="4" dirty="0">
                <a:latin typeface="Times New Roman"/>
                <a:cs typeface="Times New Roman"/>
              </a:rPr>
              <a:t>e</a:t>
            </a:r>
            <a:r>
              <a:rPr sz="3200" dirty="0">
                <a:latin typeface="Times New Roman"/>
                <a:cs typeface="Times New Roman"/>
              </a:rPr>
              <a:t>, </a:t>
            </a:r>
            <a:r>
              <a:rPr sz="3200" spc="4" dirty="0">
                <a:latin typeface="Times New Roman"/>
                <a:cs typeface="Times New Roman"/>
              </a:rPr>
              <a:t>h</a:t>
            </a:r>
            <a:r>
              <a:rPr sz="3200" spc="-14" dirty="0">
                <a:latin typeface="Times New Roman"/>
                <a:cs typeface="Times New Roman"/>
              </a:rPr>
              <a:t>i</a:t>
            </a:r>
            <a:r>
              <a:rPr sz="3200" spc="-4" dirty="0">
                <a:latin typeface="Times New Roman"/>
                <a:cs typeface="Times New Roman"/>
              </a:rPr>
              <a:t>g</a:t>
            </a:r>
            <a:r>
              <a:rPr sz="3200" dirty="0">
                <a:latin typeface="Times New Roman"/>
                <a:cs typeface="Times New Roman"/>
              </a:rPr>
              <a:t>h</a:t>
            </a:r>
            <a:r>
              <a:rPr lang="en-US" sz="3200" dirty="0">
                <a:latin typeface="Times New Roman"/>
                <a:cs typeface="Times New Roman"/>
              </a:rPr>
              <a:t> </a:t>
            </a:r>
            <a:r>
              <a:rPr sz="3200" spc="4" dirty="0">
                <a:latin typeface="Times New Roman"/>
                <a:cs typeface="Times New Roman"/>
              </a:rPr>
              <a:t>p</a:t>
            </a:r>
            <a:r>
              <a:rPr sz="3200" dirty="0">
                <a:latin typeface="Times New Roman"/>
                <a:cs typeface="Times New Roman"/>
              </a:rPr>
              <a:t>r</a:t>
            </a:r>
            <a:r>
              <a:rPr sz="3200" spc="4" dirty="0">
                <a:latin typeface="Times New Roman"/>
                <a:cs typeface="Times New Roman"/>
              </a:rPr>
              <a:t>e</a:t>
            </a:r>
            <a:r>
              <a:rPr sz="3200" dirty="0">
                <a:latin typeface="Times New Roman"/>
                <a:cs typeface="Times New Roman"/>
              </a:rPr>
              <a:t>s</a:t>
            </a:r>
            <a:r>
              <a:rPr sz="3200" spc="-9" dirty="0">
                <a:latin typeface="Times New Roman"/>
                <a:cs typeface="Times New Roman"/>
              </a:rPr>
              <a:t>s</a:t>
            </a:r>
            <a:r>
              <a:rPr sz="3200" spc="4" dirty="0">
                <a:latin typeface="Times New Roman"/>
                <a:cs typeface="Times New Roman"/>
              </a:rPr>
              <a:t>u</a:t>
            </a:r>
            <a:r>
              <a:rPr sz="3200" dirty="0">
                <a:latin typeface="Times New Roman"/>
                <a:cs typeface="Times New Roman"/>
              </a:rPr>
              <a:t>r</a:t>
            </a:r>
            <a:r>
              <a:rPr sz="3200" spc="-4" dirty="0">
                <a:latin typeface="Times New Roman"/>
                <a:cs typeface="Times New Roman"/>
              </a:rPr>
              <a:t>e</a:t>
            </a:r>
            <a:r>
              <a:rPr sz="3200" dirty="0">
                <a:latin typeface="Times New Roman"/>
                <a:cs typeface="Times New Roman"/>
              </a:rPr>
              <a:t>, </a:t>
            </a:r>
            <a:r>
              <a:rPr sz="3200" spc="-4" dirty="0">
                <a:latin typeface="Times New Roman"/>
                <a:cs typeface="Times New Roman"/>
              </a:rPr>
              <a:t>l</a:t>
            </a:r>
            <a:r>
              <a:rPr sz="3200" spc="4" dirty="0">
                <a:latin typeface="Times New Roman"/>
                <a:cs typeface="Times New Roman"/>
              </a:rPr>
              <a:t>o</a:t>
            </a:r>
            <a:r>
              <a:rPr sz="3200" dirty="0">
                <a:latin typeface="Times New Roman"/>
                <a:cs typeface="Times New Roman"/>
              </a:rPr>
              <a:t>w </a:t>
            </a:r>
            <a:r>
              <a:rPr sz="3200" spc="4" dirty="0">
                <a:latin typeface="Times New Roman"/>
                <a:cs typeface="Times New Roman"/>
              </a:rPr>
              <a:t>p</a:t>
            </a:r>
            <a:r>
              <a:rPr sz="3200" spc="-9" dirty="0">
                <a:latin typeface="Times New Roman"/>
                <a:cs typeface="Times New Roman"/>
              </a:rPr>
              <a:t>H,</a:t>
            </a:r>
            <a:r>
              <a:rPr sz="3200" dirty="0">
                <a:latin typeface="Times New Roman"/>
                <a:cs typeface="Times New Roman"/>
              </a:rPr>
              <a:t>…</a:t>
            </a:r>
          </a:p>
        </p:txBody>
      </p:sp>
      <p:sp>
        <p:nvSpPr>
          <p:cNvPr id="2" name="object 2"/>
          <p:cNvSpPr txBox="1"/>
          <p:nvPr/>
        </p:nvSpPr>
        <p:spPr>
          <a:xfrm>
            <a:off x="8009632" y="5941392"/>
            <a:ext cx="141287" cy="203707"/>
          </a:xfrm>
          <a:prstGeom prst="rect">
            <a:avLst/>
          </a:prstGeom>
        </p:spPr>
        <p:txBody>
          <a:bodyPr wrap="square" lIns="0" tIns="0" rIns="0" bIns="0" rtlCol="0">
            <a:noAutofit/>
          </a:bodyPr>
          <a:lstStyle/>
          <a:p>
            <a:pPr marL="12697">
              <a:lnSpc>
                <a:spcPts val="1535"/>
              </a:lnSpc>
              <a:spcBef>
                <a:spcPts val="76"/>
              </a:spcBef>
            </a:pPr>
            <a:endParaRPr sz="1400" dirty="0">
              <a:latin typeface="Times New Roman"/>
              <a:cs typeface="Times New Roman"/>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3794" name="Object 4"/>
          <p:cNvGraphicFramePr>
            <a:graphicFrameLocks noChangeAspect="1"/>
          </p:cNvGraphicFramePr>
          <p:nvPr/>
        </p:nvGraphicFramePr>
        <p:xfrm>
          <a:off x="1223433" y="0"/>
          <a:ext cx="5829300" cy="656008"/>
        </p:xfrm>
        <a:graphic>
          <a:graphicData uri="http://schemas.openxmlformats.org/presentationml/2006/ole">
            <mc:AlternateContent xmlns:mc="http://schemas.openxmlformats.org/markup-compatibility/2006">
              <mc:Choice xmlns:v="urn:schemas-microsoft-com:vml" Requires="v">
                <p:oleObj spid="_x0000_s25234" name="Equation" r:id="rId3" imgW="2032000" imgH="241300" progId="Equation.3">
                  <p:embed/>
                </p:oleObj>
              </mc:Choice>
              <mc:Fallback>
                <p:oleObj name="Equation" r:id="rId3" imgW="2032000" imgH="241300" progId="Equation.3">
                  <p:embed/>
                  <p:pic>
                    <p:nvPicPr>
                      <p:cNvPr id="0" name="Picture 26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3433" y="0"/>
                        <a:ext cx="5829300" cy="65600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3795" name="Object 5"/>
          <p:cNvGraphicFramePr>
            <a:graphicFrameLocks noChangeAspect="1"/>
          </p:cNvGraphicFramePr>
          <p:nvPr/>
        </p:nvGraphicFramePr>
        <p:xfrm>
          <a:off x="4246055" y="2181016"/>
          <a:ext cx="2403387" cy="656008"/>
        </p:xfrm>
        <a:graphic>
          <a:graphicData uri="http://schemas.openxmlformats.org/presentationml/2006/ole">
            <mc:AlternateContent xmlns:mc="http://schemas.openxmlformats.org/markup-compatibility/2006">
              <mc:Choice xmlns:v="urn:schemas-microsoft-com:vml" Requires="v">
                <p:oleObj spid="_x0000_s25235" name="Equation" r:id="rId5" imgW="838200" imgH="241300" progId="Equation.3">
                  <p:embed/>
                </p:oleObj>
              </mc:Choice>
              <mc:Fallback>
                <p:oleObj name="Equation" r:id="rId5" imgW="838200" imgH="241300" progId="Equation.3">
                  <p:embed/>
                  <p:pic>
                    <p:nvPicPr>
                      <p:cNvPr id="0" name="Picture 26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6055" y="2181016"/>
                        <a:ext cx="2403387" cy="65600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3796" name="Object 6"/>
          <p:cNvGraphicFramePr>
            <a:graphicFrameLocks noChangeAspect="1"/>
          </p:cNvGraphicFramePr>
          <p:nvPr/>
        </p:nvGraphicFramePr>
        <p:xfrm>
          <a:off x="1223441" y="2181016"/>
          <a:ext cx="2257954" cy="656008"/>
        </p:xfrm>
        <a:graphic>
          <a:graphicData uri="http://schemas.openxmlformats.org/presentationml/2006/ole">
            <mc:AlternateContent xmlns:mc="http://schemas.openxmlformats.org/markup-compatibility/2006">
              <mc:Choice xmlns:v="urn:schemas-microsoft-com:vml" Requires="v">
                <p:oleObj spid="_x0000_s25236" name="Equation" r:id="rId7" imgW="787400" imgH="241300" progId="Equation.3">
                  <p:embed/>
                </p:oleObj>
              </mc:Choice>
              <mc:Fallback>
                <p:oleObj name="Equation" r:id="rId7" imgW="787400" imgH="241300" progId="Equation.3">
                  <p:embed/>
                  <p:pic>
                    <p:nvPicPr>
                      <p:cNvPr id="0" name="Picture 267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3441" y="2181016"/>
                        <a:ext cx="2257954" cy="65600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3797" name="Object 7"/>
          <p:cNvGraphicFramePr>
            <a:graphicFrameLocks noChangeAspect="1"/>
          </p:cNvGraphicFramePr>
          <p:nvPr/>
        </p:nvGraphicFramePr>
        <p:xfrm>
          <a:off x="1223433" y="1431290"/>
          <a:ext cx="4659842" cy="621930"/>
        </p:xfrm>
        <a:graphic>
          <a:graphicData uri="http://schemas.openxmlformats.org/presentationml/2006/ole">
            <mc:AlternateContent xmlns:mc="http://schemas.openxmlformats.org/markup-compatibility/2006">
              <mc:Choice xmlns:v="urn:schemas-microsoft-com:vml" Requires="v">
                <p:oleObj spid="_x0000_s25237" name="Equation" r:id="rId9" imgW="1625600" imgH="228600" progId="Equation.3">
                  <p:embed/>
                </p:oleObj>
              </mc:Choice>
              <mc:Fallback>
                <p:oleObj name="Equation" r:id="rId9" imgW="1625600" imgH="228600" progId="Equation.3">
                  <p:embed/>
                  <p:pic>
                    <p:nvPicPr>
                      <p:cNvPr id="0" name="Picture 267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23433" y="1431290"/>
                        <a:ext cx="4659842" cy="62193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1448" name="Text Box 8"/>
          <p:cNvSpPr txBox="1">
            <a:spLocks noChangeArrowheads="1"/>
          </p:cNvSpPr>
          <p:nvPr/>
        </p:nvSpPr>
        <p:spPr bwMode="auto">
          <a:xfrm>
            <a:off x="203205" y="726925"/>
            <a:ext cx="8839194" cy="454514"/>
          </a:xfrm>
          <a:prstGeom prst="rect">
            <a:avLst/>
          </a:prstGeom>
          <a:noFill/>
          <a:ln w="9525">
            <a:noFill/>
            <a:miter lim="800000"/>
            <a:headEnd/>
            <a:tailEnd/>
          </a:ln>
          <a:effectLst/>
        </p:spPr>
        <p:txBody>
          <a:bodyPr wrap="square" lIns="84362" tIns="42179" rIns="84362" bIns="42179">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843628" eaLnBrk="1" fontAlgn="base" hangingPunct="1">
              <a:spcBef>
                <a:spcPct val="50000"/>
              </a:spcBef>
              <a:spcAft>
                <a:spcPct val="0"/>
              </a:spcAft>
              <a:defRPr/>
            </a:pPr>
            <a:r>
              <a:rPr lang="en-US" altLang="en-US" b="1" dirty="0" smtClean="0">
                <a:latin typeface="+mj-lt"/>
              </a:rPr>
              <a:t>N</a:t>
            </a:r>
            <a:r>
              <a:rPr lang="en-US" altLang="en-US" b="1" baseline="-25000" dirty="0" smtClean="0">
                <a:latin typeface="+mj-lt"/>
              </a:rPr>
              <a:t>o</a:t>
            </a:r>
            <a:r>
              <a:rPr lang="en-US" altLang="en-US" b="1" dirty="0" smtClean="0">
                <a:latin typeface="+mj-lt"/>
              </a:rPr>
              <a:t> = 10</a:t>
            </a:r>
            <a:r>
              <a:rPr lang="en-US" altLang="en-US" b="1" baseline="30000" dirty="0" smtClean="0">
                <a:latin typeface="+mj-lt"/>
              </a:rPr>
              <a:t>6</a:t>
            </a:r>
            <a:r>
              <a:rPr lang="en-US" altLang="en-US" b="1" dirty="0" smtClean="0">
                <a:latin typeface="+mj-lt"/>
              </a:rPr>
              <a:t>X1000X10000 =10</a:t>
            </a:r>
            <a:r>
              <a:rPr lang="en-US" altLang="en-US" b="1" baseline="30000" dirty="0" smtClean="0">
                <a:latin typeface="+mj-lt"/>
              </a:rPr>
              <a:t>13</a:t>
            </a:r>
            <a:r>
              <a:rPr lang="en-US" altLang="en-US" b="1" baseline="30000" dirty="0" smtClean="0">
                <a:solidFill>
                  <a:srgbClr val="FF0000"/>
                </a:solidFill>
                <a:effectLst>
                  <a:outerShdw blurRad="38100" dist="38100" dir="2700000" algn="tl">
                    <a:srgbClr val="000000"/>
                  </a:outerShdw>
                </a:effectLst>
                <a:latin typeface="Bookman Old Style" pitchFamily="18" charset="0"/>
              </a:rPr>
              <a:t>			</a:t>
            </a:r>
            <a:r>
              <a:rPr lang="en-US" altLang="en-US" b="1" dirty="0" err="1" smtClean="0">
                <a:latin typeface="+mj-lt"/>
              </a:rPr>
              <a:t>N</a:t>
            </a:r>
            <a:r>
              <a:rPr lang="en-US" altLang="en-US" b="1" baseline="-25000" dirty="0" err="1" smtClean="0">
                <a:latin typeface="+mj-lt"/>
              </a:rPr>
              <a:t>t</a:t>
            </a:r>
            <a:r>
              <a:rPr lang="en-US" altLang="en-US" b="1" dirty="0" smtClean="0">
                <a:latin typeface="+mj-lt"/>
              </a:rPr>
              <a:t>=0.001</a:t>
            </a:r>
          </a:p>
        </p:txBody>
      </p:sp>
      <p:graphicFrame>
        <p:nvGraphicFramePr>
          <p:cNvPr id="33799" name="Object 9"/>
          <p:cNvGraphicFramePr>
            <a:graphicFrameLocks noChangeAspect="1"/>
          </p:cNvGraphicFramePr>
          <p:nvPr/>
        </p:nvGraphicFramePr>
        <p:xfrm>
          <a:off x="1223435" y="3755717"/>
          <a:ext cx="5539935" cy="656008"/>
        </p:xfrm>
        <a:graphic>
          <a:graphicData uri="http://schemas.openxmlformats.org/presentationml/2006/ole">
            <mc:AlternateContent xmlns:mc="http://schemas.openxmlformats.org/markup-compatibility/2006">
              <mc:Choice xmlns:v="urn:schemas-microsoft-com:vml" Requires="v">
                <p:oleObj spid="_x0000_s25238" name="Equation" r:id="rId11" imgW="1930400" imgH="241300" progId="Equation.3">
                  <p:embed/>
                </p:oleObj>
              </mc:Choice>
              <mc:Fallback>
                <p:oleObj name="Equation" r:id="rId11" imgW="1930400" imgH="241300" progId="Equation.3">
                  <p:embed/>
                  <p:pic>
                    <p:nvPicPr>
                      <p:cNvPr id="0" name="Picture 267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23435" y="3755717"/>
                        <a:ext cx="5539935" cy="65600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3800" name="Object 10"/>
          <p:cNvGraphicFramePr>
            <a:graphicFrameLocks noChangeAspect="1"/>
          </p:cNvGraphicFramePr>
          <p:nvPr/>
        </p:nvGraphicFramePr>
        <p:xfrm>
          <a:off x="1223433" y="2930737"/>
          <a:ext cx="5793317" cy="656008"/>
        </p:xfrm>
        <a:graphic>
          <a:graphicData uri="http://schemas.openxmlformats.org/presentationml/2006/ole">
            <mc:AlternateContent xmlns:mc="http://schemas.openxmlformats.org/markup-compatibility/2006">
              <mc:Choice xmlns:v="urn:schemas-microsoft-com:vml" Requires="v">
                <p:oleObj spid="_x0000_s25239" name="Equation" r:id="rId13" imgW="2019300" imgH="241300" progId="Equation.3">
                  <p:embed/>
                </p:oleObj>
              </mc:Choice>
              <mc:Fallback>
                <p:oleObj name="Equation" r:id="rId13" imgW="2019300" imgH="241300" progId="Equation.3">
                  <p:embed/>
                  <p:pic>
                    <p:nvPicPr>
                      <p:cNvPr id="0" name="Picture 267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23433" y="2930737"/>
                        <a:ext cx="5793317" cy="65600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3801" name="Object 11"/>
          <p:cNvGraphicFramePr>
            <a:graphicFrameLocks noChangeAspect="1"/>
          </p:cNvGraphicFramePr>
          <p:nvPr/>
        </p:nvGraphicFramePr>
        <p:xfrm>
          <a:off x="1223433" y="4617636"/>
          <a:ext cx="2164997" cy="627609"/>
        </p:xfrm>
        <a:graphic>
          <a:graphicData uri="http://schemas.openxmlformats.org/presentationml/2006/ole">
            <mc:AlternateContent xmlns:mc="http://schemas.openxmlformats.org/markup-compatibility/2006">
              <mc:Choice xmlns:v="urn:schemas-microsoft-com:vml" Requires="v">
                <p:oleObj spid="_x0000_s25240" name="Equation" r:id="rId15" imgW="787400" imgH="241300" progId="Equation.3">
                  <p:embed/>
                </p:oleObj>
              </mc:Choice>
              <mc:Fallback>
                <p:oleObj name="Equation" r:id="rId15" imgW="787400" imgH="241300" progId="Equation.3">
                  <p:embed/>
                  <p:pic>
                    <p:nvPicPr>
                      <p:cNvPr id="0" name="Picture 268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223433" y="4617636"/>
                        <a:ext cx="2164997" cy="627609"/>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3802" name="Object 12"/>
          <p:cNvGraphicFramePr>
            <a:graphicFrameLocks noChangeAspect="1"/>
          </p:cNvGraphicFramePr>
          <p:nvPr/>
        </p:nvGraphicFramePr>
        <p:xfrm>
          <a:off x="1223455" y="5452533"/>
          <a:ext cx="4225043" cy="461478"/>
        </p:xfrm>
        <a:graphic>
          <a:graphicData uri="http://schemas.openxmlformats.org/presentationml/2006/ole">
            <mc:AlternateContent xmlns:mc="http://schemas.openxmlformats.org/markup-compatibility/2006">
              <mc:Choice xmlns:v="urn:schemas-microsoft-com:vml" Requires="v">
                <p:oleObj spid="_x0000_s25241" name="Equation" r:id="rId17" imgW="1536033" imgH="177723" progId="Equation.3">
                  <p:embed/>
                </p:oleObj>
              </mc:Choice>
              <mc:Fallback>
                <p:oleObj name="Equation" r:id="rId17" imgW="1536033" imgH="177723" progId="Equation.3">
                  <p:embed/>
                  <p:pic>
                    <p:nvPicPr>
                      <p:cNvPr id="0" name="Picture 268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223455" y="5452533"/>
                        <a:ext cx="4225043" cy="46147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971482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fade">
                                      <p:cBhvr>
                                        <p:cTn id="7" dur="1000"/>
                                        <p:tgtEl>
                                          <p:spTgt spid="33794"/>
                                        </p:tgtEl>
                                      </p:cBhvr>
                                    </p:animEffect>
                                    <p:anim calcmode="lin" valueType="num">
                                      <p:cBhvr>
                                        <p:cTn id="8" dur="1000" fill="hold"/>
                                        <p:tgtEl>
                                          <p:spTgt spid="33794"/>
                                        </p:tgtEl>
                                        <p:attrNameLst>
                                          <p:attrName>ppt_x</p:attrName>
                                        </p:attrNameLst>
                                      </p:cBhvr>
                                      <p:tavLst>
                                        <p:tav tm="0">
                                          <p:val>
                                            <p:strVal val="#ppt_x"/>
                                          </p:val>
                                        </p:tav>
                                        <p:tav tm="100000">
                                          <p:val>
                                            <p:strVal val="#ppt_x"/>
                                          </p:val>
                                        </p:tav>
                                      </p:tavLst>
                                    </p:anim>
                                    <p:anim calcmode="lin" valueType="num">
                                      <p:cBhvr>
                                        <p:cTn id="9" dur="1000" fill="hold"/>
                                        <p:tgtEl>
                                          <p:spTgt spid="3379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1448"/>
                                        </p:tgtEl>
                                        <p:attrNameLst>
                                          <p:attrName>style.visibility</p:attrName>
                                        </p:attrNameLst>
                                      </p:cBhvr>
                                      <p:to>
                                        <p:strVal val="visible"/>
                                      </p:to>
                                    </p:set>
                                    <p:animEffect transition="in" filter="fade">
                                      <p:cBhvr>
                                        <p:cTn id="14" dur="1000"/>
                                        <p:tgtEl>
                                          <p:spTgt spid="61448"/>
                                        </p:tgtEl>
                                      </p:cBhvr>
                                    </p:animEffect>
                                    <p:anim calcmode="lin" valueType="num">
                                      <p:cBhvr>
                                        <p:cTn id="15" dur="1000" fill="hold"/>
                                        <p:tgtEl>
                                          <p:spTgt spid="61448"/>
                                        </p:tgtEl>
                                        <p:attrNameLst>
                                          <p:attrName>ppt_x</p:attrName>
                                        </p:attrNameLst>
                                      </p:cBhvr>
                                      <p:tavLst>
                                        <p:tav tm="0">
                                          <p:val>
                                            <p:strVal val="#ppt_x"/>
                                          </p:val>
                                        </p:tav>
                                        <p:tav tm="100000">
                                          <p:val>
                                            <p:strVal val="#ppt_x"/>
                                          </p:val>
                                        </p:tav>
                                      </p:tavLst>
                                    </p:anim>
                                    <p:anim calcmode="lin" valueType="num">
                                      <p:cBhvr>
                                        <p:cTn id="16" dur="1000" fill="hold"/>
                                        <p:tgtEl>
                                          <p:spTgt spid="6144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3797"/>
                                        </p:tgtEl>
                                        <p:attrNameLst>
                                          <p:attrName>style.visibility</p:attrName>
                                        </p:attrNameLst>
                                      </p:cBhvr>
                                      <p:to>
                                        <p:strVal val="visible"/>
                                      </p:to>
                                    </p:set>
                                    <p:animEffect transition="in" filter="fade">
                                      <p:cBhvr>
                                        <p:cTn id="21" dur="1000"/>
                                        <p:tgtEl>
                                          <p:spTgt spid="33797"/>
                                        </p:tgtEl>
                                      </p:cBhvr>
                                    </p:animEffect>
                                    <p:anim calcmode="lin" valueType="num">
                                      <p:cBhvr>
                                        <p:cTn id="22" dur="1000" fill="hold"/>
                                        <p:tgtEl>
                                          <p:spTgt spid="33797"/>
                                        </p:tgtEl>
                                        <p:attrNameLst>
                                          <p:attrName>ppt_x</p:attrName>
                                        </p:attrNameLst>
                                      </p:cBhvr>
                                      <p:tavLst>
                                        <p:tav tm="0">
                                          <p:val>
                                            <p:strVal val="#ppt_x"/>
                                          </p:val>
                                        </p:tav>
                                        <p:tav tm="100000">
                                          <p:val>
                                            <p:strVal val="#ppt_x"/>
                                          </p:val>
                                        </p:tav>
                                      </p:tavLst>
                                    </p:anim>
                                    <p:anim calcmode="lin" valueType="num">
                                      <p:cBhvr>
                                        <p:cTn id="23" dur="1000" fill="hold"/>
                                        <p:tgtEl>
                                          <p:spTgt spid="3379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3796"/>
                                        </p:tgtEl>
                                        <p:attrNameLst>
                                          <p:attrName>style.visibility</p:attrName>
                                        </p:attrNameLst>
                                      </p:cBhvr>
                                      <p:to>
                                        <p:strVal val="visible"/>
                                      </p:to>
                                    </p:set>
                                    <p:animEffect transition="in" filter="fade">
                                      <p:cBhvr>
                                        <p:cTn id="28" dur="1000"/>
                                        <p:tgtEl>
                                          <p:spTgt spid="33796"/>
                                        </p:tgtEl>
                                      </p:cBhvr>
                                    </p:animEffect>
                                    <p:anim calcmode="lin" valueType="num">
                                      <p:cBhvr>
                                        <p:cTn id="29" dur="1000" fill="hold"/>
                                        <p:tgtEl>
                                          <p:spTgt spid="33796"/>
                                        </p:tgtEl>
                                        <p:attrNameLst>
                                          <p:attrName>ppt_x</p:attrName>
                                        </p:attrNameLst>
                                      </p:cBhvr>
                                      <p:tavLst>
                                        <p:tav tm="0">
                                          <p:val>
                                            <p:strVal val="#ppt_x"/>
                                          </p:val>
                                        </p:tav>
                                        <p:tav tm="100000">
                                          <p:val>
                                            <p:strVal val="#ppt_x"/>
                                          </p:val>
                                        </p:tav>
                                      </p:tavLst>
                                    </p:anim>
                                    <p:anim calcmode="lin" valueType="num">
                                      <p:cBhvr>
                                        <p:cTn id="30" dur="1000" fill="hold"/>
                                        <p:tgtEl>
                                          <p:spTgt spid="3379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3795"/>
                                        </p:tgtEl>
                                        <p:attrNameLst>
                                          <p:attrName>style.visibility</p:attrName>
                                        </p:attrNameLst>
                                      </p:cBhvr>
                                      <p:to>
                                        <p:strVal val="visible"/>
                                      </p:to>
                                    </p:set>
                                    <p:animEffect transition="in" filter="fade">
                                      <p:cBhvr>
                                        <p:cTn id="35" dur="1000"/>
                                        <p:tgtEl>
                                          <p:spTgt spid="33795"/>
                                        </p:tgtEl>
                                      </p:cBhvr>
                                    </p:animEffect>
                                    <p:anim calcmode="lin" valueType="num">
                                      <p:cBhvr>
                                        <p:cTn id="36" dur="1000" fill="hold"/>
                                        <p:tgtEl>
                                          <p:spTgt spid="33795"/>
                                        </p:tgtEl>
                                        <p:attrNameLst>
                                          <p:attrName>ppt_x</p:attrName>
                                        </p:attrNameLst>
                                      </p:cBhvr>
                                      <p:tavLst>
                                        <p:tav tm="0">
                                          <p:val>
                                            <p:strVal val="#ppt_x"/>
                                          </p:val>
                                        </p:tav>
                                        <p:tav tm="100000">
                                          <p:val>
                                            <p:strVal val="#ppt_x"/>
                                          </p:val>
                                        </p:tav>
                                      </p:tavLst>
                                    </p:anim>
                                    <p:anim calcmode="lin" valueType="num">
                                      <p:cBhvr>
                                        <p:cTn id="37" dur="1000" fill="hold"/>
                                        <p:tgtEl>
                                          <p:spTgt spid="3379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3800"/>
                                        </p:tgtEl>
                                        <p:attrNameLst>
                                          <p:attrName>style.visibility</p:attrName>
                                        </p:attrNameLst>
                                      </p:cBhvr>
                                      <p:to>
                                        <p:strVal val="visible"/>
                                      </p:to>
                                    </p:set>
                                    <p:animEffect transition="in" filter="fade">
                                      <p:cBhvr>
                                        <p:cTn id="42" dur="1000"/>
                                        <p:tgtEl>
                                          <p:spTgt spid="33800"/>
                                        </p:tgtEl>
                                      </p:cBhvr>
                                    </p:animEffect>
                                    <p:anim calcmode="lin" valueType="num">
                                      <p:cBhvr>
                                        <p:cTn id="43" dur="1000" fill="hold"/>
                                        <p:tgtEl>
                                          <p:spTgt spid="33800"/>
                                        </p:tgtEl>
                                        <p:attrNameLst>
                                          <p:attrName>ppt_x</p:attrName>
                                        </p:attrNameLst>
                                      </p:cBhvr>
                                      <p:tavLst>
                                        <p:tav tm="0">
                                          <p:val>
                                            <p:strVal val="#ppt_x"/>
                                          </p:val>
                                        </p:tav>
                                        <p:tav tm="100000">
                                          <p:val>
                                            <p:strVal val="#ppt_x"/>
                                          </p:val>
                                        </p:tav>
                                      </p:tavLst>
                                    </p:anim>
                                    <p:anim calcmode="lin" valueType="num">
                                      <p:cBhvr>
                                        <p:cTn id="44" dur="1000" fill="hold"/>
                                        <p:tgtEl>
                                          <p:spTgt spid="3380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3799"/>
                                        </p:tgtEl>
                                        <p:attrNameLst>
                                          <p:attrName>style.visibility</p:attrName>
                                        </p:attrNameLst>
                                      </p:cBhvr>
                                      <p:to>
                                        <p:strVal val="visible"/>
                                      </p:to>
                                    </p:set>
                                    <p:animEffect transition="in" filter="fade">
                                      <p:cBhvr>
                                        <p:cTn id="49" dur="1000"/>
                                        <p:tgtEl>
                                          <p:spTgt spid="33799"/>
                                        </p:tgtEl>
                                      </p:cBhvr>
                                    </p:animEffect>
                                    <p:anim calcmode="lin" valueType="num">
                                      <p:cBhvr>
                                        <p:cTn id="50" dur="1000" fill="hold"/>
                                        <p:tgtEl>
                                          <p:spTgt spid="33799"/>
                                        </p:tgtEl>
                                        <p:attrNameLst>
                                          <p:attrName>ppt_x</p:attrName>
                                        </p:attrNameLst>
                                      </p:cBhvr>
                                      <p:tavLst>
                                        <p:tav tm="0">
                                          <p:val>
                                            <p:strVal val="#ppt_x"/>
                                          </p:val>
                                        </p:tav>
                                        <p:tav tm="100000">
                                          <p:val>
                                            <p:strVal val="#ppt_x"/>
                                          </p:val>
                                        </p:tav>
                                      </p:tavLst>
                                    </p:anim>
                                    <p:anim calcmode="lin" valueType="num">
                                      <p:cBhvr>
                                        <p:cTn id="51" dur="1000" fill="hold"/>
                                        <p:tgtEl>
                                          <p:spTgt spid="3379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3801"/>
                                        </p:tgtEl>
                                        <p:attrNameLst>
                                          <p:attrName>style.visibility</p:attrName>
                                        </p:attrNameLst>
                                      </p:cBhvr>
                                      <p:to>
                                        <p:strVal val="visible"/>
                                      </p:to>
                                    </p:set>
                                    <p:animEffect transition="in" filter="fade">
                                      <p:cBhvr>
                                        <p:cTn id="56" dur="1000"/>
                                        <p:tgtEl>
                                          <p:spTgt spid="33801"/>
                                        </p:tgtEl>
                                      </p:cBhvr>
                                    </p:animEffect>
                                    <p:anim calcmode="lin" valueType="num">
                                      <p:cBhvr>
                                        <p:cTn id="57" dur="1000" fill="hold"/>
                                        <p:tgtEl>
                                          <p:spTgt spid="33801"/>
                                        </p:tgtEl>
                                        <p:attrNameLst>
                                          <p:attrName>ppt_x</p:attrName>
                                        </p:attrNameLst>
                                      </p:cBhvr>
                                      <p:tavLst>
                                        <p:tav tm="0">
                                          <p:val>
                                            <p:strVal val="#ppt_x"/>
                                          </p:val>
                                        </p:tav>
                                        <p:tav tm="100000">
                                          <p:val>
                                            <p:strVal val="#ppt_x"/>
                                          </p:val>
                                        </p:tav>
                                      </p:tavLst>
                                    </p:anim>
                                    <p:anim calcmode="lin" valueType="num">
                                      <p:cBhvr>
                                        <p:cTn id="58" dur="1000" fill="hold"/>
                                        <p:tgtEl>
                                          <p:spTgt spid="3380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3802"/>
                                        </p:tgtEl>
                                        <p:attrNameLst>
                                          <p:attrName>style.visibility</p:attrName>
                                        </p:attrNameLst>
                                      </p:cBhvr>
                                      <p:to>
                                        <p:strVal val="visible"/>
                                      </p:to>
                                    </p:set>
                                    <p:animEffect transition="in" filter="fade">
                                      <p:cBhvr>
                                        <p:cTn id="63" dur="1000"/>
                                        <p:tgtEl>
                                          <p:spTgt spid="33802"/>
                                        </p:tgtEl>
                                      </p:cBhvr>
                                    </p:animEffect>
                                    <p:anim calcmode="lin" valueType="num">
                                      <p:cBhvr>
                                        <p:cTn id="64" dur="1000" fill="hold"/>
                                        <p:tgtEl>
                                          <p:spTgt spid="33802"/>
                                        </p:tgtEl>
                                        <p:attrNameLst>
                                          <p:attrName>ppt_x</p:attrName>
                                        </p:attrNameLst>
                                      </p:cBhvr>
                                      <p:tavLst>
                                        <p:tav tm="0">
                                          <p:val>
                                            <p:strVal val="#ppt_x"/>
                                          </p:val>
                                        </p:tav>
                                        <p:tav tm="100000">
                                          <p:val>
                                            <p:strVal val="#ppt_x"/>
                                          </p:val>
                                        </p:tav>
                                      </p:tavLst>
                                    </p:anim>
                                    <p:anim calcmode="lin" valueType="num">
                                      <p:cBhvr>
                                        <p:cTn id="65" dur="1000" fill="hold"/>
                                        <p:tgtEl>
                                          <p:spTgt spid="338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bject 22"/>
          <p:cNvSpPr txBox="1"/>
          <p:nvPr/>
        </p:nvSpPr>
        <p:spPr>
          <a:xfrm>
            <a:off x="606043" y="577205"/>
            <a:ext cx="7498288" cy="532891"/>
          </a:xfrm>
          <a:prstGeom prst="rect">
            <a:avLst/>
          </a:prstGeom>
        </p:spPr>
        <p:txBody>
          <a:bodyPr wrap="square" lIns="0" tIns="0" rIns="0" bIns="0" rtlCol="0">
            <a:noAutofit/>
          </a:bodyPr>
          <a:lstStyle/>
          <a:p>
            <a:pPr marL="12697">
              <a:lnSpc>
                <a:spcPts val="4180"/>
              </a:lnSpc>
              <a:spcBef>
                <a:spcPts val="209"/>
              </a:spcBef>
            </a:pPr>
            <a:r>
              <a:rPr sz="4000" spc="-4" dirty="0">
                <a:latin typeface="Times New Roman"/>
                <a:cs typeface="Times New Roman"/>
              </a:rPr>
              <a:t>D</a:t>
            </a:r>
            <a:r>
              <a:rPr sz="4000" dirty="0">
                <a:latin typeface="Times New Roman"/>
                <a:cs typeface="Times New Roman"/>
              </a:rPr>
              <a:t>e</a:t>
            </a:r>
            <a:r>
              <a:rPr sz="4000" spc="4" dirty="0">
                <a:latin typeface="Times New Roman"/>
                <a:cs typeface="Times New Roman"/>
              </a:rPr>
              <a:t>sig</a:t>
            </a:r>
            <a:r>
              <a:rPr sz="4000" dirty="0">
                <a:latin typeface="Times New Roman"/>
                <a:cs typeface="Times New Roman"/>
              </a:rPr>
              <a:t>n</a:t>
            </a:r>
            <a:r>
              <a:rPr sz="4000" spc="-84" dirty="0">
                <a:latin typeface="Times New Roman"/>
                <a:cs typeface="Times New Roman"/>
              </a:rPr>
              <a:t> </a:t>
            </a:r>
            <a:r>
              <a:rPr sz="4000" spc="4" dirty="0">
                <a:latin typeface="Times New Roman"/>
                <a:cs typeface="Times New Roman"/>
              </a:rPr>
              <a:t>o</a:t>
            </a:r>
            <a:r>
              <a:rPr sz="4000" dirty="0">
                <a:latin typeface="Times New Roman"/>
                <a:cs typeface="Times New Roman"/>
              </a:rPr>
              <a:t>f</a:t>
            </a:r>
            <a:r>
              <a:rPr sz="4000" spc="-33" dirty="0">
                <a:latin typeface="Times New Roman"/>
                <a:cs typeface="Times New Roman"/>
              </a:rPr>
              <a:t> </a:t>
            </a:r>
            <a:r>
              <a:rPr sz="4000" spc="4" dirty="0">
                <a:latin typeface="Times New Roman"/>
                <a:cs typeface="Times New Roman"/>
              </a:rPr>
              <a:t>b</a:t>
            </a:r>
            <a:r>
              <a:rPr sz="4000" dirty="0">
                <a:latin typeface="Times New Roman"/>
                <a:cs typeface="Times New Roman"/>
              </a:rPr>
              <a:t>a</a:t>
            </a:r>
            <a:r>
              <a:rPr sz="4000" spc="4" dirty="0">
                <a:latin typeface="Times New Roman"/>
                <a:cs typeface="Times New Roman"/>
              </a:rPr>
              <a:t>t</a:t>
            </a:r>
            <a:r>
              <a:rPr sz="4000" dirty="0">
                <a:latin typeface="Times New Roman"/>
                <a:cs typeface="Times New Roman"/>
              </a:rPr>
              <a:t>ch</a:t>
            </a:r>
            <a:r>
              <a:rPr sz="4000" spc="-39" dirty="0">
                <a:latin typeface="Times New Roman"/>
                <a:cs typeface="Times New Roman"/>
              </a:rPr>
              <a:t> </a:t>
            </a:r>
            <a:r>
              <a:rPr sz="4000" spc="4" dirty="0">
                <a:latin typeface="Times New Roman"/>
                <a:cs typeface="Times New Roman"/>
              </a:rPr>
              <a:t>st</a:t>
            </a:r>
            <a:r>
              <a:rPr sz="4000" dirty="0">
                <a:latin typeface="Times New Roman"/>
                <a:cs typeface="Times New Roman"/>
              </a:rPr>
              <a:t>er</a:t>
            </a:r>
            <a:r>
              <a:rPr sz="4000" spc="4" dirty="0">
                <a:latin typeface="Times New Roman"/>
                <a:cs typeface="Times New Roman"/>
              </a:rPr>
              <a:t>il</a:t>
            </a:r>
            <a:r>
              <a:rPr sz="4000" spc="-4" dirty="0">
                <a:latin typeface="Times New Roman"/>
                <a:cs typeface="Times New Roman"/>
              </a:rPr>
              <a:t>i</a:t>
            </a:r>
            <a:r>
              <a:rPr sz="4000" dirty="0">
                <a:latin typeface="Times New Roman"/>
                <a:cs typeface="Times New Roman"/>
              </a:rPr>
              <a:t>za</a:t>
            </a:r>
            <a:r>
              <a:rPr sz="4000" spc="4" dirty="0">
                <a:latin typeface="Times New Roman"/>
                <a:cs typeface="Times New Roman"/>
              </a:rPr>
              <a:t>tio</a:t>
            </a:r>
            <a:r>
              <a:rPr sz="4000" dirty="0">
                <a:latin typeface="Times New Roman"/>
                <a:cs typeface="Times New Roman"/>
              </a:rPr>
              <a:t>n</a:t>
            </a:r>
            <a:r>
              <a:rPr sz="4000" spc="-68" dirty="0">
                <a:latin typeface="Times New Roman"/>
                <a:cs typeface="Times New Roman"/>
              </a:rPr>
              <a:t> </a:t>
            </a:r>
            <a:r>
              <a:rPr sz="4000" spc="4" dirty="0">
                <a:latin typeface="Times New Roman"/>
                <a:cs typeface="Times New Roman"/>
              </a:rPr>
              <a:t>p</a:t>
            </a:r>
            <a:r>
              <a:rPr sz="4000" dirty="0">
                <a:latin typeface="Times New Roman"/>
                <a:cs typeface="Times New Roman"/>
              </a:rPr>
              <a:t>r</a:t>
            </a:r>
            <a:r>
              <a:rPr sz="4000" spc="4" dirty="0">
                <a:latin typeface="Times New Roman"/>
                <a:cs typeface="Times New Roman"/>
              </a:rPr>
              <a:t>o</a:t>
            </a:r>
            <a:r>
              <a:rPr sz="4000" dirty="0">
                <a:latin typeface="Times New Roman"/>
                <a:cs typeface="Times New Roman"/>
              </a:rPr>
              <a:t>ce</a:t>
            </a:r>
            <a:r>
              <a:rPr sz="4000" spc="4" dirty="0">
                <a:latin typeface="Times New Roman"/>
                <a:cs typeface="Times New Roman"/>
              </a:rPr>
              <a:t>s</a:t>
            </a:r>
            <a:r>
              <a:rPr sz="4000" dirty="0">
                <a:latin typeface="Times New Roman"/>
                <a:cs typeface="Times New Roman"/>
              </a:rPr>
              <a:t>s</a:t>
            </a:r>
          </a:p>
        </p:txBody>
      </p:sp>
      <p:sp>
        <p:nvSpPr>
          <p:cNvPr id="21" name="object 21"/>
          <p:cNvSpPr txBox="1"/>
          <p:nvPr/>
        </p:nvSpPr>
        <p:spPr>
          <a:xfrm>
            <a:off x="511556" y="1709702"/>
            <a:ext cx="228837" cy="432307"/>
          </a:xfrm>
          <a:prstGeom prst="rect">
            <a:avLst/>
          </a:prstGeom>
        </p:spPr>
        <p:txBody>
          <a:bodyPr wrap="square" lIns="0" tIns="0" rIns="0" bIns="0" rtlCol="0">
            <a:noAutofit/>
          </a:bodyPr>
          <a:lstStyle/>
          <a:p>
            <a:pPr marL="12697">
              <a:lnSpc>
                <a:spcPts val="3369"/>
              </a:lnSpc>
              <a:spcBef>
                <a:spcPts val="168"/>
              </a:spcBef>
            </a:pPr>
            <a:r>
              <a:rPr sz="3200" dirty="0">
                <a:solidFill>
                  <a:srgbClr val="3232CC"/>
                </a:solidFill>
                <a:latin typeface="Times New Roman"/>
                <a:cs typeface="Times New Roman"/>
              </a:rPr>
              <a:t>•</a:t>
            </a:r>
            <a:endParaRPr sz="3200">
              <a:solidFill>
                <a:prstClr val="black"/>
              </a:solidFill>
              <a:latin typeface="Times New Roman"/>
              <a:cs typeface="Times New Roman"/>
            </a:endParaRPr>
          </a:p>
        </p:txBody>
      </p:sp>
      <p:sp>
        <p:nvSpPr>
          <p:cNvPr id="20" name="object 20"/>
          <p:cNvSpPr txBox="1"/>
          <p:nvPr/>
        </p:nvSpPr>
        <p:spPr>
          <a:xfrm>
            <a:off x="854461" y="1709702"/>
            <a:ext cx="6579973" cy="432307"/>
          </a:xfrm>
          <a:prstGeom prst="rect">
            <a:avLst/>
          </a:prstGeom>
        </p:spPr>
        <p:txBody>
          <a:bodyPr wrap="square" lIns="0" tIns="0" rIns="0" bIns="0" rtlCol="0">
            <a:noAutofit/>
          </a:bodyPr>
          <a:lstStyle/>
          <a:p>
            <a:pPr marL="12697">
              <a:lnSpc>
                <a:spcPts val="3369"/>
              </a:lnSpc>
              <a:spcBef>
                <a:spcPts val="168"/>
              </a:spcBef>
            </a:pPr>
            <a:r>
              <a:rPr sz="3200" spc="-4" dirty="0">
                <a:solidFill>
                  <a:srgbClr val="3232CC"/>
                </a:solidFill>
                <a:latin typeface="Times New Roman"/>
                <a:cs typeface="Times New Roman"/>
              </a:rPr>
              <a:t>S</a:t>
            </a:r>
            <a:r>
              <a:rPr sz="3200" spc="4" dirty="0">
                <a:solidFill>
                  <a:srgbClr val="3232CC"/>
                </a:solidFill>
                <a:latin typeface="Times New Roman"/>
                <a:cs typeface="Times New Roman"/>
              </a:rPr>
              <a:t>ca</a:t>
            </a:r>
            <a:r>
              <a:rPr sz="3200" spc="-4" dirty="0">
                <a:solidFill>
                  <a:srgbClr val="3232CC"/>
                </a:solidFill>
                <a:latin typeface="Times New Roman"/>
                <a:cs typeface="Times New Roman"/>
              </a:rPr>
              <a:t>l</a:t>
            </a:r>
            <a:r>
              <a:rPr sz="3200" dirty="0">
                <a:solidFill>
                  <a:srgbClr val="3232CC"/>
                </a:solidFill>
                <a:latin typeface="Times New Roman"/>
                <a:cs typeface="Times New Roman"/>
              </a:rPr>
              <a:t>e </a:t>
            </a:r>
            <a:r>
              <a:rPr sz="3200" spc="-4" dirty="0">
                <a:solidFill>
                  <a:srgbClr val="3232CC"/>
                </a:solidFill>
                <a:latin typeface="Times New Roman"/>
                <a:cs typeface="Times New Roman"/>
              </a:rPr>
              <a:t>u</a:t>
            </a:r>
            <a:r>
              <a:rPr sz="3200" dirty="0">
                <a:solidFill>
                  <a:srgbClr val="3232CC"/>
                </a:solidFill>
                <a:latin typeface="Times New Roman"/>
                <a:cs typeface="Times New Roman"/>
              </a:rPr>
              <a:t>p </a:t>
            </a:r>
            <a:r>
              <a:rPr sz="3200" spc="4" dirty="0">
                <a:solidFill>
                  <a:srgbClr val="3232CC"/>
                </a:solidFill>
                <a:latin typeface="Times New Roman"/>
                <a:cs typeface="Times New Roman"/>
              </a:rPr>
              <a:t>o</a:t>
            </a:r>
            <a:r>
              <a:rPr sz="3200" dirty="0">
                <a:solidFill>
                  <a:srgbClr val="3232CC"/>
                </a:solidFill>
                <a:latin typeface="Times New Roman"/>
                <a:cs typeface="Times New Roman"/>
              </a:rPr>
              <a:t>f </a:t>
            </a:r>
            <a:r>
              <a:rPr sz="3200" spc="4" dirty="0">
                <a:solidFill>
                  <a:srgbClr val="3232CC"/>
                </a:solidFill>
                <a:latin typeface="Times New Roman"/>
                <a:cs typeface="Times New Roman"/>
              </a:rPr>
              <a:t>ba</a:t>
            </a:r>
            <a:r>
              <a:rPr sz="3200" spc="-14" dirty="0">
                <a:solidFill>
                  <a:srgbClr val="3232CC"/>
                </a:solidFill>
                <a:latin typeface="Times New Roman"/>
                <a:cs typeface="Times New Roman"/>
              </a:rPr>
              <a:t>t</a:t>
            </a:r>
            <a:r>
              <a:rPr sz="3200" spc="4" dirty="0">
                <a:solidFill>
                  <a:srgbClr val="3232CC"/>
                </a:solidFill>
                <a:latin typeface="Times New Roman"/>
                <a:cs typeface="Times New Roman"/>
              </a:rPr>
              <a:t>c</a:t>
            </a:r>
            <a:r>
              <a:rPr sz="3200" dirty="0">
                <a:solidFill>
                  <a:srgbClr val="3232CC"/>
                </a:solidFill>
                <a:latin typeface="Times New Roman"/>
                <a:cs typeface="Times New Roman"/>
              </a:rPr>
              <a:t>h</a:t>
            </a:r>
            <a:r>
              <a:rPr sz="3200" spc="-14" dirty="0">
                <a:solidFill>
                  <a:srgbClr val="3232CC"/>
                </a:solidFill>
                <a:latin typeface="Times New Roman"/>
                <a:cs typeface="Times New Roman"/>
              </a:rPr>
              <a:t> </a:t>
            </a:r>
            <a:r>
              <a:rPr sz="3200" dirty="0">
                <a:solidFill>
                  <a:srgbClr val="3232CC"/>
                </a:solidFill>
                <a:latin typeface="Times New Roman"/>
                <a:cs typeface="Times New Roman"/>
              </a:rPr>
              <a:t>s</a:t>
            </a:r>
            <a:r>
              <a:rPr sz="3200" spc="-4" dirty="0">
                <a:solidFill>
                  <a:srgbClr val="3232CC"/>
                </a:solidFill>
                <a:latin typeface="Times New Roman"/>
                <a:cs typeface="Times New Roman"/>
              </a:rPr>
              <a:t>t</a:t>
            </a:r>
            <a:r>
              <a:rPr sz="3200" spc="4" dirty="0">
                <a:solidFill>
                  <a:srgbClr val="3232CC"/>
                </a:solidFill>
                <a:latin typeface="Times New Roman"/>
                <a:cs typeface="Times New Roman"/>
              </a:rPr>
              <a:t>e</a:t>
            </a:r>
            <a:r>
              <a:rPr sz="3200" dirty="0">
                <a:solidFill>
                  <a:srgbClr val="3232CC"/>
                </a:solidFill>
                <a:latin typeface="Times New Roman"/>
                <a:cs typeface="Times New Roman"/>
              </a:rPr>
              <a:t>r</a:t>
            </a:r>
            <a:r>
              <a:rPr sz="3200" spc="-4" dirty="0">
                <a:solidFill>
                  <a:srgbClr val="3232CC"/>
                </a:solidFill>
                <a:latin typeface="Times New Roman"/>
                <a:cs typeface="Times New Roman"/>
              </a:rPr>
              <a:t>ili</a:t>
            </a:r>
            <a:r>
              <a:rPr sz="3200" spc="4" dirty="0">
                <a:solidFill>
                  <a:srgbClr val="3232CC"/>
                </a:solidFill>
                <a:latin typeface="Times New Roman"/>
                <a:cs typeface="Times New Roman"/>
              </a:rPr>
              <a:t>za</a:t>
            </a:r>
            <a:r>
              <a:rPr sz="3200" spc="-4" dirty="0">
                <a:solidFill>
                  <a:srgbClr val="3232CC"/>
                </a:solidFill>
                <a:latin typeface="Times New Roman"/>
                <a:cs typeface="Times New Roman"/>
              </a:rPr>
              <a:t>t</a:t>
            </a:r>
            <a:r>
              <a:rPr sz="3200" spc="-14" dirty="0">
                <a:solidFill>
                  <a:srgbClr val="3232CC"/>
                </a:solidFill>
                <a:latin typeface="Times New Roman"/>
                <a:cs typeface="Times New Roman"/>
              </a:rPr>
              <a:t>i</a:t>
            </a:r>
            <a:r>
              <a:rPr sz="3200" spc="4" dirty="0">
                <a:solidFill>
                  <a:srgbClr val="3232CC"/>
                </a:solidFill>
                <a:latin typeface="Times New Roman"/>
                <a:cs typeface="Times New Roman"/>
              </a:rPr>
              <a:t>o</a:t>
            </a:r>
            <a:r>
              <a:rPr sz="3200" dirty="0">
                <a:solidFill>
                  <a:srgbClr val="3232CC"/>
                </a:solidFill>
                <a:latin typeface="Times New Roman"/>
                <a:cs typeface="Times New Roman"/>
              </a:rPr>
              <a:t>n </a:t>
            </a:r>
            <a:r>
              <a:rPr sz="3200" spc="-4" dirty="0">
                <a:solidFill>
                  <a:srgbClr val="3232CC"/>
                </a:solidFill>
                <a:latin typeface="Times New Roman"/>
                <a:cs typeface="Times New Roman"/>
              </a:rPr>
              <a:t>p</a:t>
            </a:r>
            <a:r>
              <a:rPr sz="3200" dirty="0">
                <a:solidFill>
                  <a:srgbClr val="3232CC"/>
                </a:solidFill>
                <a:latin typeface="Times New Roman"/>
                <a:cs typeface="Times New Roman"/>
              </a:rPr>
              <a:t>r</a:t>
            </a:r>
            <a:r>
              <a:rPr sz="3200" spc="-4" dirty="0">
                <a:solidFill>
                  <a:srgbClr val="3232CC"/>
                </a:solidFill>
                <a:latin typeface="Times New Roman"/>
                <a:cs typeface="Times New Roman"/>
              </a:rPr>
              <a:t>o</a:t>
            </a:r>
            <a:r>
              <a:rPr sz="3200" spc="4" dirty="0">
                <a:solidFill>
                  <a:srgbClr val="3232CC"/>
                </a:solidFill>
                <a:latin typeface="Times New Roman"/>
                <a:cs typeface="Times New Roman"/>
              </a:rPr>
              <a:t>c</a:t>
            </a:r>
            <a:r>
              <a:rPr sz="3200" spc="-4" dirty="0">
                <a:solidFill>
                  <a:srgbClr val="3232CC"/>
                </a:solidFill>
                <a:latin typeface="Times New Roman"/>
                <a:cs typeface="Times New Roman"/>
              </a:rPr>
              <a:t>e</a:t>
            </a:r>
            <a:r>
              <a:rPr sz="3200" dirty="0">
                <a:solidFill>
                  <a:srgbClr val="3232CC"/>
                </a:solidFill>
                <a:latin typeface="Times New Roman"/>
                <a:cs typeface="Times New Roman"/>
              </a:rPr>
              <a:t>ss</a:t>
            </a:r>
            <a:r>
              <a:rPr sz="3200" spc="4" dirty="0">
                <a:solidFill>
                  <a:srgbClr val="3232CC"/>
                </a:solidFill>
                <a:latin typeface="Times New Roman"/>
                <a:cs typeface="Times New Roman"/>
              </a:rPr>
              <a:t>e</a:t>
            </a:r>
            <a:r>
              <a:rPr sz="3200" dirty="0">
                <a:solidFill>
                  <a:srgbClr val="3232CC"/>
                </a:solidFill>
                <a:latin typeface="Times New Roman"/>
                <a:cs typeface="Times New Roman"/>
              </a:rPr>
              <a:t>s</a:t>
            </a:r>
            <a:endParaRPr sz="3200" dirty="0">
              <a:solidFill>
                <a:prstClr val="black"/>
              </a:solidFill>
              <a:latin typeface="Times New Roman"/>
              <a:cs typeface="Times New Roman"/>
            </a:endParaRPr>
          </a:p>
        </p:txBody>
      </p:sp>
      <p:sp>
        <p:nvSpPr>
          <p:cNvPr id="19" name="object 19"/>
          <p:cNvSpPr txBox="1"/>
          <p:nvPr/>
        </p:nvSpPr>
        <p:spPr>
          <a:xfrm>
            <a:off x="968806" y="2277125"/>
            <a:ext cx="256189" cy="380491"/>
          </a:xfrm>
          <a:prstGeom prst="rect">
            <a:avLst/>
          </a:prstGeom>
        </p:spPr>
        <p:txBody>
          <a:bodyPr wrap="square" lIns="0" tIns="0" rIns="0" bIns="0" rtlCol="0">
            <a:noAutofit/>
          </a:bodyPr>
          <a:lstStyle/>
          <a:p>
            <a:pPr marL="12697">
              <a:lnSpc>
                <a:spcPts val="2955"/>
              </a:lnSpc>
              <a:spcBef>
                <a:spcPts val="147"/>
              </a:spcBef>
            </a:pPr>
            <a:r>
              <a:rPr sz="2800" dirty="0">
                <a:solidFill>
                  <a:prstClr val="black"/>
                </a:solidFill>
                <a:latin typeface="Times New Roman"/>
                <a:cs typeface="Times New Roman"/>
              </a:rPr>
              <a:t>–</a:t>
            </a:r>
            <a:endParaRPr sz="2800">
              <a:solidFill>
                <a:prstClr val="black"/>
              </a:solidFill>
              <a:latin typeface="Times New Roman"/>
              <a:cs typeface="Times New Roman"/>
            </a:endParaRPr>
          </a:p>
        </p:txBody>
      </p:sp>
      <p:sp>
        <p:nvSpPr>
          <p:cNvPr id="18" name="object 18"/>
          <p:cNvSpPr txBox="1"/>
          <p:nvPr/>
        </p:nvSpPr>
        <p:spPr>
          <a:xfrm>
            <a:off x="1255318" y="2277125"/>
            <a:ext cx="4791751" cy="380491"/>
          </a:xfrm>
          <a:prstGeom prst="rect">
            <a:avLst/>
          </a:prstGeom>
        </p:spPr>
        <p:txBody>
          <a:bodyPr wrap="square" lIns="0" tIns="0" rIns="0" bIns="0" rtlCol="0">
            <a:noAutofit/>
          </a:bodyPr>
          <a:lstStyle/>
          <a:p>
            <a:pPr marL="12697">
              <a:lnSpc>
                <a:spcPts val="2955"/>
              </a:lnSpc>
              <a:spcBef>
                <a:spcPts val="147"/>
              </a:spcBef>
            </a:pPr>
            <a:r>
              <a:rPr sz="2800" i="1" spc="-4" dirty="0">
                <a:solidFill>
                  <a:prstClr val="black"/>
                </a:solidFill>
                <a:latin typeface="Times New Roman"/>
                <a:cs typeface="Times New Roman"/>
              </a:rPr>
              <a:t>Ex</a:t>
            </a:r>
            <a:r>
              <a:rPr sz="2800" i="1" spc="4" dirty="0">
                <a:solidFill>
                  <a:prstClr val="black"/>
                </a:solidFill>
                <a:latin typeface="Times New Roman"/>
                <a:cs typeface="Times New Roman"/>
              </a:rPr>
              <a:t>a</a:t>
            </a:r>
            <a:r>
              <a:rPr sz="2800" i="1" dirty="0">
                <a:solidFill>
                  <a:prstClr val="black"/>
                </a:solidFill>
                <a:latin typeface="Times New Roman"/>
                <a:cs typeface="Times New Roman"/>
              </a:rPr>
              <a:t>m</a:t>
            </a:r>
            <a:r>
              <a:rPr sz="2800" i="1" spc="4" dirty="0">
                <a:solidFill>
                  <a:prstClr val="black"/>
                </a:solidFill>
                <a:latin typeface="Times New Roman"/>
                <a:cs typeface="Times New Roman"/>
              </a:rPr>
              <a:t>pl</a:t>
            </a:r>
            <a:r>
              <a:rPr sz="2800" i="1" spc="-4" dirty="0">
                <a:solidFill>
                  <a:prstClr val="black"/>
                </a:solidFill>
                <a:latin typeface="Times New Roman"/>
                <a:cs typeface="Times New Roman"/>
              </a:rPr>
              <a:t>e</a:t>
            </a:r>
            <a:r>
              <a:rPr sz="2800" dirty="0">
                <a:solidFill>
                  <a:prstClr val="black"/>
                </a:solidFill>
                <a:latin typeface="Times New Roman"/>
                <a:cs typeface="Times New Roman"/>
              </a:rPr>
              <a:t>:</a:t>
            </a:r>
            <a:r>
              <a:rPr sz="2800" spc="-38" dirty="0">
                <a:solidFill>
                  <a:prstClr val="black"/>
                </a:solidFill>
                <a:latin typeface="Times New Roman"/>
                <a:cs typeface="Times New Roman"/>
              </a:rPr>
              <a:t> </a:t>
            </a:r>
            <a:r>
              <a:rPr sz="2800" spc="-4" dirty="0">
                <a:solidFill>
                  <a:prstClr val="black"/>
                </a:solidFill>
                <a:latin typeface="Times New Roman"/>
                <a:cs typeface="Times New Roman"/>
              </a:rPr>
              <a:t>ca</a:t>
            </a:r>
            <a:r>
              <a:rPr sz="2800" spc="4" dirty="0">
                <a:solidFill>
                  <a:prstClr val="black"/>
                </a:solidFill>
                <a:latin typeface="Times New Roman"/>
                <a:cs typeface="Times New Roman"/>
              </a:rPr>
              <a:t>l</a:t>
            </a:r>
            <a:r>
              <a:rPr sz="2800" spc="-4" dirty="0">
                <a:solidFill>
                  <a:prstClr val="black"/>
                </a:solidFill>
                <a:latin typeface="Times New Roman"/>
                <a:cs typeface="Times New Roman"/>
              </a:rPr>
              <a:t>c</a:t>
            </a:r>
            <a:r>
              <a:rPr sz="2800" spc="4" dirty="0">
                <a:solidFill>
                  <a:prstClr val="black"/>
                </a:solidFill>
                <a:latin typeface="Times New Roman"/>
                <a:cs typeface="Times New Roman"/>
              </a:rPr>
              <a:t>ul</a:t>
            </a:r>
            <a:r>
              <a:rPr sz="2800" spc="-4" dirty="0">
                <a:solidFill>
                  <a:prstClr val="black"/>
                </a:solidFill>
                <a:latin typeface="Times New Roman"/>
                <a:cs typeface="Times New Roman"/>
              </a:rPr>
              <a:t>a</a:t>
            </a:r>
            <a:r>
              <a:rPr sz="2800" spc="4" dirty="0">
                <a:solidFill>
                  <a:prstClr val="black"/>
                </a:solidFill>
                <a:latin typeface="Times New Roman"/>
                <a:cs typeface="Times New Roman"/>
              </a:rPr>
              <a:t>t</a:t>
            </a:r>
            <a:r>
              <a:rPr sz="2800" dirty="0">
                <a:solidFill>
                  <a:prstClr val="black"/>
                </a:solidFill>
                <a:latin typeface="Times New Roman"/>
                <a:cs typeface="Times New Roman"/>
              </a:rPr>
              <a:t>e</a:t>
            </a:r>
            <a:r>
              <a:rPr sz="2800" spc="-33" dirty="0">
                <a:solidFill>
                  <a:prstClr val="black"/>
                </a:solidFill>
                <a:latin typeface="Times New Roman"/>
                <a:cs typeface="Times New Roman"/>
              </a:rPr>
              <a:t> </a:t>
            </a:r>
            <a:r>
              <a:rPr sz="2800" dirty="0">
                <a:solidFill>
                  <a:prstClr val="black"/>
                </a:solidFill>
                <a:latin typeface="Times New Roman"/>
                <a:cs typeface="Times New Roman"/>
              </a:rPr>
              <a:t>D</a:t>
            </a:r>
            <a:r>
              <a:rPr sz="2800" spc="-4" dirty="0">
                <a:solidFill>
                  <a:prstClr val="black"/>
                </a:solidFill>
                <a:latin typeface="Times New Roman"/>
                <a:cs typeface="Times New Roman"/>
              </a:rPr>
              <a:t>e</a:t>
            </a:r>
            <a:r>
              <a:rPr sz="2800" dirty="0">
                <a:solidFill>
                  <a:prstClr val="black"/>
                </a:solidFill>
                <a:latin typeface="Times New Roman"/>
                <a:cs typeface="Times New Roman"/>
              </a:rPr>
              <a:t>l</a:t>
            </a:r>
            <a:r>
              <a:rPr sz="2800" spc="-20" dirty="0">
                <a:solidFill>
                  <a:prstClr val="black"/>
                </a:solidFill>
                <a:latin typeface="Times New Roman"/>
                <a:cs typeface="Times New Roman"/>
              </a:rPr>
              <a:t> </a:t>
            </a:r>
            <a:r>
              <a:rPr sz="2800" spc="4" dirty="0">
                <a:solidFill>
                  <a:prstClr val="black"/>
                </a:solidFill>
                <a:latin typeface="Times New Roman"/>
                <a:cs typeface="Times New Roman"/>
              </a:rPr>
              <a:t>f</a:t>
            </a:r>
            <a:r>
              <a:rPr sz="2800" spc="-4" dirty="0">
                <a:solidFill>
                  <a:prstClr val="black"/>
                </a:solidFill>
                <a:latin typeface="Times New Roman"/>
                <a:cs typeface="Times New Roman"/>
              </a:rPr>
              <a:t>ac</a:t>
            </a:r>
            <a:r>
              <a:rPr sz="2800" spc="4" dirty="0">
                <a:solidFill>
                  <a:prstClr val="black"/>
                </a:solidFill>
                <a:latin typeface="Times New Roman"/>
                <a:cs typeface="Times New Roman"/>
              </a:rPr>
              <a:t>to</a:t>
            </a:r>
            <a:r>
              <a:rPr sz="2800" dirty="0">
                <a:solidFill>
                  <a:prstClr val="black"/>
                </a:solidFill>
                <a:latin typeface="Times New Roman"/>
                <a:cs typeface="Times New Roman"/>
              </a:rPr>
              <a:t>r</a:t>
            </a:r>
            <a:r>
              <a:rPr sz="2800" spc="-17" dirty="0">
                <a:solidFill>
                  <a:prstClr val="black"/>
                </a:solidFill>
                <a:latin typeface="Times New Roman"/>
                <a:cs typeface="Times New Roman"/>
              </a:rPr>
              <a:t> </a:t>
            </a:r>
            <a:r>
              <a:rPr sz="2800" spc="4" dirty="0">
                <a:solidFill>
                  <a:prstClr val="black"/>
                </a:solidFill>
                <a:latin typeface="Times New Roman"/>
                <a:cs typeface="Times New Roman"/>
              </a:rPr>
              <a:t>fo</a:t>
            </a:r>
            <a:r>
              <a:rPr sz="2800" dirty="0">
                <a:solidFill>
                  <a:prstClr val="black"/>
                </a:solidFill>
                <a:latin typeface="Times New Roman"/>
                <a:cs typeface="Times New Roman"/>
              </a:rPr>
              <a:t>r</a:t>
            </a:r>
          </a:p>
        </p:txBody>
      </p:sp>
      <p:sp>
        <p:nvSpPr>
          <p:cNvPr id="17" name="object 17"/>
          <p:cNvSpPr txBox="1"/>
          <p:nvPr/>
        </p:nvSpPr>
        <p:spPr>
          <a:xfrm>
            <a:off x="1654562" y="2760948"/>
            <a:ext cx="6182674" cy="336428"/>
          </a:xfrm>
          <a:prstGeom prst="rect">
            <a:avLst/>
          </a:prstGeom>
        </p:spPr>
        <p:txBody>
          <a:bodyPr wrap="square" lIns="0" tIns="0" rIns="0" bIns="0" rtlCol="0">
            <a:noAutofit/>
          </a:bodyPr>
          <a:lstStyle/>
          <a:p>
            <a:pPr marL="12697">
              <a:lnSpc>
                <a:spcPts val="2600"/>
              </a:lnSpc>
              <a:spcBef>
                <a:spcPts val="130"/>
              </a:spcBef>
            </a:pPr>
            <a:r>
              <a:rPr sz="2400" dirty="0">
                <a:solidFill>
                  <a:prstClr val="black"/>
                </a:solidFill>
                <a:latin typeface="Times New Roman"/>
                <a:cs typeface="Times New Roman"/>
              </a:rPr>
              <a:t>1000</a:t>
            </a:r>
            <a:r>
              <a:rPr sz="2400" spc="-47" dirty="0">
                <a:solidFill>
                  <a:prstClr val="black"/>
                </a:solidFill>
                <a:latin typeface="Times New Roman"/>
                <a:cs typeface="Times New Roman"/>
              </a:rPr>
              <a:t> </a:t>
            </a:r>
            <a:r>
              <a:rPr sz="2400" dirty="0">
                <a:solidFill>
                  <a:prstClr val="black"/>
                </a:solidFill>
                <a:latin typeface="Times New Roman"/>
                <a:cs typeface="Times New Roman"/>
              </a:rPr>
              <a:t>l </a:t>
            </a:r>
            <a:r>
              <a:rPr sz="2400" spc="-19" dirty="0">
                <a:solidFill>
                  <a:prstClr val="black"/>
                </a:solidFill>
                <a:latin typeface="Times New Roman"/>
                <a:cs typeface="Times New Roman"/>
              </a:rPr>
              <a:t>m</a:t>
            </a:r>
            <a:r>
              <a:rPr sz="2400" spc="4" dirty="0">
                <a:solidFill>
                  <a:prstClr val="black"/>
                </a:solidFill>
                <a:latin typeface="Times New Roman"/>
                <a:cs typeface="Times New Roman"/>
              </a:rPr>
              <a:t>e</a:t>
            </a:r>
            <a:r>
              <a:rPr sz="2400" dirty="0">
                <a:solidFill>
                  <a:prstClr val="black"/>
                </a:solidFill>
                <a:latin typeface="Times New Roman"/>
                <a:cs typeface="Times New Roman"/>
              </a:rPr>
              <a:t>d</a:t>
            </a:r>
            <a:r>
              <a:rPr sz="2400" spc="-4" dirty="0">
                <a:solidFill>
                  <a:prstClr val="black"/>
                </a:solidFill>
                <a:latin typeface="Times New Roman"/>
                <a:cs typeface="Times New Roman"/>
              </a:rPr>
              <a:t>i</a:t>
            </a:r>
            <a:r>
              <a:rPr sz="2400" dirty="0">
                <a:solidFill>
                  <a:prstClr val="black"/>
                </a:solidFill>
                <a:latin typeface="Times New Roman"/>
                <a:cs typeface="Times New Roman"/>
              </a:rPr>
              <a:t>um</a:t>
            </a:r>
            <a:r>
              <a:rPr sz="2400" spc="-43" dirty="0">
                <a:solidFill>
                  <a:prstClr val="black"/>
                </a:solidFill>
                <a:latin typeface="Times New Roman"/>
                <a:cs typeface="Times New Roman"/>
              </a:rPr>
              <a:t> </a:t>
            </a:r>
            <a:r>
              <a:rPr sz="2400" spc="4" dirty="0">
                <a:solidFill>
                  <a:prstClr val="black"/>
                </a:solidFill>
                <a:latin typeface="Times New Roman"/>
                <a:cs typeface="Times New Roman"/>
              </a:rPr>
              <a:t>c</a:t>
            </a:r>
            <a:r>
              <a:rPr sz="2400" dirty="0">
                <a:solidFill>
                  <a:prstClr val="black"/>
                </a:solidFill>
                <a:latin typeface="Times New Roman"/>
                <a:cs typeface="Times New Roman"/>
              </a:rPr>
              <a:t>on</a:t>
            </a:r>
            <a:r>
              <a:rPr sz="2400" spc="4" dirty="0">
                <a:solidFill>
                  <a:prstClr val="black"/>
                </a:solidFill>
                <a:latin typeface="Times New Roman"/>
                <a:cs typeface="Times New Roman"/>
              </a:rPr>
              <a:t>tai</a:t>
            </a:r>
            <a:r>
              <a:rPr sz="2400" spc="-9" dirty="0">
                <a:solidFill>
                  <a:prstClr val="black"/>
                </a:solidFill>
                <a:latin typeface="Times New Roman"/>
                <a:cs typeface="Times New Roman"/>
              </a:rPr>
              <a:t>n</a:t>
            </a:r>
            <a:r>
              <a:rPr sz="2400" spc="-4" dirty="0">
                <a:solidFill>
                  <a:prstClr val="black"/>
                </a:solidFill>
                <a:latin typeface="Times New Roman"/>
                <a:cs typeface="Times New Roman"/>
              </a:rPr>
              <a:t>i</a:t>
            </a:r>
            <a:r>
              <a:rPr sz="2400" dirty="0">
                <a:solidFill>
                  <a:prstClr val="black"/>
                </a:solidFill>
                <a:latin typeface="Times New Roman"/>
                <a:cs typeface="Times New Roman"/>
              </a:rPr>
              <a:t>ng</a:t>
            </a:r>
            <a:r>
              <a:rPr sz="2400" spc="-59" dirty="0">
                <a:solidFill>
                  <a:prstClr val="black"/>
                </a:solidFill>
                <a:latin typeface="Times New Roman"/>
                <a:cs typeface="Times New Roman"/>
              </a:rPr>
              <a:t> </a:t>
            </a:r>
            <a:r>
              <a:rPr sz="2400" dirty="0">
                <a:solidFill>
                  <a:prstClr val="black"/>
                </a:solidFill>
                <a:latin typeface="Times New Roman"/>
                <a:cs typeface="Times New Roman"/>
              </a:rPr>
              <a:t>10</a:t>
            </a:r>
            <a:r>
              <a:rPr sz="2400" baseline="25364" dirty="0">
                <a:solidFill>
                  <a:prstClr val="black"/>
                </a:solidFill>
                <a:latin typeface="Times New Roman"/>
                <a:cs typeface="Times New Roman"/>
              </a:rPr>
              <a:t>6</a:t>
            </a:r>
            <a:r>
              <a:rPr sz="2400" spc="173" baseline="25364" dirty="0">
                <a:solidFill>
                  <a:prstClr val="black"/>
                </a:solidFill>
                <a:latin typeface="Times New Roman"/>
                <a:cs typeface="Times New Roman"/>
              </a:rPr>
              <a:t> </a:t>
            </a:r>
            <a:r>
              <a:rPr sz="2400" spc="-19" dirty="0">
                <a:solidFill>
                  <a:prstClr val="black"/>
                </a:solidFill>
                <a:latin typeface="Times New Roman"/>
                <a:cs typeface="Times New Roman"/>
              </a:rPr>
              <a:t>m</a:t>
            </a:r>
            <a:r>
              <a:rPr sz="2400" spc="4" dirty="0">
                <a:solidFill>
                  <a:prstClr val="black"/>
                </a:solidFill>
                <a:latin typeface="Times New Roman"/>
                <a:cs typeface="Times New Roman"/>
              </a:rPr>
              <a:t>ic</a:t>
            </a:r>
            <a:r>
              <a:rPr sz="2400" spc="-4" dirty="0">
                <a:solidFill>
                  <a:prstClr val="black"/>
                </a:solidFill>
                <a:latin typeface="Times New Roman"/>
                <a:cs typeface="Times New Roman"/>
              </a:rPr>
              <a:t>r</a:t>
            </a:r>
            <a:r>
              <a:rPr sz="2400" dirty="0">
                <a:solidFill>
                  <a:prstClr val="black"/>
                </a:solidFill>
                <a:latin typeface="Times New Roman"/>
                <a:cs typeface="Times New Roman"/>
              </a:rPr>
              <a:t>o</a:t>
            </a:r>
            <a:r>
              <a:rPr sz="2400" spc="4" dirty="0">
                <a:solidFill>
                  <a:prstClr val="black"/>
                </a:solidFill>
                <a:latin typeface="Times New Roman"/>
                <a:cs typeface="Times New Roman"/>
              </a:rPr>
              <a:t>-</a:t>
            </a:r>
            <a:r>
              <a:rPr sz="2400" dirty="0">
                <a:solidFill>
                  <a:prstClr val="black"/>
                </a:solidFill>
                <a:latin typeface="Times New Roman"/>
                <a:cs typeface="Times New Roman"/>
              </a:rPr>
              <a:t>o</a:t>
            </a:r>
            <a:r>
              <a:rPr sz="2400" spc="4" dirty="0">
                <a:solidFill>
                  <a:prstClr val="black"/>
                </a:solidFill>
                <a:latin typeface="Times New Roman"/>
                <a:cs typeface="Times New Roman"/>
              </a:rPr>
              <a:t>r</a:t>
            </a:r>
            <a:r>
              <a:rPr sz="2400" dirty="0">
                <a:solidFill>
                  <a:prstClr val="black"/>
                </a:solidFill>
                <a:latin typeface="Times New Roman"/>
                <a:cs typeface="Times New Roman"/>
              </a:rPr>
              <a:t>g</a:t>
            </a:r>
            <a:r>
              <a:rPr sz="2400" spc="4" dirty="0">
                <a:solidFill>
                  <a:prstClr val="black"/>
                </a:solidFill>
                <a:latin typeface="Times New Roman"/>
                <a:cs typeface="Times New Roman"/>
              </a:rPr>
              <a:t>a</a:t>
            </a:r>
            <a:r>
              <a:rPr sz="2400" spc="-9" dirty="0">
                <a:solidFill>
                  <a:prstClr val="black"/>
                </a:solidFill>
                <a:latin typeface="Times New Roman"/>
                <a:cs typeface="Times New Roman"/>
              </a:rPr>
              <a:t>n</a:t>
            </a:r>
            <a:r>
              <a:rPr sz="2400" spc="4" dirty="0">
                <a:solidFill>
                  <a:prstClr val="black"/>
                </a:solidFill>
                <a:latin typeface="Times New Roman"/>
                <a:cs typeface="Times New Roman"/>
              </a:rPr>
              <a:t>i</a:t>
            </a:r>
            <a:r>
              <a:rPr sz="2400" spc="-19" dirty="0">
                <a:solidFill>
                  <a:prstClr val="black"/>
                </a:solidFill>
                <a:latin typeface="Times New Roman"/>
                <a:cs typeface="Times New Roman"/>
              </a:rPr>
              <a:t>m</a:t>
            </a:r>
            <a:r>
              <a:rPr sz="2400" spc="4" dirty="0">
                <a:solidFill>
                  <a:prstClr val="black"/>
                </a:solidFill>
                <a:latin typeface="Times New Roman"/>
                <a:cs typeface="Times New Roman"/>
              </a:rPr>
              <a:t>s/</a:t>
            </a:r>
            <a:r>
              <a:rPr sz="2400" spc="-19" dirty="0">
                <a:solidFill>
                  <a:prstClr val="black"/>
                </a:solidFill>
                <a:latin typeface="Times New Roman"/>
                <a:cs typeface="Times New Roman"/>
              </a:rPr>
              <a:t>m</a:t>
            </a:r>
            <a:r>
              <a:rPr sz="2400" dirty="0">
                <a:solidFill>
                  <a:prstClr val="black"/>
                </a:solidFill>
                <a:latin typeface="Times New Roman"/>
                <a:cs typeface="Times New Roman"/>
              </a:rPr>
              <a:t>l</a:t>
            </a:r>
            <a:endParaRPr sz="2400">
              <a:solidFill>
                <a:prstClr val="black"/>
              </a:solidFill>
              <a:latin typeface="Times New Roman"/>
              <a:cs typeface="Times New Roman"/>
            </a:endParaRPr>
          </a:p>
        </p:txBody>
      </p:sp>
      <p:sp>
        <p:nvSpPr>
          <p:cNvPr id="16" name="object 16"/>
          <p:cNvSpPr txBox="1"/>
          <p:nvPr/>
        </p:nvSpPr>
        <p:spPr>
          <a:xfrm>
            <a:off x="1426006" y="2767225"/>
            <a:ext cx="177787" cy="330199"/>
          </a:xfrm>
          <a:prstGeom prst="rect">
            <a:avLst/>
          </a:prstGeom>
        </p:spPr>
        <p:txBody>
          <a:bodyPr wrap="square" lIns="0" tIns="0" rIns="0" bIns="0" rtlCol="0">
            <a:noAutofit/>
          </a:bodyPr>
          <a:lstStyle/>
          <a:p>
            <a:pPr marL="12697">
              <a:lnSpc>
                <a:spcPts val="2550"/>
              </a:lnSpc>
              <a:spcBef>
                <a:spcPts val="127"/>
              </a:spcBef>
            </a:pPr>
            <a:r>
              <a:rPr sz="2400" dirty="0">
                <a:solidFill>
                  <a:prstClr val="black"/>
                </a:solidFill>
                <a:latin typeface="Times New Roman"/>
                <a:cs typeface="Times New Roman"/>
              </a:rPr>
              <a:t>•</a:t>
            </a:r>
            <a:endParaRPr sz="2400">
              <a:solidFill>
                <a:prstClr val="black"/>
              </a:solidFill>
              <a:latin typeface="Times New Roman"/>
              <a:cs typeface="Times New Roman"/>
            </a:endParaRPr>
          </a:p>
        </p:txBody>
      </p:sp>
      <p:sp>
        <p:nvSpPr>
          <p:cNvPr id="15" name="object 15"/>
          <p:cNvSpPr txBox="1"/>
          <p:nvPr/>
        </p:nvSpPr>
        <p:spPr>
          <a:xfrm>
            <a:off x="1654556" y="3132985"/>
            <a:ext cx="2025686" cy="386455"/>
          </a:xfrm>
          <a:prstGeom prst="rect">
            <a:avLst/>
          </a:prstGeom>
        </p:spPr>
        <p:txBody>
          <a:bodyPr wrap="square" lIns="0" tIns="0" rIns="0" bIns="0" rtlCol="0">
            <a:noAutofit/>
          </a:bodyPr>
          <a:lstStyle/>
          <a:p>
            <a:pPr marL="12697">
              <a:lnSpc>
                <a:spcPts val="2975"/>
              </a:lnSpc>
              <a:spcBef>
                <a:spcPts val="148"/>
              </a:spcBef>
            </a:pPr>
            <a:r>
              <a:rPr sz="3600" spc="4" baseline="8454" dirty="0">
                <a:solidFill>
                  <a:prstClr val="black"/>
                </a:solidFill>
                <a:latin typeface="Times New Roman"/>
                <a:cs typeface="Times New Roman"/>
              </a:rPr>
              <a:t>a</a:t>
            </a:r>
            <a:r>
              <a:rPr sz="3600" baseline="8454" dirty="0">
                <a:solidFill>
                  <a:prstClr val="black"/>
                </a:solidFill>
                <a:latin typeface="Times New Roman"/>
                <a:cs typeface="Times New Roman"/>
              </a:rPr>
              <a:t>nd</a:t>
            </a:r>
            <a:r>
              <a:rPr sz="3600" spc="-23" baseline="8454" dirty="0">
                <a:solidFill>
                  <a:prstClr val="black"/>
                </a:solidFill>
                <a:latin typeface="Times New Roman"/>
                <a:cs typeface="Times New Roman"/>
              </a:rPr>
              <a:t> </a:t>
            </a:r>
            <a:r>
              <a:rPr sz="3600" i="1" spc="-4" baseline="8454" dirty="0">
                <a:solidFill>
                  <a:prstClr val="black"/>
                </a:solidFill>
                <a:latin typeface="Times New Roman"/>
                <a:cs typeface="Times New Roman"/>
              </a:rPr>
              <a:t>N</a:t>
            </a:r>
            <a:r>
              <a:rPr sz="2400" i="1" baseline="-9058" dirty="0">
                <a:solidFill>
                  <a:prstClr val="black"/>
                </a:solidFill>
                <a:latin typeface="Times New Roman"/>
                <a:cs typeface="Times New Roman"/>
              </a:rPr>
              <a:t>t</a:t>
            </a:r>
            <a:r>
              <a:rPr sz="2400" i="1" spc="199" baseline="-9058" dirty="0">
                <a:solidFill>
                  <a:prstClr val="black"/>
                </a:solidFill>
                <a:latin typeface="Times New Roman"/>
                <a:cs typeface="Times New Roman"/>
              </a:rPr>
              <a:t> </a:t>
            </a:r>
            <a:r>
              <a:rPr sz="3600" baseline="8454" dirty="0">
                <a:solidFill>
                  <a:prstClr val="black"/>
                </a:solidFill>
                <a:latin typeface="Times New Roman"/>
                <a:cs typeface="Times New Roman"/>
              </a:rPr>
              <a:t>= 1</a:t>
            </a:r>
            <a:r>
              <a:rPr sz="3600" spc="4" baseline="8454" dirty="0">
                <a:solidFill>
                  <a:prstClr val="black"/>
                </a:solidFill>
                <a:latin typeface="Times New Roman"/>
                <a:cs typeface="Times New Roman"/>
              </a:rPr>
              <a:t>/</a:t>
            </a:r>
            <a:r>
              <a:rPr sz="3600" spc="-9" baseline="8454" dirty="0">
                <a:solidFill>
                  <a:prstClr val="black"/>
                </a:solidFill>
                <a:latin typeface="Times New Roman"/>
                <a:cs typeface="Times New Roman"/>
              </a:rPr>
              <a:t>1</a:t>
            </a:r>
            <a:r>
              <a:rPr sz="3600" baseline="8454" dirty="0">
                <a:solidFill>
                  <a:prstClr val="black"/>
                </a:solidFill>
                <a:latin typeface="Times New Roman"/>
                <a:cs typeface="Times New Roman"/>
              </a:rPr>
              <a:t>000</a:t>
            </a:r>
            <a:endParaRPr sz="2400" dirty="0">
              <a:solidFill>
                <a:prstClr val="black"/>
              </a:solidFill>
              <a:latin typeface="Times New Roman"/>
              <a:cs typeface="Times New Roman"/>
            </a:endParaRPr>
          </a:p>
        </p:txBody>
      </p:sp>
      <p:sp>
        <p:nvSpPr>
          <p:cNvPr id="14" name="object 14"/>
          <p:cNvSpPr txBox="1"/>
          <p:nvPr/>
        </p:nvSpPr>
        <p:spPr>
          <a:xfrm>
            <a:off x="4666742" y="3349742"/>
            <a:ext cx="2269698" cy="892496"/>
          </a:xfrm>
          <a:prstGeom prst="rect">
            <a:avLst/>
          </a:prstGeom>
        </p:spPr>
        <p:txBody>
          <a:bodyPr wrap="square" lIns="0" tIns="0" rIns="0" bIns="0" rtlCol="0">
            <a:noAutofit/>
          </a:bodyPr>
          <a:lstStyle/>
          <a:p>
            <a:pPr marL="12697">
              <a:lnSpc>
                <a:spcPts val="1425"/>
              </a:lnSpc>
              <a:spcBef>
                <a:spcPts val="71"/>
              </a:spcBef>
            </a:pPr>
            <a:r>
              <a:rPr sz="1200" dirty="0">
                <a:solidFill>
                  <a:prstClr val="black"/>
                </a:solidFill>
                <a:latin typeface="Times New Roman"/>
                <a:cs typeface="Times New Roman"/>
              </a:rPr>
              <a:t>V</a:t>
            </a:r>
            <a:r>
              <a:rPr sz="1200" spc="-4" dirty="0">
                <a:solidFill>
                  <a:prstClr val="black"/>
                </a:solidFill>
                <a:latin typeface="Times New Roman"/>
                <a:cs typeface="Times New Roman"/>
              </a:rPr>
              <a:t> </a:t>
            </a:r>
            <a:r>
              <a:rPr sz="1200" dirty="0">
                <a:solidFill>
                  <a:prstClr val="black"/>
                </a:solidFill>
                <a:latin typeface="Arial"/>
                <a:cs typeface="Arial"/>
              </a:rPr>
              <a:t>=</a:t>
            </a:r>
            <a:r>
              <a:rPr sz="1200" spc="-100" dirty="0">
                <a:solidFill>
                  <a:prstClr val="black"/>
                </a:solidFill>
                <a:latin typeface="Arial"/>
                <a:cs typeface="Arial"/>
              </a:rPr>
              <a:t> </a:t>
            </a:r>
            <a:r>
              <a:rPr sz="1200" dirty="0">
                <a:solidFill>
                  <a:prstClr val="black"/>
                </a:solidFill>
                <a:latin typeface="Times New Roman"/>
                <a:cs typeface="Times New Roman"/>
              </a:rPr>
              <a:t>In</a:t>
            </a:r>
            <a:r>
              <a:rPr sz="1200" spc="50" dirty="0">
                <a:solidFill>
                  <a:prstClr val="black"/>
                </a:solidFill>
                <a:latin typeface="Times New Roman"/>
                <a:cs typeface="Times New Roman"/>
              </a:rPr>
              <a:t> </a:t>
            </a:r>
            <a:r>
              <a:rPr sz="1200" dirty="0">
                <a:solidFill>
                  <a:prstClr val="black"/>
                </a:solidFill>
                <a:latin typeface="Times New Roman"/>
                <a:cs typeface="Times New Roman"/>
              </a:rPr>
              <a:t>{(10</a:t>
            </a:r>
            <a:r>
              <a:rPr sz="1200" baseline="30000" dirty="0">
                <a:solidFill>
                  <a:prstClr val="black"/>
                </a:solidFill>
                <a:latin typeface="Times New Roman"/>
                <a:cs typeface="Times New Roman"/>
              </a:rPr>
              <a:t>6</a:t>
            </a:r>
            <a:r>
              <a:rPr sz="1200" dirty="0">
                <a:solidFill>
                  <a:prstClr val="black"/>
                </a:solidFill>
                <a:latin typeface="Times New Roman"/>
                <a:cs typeface="Times New Roman"/>
              </a:rPr>
              <a:t> </a:t>
            </a:r>
            <a:r>
              <a:rPr sz="1200" spc="148" dirty="0">
                <a:solidFill>
                  <a:prstClr val="black"/>
                </a:solidFill>
                <a:latin typeface="Times New Roman"/>
                <a:cs typeface="Times New Roman"/>
              </a:rPr>
              <a:t> </a:t>
            </a:r>
            <a:r>
              <a:rPr sz="1200" dirty="0">
                <a:solidFill>
                  <a:prstClr val="black"/>
                </a:solidFill>
                <a:latin typeface="Arial"/>
                <a:cs typeface="Arial"/>
              </a:rPr>
              <a:t>X </a:t>
            </a:r>
            <a:r>
              <a:rPr sz="1200" spc="146" dirty="0">
                <a:solidFill>
                  <a:prstClr val="black"/>
                </a:solidFill>
                <a:latin typeface="Arial"/>
                <a:cs typeface="Arial"/>
              </a:rPr>
              <a:t> </a:t>
            </a:r>
            <a:r>
              <a:rPr sz="1200" dirty="0">
                <a:solidFill>
                  <a:prstClr val="black"/>
                </a:solidFill>
                <a:latin typeface="Times New Roman"/>
                <a:cs typeface="Times New Roman"/>
              </a:rPr>
              <a:t>10</a:t>
            </a:r>
            <a:r>
              <a:rPr sz="1200" baseline="30000" dirty="0">
                <a:solidFill>
                  <a:prstClr val="black"/>
                </a:solidFill>
                <a:latin typeface="Times New Roman"/>
                <a:cs typeface="Times New Roman"/>
              </a:rPr>
              <a:t>3</a:t>
            </a:r>
            <a:r>
              <a:rPr sz="1200" spc="223" dirty="0">
                <a:solidFill>
                  <a:prstClr val="black"/>
                </a:solidFill>
                <a:latin typeface="Times New Roman"/>
                <a:cs typeface="Times New Roman"/>
              </a:rPr>
              <a:t> </a:t>
            </a:r>
            <a:r>
              <a:rPr sz="1200" dirty="0">
                <a:solidFill>
                  <a:prstClr val="black"/>
                </a:solidFill>
                <a:latin typeface="Arial"/>
                <a:cs typeface="Arial"/>
              </a:rPr>
              <a:t>X </a:t>
            </a:r>
            <a:r>
              <a:rPr sz="1200" spc="126" dirty="0">
                <a:solidFill>
                  <a:prstClr val="black"/>
                </a:solidFill>
                <a:latin typeface="Arial"/>
                <a:cs typeface="Arial"/>
              </a:rPr>
              <a:t> </a:t>
            </a:r>
            <a:r>
              <a:rPr sz="1200" dirty="0">
                <a:solidFill>
                  <a:prstClr val="black"/>
                </a:solidFill>
                <a:latin typeface="Times New Roman"/>
                <a:cs typeface="Times New Roman"/>
              </a:rPr>
              <a:t>l0</a:t>
            </a:r>
            <a:r>
              <a:rPr sz="1200" baseline="30000" dirty="0">
                <a:solidFill>
                  <a:prstClr val="black"/>
                </a:solidFill>
                <a:latin typeface="Times New Roman"/>
                <a:cs typeface="Times New Roman"/>
              </a:rPr>
              <a:t>3</a:t>
            </a:r>
            <a:r>
              <a:rPr sz="1200" dirty="0">
                <a:solidFill>
                  <a:prstClr val="black"/>
                </a:solidFill>
                <a:latin typeface="Times New Roman"/>
                <a:cs typeface="Times New Roman"/>
              </a:rPr>
              <a:t>)/10</a:t>
            </a:r>
            <a:r>
              <a:rPr sz="1200" baseline="30000" dirty="0">
                <a:solidFill>
                  <a:prstClr val="black"/>
                </a:solidFill>
                <a:latin typeface="Times New Roman"/>
                <a:cs typeface="Times New Roman"/>
              </a:rPr>
              <a:t>-3</a:t>
            </a:r>
            <a:r>
              <a:rPr sz="1200" dirty="0">
                <a:solidFill>
                  <a:prstClr val="black"/>
                </a:solidFill>
                <a:latin typeface="Times New Roman"/>
                <a:cs typeface="Times New Roman"/>
              </a:rPr>
              <a:t>}</a:t>
            </a:r>
          </a:p>
          <a:p>
            <a:pPr marL="172479" marR="24758">
              <a:lnSpc>
                <a:spcPct val="95825"/>
              </a:lnSpc>
              <a:spcBef>
                <a:spcPts val="961"/>
              </a:spcBef>
            </a:pPr>
            <a:r>
              <a:rPr sz="1200" dirty="0">
                <a:solidFill>
                  <a:prstClr val="black"/>
                </a:solidFill>
                <a:latin typeface="Times New Roman"/>
                <a:cs typeface="Times New Roman"/>
              </a:rPr>
              <a:t>=</a:t>
            </a:r>
            <a:r>
              <a:rPr sz="1200" spc="13" dirty="0">
                <a:solidFill>
                  <a:prstClr val="black"/>
                </a:solidFill>
                <a:latin typeface="Times New Roman"/>
                <a:cs typeface="Times New Roman"/>
              </a:rPr>
              <a:t> </a:t>
            </a:r>
            <a:r>
              <a:rPr sz="1200" dirty="0">
                <a:solidFill>
                  <a:prstClr val="black"/>
                </a:solidFill>
                <a:latin typeface="Arial"/>
                <a:cs typeface="Arial"/>
              </a:rPr>
              <a:t>In</a:t>
            </a:r>
            <a:r>
              <a:rPr sz="1200" spc="-95" dirty="0">
                <a:solidFill>
                  <a:prstClr val="black"/>
                </a:solidFill>
                <a:latin typeface="Arial"/>
                <a:cs typeface="Arial"/>
              </a:rPr>
              <a:t> </a:t>
            </a:r>
            <a:r>
              <a:rPr sz="1200" dirty="0">
                <a:solidFill>
                  <a:prstClr val="black"/>
                </a:solidFill>
                <a:latin typeface="Arial"/>
                <a:cs typeface="Arial"/>
              </a:rPr>
              <a:t>(10</a:t>
            </a:r>
            <a:r>
              <a:rPr sz="1200" baseline="30000" dirty="0">
                <a:solidFill>
                  <a:prstClr val="black"/>
                </a:solidFill>
                <a:latin typeface="Times New Roman"/>
                <a:cs typeface="Times New Roman"/>
              </a:rPr>
              <a:t>12</a:t>
            </a:r>
            <a:r>
              <a:rPr sz="1200" dirty="0">
                <a:solidFill>
                  <a:prstClr val="black"/>
                </a:solidFill>
                <a:latin typeface="Arial"/>
                <a:cs typeface="Arial"/>
              </a:rPr>
              <a:t>/10</a:t>
            </a:r>
            <a:r>
              <a:rPr sz="1200" baseline="30000" dirty="0">
                <a:solidFill>
                  <a:prstClr val="black"/>
                </a:solidFill>
                <a:latin typeface="Arial"/>
                <a:cs typeface="Arial"/>
              </a:rPr>
              <a:t>-</a:t>
            </a:r>
            <a:r>
              <a:rPr sz="1200" baseline="30000" dirty="0">
                <a:solidFill>
                  <a:prstClr val="black"/>
                </a:solidFill>
                <a:latin typeface="Times New Roman"/>
                <a:cs typeface="Times New Roman"/>
              </a:rPr>
              <a:t>3</a:t>
            </a:r>
            <a:r>
              <a:rPr sz="1200" dirty="0">
                <a:solidFill>
                  <a:prstClr val="black"/>
                </a:solidFill>
                <a:latin typeface="Times New Roman"/>
                <a:cs typeface="Times New Roman"/>
              </a:rPr>
              <a:t>)</a:t>
            </a:r>
          </a:p>
          <a:p>
            <a:pPr marL="174765" marR="24758">
              <a:lnSpc>
                <a:spcPct val="95825"/>
              </a:lnSpc>
              <a:spcBef>
                <a:spcPts val="1046"/>
              </a:spcBef>
            </a:pPr>
            <a:r>
              <a:rPr sz="1200" dirty="0">
                <a:solidFill>
                  <a:prstClr val="black"/>
                </a:solidFill>
                <a:latin typeface="Arial"/>
                <a:cs typeface="Arial"/>
              </a:rPr>
              <a:t>=</a:t>
            </a:r>
            <a:r>
              <a:rPr sz="1200" spc="54" dirty="0">
                <a:solidFill>
                  <a:prstClr val="black"/>
                </a:solidFill>
                <a:latin typeface="Arial"/>
                <a:cs typeface="Arial"/>
              </a:rPr>
              <a:t> </a:t>
            </a:r>
            <a:r>
              <a:rPr sz="1200" dirty="0">
                <a:solidFill>
                  <a:prstClr val="black"/>
                </a:solidFill>
                <a:latin typeface="Times New Roman"/>
                <a:cs typeface="Times New Roman"/>
              </a:rPr>
              <a:t>In</a:t>
            </a:r>
            <a:r>
              <a:rPr sz="1200" spc="104" dirty="0">
                <a:solidFill>
                  <a:prstClr val="black"/>
                </a:solidFill>
                <a:latin typeface="Times New Roman"/>
                <a:cs typeface="Times New Roman"/>
              </a:rPr>
              <a:t> </a:t>
            </a:r>
            <a:r>
              <a:rPr sz="1200" dirty="0">
                <a:solidFill>
                  <a:prstClr val="black"/>
                </a:solidFill>
                <a:latin typeface="Times New Roman"/>
                <a:cs typeface="Times New Roman"/>
              </a:rPr>
              <a:t>10</a:t>
            </a:r>
            <a:r>
              <a:rPr sz="1200" baseline="30000" dirty="0">
                <a:solidFill>
                  <a:prstClr val="black"/>
                </a:solidFill>
                <a:latin typeface="Times New Roman"/>
                <a:cs typeface="Times New Roman"/>
              </a:rPr>
              <a:t>15</a:t>
            </a:r>
            <a:r>
              <a:rPr sz="1200" dirty="0">
                <a:solidFill>
                  <a:prstClr val="black"/>
                </a:solidFill>
                <a:latin typeface="Times New Roman"/>
                <a:cs typeface="Times New Roman"/>
              </a:rPr>
              <a:t> </a:t>
            </a:r>
            <a:r>
              <a:rPr sz="1200" spc="25" dirty="0">
                <a:solidFill>
                  <a:prstClr val="black"/>
                </a:solidFill>
                <a:latin typeface="Times New Roman"/>
                <a:cs typeface="Times New Roman"/>
              </a:rPr>
              <a:t> </a:t>
            </a:r>
            <a:r>
              <a:rPr sz="1200" dirty="0">
                <a:solidFill>
                  <a:prstClr val="black"/>
                </a:solidFill>
                <a:latin typeface="Times New Roman"/>
                <a:cs typeface="Times New Roman"/>
              </a:rPr>
              <a:t>=</a:t>
            </a:r>
            <a:r>
              <a:rPr sz="1200" spc="139" dirty="0">
                <a:solidFill>
                  <a:prstClr val="black"/>
                </a:solidFill>
                <a:latin typeface="Times New Roman"/>
                <a:cs typeface="Times New Roman"/>
              </a:rPr>
              <a:t> </a:t>
            </a:r>
            <a:r>
              <a:rPr sz="1200" dirty="0">
                <a:solidFill>
                  <a:prstClr val="black"/>
                </a:solidFill>
                <a:latin typeface="Times New Roman"/>
                <a:cs typeface="Times New Roman"/>
              </a:rPr>
              <a:t>34.5.</a:t>
            </a:r>
          </a:p>
        </p:txBody>
      </p:sp>
      <p:sp>
        <p:nvSpPr>
          <p:cNvPr id="13" name="object 13"/>
          <p:cNvSpPr txBox="1"/>
          <p:nvPr/>
        </p:nvSpPr>
        <p:spPr>
          <a:xfrm>
            <a:off x="1426006" y="4446672"/>
            <a:ext cx="177787" cy="330199"/>
          </a:xfrm>
          <a:prstGeom prst="rect">
            <a:avLst/>
          </a:prstGeom>
        </p:spPr>
        <p:txBody>
          <a:bodyPr wrap="square" lIns="0" tIns="0" rIns="0" bIns="0" rtlCol="0">
            <a:noAutofit/>
          </a:bodyPr>
          <a:lstStyle/>
          <a:p>
            <a:pPr marL="12697">
              <a:lnSpc>
                <a:spcPts val="2550"/>
              </a:lnSpc>
              <a:spcBef>
                <a:spcPts val="127"/>
              </a:spcBef>
            </a:pPr>
            <a:r>
              <a:rPr sz="2400" dirty="0">
                <a:solidFill>
                  <a:prstClr val="black"/>
                </a:solidFill>
                <a:latin typeface="Times New Roman"/>
                <a:cs typeface="Times New Roman"/>
              </a:rPr>
              <a:t>•</a:t>
            </a:r>
            <a:endParaRPr sz="2400">
              <a:solidFill>
                <a:prstClr val="black"/>
              </a:solidFill>
              <a:latin typeface="Times New Roman"/>
              <a:cs typeface="Times New Roman"/>
            </a:endParaRPr>
          </a:p>
        </p:txBody>
      </p:sp>
      <p:sp>
        <p:nvSpPr>
          <p:cNvPr id="12" name="object 12"/>
          <p:cNvSpPr txBox="1"/>
          <p:nvPr/>
        </p:nvSpPr>
        <p:spPr>
          <a:xfrm>
            <a:off x="1654555" y="4446672"/>
            <a:ext cx="2144646" cy="330199"/>
          </a:xfrm>
          <a:prstGeom prst="rect">
            <a:avLst/>
          </a:prstGeom>
        </p:spPr>
        <p:txBody>
          <a:bodyPr wrap="square" lIns="0" tIns="0" rIns="0" bIns="0" rtlCol="0">
            <a:noAutofit/>
          </a:bodyPr>
          <a:lstStyle/>
          <a:p>
            <a:pPr marL="12697">
              <a:lnSpc>
                <a:spcPts val="2550"/>
              </a:lnSpc>
              <a:spcBef>
                <a:spcPts val="127"/>
              </a:spcBef>
            </a:pPr>
            <a:r>
              <a:rPr sz="2400" dirty="0">
                <a:solidFill>
                  <a:prstClr val="black"/>
                </a:solidFill>
                <a:latin typeface="Times New Roman"/>
                <a:cs typeface="Times New Roman"/>
              </a:rPr>
              <a:t>10</a:t>
            </a:r>
            <a:r>
              <a:rPr sz="2400" spc="-23" dirty="0">
                <a:solidFill>
                  <a:prstClr val="black"/>
                </a:solidFill>
                <a:latin typeface="Times New Roman"/>
                <a:cs typeface="Times New Roman"/>
              </a:rPr>
              <a:t> </a:t>
            </a:r>
            <a:r>
              <a:rPr sz="2400" dirty="0">
                <a:solidFill>
                  <a:prstClr val="black"/>
                </a:solidFill>
                <a:latin typeface="Times New Roman"/>
                <a:cs typeface="Times New Roman"/>
              </a:rPr>
              <a:t>000</a:t>
            </a:r>
            <a:r>
              <a:rPr sz="2400" spc="-35" dirty="0">
                <a:solidFill>
                  <a:prstClr val="black"/>
                </a:solidFill>
                <a:latin typeface="Times New Roman"/>
                <a:cs typeface="Times New Roman"/>
              </a:rPr>
              <a:t> </a:t>
            </a:r>
            <a:r>
              <a:rPr sz="2400" dirty="0">
                <a:solidFill>
                  <a:prstClr val="black"/>
                </a:solidFill>
                <a:latin typeface="Times New Roman"/>
                <a:cs typeface="Times New Roman"/>
              </a:rPr>
              <a:t>l </a:t>
            </a:r>
            <a:r>
              <a:rPr sz="2400" spc="-19" dirty="0">
                <a:solidFill>
                  <a:prstClr val="black"/>
                </a:solidFill>
                <a:latin typeface="Times New Roman"/>
                <a:cs typeface="Times New Roman"/>
              </a:rPr>
              <a:t>m</a:t>
            </a:r>
            <a:r>
              <a:rPr sz="2400" spc="4" dirty="0">
                <a:solidFill>
                  <a:prstClr val="black"/>
                </a:solidFill>
                <a:latin typeface="Times New Roman"/>
                <a:cs typeface="Times New Roman"/>
              </a:rPr>
              <a:t>e</a:t>
            </a:r>
            <a:r>
              <a:rPr sz="2400" dirty="0">
                <a:solidFill>
                  <a:prstClr val="black"/>
                </a:solidFill>
                <a:latin typeface="Times New Roman"/>
                <a:cs typeface="Times New Roman"/>
              </a:rPr>
              <a:t>d</a:t>
            </a:r>
            <a:r>
              <a:rPr sz="2400" spc="4" dirty="0">
                <a:solidFill>
                  <a:prstClr val="black"/>
                </a:solidFill>
                <a:latin typeface="Times New Roman"/>
                <a:cs typeface="Times New Roman"/>
              </a:rPr>
              <a:t>i</a:t>
            </a:r>
            <a:r>
              <a:rPr sz="2400" dirty="0">
                <a:solidFill>
                  <a:prstClr val="black"/>
                </a:solidFill>
                <a:latin typeface="Times New Roman"/>
                <a:cs typeface="Times New Roman"/>
              </a:rPr>
              <a:t>um</a:t>
            </a:r>
          </a:p>
        </p:txBody>
      </p:sp>
      <p:sp>
        <p:nvSpPr>
          <p:cNvPr id="11" name="object 11"/>
          <p:cNvSpPr txBox="1"/>
          <p:nvPr/>
        </p:nvSpPr>
        <p:spPr>
          <a:xfrm>
            <a:off x="3801873" y="4440393"/>
            <a:ext cx="1840643" cy="336428"/>
          </a:xfrm>
          <a:prstGeom prst="rect">
            <a:avLst/>
          </a:prstGeom>
        </p:spPr>
        <p:txBody>
          <a:bodyPr wrap="square" lIns="0" tIns="0" rIns="0" bIns="0" rtlCol="0">
            <a:noAutofit/>
          </a:bodyPr>
          <a:lstStyle/>
          <a:p>
            <a:pPr marL="12697">
              <a:lnSpc>
                <a:spcPts val="2600"/>
              </a:lnSpc>
              <a:spcBef>
                <a:spcPts val="130"/>
              </a:spcBef>
            </a:pPr>
            <a:r>
              <a:rPr sz="2400" spc="4" dirty="0">
                <a:solidFill>
                  <a:prstClr val="black"/>
                </a:solidFill>
                <a:latin typeface="Times New Roman"/>
                <a:cs typeface="Times New Roman"/>
              </a:rPr>
              <a:t>c</a:t>
            </a:r>
            <a:r>
              <a:rPr sz="2400" dirty="0">
                <a:solidFill>
                  <a:prstClr val="black"/>
                </a:solidFill>
                <a:latin typeface="Times New Roman"/>
                <a:cs typeface="Times New Roman"/>
              </a:rPr>
              <a:t>on</a:t>
            </a:r>
            <a:r>
              <a:rPr sz="2400" spc="4" dirty="0">
                <a:solidFill>
                  <a:prstClr val="black"/>
                </a:solidFill>
                <a:latin typeface="Times New Roman"/>
                <a:cs typeface="Times New Roman"/>
              </a:rPr>
              <a:t>t</a:t>
            </a:r>
            <a:r>
              <a:rPr sz="2400" spc="-9" dirty="0">
                <a:solidFill>
                  <a:prstClr val="black"/>
                </a:solidFill>
                <a:latin typeface="Times New Roman"/>
                <a:cs typeface="Times New Roman"/>
              </a:rPr>
              <a:t>a</a:t>
            </a:r>
            <a:r>
              <a:rPr sz="2400" spc="-4" dirty="0">
                <a:solidFill>
                  <a:prstClr val="black"/>
                </a:solidFill>
                <a:latin typeface="Times New Roman"/>
                <a:cs typeface="Times New Roman"/>
              </a:rPr>
              <a:t>i</a:t>
            </a:r>
            <a:r>
              <a:rPr sz="2400" dirty="0">
                <a:solidFill>
                  <a:prstClr val="black"/>
                </a:solidFill>
                <a:latin typeface="Times New Roman"/>
                <a:cs typeface="Times New Roman"/>
              </a:rPr>
              <a:t>n</a:t>
            </a:r>
            <a:r>
              <a:rPr sz="2400" spc="4" dirty="0">
                <a:solidFill>
                  <a:prstClr val="black"/>
                </a:solidFill>
                <a:latin typeface="Times New Roman"/>
                <a:cs typeface="Times New Roman"/>
              </a:rPr>
              <a:t>i</a:t>
            </a:r>
            <a:r>
              <a:rPr sz="2400" dirty="0">
                <a:solidFill>
                  <a:prstClr val="black"/>
                </a:solidFill>
                <a:latin typeface="Times New Roman"/>
                <a:cs typeface="Times New Roman"/>
              </a:rPr>
              <a:t>ng</a:t>
            </a:r>
            <a:r>
              <a:rPr sz="2400" spc="-59" dirty="0">
                <a:solidFill>
                  <a:prstClr val="black"/>
                </a:solidFill>
                <a:latin typeface="Times New Roman"/>
                <a:cs typeface="Times New Roman"/>
              </a:rPr>
              <a:t> </a:t>
            </a:r>
            <a:r>
              <a:rPr sz="2400" dirty="0">
                <a:solidFill>
                  <a:prstClr val="black"/>
                </a:solidFill>
                <a:latin typeface="Times New Roman"/>
                <a:cs typeface="Times New Roman"/>
              </a:rPr>
              <a:t>10</a:t>
            </a:r>
            <a:r>
              <a:rPr sz="2400" baseline="25364" dirty="0">
                <a:solidFill>
                  <a:prstClr val="black"/>
                </a:solidFill>
                <a:latin typeface="Times New Roman"/>
                <a:cs typeface="Times New Roman"/>
              </a:rPr>
              <a:t>6</a:t>
            </a:r>
            <a:endParaRPr sz="1600">
              <a:solidFill>
                <a:prstClr val="black"/>
              </a:solidFill>
              <a:latin typeface="Times New Roman"/>
              <a:cs typeface="Times New Roman"/>
            </a:endParaRPr>
          </a:p>
        </p:txBody>
      </p:sp>
      <p:sp>
        <p:nvSpPr>
          <p:cNvPr id="10" name="object 10"/>
          <p:cNvSpPr txBox="1"/>
          <p:nvPr/>
        </p:nvSpPr>
        <p:spPr>
          <a:xfrm>
            <a:off x="5647441" y="4446672"/>
            <a:ext cx="2418985" cy="330199"/>
          </a:xfrm>
          <a:prstGeom prst="rect">
            <a:avLst/>
          </a:prstGeom>
        </p:spPr>
        <p:txBody>
          <a:bodyPr wrap="square" lIns="0" tIns="0" rIns="0" bIns="0" rtlCol="0">
            <a:noAutofit/>
          </a:bodyPr>
          <a:lstStyle/>
          <a:p>
            <a:pPr marL="12697">
              <a:lnSpc>
                <a:spcPts val="2550"/>
              </a:lnSpc>
              <a:spcBef>
                <a:spcPts val="127"/>
              </a:spcBef>
            </a:pPr>
            <a:r>
              <a:rPr sz="2400" spc="-19" dirty="0">
                <a:solidFill>
                  <a:prstClr val="black"/>
                </a:solidFill>
                <a:latin typeface="Times New Roman"/>
                <a:cs typeface="Times New Roman"/>
              </a:rPr>
              <a:t>m</a:t>
            </a:r>
            <a:r>
              <a:rPr sz="2400" spc="4" dirty="0">
                <a:solidFill>
                  <a:prstClr val="black"/>
                </a:solidFill>
                <a:latin typeface="Times New Roman"/>
                <a:cs typeface="Times New Roman"/>
              </a:rPr>
              <a:t>i</a:t>
            </a:r>
            <a:r>
              <a:rPr sz="2400" spc="-9" dirty="0">
                <a:solidFill>
                  <a:prstClr val="black"/>
                </a:solidFill>
                <a:latin typeface="Times New Roman"/>
                <a:cs typeface="Times New Roman"/>
              </a:rPr>
              <a:t>c</a:t>
            </a:r>
            <a:r>
              <a:rPr sz="2400" spc="4" dirty="0">
                <a:solidFill>
                  <a:prstClr val="black"/>
                </a:solidFill>
                <a:latin typeface="Times New Roman"/>
                <a:cs typeface="Times New Roman"/>
              </a:rPr>
              <a:t>r</a:t>
            </a:r>
            <a:r>
              <a:rPr sz="2400" dirty="0">
                <a:solidFill>
                  <a:prstClr val="black"/>
                </a:solidFill>
                <a:latin typeface="Times New Roman"/>
                <a:cs typeface="Times New Roman"/>
              </a:rPr>
              <a:t>o</a:t>
            </a:r>
            <a:r>
              <a:rPr sz="2400" spc="4" dirty="0">
                <a:solidFill>
                  <a:prstClr val="black"/>
                </a:solidFill>
                <a:latin typeface="Times New Roman"/>
                <a:cs typeface="Times New Roman"/>
              </a:rPr>
              <a:t>-</a:t>
            </a:r>
            <a:r>
              <a:rPr sz="2400" dirty="0">
                <a:solidFill>
                  <a:prstClr val="black"/>
                </a:solidFill>
                <a:latin typeface="Times New Roman"/>
                <a:cs typeface="Times New Roman"/>
              </a:rPr>
              <a:t>o</a:t>
            </a:r>
            <a:r>
              <a:rPr sz="2400" spc="4" dirty="0">
                <a:solidFill>
                  <a:prstClr val="black"/>
                </a:solidFill>
                <a:latin typeface="Times New Roman"/>
                <a:cs typeface="Times New Roman"/>
              </a:rPr>
              <a:t>r</a:t>
            </a:r>
            <a:r>
              <a:rPr sz="2400" dirty="0">
                <a:solidFill>
                  <a:prstClr val="black"/>
                </a:solidFill>
                <a:latin typeface="Times New Roman"/>
                <a:cs typeface="Times New Roman"/>
              </a:rPr>
              <a:t>g</a:t>
            </a:r>
            <a:r>
              <a:rPr sz="2400" spc="4" dirty="0">
                <a:solidFill>
                  <a:prstClr val="black"/>
                </a:solidFill>
                <a:latin typeface="Times New Roman"/>
                <a:cs typeface="Times New Roman"/>
              </a:rPr>
              <a:t>a</a:t>
            </a:r>
            <a:r>
              <a:rPr sz="2400" spc="-9" dirty="0">
                <a:solidFill>
                  <a:prstClr val="black"/>
                </a:solidFill>
                <a:latin typeface="Times New Roman"/>
                <a:cs typeface="Times New Roman"/>
              </a:rPr>
              <a:t>n</a:t>
            </a:r>
            <a:r>
              <a:rPr sz="2400" spc="4" dirty="0">
                <a:solidFill>
                  <a:prstClr val="black"/>
                </a:solidFill>
                <a:latin typeface="Times New Roman"/>
                <a:cs typeface="Times New Roman"/>
              </a:rPr>
              <a:t>i</a:t>
            </a:r>
            <a:r>
              <a:rPr sz="2400" spc="-19" dirty="0">
                <a:solidFill>
                  <a:prstClr val="black"/>
                </a:solidFill>
                <a:latin typeface="Times New Roman"/>
                <a:cs typeface="Times New Roman"/>
              </a:rPr>
              <a:t>m</a:t>
            </a:r>
            <a:r>
              <a:rPr sz="2400" spc="4" dirty="0">
                <a:solidFill>
                  <a:prstClr val="black"/>
                </a:solidFill>
                <a:latin typeface="Times New Roman"/>
                <a:cs typeface="Times New Roman"/>
              </a:rPr>
              <a:t>s/</a:t>
            </a:r>
            <a:r>
              <a:rPr sz="2400" spc="-19" dirty="0">
                <a:solidFill>
                  <a:prstClr val="black"/>
                </a:solidFill>
                <a:latin typeface="Times New Roman"/>
                <a:cs typeface="Times New Roman"/>
              </a:rPr>
              <a:t>m</a:t>
            </a:r>
            <a:r>
              <a:rPr sz="2400" dirty="0">
                <a:solidFill>
                  <a:prstClr val="black"/>
                </a:solidFill>
                <a:latin typeface="Times New Roman"/>
                <a:cs typeface="Times New Roman"/>
              </a:rPr>
              <a:t>l</a:t>
            </a:r>
            <a:endParaRPr sz="2400">
              <a:solidFill>
                <a:prstClr val="black"/>
              </a:solidFill>
              <a:latin typeface="Times New Roman"/>
              <a:cs typeface="Times New Roman"/>
            </a:endParaRPr>
          </a:p>
        </p:txBody>
      </p:sp>
      <p:sp>
        <p:nvSpPr>
          <p:cNvPr id="9" name="object 9"/>
          <p:cNvSpPr txBox="1"/>
          <p:nvPr/>
        </p:nvSpPr>
        <p:spPr>
          <a:xfrm>
            <a:off x="1654565" y="4812432"/>
            <a:ext cx="855225" cy="386455"/>
          </a:xfrm>
          <a:prstGeom prst="rect">
            <a:avLst/>
          </a:prstGeom>
        </p:spPr>
        <p:txBody>
          <a:bodyPr wrap="square" lIns="0" tIns="0" rIns="0" bIns="0" rtlCol="0">
            <a:noAutofit/>
          </a:bodyPr>
          <a:lstStyle/>
          <a:p>
            <a:pPr marL="12697">
              <a:lnSpc>
                <a:spcPts val="2975"/>
              </a:lnSpc>
              <a:spcBef>
                <a:spcPts val="148"/>
              </a:spcBef>
            </a:pPr>
            <a:r>
              <a:rPr sz="3600" spc="4" baseline="8454" dirty="0">
                <a:solidFill>
                  <a:prstClr val="black"/>
                </a:solidFill>
                <a:latin typeface="Times New Roman"/>
                <a:cs typeface="Times New Roman"/>
              </a:rPr>
              <a:t>a</a:t>
            </a:r>
            <a:r>
              <a:rPr sz="3600" baseline="8454" dirty="0">
                <a:solidFill>
                  <a:prstClr val="black"/>
                </a:solidFill>
                <a:latin typeface="Times New Roman"/>
                <a:cs typeface="Times New Roman"/>
              </a:rPr>
              <a:t>nd</a:t>
            </a:r>
            <a:r>
              <a:rPr sz="3600" spc="-23" baseline="8454" dirty="0">
                <a:solidFill>
                  <a:prstClr val="black"/>
                </a:solidFill>
                <a:latin typeface="Times New Roman"/>
                <a:cs typeface="Times New Roman"/>
              </a:rPr>
              <a:t> </a:t>
            </a:r>
            <a:r>
              <a:rPr sz="3600" i="1" spc="-4" baseline="8454" dirty="0">
                <a:solidFill>
                  <a:prstClr val="black"/>
                </a:solidFill>
                <a:latin typeface="Times New Roman"/>
                <a:cs typeface="Times New Roman"/>
              </a:rPr>
              <a:t>N</a:t>
            </a:r>
            <a:r>
              <a:rPr sz="2400" i="1" baseline="-9058" dirty="0">
                <a:solidFill>
                  <a:prstClr val="black"/>
                </a:solidFill>
                <a:latin typeface="Times New Roman"/>
                <a:cs typeface="Times New Roman"/>
              </a:rPr>
              <a:t>t</a:t>
            </a:r>
            <a:endParaRPr sz="1600" dirty="0">
              <a:solidFill>
                <a:prstClr val="black"/>
              </a:solidFill>
              <a:latin typeface="Times New Roman"/>
              <a:cs typeface="Times New Roman"/>
            </a:endParaRPr>
          </a:p>
        </p:txBody>
      </p:sp>
      <p:sp>
        <p:nvSpPr>
          <p:cNvPr id="8" name="object 8"/>
          <p:cNvSpPr txBox="1"/>
          <p:nvPr/>
        </p:nvSpPr>
        <p:spPr>
          <a:xfrm>
            <a:off x="2506472" y="4812432"/>
            <a:ext cx="1165333" cy="330199"/>
          </a:xfrm>
          <a:prstGeom prst="rect">
            <a:avLst/>
          </a:prstGeom>
        </p:spPr>
        <p:txBody>
          <a:bodyPr wrap="square" lIns="0" tIns="0" rIns="0" bIns="0" rtlCol="0">
            <a:noAutofit/>
          </a:bodyPr>
          <a:lstStyle/>
          <a:p>
            <a:pPr marL="12697">
              <a:lnSpc>
                <a:spcPts val="2550"/>
              </a:lnSpc>
              <a:spcBef>
                <a:spcPts val="127"/>
              </a:spcBef>
            </a:pPr>
            <a:r>
              <a:rPr sz="2400" dirty="0">
                <a:solidFill>
                  <a:prstClr val="black"/>
                </a:solidFill>
                <a:latin typeface="Times New Roman"/>
                <a:cs typeface="Times New Roman"/>
              </a:rPr>
              <a:t>= 1</a:t>
            </a:r>
            <a:r>
              <a:rPr sz="2400" spc="4" dirty="0">
                <a:solidFill>
                  <a:prstClr val="black"/>
                </a:solidFill>
                <a:latin typeface="Times New Roman"/>
                <a:cs typeface="Times New Roman"/>
              </a:rPr>
              <a:t>/</a:t>
            </a:r>
            <a:r>
              <a:rPr sz="2400" spc="-9" dirty="0">
                <a:solidFill>
                  <a:prstClr val="black"/>
                </a:solidFill>
                <a:latin typeface="Times New Roman"/>
                <a:cs typeface="Times New Roman"/>
              </a:rPr>
              <a:t>1</a:t>
            </a:r>
            <a:r>
              <a:rPr sz="2400" dirty="0">
                <a:solidFill>
                  <a:prstClr val="black"/>
                </a:solidFill>
                <a:latin typeface="Times New Roman"/>
                <a:cs typeface="Times New Roman"/>
              </a:rPr>
              <a:t>000</a:t>
            </a:r>
          </a:p>
        </p:txBody>
      </p:sp>
      <p:sp>
        <p:nvSpPr>
          <p:cNvPr id="7" name="object 7"/>
          <p:cNvSpPr txBox="1"/>
          <p:nvPr/>
        </p:nvSpPr>
        <p:spPr>
          <a:xfrm>
            <a:off x="4496817" y="4861999"/>
            <a:ext cx="2549401" cy="1201078"/>
          </a:xfrm>
          <a:prstGeom prst="rect">
            <a:avLst/>
          </a:prstGeom>
        </p:spPr>
        <p:txBody>
          <a:bodyPr wrap="square" lIns="0" tIns="0" rIns="0" bIns="0" rtlCol="0">
            <a:noAutofit/>
          </a:bodyPr>
          <a:lstStyle/>
          <a:p>
            <a:pPr marL="120739">
              <a:lnSpc>
                <a:spcPts val="1530"/>
              </a:lnSpc>
              <a:spcBef>
                <a:spcPts val="76"/>
              </a:spcBef>
            </a:pPr>
            <a:r>
              <a:rPr sz="1200" dirty="0">
                <a:solidFill>
                  <a:prstClr val="black"/>
                </a:solidFill>
                <a:latin typeface="Times New Roman"/>
                <a:cs typeface="Times New Roman"/>
              </a:rPr>
              <a:t>V</a:t>
            </a:r>
            <a:r>
              <a:rPr sz="1200" spc="200" dirty="0">
                <a:solidFill>
                  <a:prstClr val="black"/>
                </a:solidFill>
                <a:latin typeface="Times New Roman"/>
                <a:cs typeface="Times New Roman"/>
              </a:rPr>
              <a:t> </a:t>
            </a:r>
            <a:r>
              <a:rPr sz="1200" dirty="0">
                <a:solidFill>
                  <a:prstClr val="black"/>
                </a:solidFill>
                <a:latin typeface="Arial"/>
                <a:cs typeface="Arial"/>
              </a:rPr>
              <a:t>=</a:t>
            </a:r>
            <a:r>
              <a:rPr sz="1200" spc="-8" dirty="0">
                <a:solidFill>
                  <a:prstClr val="black"/>
                </a:solidFill>
                <a:latin typeface="Arial"/>
                <a:cs typeface="Arial"/>
              </a:rPr>
              <a:t> </a:t>
            </a:r>
            <a:r>
              <a:rPr sz="1200" dirty="0">
                <a:solidFill>
                  <a:prstClr val="black"/>
                </a:solidFill>
                <a:latin typeface="Times New Roman"/>
                <a:cs typeface="Times New Roman"/>
              </a:rPr>
              <a:t>In</a:t>
            </a:r>
            <a:r>
              <a:rPr sz="1200" spc="160" dirty="0">
                <a:solidFill>
                  <a:prstClr val="black"/>
                </a:solidFill>
                <a:latin typeface="Times New Roman"/>
                <a:cs typeface="Times New Roman"/>
              </a:rPr>
              <a:t> </a:t>
            </a:r>
            <a:r>
              <a:rPr sz="1200" dirty="0">
                <a:solidFill>
                  <a:prstClr val="black"/>
                </a:solidFill>
                <a:latin typeface="Times New Roman"/>
                <a:cs typeface="Times New Roman"/>
              </a:rPr>
              <a:t>{(10</a:t>
            </a:r>
            <a:r>
              <a:rPr sz="1200" baseline="30000" dirty="0">
                <a:solidFill>
                  <a:prstClr val="black"/>
                </a:solidFill>
                <a:latin typeface="Times New Roman"/>
                <a:cs typeface="Times New Roman"/>
              </a:rPr>
              <a:t>6</a:t>
            </a:r>
            <a:r>
              <a:rPr sz="1200" dirty="0">
                <a:solidFill>
                  <a:prstClr val="black"/>
                </a:solidFill>
                <a:latin typeface="Times New Roman"/>
                <a:cs typeface="Times New Roman"/>
              </a:rPr>
              <a:t>   </a:t>
            </a:r>
            <a:r>
              <a:rPr sz="1200" spc="19" dirty="0">
                <a:solidFill>
                  <a:prstClr val="black"/>
                </a:solidFill>
                <a:latin typeface="Times New Roman"/>
                <a:cs typeface="Times New Roman"/>
              </a:rPr>
              <a:t> </a:t>
            </a:r>
            <a:r>
              <a:rPr sz="1200" dirty="0">
                <a:solidFill>
                  <a:prstClr val="black"/>
                </a:solidFill>
                <a:latin typeface="Arial"/>
                <a:cs typeface="Arial"/>
              </a:rPr>
              <a:t>X </a:t>
            </a:r>
            <a:r>
              <a:rPr sz="1200" spc="184" dirty="0">
                <a:solidFill>
                  <a:prstClr val="black"/>
                </a:solidFill>
                <a:latin typeface="Arial"/>
                <a:cs typeface="Arial"/>
              </a:rPr>
              <a:t> </a:t>
            </a:r>
            <a:r>
              <a:rPr sz="1200" dirty="0">
                <a:solidFill>
                  <a:prstClr val="black"/>
                </a:solidFill>
                <a:latin typeface="Times New Roman"/>
                <a:cs typeface="Times New Roman"/>
              </a:rPr>
              <a:t>10</a:t>
            </a:r>
            <a:r>
              <a:rPr sz="1200" baseline="30000" dirty="0">
                <a:solidFill>
                  <a:prstClr val="black"/>
                </a:solidFill>
                <a:latin typeface="Times New Roman"/>
                <a:cs typeface="Times New Roman"/>
              </a:rPr>
              <a:t>3</a:t>
            </a:r>
            <a:r>
              <a:rPr sz="1200" dirty="0">
                <a:solidFill>
                  <a:prstClr val="black"/>
                </a:solidFill>
                <a:latin typeface="Times New Roman"/>
                <a:cs typeface="Times New Roman"/>
              </a:rPr>
              <a:t> </a:t>
            </a:r>
            <a:r>
              <a:rPr sz="1200" spc="170" dirty="0">
                <a:solidFill>
                  <a:prstClr val="black"/>
                </a:solidFill>
                <a:latin typeface="Times New Roman"/>
                <a:cs typeface="Times New Roman"/>
              </a:rPr>
              <a:t> </a:t>
            </a:r>
            <a:r>
              <a:rPr sz="1200" dirty="0">
                <a:solidFill>
                  <a:prstClr val="black"/>
                </a:solidFill>
                <a:latin typeface="Arial"/>
                <a:cs typeface="Arial"/>
              </a:rPr>
              <a:t>X </a:t>
            </a:r>
            <a:r>
              <a:rPr sz="1200" spc="129" dirty="0">
                <a:solidFill>
                  <a:prstClr val="black"/>
                </a:solidFill>
                <a:latin typeface="Arial"/>
                <a:cs typeface="Arial"/>
              </a:rPr>
              <a:t> </a:t>
            </a:r>
            <a:r>
              <a:rPr sz="1200" dirty="0">
                <a:solidFill>
                  <a:prstClr val="black"/>
                </a:solidFill>
                <a:latin typeface="Times New Roman"/>
                <a:cs typeface="Times New Roman"/>
              </a:rPr>
              <a:t>10</a:t>
            </a:r>
            <a:r>
              <a:rPr sz="1200" baseline="30000" dirty="0">
                <a:solidFill>
                  <a:prstClr val="black"/>
                </a:solidFill>
                <a:latin typeface="Times New Roman"/>
                <a:cs typeface="Times New Roman"/>
              </a:rPr>
              <a:t>4</a:t>
            </a:r>
            <a:r>
              <a:rPr sz="1200" dirty="0">
                <a:solidFill>
                  <a:prstClr val="black"/>
                </a:solidFill>
                <a:latin typeface="Times New Roman"/>
                <a:cs typeface="Times New Roman"/>
              </a:rPr>
              <a:t>)/l</a:t>
            </a:r>
            <a:r>
              <a:rPr lang="en-US" sz="1200" spc="-4" dirty="0">
                <a:solidFill>
                  <a:prstClr val="black"/>
                </a:solidFill>
                <a:latin typeface="Times New Roman"/>
                <a:cs typeface="Times New Roman"/>
              </a:rPr>
              <a:t>0</a:t>
            </a:r>
            <a:r>
              <a:rPr sz="1200" baseline="30000" dirty="0">
                <a:solidFill>
                  <a:srgbClr val="0E0E1A"/>
                </a:solidFill>
                <a:latin typeface="Times New Roman"/>
                <a:cs typeface="Times New Roman"/>
              </a:rPr>
              <a:t>-</a:t>
            </a:r>
            <a:r>
              <a:rPr sz="1200" baseline="30000" dirty="0">
                <a:solidFill>
                  <a:srgbClr val="000002"/>
                </a:solidFill>
                <a:latin typeface="Times New Roman"/>
                <a:cs typeface="Times New Roman"/>
              </a:rPr>
              <a:t>3</a:t>
            </a:r>
            <a:r>
              <a:rPr sz="1200" dirty="0">
                <a:solidFill>
                  <a:srgbClr val="000002"/>
                </a:solidFill>
                <a:latin typeface="Times New Roman"/>
                <a:cs typeface="Times New Roman"/>
              </a:rPr>
              <a:t>}</a:t>
            </a:r>
            <a:endParaRPr sz="1200" dirty="0">
              <a:solidFill>
                <a:prstClr val="black"/>
              </a:solidFill>
              <a:latin typeface="Times New Roman"/>
              <a:cs typeface="Times New Roman"/>
            </a:endParaRPr>
          </a:p>
          <a:p>
            <a:pPr marL="291979" marR="26662">
              <a:lnSpc>
                <a:spcPct val="95825"/>
              </a:lnSpc>
              <a:spcBef>
                <a:spcPts val="617"/>
              </a:spcBef>
            </a:pPr>
            <a:r>
              <a:rPr sz="1200" dirty="0">
                <a:solidFill>
                  <a:srgbClr val="000002"/>
                </a:solidFill>
                <a:latin typeface="Times New Roman"/>
                <a:cs typeface="Times New Roman"/>
              </a:rPr>
              <a:t>=</a:t>
            </a:r>
            <a:r>
              <a:rPr sz="1200" spc="210" dirty="0">
                <a:solidFill>
                  <a:srgbClr val="000002"/>
                </a:solidFill>
                <a:latin typeface="Times New Roman"/>
                <a:cs typeface="Times New Roman"/>
              </a:rPr>
              <a:t> </a:t>
            </a:r>
            <a:r>
              <a:rPr sz="1200" dirty="0">
                <a:solidFill>
                  <a:srgbClr val="000002"/>
                </a:solidFill>
                <a:latin typeface="Times New Roman"/>
                <a:cs typeface="Times New Roman"/>
              </a:rPr>
              <a:t>In</a:t>
            </a:r>
            <a:r>
              <a:rPr sz="1200" spc="-56" dirty="0">
                <a:solidFill>
                  <a:srgbClr val="000002"/>
                </a:solidFill>
                <a:latin typeface="Times New Roman"/>
                <a:cs typeface="Times New Roman"/>
              </a:rPr>
              <a:t> </a:t>
            </a:r>
            <a:r>
              <a:rPr sz="1200" dirty="0">
                <a:solidFill>
                  <a:srgbClr val="000002"/>
                </a:solidFill>
                <a:latin typeface="Times New Roman"/>
                <a:cs typeface="Times New Roman"/>
              </a:rPr>
              <a:t>(10</a:t>
            </a:r>
            <a:r>
              <a:rPr sz="1200" baseline="30000" dirty="0">
                <a:solidFill>
                  <a:srgbClr val="000002"/>
                </a:solidFill>
                <a:latin typeface="Times New Roman"/>
                <a:cs typeface="Times New Roman"/>
              </a:rPr>
              <a:t>13</a:t>
            </a:r>
            <a:r>
              <a:rPr sz="1200" dirty="0">
                <a:solidFill>
                  <a:srgbClr val="000002"/>
                </a:solidFill>
                <a:latin typeface="Times New Roman"/>
                <a:cs typeface="Times New Roman"/>
              </a:rPr>
              <a:t>/10</a:t>
            </a:r>
            <a:r>
              <a:rPr sz="1200" baseline="30000" dirty="0">
                <a:solidFill>
                  <a:srgbClr val="000002"/>
                </a:solidFill>
                <a:latin typeface="Times New Roman"/>
                <a:cs typeface="Times New Roman"/>
              </a:rPr>
              <a:t>-3</a:t>
            </a:r>
            <a:r>
              <a:rPr sz="1200" dirty="0">
                <a:solidFill>
                  <a:srgbClr val="000002"/>
                </a:solidFill>
                <a:latin typeface="Times New Roman"/>
                <a:cs typeface="Times New Roman"/>
              </a:rPr>
              <a:t>)</a:t>
            </a:r>
            <a:endParaRPr sz="1200" dirty="0">
              <a:solidFill>
                <a:prstClr val="black"/>
              </a:solidFill>
              <a:latin typeface="Times New Roman"/>
              <a:cs typeface="Times New Roman"/>
            </a:endParaRPr>
          </a:p>
          <a:p>
            <a:pPr marL="291979" marR="26662">
              <a:lnSpc>
                <a:spcPct val="95825"/>
              </a:lnSpc>
              <a:spcBef>
                <a:spcPts val="790"/>
              </a:spcBef>
            </a:pPr>
            <a:r>
              <a:rPr sz="1200" dirty="0">
                <a:solidFill>
                  <a:srgbClr val="000002"/>
                </a:solidFill>
                <a:latin typeface="Times New Roman"/>
                <a:cs typeface="Times New Roman"/>
              </a:rPr>
              <a:t>~ </a:t>
            </a:r>
            <a:r>
              <a:rPr sz="1200" spc="100" dirty="0">
                <a:solidFill>
                  <a:srgbClr val="000002"/>
                </a:solidFill>
                <a:latin typeface="Times New Roman"/>
                <a:cs typeface="Times New Roman"/>
              </a:rPr>
              <a:t> </a:t>
            </a:r>
            <a:r>
              <a:rPr sz="1200" dirty="0">
                <a:solidFill>
                  <a:srgbClr val="000002"/>
                </a:solidFill>
                <a:latin typeface="Times New Roman"/>
                <a:cs typeface="Times New Roman"/>
              </a:rPr>
              <a:t>In</a:t>
            </a:r>
            <a:r>
              <a:rPr sz="1200" spc="195" dirty="0">
                <a:solidFill>
                  <a:srgbClr val="000002"/>
                </a:solidFill>
                <a:latin typeface="Times New Roman"/>
                <a:cs typeface="Times New Roman"/>
              </a:rPr>
              <a:t> </a:t>
            </a:r>
            <a:r>
              <a:rPr sz="1200" dirty="0">
                <a:solidFill>
                  <a:srgbClr val="000002"/>
                </a:solidFill>
                <a:latin typeface="Times New Roman"/>
                <a:cs typeface="Times New Roman"/>
              </a:rPr>
              <a:t>10</a:t>
            </a:r>
            <a:r>
              <a:rPr sz="1200" baseline="30000" dirty="0">
                <a:solidFill>
                  <a:srgbClr val="000002"/>
                </a:solidFill>
                <a:latin typeface="Times New Roman"/>
                <a:cs typeface="Times New Roman"/>
              </a:rPr>
              <a:t>16</a:t>
            </a:r>
            <a:r>
              <a:rPr sz="1200" dirty="0">
                <a:solidFill>
                  <a:srgbClr val="000002"/>
                </a:solidFill>
                <a:latin typeface="Times New Roman"/>
                <a:cs typeface="Times New Roman"/>
              </a:rPr>
              <a:t> </a:t>
            </a:r>
            <a:r>
              <a:rPr sz="1200" spc="59" dirty="0">
                <a:solidFill>
                  <a:srgbClr val="000002"/>
                </a:solidFill>
                <a:latin typeface="Times New Roman"/>
                <a:cs typeface="Times New Roman"/>
              </a:rPr>
              <a:t> </a:t>
            </a:r>
            <a:r>
              <a:rPr sz="1200" dirty="0">
                <a:solidFill>
                  <a:srgbClr val="000002"/>
                </a:solidFill>
                <a:latin typeface="Arial"/>
                <a:cs typeface="Arial"/>
              </a:rPr>
              <a:t>=</a:t>
            </a:r>
            <a:r>
              <a:rPr sz="1200" spc="-23" dirty="0">
                <a:solidFill>
                  <a:srgbClr val="000002"/>
                </a:solidFill>
                <a:latin typeface="Arial"/>
                <a:cs typeface="Arial"/>
              </a:rPr>
              <a:t> </a:t>
            </a:r>
            <a:r>
              <a:rPr sz="1200" dirty="0">
                <a:solidFill>
                  <a:srgbClr val="000002"/>
                </a:solidFill>
                <a:latin typeface="Times New Roman"/>
                <a:cs typeface="Times New Roman"/>
              </a:rPr>
              <a:t>36.8.</a:t>
            </a:r>
            <a:endParaRPr sz="1200" dirty="0">
              <a:solidFill>
                <a:prstClr val="black"/>
              </a:solidFill>
              <a:latin typeface="Times New Roman"/>
              <a:cs typeface="Times New Roman"/>
            </a:endParaRPr>
          </a:p>
        </p:txBody>
      </p:sp>
      <p:sp>
        <p:nvSpPr>
          <p:cNvPr id="6" name="object 6"/>
          <p:cNvSpPr txBox="1"/>
          <p:nvPr/>
        </p:nvSpPr>
        <p:spPr>
          <a:xfrm>
            <a:off x="206756" y="5732928"/>
            <a:ext cx="510936" cy="330199"/>
          </a:xfrm>
          <a:prstGeom prst="rect">
            <a:avLst/>
          </a:prstGeom>
        </p:spPr>
        <p:txBody>
          <a:bodyPr wrap="square" lIns="0" tIns="0" rIns="0" bIns="0" rtlCol="0">
            <a:noAutofit/>
          </a:bodyPr>
          <a:lstStyle/>
          <a:p>
            <a:pPr marL="12697">
              <a:lnSpc>
                <a:spcPts val="2550"/>
              </a:lnSpc>
              <a:spcBef>
                <a:spcPts val="127"/>
              </a:spcBef>
            </a:pPr>
            <a:endParaRPr sz="2400" dirty="0">
              <a:solidFill>
                <a:prstClr val="black"/>
              </a:solidFill>
              <a:latin typeface="Times New Roman"/>
              <a:cs typeface="Times New Roman"/>
            </a:endParaRPr>
          </a:p>
        </p:txBody>
      </p:sp>
      <p:sp>
        <p:nvSpPr>
          <p:cNvPr id="5" name="object 5"/>
          <p:cNvSpPr txBox="1"/>
          <p:nvPr/>
        </p:nvSpPr>
        <p:spPr>
          <a:xfrm>
            <a:off x="723391" y="5732928"/>
            <a:ext cx="780682" cy="330199"/>
          </a:xfrm>
          <a:prstGeom prst="rect">
            <a:avLst/>
          </a:prstGeom>
        </p:spPr>
        <p:txBody>
          <a:bodyPr wrap="square" lIns="0" tIns="0" rIns="0" bIns="0" rtlCol="0">
            <a:noAutofit/>
          </a:bodyPr>
          <a:lstStyle/>
          <a:p>
            <a:pPr marL="12697">
              <a:lnSpc>
                <a:spcPts val="2550"/>
              </a:lnSpc>
              <a:spcBef>
                <a:spcPts val="127"/>
              </a:spcBef>
            </a:pPr>
            <a:endParaRPr sz="2400" dirty="0">
              <a:solidFill>
                <a:prstClr val="black"/>
              </a:solidFill>
              <a:latin typeface="Times New Roman"/>
              <a:cs typeface="Times New Roman"/>
            </a:endParaRPr>
          </a:p>
        </p:txBody>
      </p:sp>
      <p:sp>
        <p:nvSpPr>
          <p:cNvPr id="4" name="object 4"/>
          <p:cNvSpPr txBox="1"/>
          <p:nvPr/>
        </p:nvSpPr>
        <p:spPr>
          <a:xfrm>
            <a:off x="1768857" y="5732928"/>
            <a:ext cx="613646" cy="330199"/>
          </a:xfrm>
          <a:prstGeom prst="rect">
            <a:avLst/>
          </a:prstGeom>
        </p:spPr>
        <p:txBody>
          <a:bodyPr wrap="square" lIns="0" tIns="0" rIns="0" bIns="0" rtlCol="0">
            <a:noAutofit/>
          </a:bodyPr>
          <a:lstStyle/>
          <a:p>
            <a:pPr marL="12697">
              <a:lnSpc>
                <a:spcPts val="2550"/>
              </a:lnSpc>
              <a:spcBef>
                <a:spcPts val="127"/>
              </a:spcBef>
            </a:pPr>
            <a:endParaRPr sz="2400" dirty="0">
              <a:solidFill>
                <a:prstClr val="black"/>
              </a:solidFill>
              <a:latin typeface="Times New Roman"/>
              <a:cs typeface="Times New Roman"/>
            </a:endParaRPr>
          </a:p>
        </p:txBody>
      </p:sp>
      <p:sp>
        <p:nvSpPr>
          <p:cNvPr id="3" name="object 3"/>
          <p:cNvSpPr txBox="1"/>
          <p:nvPr/>
        </p:nvSpPr>
        <p:spPr>
          <a:xfrm>
            <a:off x="3089138" y="5732928"/>
            <a:ext cx="3133861" cy="330199"/>
          </a:xfrm>
          <a:prstGeom prst="rect">
            <a:avLst/>
          </a:prstGeom>
        </p:spPr>
        <p:txBody>
          <a:bodyPr wrap="square" lIns="0" tIns="0" rIns="0" bIns="0" rtlCol="0">
            <a:noAutofit/>
          </a:bodyPr>
          <a:lstStyle/>
          <a:p>
            <a:pPr marL="12697">
              <a:lnSpc>
                <a:spcPts val="2550"/>
              </a:lnSpc>
              <a:spcBef>
                <a:spcPts val="127"/>
              </a:spcBef>
            </a:pPr>
            <a:r>
              <a:rPr lang="en-US" sz="2400" dirty="0">
                <a:solidFill>
                  <a:srgbClr val="F51852"/>
                </a:solidFill>
                <a:latin typeface="Times New Roman"/>
                <a:cs typeface="Times New Roman"/>
              </a:rPr>
              <a:t> </a:t>
            </a:r>
            <a:endParaRPr sz="2400" dirty="0">
              <a:solidFill>
                <a:prstClr val="black"/>
              </a:solidFill>
              <a:latin typeface="Times New Roman"/>
              <a:cs typeface="Times New Roman"/>
            </a:endParaRPr>
          </a:p>
        </p:txBody>
      </p:sp>
      <p:sp>
        <p:nvSpPr>
          <p:cNvPr id="2" name="object 2"/>
          <p:cNvSpPr txBox="1"/>
          <p:nvPr/>
        </p:nvSpPr>
        <p:spPr>
          <a:xfrm>
            <a:off x="7921289" y="5941392"/>
            <a:ext cx="231203" cy="203707"/>
          </a:xfrm>
          <a:prstGeom prst="rect">
            <a:avLst/>
          </a:prstGeom>
        </p:spPr>
        <p:txBody>
          <a:bodyPr wrap="square" lIns="0" tIns="0" rIns="0" bIns="0" rtlCol="0">
            <a:noAutofit/>
          </a:bodyPr>
          <a:lstStyle/>
          <a:p>
            <a:pPr marL="12697">
              <a:lnSpc>
                <a:spcPts val="1535"/>
              </a:lnSpc>
              <a:spcBef>
                <a:spcPts val="76"/>
              </a:spcBef>
            </a:pPr>
            <a:endParaRPr sz="1400" dirty="0">
              <a:solidFill>
                <a:prstClr val="black"/>
              </a:solidFill>
              <a:latin typeface="Times New Roman"/>
              <a:cs typeface="Times New Roman"/>
            </a:endParaRPr>
          </a:p>
        </p:txBody>
      </p:sp>
      <p:sp>
        <p:nvSpPr>
          <p:cNvPr id="23" name="Rectangle 22"/>
          <p:cNvSpPr/>
          <p:nvPr/>
        </p:nvSpPr>
        <p:spPr>
          <a:xfrm>
            <a:off x="462230" y="5669778"/>
            <a:ext cx="6372128" cy="400079"/>
          </a:xfrm>
          <a:prstGeom prst="rect">
            <a:avLst/>
          </a:prstGeom>
        </p:spPr>
        <p:txBody>
          <a:bodyPr wrap="square" lIns="91410" tIns="45705" rIns="91410" bIns="45705">
            <a:spAutoFit/>
          </a:bodyPr>
          <a:lstStyle/>
          <a:p>
            <a:pPr defTabSz="913480"/>
            <a:r>
              <a:rPr lang="en-US" sz="2000" dirty="0">
                <a:solidFill>
                  <a:srgbClr val="FF0000"/>
                </a:solidFill>
                <a:latin typeface="Times New Roman" panose="02020603050405020304" pitchFamily="18" charset="0"/>
                <a:cs typeface="Times New Roman" panose="02020603050405020304" pitchFamily="18" charset="0"/>
              </a:rPr>
              <a:t>Del factor increases with an increase in the medium volume</a:t>
            </a:r>
          </a:p>
        </p:txBody>
      </p:sp>
    </p:spTree>
    <p:extLst>
      <p:ext uri="{BB962C8B-B14F-4D97-AF65-F5344CB8AC3E}">
        <p14:creationId xmlns:p14="http://schemas.microsoft.com/office/powerpoint/2010/main" val="349632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3">
                                            <p:txEl>
                                              <p:pRg st="0" end="0"/>
                                            </p:txEl>
                                          </p:spTgt>
                                        </p:tgtEl>
                                        <p:attrNameLst>
                                          <p:attrName>style.visibility</p:attrName>
                                        </p:attrNameLst>
                                      </p:cBhvr>
                                      <p:to>
                                        <p:strVal val="visible"/>
                                      </p:to>
                                    </p:set>
                                    <p:animEffect transition="in" filter="fade">
                                      <p:cBhvr>
                                        <p:cTn id="21" dur="1000"/>
                                        <p:tgtEl>
                                          <p:spTgt spid="23">
                                            <p:txEl>
                                              <p:pRg st="0" end="0"/>
                                            </p:txEl>
                                          </p:spTgt>
                                        </p:tgtEl>
                                      </p:cBhvr>
                                    </p:animEffect>
                                    <p:anim calcmode="lin" valueType="num">
                                      <p:cBhvr>
                                        <p:cTn id="2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6" descr="ScannedImage-4"/>
          <p:cNvPicPr>
            <a:picLocks noGrp="1" noChangeAspect="1" noChangeArrowheads="1"/>
          </p:cNvPicPr>
          <p:nvPr>
            <p:ph/>
          </p:nvPr>
        </p:nvPicPr>
        <p:blipFill>
          <a:blip r:embed="rId3">
            <a:lum bright="-24000" contrast="24000"/>
            <a:extLst>
              <a:ext uri="{28A0092B-C50C-407E-A947-70E740481C1C}">
                <a14:useLocalDpi xmlns:a14="http://schemas.microsoft.com/office/drawing/2010/main" val="0"/>
              </a:ext>
            </a:extLst>
          </a:blip>
          <a:srcRect/>
          <a:stretch>
            <a:fillRect/>
          </a:stretch>
        </p:blipFill>
        <p:spPr>
          <a:xfrm>
            <a:off x="215900" y="247650"/>
            <a:ext cx="8132233" cy="5486400"/>
          </a:xfrm>
          <a:noFill/>
        </p:spPr>
      </p:pic>
    </p:spTree>
    <p:extLst>
      <p:ext uri="{BB962C8B-B14F-4D97-AF65-F5344CB8AC3E}">
        <p14:creationId xmlns:p14="http://schemas.microsoft.com/office/powerpoint/2010/main" val="28250349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725" y="1073516"/>
            <a:ext cx="7448550" cy="3837007"/>
          </a:xfrm>
        </p:spPr>
        <p:txBody>
          <a:bodyPr>
            <a:normAutofit/>
          </a:bodyPr>
          <a:lstStyle/>
          <a:p>
            <a:pPr marL="0" indent="0" algn="just">
              <a:buNone/>
            </a:pPr>
            <a:r>
              <a:rPr lang="en-US" dirty="0" smtClean="0">
                <a:latin typeface="Times New Roman" panose="02020603050405020304" pitchFamily="18" charset="0"/>
                <a:cs typeface="Times New Roman" panose="02020603050405020304" pitchFamily="18" charset="0"/>
              </a:rPr>
              <a:t>Theoretical </a:t>
            </a:r>
            <a:r>
              <a:rPr lang="en-US" dirty="0">
                <a:latin typeface="Times New Roman" panose="02020603050405020304" pitchFamily="18" charset="0"/>
                <a:cs typeface="Times New Roman" panose="02020603050405020304" pitchFamily="18" charset="0"/>
              </a:rPr>
              <a:t>equations for heating and </a:t>
            </a:r>
            <a:r>
              <a:rPr lang="en-US" dirty="0" smtClean="0">
                <a:latin typeface="Times New Roman" panose="02020603050405020304" pitchFamily="18" charset="0"/>
                <a:cs typeface="Times New Roman" panose="02020603050405020304" pitchFamily="18" charset="0"/>
              </a:rPr>
              <a:t>cooling </a:t>
            </a:r>
            <a:r>
              <a:rPr lang="en-US" dirty="0">
                <a:latin typeface="Times New Roman" panose="02020603050405020304" pitchFamily="18" charset="0"/>
                <a:cs typeface="Times New Roman" panose="02020603050405020304" pitchFamily="18" charset="0"/>
              </a:rPr>
              <a:t>can be employed, which are of linear, exponential, or </a:t>
            </a:r>
            <a:r>
              <a:rPr lang="en-US" dirty="0" smtClean="0">
                <a:latin typeface="Times New Roman" panose="02020603050405020304" pitchFamily="18" charset="0"/>
                <a:cs typeface="Times New Roman" panose="02020603050405020304" pitchFamily="18" charset="0"/>
              </a:rPr>
              <a:t>hyperbolic </a:t>
            </a:r>
            <a:r>
              <a:rPr lang="en-US" dirty="0">
                <a:latin typeface="Times New Roman" panose="02020603050405020304" pitchFamily="18" charset="0"/>
                <a:cs typeface="Times New Roman" panose="02020603050405020304" pitchFamily="18" charset="0"/>
              </a:rPr>
              <a:t>form depending on the mode of heating and cooling. The </a:t>
            </a:r>
            <a:r>
              <a:rPr lang="en-US" dirty="0" smtClean="0">
                <a:latin typeface="Times New Roman" panose="02020603050405020304" pitchFamily="18" charset="0"/>
                <a:cs typeface="Times New Roman" panose="02020603050405020304" pitchFamily="18" charset="0"/>
              </a:rPr>
              <a:t>suggested </a:t>
            </a:r>
            <a:r>
              <a:rPr lang="en-US" dirty="0">
                <a:latin typeface="Times New Roman" panose="02020603050405020304" pitchFamily="18" charset="0"/>
                <a:cs typeface="Times New Roman" panose="02020603050405020304" pitchFamily="18" charset="0"/>
              </a:rPr>
              <a:t>equations for different heating and cooling processes are as </a:t>
            </a:r>
            <a:r>
              <a:rPr lang="en-US" dirty="0" smtClean="0">
                <a:latin typeface="Times New Roman" panose="02020603050405020304" pitchFamily="18" charset="0"/>
                <a:cs typeface="Times New Roman" panose="02020603050405020304" pitchFamily="18" charset="0"/>
              </a:rPr>
              <a:t>follows:</a:t>
            </a:r>
          </a:p>
          <a:p>
            <a:pPr marL="0" indent="0" algn="just">
              <a:buNone/>
            </a:pPr>
            <a:endParaRPr lang="en-US" dirty="0" smtClean="0">
              <a:latin typeface="Times New Roman" panose="02020603050405020304" pitchFamily="18" charset="0"/>
              <a:cs typeface="Times New Roman" panose="02020603050405020304" pitchFamily="18" charset="0"/>
            </a:endParaRPr>
          </a:p>
          <a:p>
            <a:pPr marL="671866" lvl="1" indent="-355685" algn="just">
              <a:buFont typeface="+mj-lt"/>
              <a:buAutoNum type="alphaLcPeriod"/>
            </a:pPr>
            <a:r>
              <a:rPr lang="en-US" sz="1900" dirty="0">
                <a:latin typeface="Times New Roman" panose="02020603050405020304" pitchFamily="18" charset="0"/>
                <a:cs typeface="Times New Roman" panose="02020603050405020304" pitchFamily="18" charset="0"/>
              </a:rPr>
              <a:t>For batch heating by </a:t>
            </a:r>
            <a:r>
              <a:rPr lang="en-US" sz="1900" b="1" dirty="0">
                <a:latin typeface="Times New Roman" panose="02020603050405020304" pitchFamily="18" charset="0"/>
                <a:cs typeface="Times New Roman" panose="02020603050405020304" pitchFamily="18" charset="0"/>
              </a:rPr>
              <a:t>direct steam sparging into the medium</a:t>
            </a:r>
            <a:r>
              <a:rPr lang="en-US" sz="1900" dirty="0">
                <a:latin typeface="Times New Roman" panose="02020603050405020304" pitchFamily="18" charset="0"/>
                <a:cs typeface="Times New Roman" panose="02020603050405020304" pitchFamily="18" charset="0"/>
              </a:rPr>
              <a:t>, the </a:t>
            </a:r>
            <a:r>
              <a:rPr lang="en-US" sz="1900" b="1" dirty="0">
                <a:latin typeface="Times New Roman" panose="02020603050405020304" pitchFamily="18" charset="0"/>
                <a:cs typeface="Times New Roman" panose="02020603050405020304" pitchFamily="18" charset="0"/>
              </a:rPr>
              <a:t>hyperbolic form </a:t>
            </a:r>
            <a:r>
              <a:rPr lang="en-US" sz="1900" dirty="0">
                <a:latin typeface="Times New Roman" panose="02020603050405020304" pitchFamily="18" charset="0"/>
                <a:cs typeface="Times New Roman" panose="02020603050405020304" pitchFamily="18" charset="0"/>
              </a:rPr>
              <a:t>is used: </a:t>
            </a:r>
          </a:p>
          <a:p>
            <a:pPr marL="316173" lvl="1" indent="0" algn="just">
              <a:buNone/>
            </a:pPr>
            <a:r>
              <a:rPr lang="en-US" sz="1900" dirty="0">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a:blip r:embed="rId2" cstate="print"/>
          <a:stretch>
            <a:fillRect/>
          </a:stretch>
        </p:blipFill>
        <p:spPr>
          <a:xfrm>
            <a:off x="3270726" y="4382328"/>
            <a:ext cx="1802540" cy="690086"/>
          </a:xfrm>
          <a:prstGeom prst="rect">
            <a:avLst/>
          </a:prstGeom>
        </p:spPr>
      </p:pic>
    </p:spTree>
    <p:extLst>
      <p:ext uri="{BB962C8B-B14F-4D97-AF65-F5344CB8AC3E}">
        <p14:creationId xmlns:p14="http://schemas.microsoft.com/office/powerpoint/2010/main" val="7885027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725" y="1030870"/>
            <a:ext cx="7448550" cy="4251272"/>
          </a:xfrm>
        </p:spPr>
        <p:txBody>
          <a:bodyPr>
            <a:normAutofit/>
          </a:bodyPr>
          <a:lstStyle/>
          <a:p>
            <a:pPr marL="671866" lvl="1" indent="-355685" algn="just">
              <a:buFont typeface="+mj-lt"/>
              <a:buAutoNum type="alphaLcPeriod" startAt="2"/>
            </a:pPr>
            <a:r>
              <a:rPr lang="en-US" sz="1900" dirty="0">
                <a:latin typeface="Times New Roman" panose="02020603050405020304" pitchFamily="18" charset="0"/>
                <a:cs typeface="Times New Roman" panose="02020603050405020304" pitchFamily="18" charset="0"/>
              </a:rPr>
              <a:t>For batch heating with a </a:t>
            </a:r>
            <a:r>
              <a:rPr lang="en-US" sz="1900" b="1" dirty="0">
                <a:latin typeface="Times New Roman" panose="02020603050405020304" pitchFamily="18" charset="0"/>
                <a:cs typeface="Times New Roman" panose="02020603050405020304" pitchFamily="18" charset="0"/>
              </a:rPr>
              <a:t>constant rate of heat flow </a:t>
            </a:r>
            <a:r>
              <a:rPr lang="en-US" sz="1900" dirty="0">
                <a:latin typeface="Times New Roman" panose="02020603050405020304" pitchFamily="18" charset="0"/>
                <a:cs typeface="Times New Roman" panose="02020603050405020304" pitchFamily="18" charset="0"/>
              </a:rPr>
              <a:t>such as electrical heating, the </a:t>
            </a:r>
            <a:r>
              <a:rPr lang="en-US" sz="1900" b="1" dirty="0">
                <a:latin typeface="Times New Roman" panose="02020603050405020304" pitchFamily="18" charset="0"/>
                <a:cs typeface="Times New Roman" panose="02020603050405020304" pitchFamily="18" charset="0"/>
              </a:rPr>
              <a:t>linear form </a:t>
            </a:r>
            <a:r>
              <a:rPr lang="en-US" sz="1900" dirty="0">
                <a:latin typeface="Times New Roman" panose="02020603050405020304" pitchFamily="18" charset="0"/>
                <a:cs typeface="Times New Roman" panose="02020603050405020304" pitchFamily="18" charset="0"/>
              </a:rPr>
              <a:t>is used: </a:t>
            </a:r>
          </a:p>
          <a:p>
            <a:pPr marL="671866" lvl="1" indent="-355685" algn="just">
              <a:buFont typeface="+mj-lt"/>
              <a:buAutoNum type="alphaLcPeriod" startAt="2"/>
            </a:pPr>
            <a:endParaRPr lang="en-US" sz="1900" dirty="0">
              <a:latin typeface="Times New Roman" panose="02020603050405020304" pitchFamily="18" charset="0"/>
              <a:cs typeface="Times New Roman" panose="02020603050405020304" pitchFamily="18" charset="0"/>
            </a:endParaRPr>
          </a:p>
          <a:p>
            <a:pPr marL="316173" lvl="1" indent="0" algn="just">
              <a:buNone/>
            </a:pPr>
            <a:endParaRPr lang="en-US" sz="1900" dirty="0">
              <a:latin typeface="Times New Roman" panose="02020603050405020304" pitchFamily="18" charset="0"/>
              <a:cs typeface="Times New Roman" panose="02020603050405020304" pitchFamily="18" charset="0"/>
            </a:endParaRPr>
          </a:p>
          <a:p>
            <a:pPr marL="671866" lvl="1" indent="-355685" algn="just">
              <a:buFont typeface="+mj-lt"/>
              <a:buAutoNum type="alphaLcPeriod" startAt="3"/>
            </a:pPr>
            <a:r>
              <a:rPr lang="en-US" sz="1900" dirty="0">
                <a:latin typeface="Times New Roman" panose="02020603050405020304" pitchFamily="18" charset="0"/>
                <a:cs typeface="Times New Roman" panose="02020603050405020304" pitchFamily="18" charset="0"/>
              </a:rPr>
              <a:t>For batch heating with a </a:t>
            </a:r>
            <a:r>
              <a:rPr lang="en-US" sz="1900" b="1" dirty="0">
                <a:latin typeface="Times New Roman" panose="02020603050405020304" pitchFamily="18" charset="0"/>
                <a:cs typeface="Times New Roman" panose="02020603050405020304" pitchFamily="18" charset="0"/>
              </a:rPr>
              <a:t>isothermal heat source </a:t>
            </a:r>
            <a:r>
              <a:rPr lang="en-US" sz="1900" dirty="0">
                <a:latin typeface="Times New Roman" panose="02020603050405020304" pitchFamily="18" charset="0"/>
                <a:cs typeface="Times New Roman" panose="02020603050405020304" pitchFamily="18" charset="0"/>
              </a:rPr>
              <a:t>such as steam circulation through heating coil, the </a:t>
            </a:r>
            <a:r>
              <a:rPr lang="en-US" sz="1900" b="1" dirty="0">
                <a:latin typeface="Times New Roman" panose="02020603050405020304" pitchFamily="18" charset="0"/>
                <a:cs typeface="Times New Roman" panose="02020603050405020304" pitchFamily="18" charset="0"/>
              </a:rPr>
              <a:t>exponential form </a:t>
            </a:r>
            <a:r>
              <a:rPr lang="en-US" sz="1900" dirty="0">
                <a:latin typeface="Times New Roman" panose="02020603050405020304" pitchFamily="18" charset="0"/>
                <a:cs typeface="Times New Roman" panose="02020603050405020304" pitchFamily="18" charset="0"/>
              </a:rPr>
              <a:t>is used:</a:t>
            </a:r>
          </a:p>
          <a:p>
            <a:pPr marL="671866" lvl="1" indent="-355685" algn="just">
              <a:buFont typeface="+mj-lt"/>
              <a:buAutoNum type="alphaLcPeriod" startAt="3"/>
            </a:pPr>
            <a:endParaRPr lang="en-US" sz="1900" dirty="0">
              <a:latin typeface="Times New Roman" panose="02020603050405020304" pitchFamily="18" charset="0"/>
              <a:cs typeface="Times New Roman" panose="02020603050405020304" pitchFamily="18" charset="0"/>
            </a:endParaRPr>
          </a:p>
          <a:p>
            <a:pPr marL="316173" lvl="1" indent="0" algn="just">
              <a:buNone/>
            </a:pPr>
            <a:endParaRPr lang="en-US" sz="1900" dirty="0">
              <a:latin typeface="Times New Roman" panose="02020603050405020304" pitchFamily="18" charset="0"/>
              <a:cs typeface="Times New Roman" panose="02020603050405020304" pitchFamily="18" charset="0"/>
            </a:endParaRPr>
          </a:p>
          <a:p>
            <a:pPr marL="671866" lvl="1" indent="-355685" algn="just">
              <a:buFont typeface="+mj-lt"/>
              <a:buAutoNum type="alphaLcPeriod" startAt="4"/>
            </a:pPr>
            <a:r>
              <a:rPr lang="en-US" sz="1900" dirty="0">
                <a:latin typeface="Times New Roman" panose="02020603050405020304" pitchFamily="18" charset="0"/>
                <a:cs typeface="Times New Roman" panose="02020603050405020304" pitchFamily="18" charset="0"/>
              </a:rPr>
              <a:t>For batch cooling using a </a:t>
            </a:r>
            <a:r>
              <a:rPr lang="en-US" sz="1900" b="1" dirty="0">
                <a:latin typeface="Times New Roman" panose="02020603050405020304" pitchFamily="18" charset="0"/>
                <a:cs typeface="Times New Roman" panose="02020603050405020304" pitchFamily="18" charset="0"/>
              </a:rPr>
              <a:t>continuous non isothermal heat sink </a:t>
            </a:r>
            <a:r>
              <a:rPr lang="en-US" sz="1900" dirty="0">
                <a:latin typeface="Times New Roman" panose="02020603050405020304" pitchFamily="18" charset="0"/>
                <a:cs typeface="Times New Roman" panose="02020603050405020304" pitchFamily="18" charset="0"/>
              </a:rPr>
              <a:t>such as passing cooling water through cooling coil, the </a:t>
            </a:r>
            <a:r>
              <a:rPr lang="en-US" sz="1900" b="1" dirty="0">
                <a:latin typeface="Times New Roman" panose="02020603050405020304" pitchFamily="18" charset="0"/>
                <a:cs typeface="Times New Roman" panose="02020603050405020304" pitchFamily="18" charset="0"/>
              </a:rPr>
              <a:t>exponential form</a:t>
            </a:r>
            <a:r>
              <a:rPr lang="en-US" sz="1900" dirty="0">
                <a:latin typeface="Times New Roman" panose="02020603050405020304" pitchFamily="18" charset="0"/>
                <a:cs typeface="Times New Roman" panose="02020603050405020304" pitchFamily="18" charset="0"/>
              </a:rPr>
              <a:t> is used: </a:t>
            </a:r>
          </a:p>
          <a:p>
            <a:pPr marL="316173" lvl="1" indent="0" algn="just">
              <a:buNone/>
            </a:pPr>
            <a:r>
              <a:rPr lang="en-US" sz="1900" dirty="0">
                <a:latin typeface="Times New Roman" panose="02020603050405020304" pitchFamily="18" charset="0"/>
                <a:cs typeface="Times New Roman" panose="02020603050405020304" pitchFamily="18" charset="0"/>
              </a:rPr>
              <a:t> </a:t>
            </a:r>
          </a:p>
        </p:txBody>
      </p:sp>
      <p:pic>
        <p:nvPicPr>
          <p:cNvPr id="4" name="Picture 3"/>
          <p:cNvPicPr>
            <a:picLocks noChangeAspect="1"/>
          </p:cNvPicPr>
          <p:nvPr/>
        </p:nvPicPr>
        <p:blipFill>
          <a:blip r:embed="rId2" cstate="print"/>
          <a:stretch>
            <a:fillRect/>
          </a:stretch>
        </p:blipFill>
        <p:spPr>
          <a:xfrm>
            <a:off x="3228379" y="1684795"/>
            <a:ext cx="1287529" cy="513305"/>
          </a:xfrm>
          <a:prstGeom prst="rect">
            <a:avLst/>
          </a:prstGeom>
        </p:spPr>
      </p:pic>
      <p:pic>
        <p:nvPicPr>
          <p:cNvPr id="5" name="Picture 4"/>
          <p:cNvPicPr>
            <a:picLocks noChangeAspect="1"/>
          </p:cNvPicPr>
          <p:nvPr/>
        </p:nvPicPr>
        <p:blipFill>
          <a:blip r:embed="rId3" cstate="print"/>
          <a:stretch>
            <a:fillRect/>
          </a:stretch>
        </p:blipFill>
        <p:spPr>
          <a:xfrm>
            <a:off x="2856181" y="2784841"/>
            <a:ext cx="2550319" cy="563358"/>
          </a:xfrm>
          <a:prstGeom prst="rect">
            <a:avLst/>
          </a:prstGeom>
        </p:spPr>
      </p:pic>
      <p:pic>
        <p:nvPicPr>
          <p:cNvPr id="6" name="Picture 5"/>
          <p:cNvPicPr>
            <a:picLocks noChangeAspect="1"/>
          </p:cNvPicPr>
          <p:nvPr/>
        </p:nvPicPr>
        <p:blipFill>
          <a:blip r:embed="rId4" cstate="print"/>
          <a:stretch>
            <a:fillRect/>
          </a:stretch>
        </p:blipFill>
        <p:spPr>
          <a:xfrm>
            <a:off x="2334419" y="4283268"/>
            <a:ext cx="3967163" cy="632579"/>
          </a:xfrm>
          <a:prstGeom prst="rect">
            <a:avLst/>
          </a:prstGeom>
        </p:spPr>
      </p:pic>
    </p:spTree>
    <p:extLst>
      <p:ext uri="{BB962C8B-B14F-4D97-AF65-F5344CB8AC3E}">
        <p14:creationId xmlns:p14="http://schemas.microsoft.com/office/powerpoint/2010/main" val="23292969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stretch>
            <a:fillRect/>
          </a:stretch>
        </p:blipFill>
        <p:spPr>
          <a:xfrm>
            <a:off x="203204" y="171465"/>
            <a:ext cx="7924800" cy="5333999"/>
          </a:xfrm>
          <a:prstGeom prst="rect">
            <a:avLst/>
          </a:prstGeom>
        </p:spPr>
      </p:pic>
    </p:spTree>
    <p:extLst>
      <p:ext uri="{BB962C8B-B14F-4D97-AF65-F5344CB8AC3E}">
        <p14:creationId xmlns:p14="http://schemas.microsoft.com/office/powerpoint/2010/main" val="171555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4034" name="Rectangle 5"/>
          <p:cNvSpPr>
            <a:spLocks noGrp="1" noChangeArrowheads="1"/>
          </p:cNvSpPr>
          <p:nvPr>
            <p:ph type="body" idx="1"/>
          </p:nvPr>
        </p:nvSpPr>
        <p:spPr>
          <a:xfrm>
            <a:off x="279400" y="897418"/>
            <a:ext cx="8204200" cy="4770967"/>
          </a:xfrm>
        </p:spPr>
        <p:txBody>
          <a:bodyPr/>
          <a:lstStyle/>
          <a:p>
            <a:pPr marL="0" indent="0" algn="just" eaLnBrk="1" hangingPunct="1">
              <a:spcBef>
                <a:spcPct val="50000"/>
              </a:spcBef>
              <a:buNone/>
            </a:pPr>
            <a:r>
              <a:rPr lang="en-US" altLang="en-US" sz="2800" dirty="0">
                <a:solidFill>
                  <a:schemeClr val="hlink"/>
                </a:solidFill>
                <a:latin typeface="+mj-lt"/>
                <a:ea typeface="ＭＳ Ｐゴシック" pitchFamily="34" charset="-128"/>
              </a:rPr>
              <a:t>A steam sterilizer is used to sterilize liquid medium for fermentation. The initial concentration of contaminants is 10</a:t>
            </a:r>
            <a:r>
              <a:rPr lang="en-US" altLang="en-US" sz="2800" baseline="30000" dirty="0">
                <a:solidFill>
                  <a:schemeClr val="hlink"/>
                </a:solidFill>
                <a:latin typeface="+mj-lt"/>
                <a:ea typeface="ＭＳ Ｐゴシック" pitchFamily="34" charset="-128"/>
              </a:rPr>
              <a:t>8 </a:t>
            </a:r>
            <a:r>
              <a:rPr lang="en-US" altLang="en-US" sz="2800" dirty="0">
                <a:solidFill>
                  <a:schemeClr val="hlink"/>
                </a:solidFill>
                <a:latin typeface="+mj-lt"/>
                <a:ea typeface="ＭＳ Ｐゴシック" pitchFamily="34" charset="-128"/>
              </a:rPr>
              <a:t>per ml . How long 1 liter medium be treated if the temperature is 80</a:t>
            </a:r>
            <a:r>
              <a:rPr lang="en-US" altLang="en-US" sz="2800" baseline="30000" dirty="0">
                <a:solidFill>
                  <a:schemeClr val="hlink"/>
                </a:solidFill>
                <a:latin typeface="+mj-lt"/>
                <a:ea typeface="ＭＳ Ｐゴシック" pitchFamily="34" charset="-128"/>
              </a:rPr>
              <a:t>o</a:t>
            </a:r>
            <a:r>
              <a:rPr lang="en-US" altLang="en-US" sz="2800" dirty="0">
                <a:solidFill>
                  <a:schemeClr val="hlink"/>
                </a:solidFill>
                <a:latin typeface="+mj-lt"/>
                <a:ea typeface="ＭＳ Ｐゴシック" pitchFamily="34" charset="-128"/>
              </a:rPr>
              <a:t>C, 121</a:t>
            </a:r>
            <a:r>
              <a:rPr lang="en-US" altLang="en-US" sz="2800" baseline="30000" dirty="0">
                <a:solidFill>
                  <a:schemeClr val="hlink"/>
                </a:solidFill>
                <a:latin typeface="+mj-lt"/>
                <a:ea typeface="ＭＳ Ｐゴシック" pitchFamily="34" charset="-128"/>
              </a:rPr>
              <a:t>o</a:t>
            </a:r>
            <a:r>
              <a:rPr lang="en-US" altLang="en-US" sz="2800" dirty="0">
                <a:solidFill>
                  <a:schemeClr val="hlink"/>
                </a:solidFill>
                <a:latin typeface="+mj-lt"/>
                <a:ea typeface="ＭＳ Ｐゴシック" pitchFamily="34" charset="-128"/>
              </a:rPr>
              <a:t>C, 140</a:t>
            </a:r>
            <a:r>
              <a:rPr lang="en-US" altLang="en-US" sz="2800" baseline="30000" dirty="0">
                <a:solidFill>
                  <a:schemeClr val="hlink"/>
                </a:solidFill>
                <a:latin typeface="+mj-lt"/>
                <a:ea typeface="ＭＳ Ｐゴシック" pitchFamily="34" charset="-128"/>
              </a:rPr>
              <a:t>o</a:t>
            </a:r>
            <a:r>
              <a:rPr lang="en-US" altLang="en-US" sz="2800" dirty="0">
                <a:solidFill>
                  <a:schemeClr val="hlink"/>
                </a:solidFill>
                <a:latin typeface="+mj-lt"/>
                <a:ea typeface="ＭＳ Ｐゴシック" pitchFamily="34" charset="-128"/>
              </a:rPr>
              <a:t>C</a:t>
            </a:r>
          </a:p>
          <a:p>
            <a:pPr marL="0" indent="0" algn="just" eaLnBrk="1" hangingPunct="1">
              <a:spcBef>
                <a:spcPct val="50000"/>
              </a:spcBef>
              <a:buNone/>
            </a:pPr>
            <a:r>
              <a:rPr lang="en-US" altLang="en-US" sz="2800" dirty="0">
                <a:solidFill>
                  <a:schemeClr val="hlink"/>
                </a:solidFill>
                <a:latin typeface="+mj-lt"/>
                <a:ea typeface="ＭＳ Ｐゴシック" pitchFamily="34" charset="-128"/>
              </a:rPr>
              <a:t>Assume all the contaminants are </a:t>
            </a:r>
            <a:r>
              <a:rPr lang="en-US" altLang="en-US" sz="2800" i="1" dirty="0">
                <a:solidFill>
                  <a:schemeClr val="hlink"/>
                </a:solidFill>
                <a:latin typeface="+mj-lt"/>
                <a:ea typeface="ＭＳ Ｐゴシック" pitchFamily="34" charset="-128"/>
              </a:rPr>
              <a:t>B.st</a:t>
            </a:r>
            <a:r>
              <a:rPr lang="en-US" altLang="en-US" sz="2800" dirty="0">
                <a:solidFill>
                  <a:schemeClr val="hlink"/>
                </a:solidFill>
                <a:latin typeface="+mj-lt"/>
                <a:ea typeface="ＭＳ Ｐゴシック" pitchFamily="34" charset="-128"/>
              </a:rPr>
              <a:t>.</a:t>
            </a:r>
          </a:p>
          <a:p>
            <a:pPr marL="0" indent="0" algn="just" eaLnBrk="1" hangingPunct="1">
              <a:spcBef>
                <a:spcPct val="50000"/>
              </a:spcBef>
              <a:buNone/>
            </a:pPr>
            <a:r>
              <a:rPr lang="en-US" altLang="en-US" sz="2800" dirty="0">
                <a:solidFill>
                  <a:schemeClr val="hlink"/>
                </a:solidFill>
                <a:latin typeface="+mj-lt"/>
                <a:ea typeface="ＭＳ Ｐゴシック" pitchFamily="34" charset="-128"/>
              </a:rPr>
              <a:t>E=283 KJ/</a:t>
            </a:r>
            <a:r>
              <a:rPr lang="en-US" altLang="en-US" sz="2800" dirty="0" err="1">
                <a:solidFill>
                  <a:schemeClr val="hlink"/>
                </a:solidFill>
                <a:latin typeface="+mj-lt"/>
                <a:ea typeface="ＭＳ Ｐゴシック" pitchFamily="34" charset="-128"/>
              </a:rPr>
              <a:t>gmol</a:t>
            </a:r>
            <a:endParaRPr lang="en-US" altLang="en-US" sz="2800" dirty="0">
              <a:solidFill>
                <a:schemeClr val="hlink"/>
              </a:solidFill>
              <a:latin typeface="+mj-lt"/>
              <a:ea typeface="ＭＳ Ｐゴシック" pitchFamily="34" charset="-128"/>
            </a:endParaRPr>
          </a:p>
          <a:p>
            <a:pPr marL="0" indent="0" algn="just" eaLnBrk="1" hangingPunct="1">
              <a:spcBef>
                <a:spcPct val="50000"/>
              </a:spcBef>
              <a:buNone/>
            </a:pPr>
            <a:r>
              <a:rPr lang="en-US" altLang="en-US" sz="2800" dirty="0">
                <a:solidFill>
                  <a:schemeClr val="hlink"/>
                </a:solidFill>
                <a:latin typeface="+mj-lt"/>
                <a:ea typeface="ＭＳ Ｐゴシック" pitchFamily="34" charset="-128"/>
              </a:rPr>
              <a:t>A=10</a:t>
            </a:r>
            <a:r>
              <a:rPr lang="en-US" altLang="en-US" sz="2800" baseline="30000" dirty="0">
                <a:solidFill>
                  <a:schemeClr val="hlink"/>
                </a:solidFill>
                <a:latin typeface="+mj-lt"/>
                <a:ea typeface="ＭＳ Ｐゴシック" pitchFamily="34" charset="-128"/>
              </a:rPr>
              <a:t>36.2</a:t>
            </a:r>
            <a:r>
              <a:rPr lang="en-US" altLang="en-US" sz="2800" dirty="0">
                <a:solidFill>
                  <a:schemeClr val="hlink"/>
                </a:solidFill>
                <a:latin typeface="+mj-lt"/>
                <a:ea typeface="ＭＳ Ｐゴシック" pitchFamily="34" charset="-128"/>
              </a:rPr>
              <a:t>sec</a:t>
            </a:r>
            <a:r>
              <a:rPr lang="en-US" altLang="en-US" sz="2800" baseline="30000" dirty="0">
                <a:solidFill>
                  <a:schemeClr val="hlink"/>
                </a:solidFill>
                <a:latin typeface="+mj-lt"/>
                <a:ea typeface="ＭＳ Ｐゴシック" pitchFamily="34" charset="-128"/>
              </a:rPr>
              <a:t>-1</a:t>
            </a:r>
          </a:p>
          <a:p>
            <a:pPr marL="0" indent="0" eaLnBrk="1" hangingPunct="1">
              <a:spcBef>
                <a:spcPct val="50000"/>
              </a:spcBef>
              <a:buNone/>
            </a:pPr>
            <a:r>
              <a:rPr lang="en-US" altLang="en-US" sz="2800" dirty="0">
                <a:solidFill>
                  <a:schemeClr val="hlink"/>
                </a:solidFill>
                <a:latin typeface="+mj-lt"/>
                <a:ea typeface="ＭＳ Ｐゴシック" pitchFamily="34" charset="-128"/>
              </a:rPr>
              <a:t>R = 8.3144 J/K/</a:t>
            </a:r>
            <a:r>
              <a:rPr lang="en-US" altLang="en-US" sz="2800" dirty="0" err="1">
                <a:solidFill>
                  <a:schemeClr val="hlink"/>
                </a:solidFill>
                <a:latin typeface="+mj-lt"/>
                <a:ea typeface="ＭＳ Ｐゴシック" pitchFamily="34" charset="-128"/>
              </a:rPr>
              <a:t>gmol</a:t>
            </a:r>
            <a:endParaRPr lang="en-US" altLang="en-US" sz="2800" dirty="0">
              <a:solidFill>
                <a:schemeClr val="hlink"/>
              </a:solidFill>
              <a:latin typeface="+mj-lt"/>
              <a:ea typeface="ＭＳ Ｐゴシック" pitchFamily="34" charset="-128"/>
            </a:endParaRPr>
          </a:p>
          <a:p>
            <a:pPr marL="0" indent="0" algn="just" eaLnBrk="1" hangingPunct="1">
              <a:spcBef>
                <a:spcPct val="50000"/>
              </a:spcBef>
              <a:buNone/>
            </a:pPr>
            <a:endParaRPr lang="en-US" altLang="en-US" b="1" baseline="30000" dirty="0" smtClean="0">
              <a:solidFill>
                <a:schemeClr val="hlink"/>
              </a:solidFill>
              <a:latin typeface="Bookman Old Style" pitchFamily="18" charset="0"/>
              <a:ea typeface="ＭＳ Ｐゴシック" pitchFamily="34" charset="-128"/>
            </a:endParaRPr>
          </a:p>
        </p:txBody>
      </p:sp>
      <p:sp>
        <p:nvSpPr>
          <p:cNvPr id="56326" name="Text Box 6"/>
          <p:cNvSpPr txBox="1">
            <a:spLocks noChangeArrowheads="1"/>
          </p:cNvSpPr>
          <p:nvPr/>
        </p:nvSpPr>
        <p:spPr bwMode="auto">
          <a:xfrm>
            <a:off x="812808" y="171454"/>
            <a:ext cx="2085979" cy="593023"/>
          </a:xfrm>
          <a:prstGeom prst="rect">
            <a:avLst/>
          </a:prstGeom>
          <a:noFill/>
          <a:ln w="9525">
            <a:noFill/>
            <a:miter lim="800000"/>
            <a:headEnd/>
            <a:tailEnd/>
          </a:ln>
          <a:effectLst/>
        </p:spPr>
        <p:txBody>
          <a:bodyPr wrap="none" lIns="84371" tIns="42184" rIns="84371" bIns="42184">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defTabSz="843718" eaLnBrk="1" fontAlgn="base" hangingPunct="1">
              <a:spcBef>
                <a:spcPct val="0"/>
              </a:spcBef>
              <a:spcAft>
                <a:spcPct val="0"/>
              </a:spcAft>
              <a:defRPr/>
            </a:pPr>
            <a:r>
              <a:rPr lang="en-US" altLang="en-US" sz="3300" b="1" dirty="0">
                <a:latin typeface="+mj-lt"/>
              </a:rPr>
              <a:t>Example 3</a:t>
            </a:r>
          </a:p>
        </p:txBody>
      </p:sp>
    </p:spTree>
    <p:extLst>
      <p:ext uri="{BB962C8B-B14F-4D97-AF65-F5344CB8AC3E}">
        <p14:creationId xmlns:p14="http://schemas.microsoft.com/office/powerpoint/2010/main" val="1690626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aphicFrame>
        <p:nvGraphicFramePr>
          <p:cNvPr id="45058" name="Object 4"/>
          <p:cNvGraphicFramePr>
            <a:graphicFrameLocks noChangeAspect="1"/>
          </p:cNvGraphicFramePr>
          <p:nvPr/>
        </p:nvGraphicFramePr>
        <p:xfrm>
          <a:off x="2662767" y="408943"/>
          <a:ext cx="2374900" cy="596371"/>
        </p:xfrm>
        <a:graphic>
          <a:graphicData uri="http://schemas.openxmlformats.org/presentationml/2006/ole">
            <mc:AlternateContent xmlns:mc="http://schemas.openxmlformats.org/markup-compatibility/2006">
              <mc:Choice xmlns:v="urn:schemas-microsoft-com:vml" Requires="v">
                <p:oleObj spid="_x0000_s16677" name="Equation" r:id="rId3" imgW="952087" imgH="203112" progId="Equation.3">
                  <p:embed/>
                </p:oleObj>
              </mc:Choice>
              <mc:Fallback>
                <p:oleObj name="Equation" r:id="rId3" imgW="952087" imgH="203112" progId="Equation.3">
                  <p:embed/>
                  <p:pic>
                    <p:nvPicPr>
                      <p:cNvPr id="0" name="Picture 2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2767" y="408943"/>
                        <a:ext cx="2374900" cy="596371"/>
                      </a:xfrm>
                      <a:prstGeom prst="rect">
                        <a:avLst/>
                      </a:prstGeom>
                      <a:solidFill>
                        <a:srgbClr val="CCFFCC"/>
                      </a:solidFill>
                      <a:effectLst/>
                      <a:extLs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5059" name="Rectangle 5"/>
          <p:cNvSpPr>
            <a:spLocks noChangeArrowheads="1"/>
          </p:cNvSpPr>
          <p:nvPr/>
        </p:nvSpPr>
        <p:spPr bwMode="auto">
          <a:xfrm>
            <a:off x="1007533" y="1158680"/>
            <a:ext cx="3454400" cy="143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71" tIns="42184" rIns="84371" bIns="42184">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ea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ea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9pPr>
          </a:lstStyle>
          <a:p>
            <a:pPr defTabSz="843718" eaLnBrk="1" fontAlgn="base" hangingPunct="1">
              <a:spcBef>
                <a:spcPct val="50000"/>
              </a:spcBef>
              <a:spcAft>
                <a:spcPct val="0"/>
              </a:spcAft>
              <a:buClrTx/>
              <a:buSzTx/>
              <a:buNone/>
            </a:pPr>
            <a:r>
              <a:rPr lang="en-US" altLang="en-US" sz="2200" b="1">
                <a:solidFill>
                  <a:srgbClr val="5F5F5F"/>
                </a:solidFill>
                <a:latin typeface="Bookman Old Style" pitchFamily="18" charset="0"/>
              </a:rPr>
              <a:t>E=2.83 X 10</a:t>
            </a:r>
            <a:r>
              <a:rPr lang="en-US" altLang="en-US" sz="2200" b="1" baseline="30000">
                <a:solidFill>
                  <a:srgbClr val="5F5F5F"/>
                </a:solidFill>
                <a:latin typeface="Bookman Old Style" pitchFamily="18" charset="0"/>
              </a:rPr>
              <a:t>5</a:t>
            </a:r>
            <a:r>
              <a:rPr lang="en-US" altLang="en-US" sz="2200" b="1">
                <a:solidFill>
                  <a:srgbClr val="5F5F5F"/>
                </a:solidFill>
                <a:latin typeface="Bookman Old Style" pitchFamily="18" charset="0"/>
              </a:rPr>
              <a:t> J/gmol</a:t>
            </a:r>
          </a:p>
          <a:p>
            <a:pPr defTabSz="843718" eaLnBrk="1" fontAlgn="base" hangingPunct="1">
              <a:spcBef>
                <a:spcPct val="50000"/>
              </a:spcBef>
              <a:spcAft>
                <a:spcPct val="0"/>
              </a:spcAft>
              <a:buClrTx/>
              <a:buSzTx/>
              <a:buNone/>
            </a:pPr>
            <a:r>
              <a:rPr lang="en-US" altLang="en-US" sz="2200" b="1">
                <a:solidFill>
                  <a:srgbClr val="5F5F5F"/>
                </a:solidFill>
                <a:latin typeface="Bookman Old Style" pitchFamily="18" charset="0"/>
              </a:rPr>
              <a:t>A=10</a:t>
            </a:r>
            <a:r>
              <a:rPr lang="en-US" altLang="en-US" sz="2200" b="1" baseline="30000">
                <a:solidFill>
                  <a:srgbClr val="5F5F5F"/>
                </a:solidFill>
                <a:latin typeface="Bookman Old Style" pitchFamily="18" charset="0"/>
              </a:rPr>
              <a:t>36.2</a:t>
            </a:r>
            <a:r>
              <a:rPr lang="en-US" altLang="en-US" sz="2200" b="1">
                <a:solidFill>
                  <a:srgbClr val="5F5F5F"/>
                </a:solidFill>
                <a:latin typeface="Bookman Old Style" pitchFamily="18" charset="0"/>
              </a:rPr>
              <a:t>sec</a:t>
            </a:r>
            <a:r>
              <a:rPr lang="en-US" altLang="en-US" sz="2200" b="1" baseline="30000">
                <a:solidFill>
                  <a:srgbClr val="5F5F5F"/>
                </a:solidFill>
                <a:latin typeface="Bookman Old Style" pitchFamily="18" charset="0"/>
              </a:rPr>
              <a:t>-1</a:t>
            </a:r>
          </a:p>
          <a:p>
            <a:pPr defTabSz="843718" eaLnBrk="1" fontAlgn="base" hangingPunct="1">
              <a:spcBef>
                <a:spcPct val="50000"/>
              </a:spcBef>
              <a:spcAft>
                <a:spcPct val="0"/>
              </a:spcAft>
              <a:buClrTx/>
              <a:buSzTx/>
              <a:buNone/>
            </a:pPr>
            <a:r>
              <a:rPr lang="en-US" altLang="en-US" sz="2200" b="1">
                <a:solidFill>
                  <a:srgbClr val="5F5F5F"/>
                </a:solidFill>
                <a:latin typeface="Bookman Old Style" pitchFamily="18" charset="0"/>
              </a:rPr>
              <a:t>R = 8.3144 J/K/gmol</a:t>
            </a:r>
          </a:p>
        </p:txBody>
      </p:sp>
      <p:sp>
        <p:nvSpPr>
          <p:cNvPr id="45060" name="Rectangle 7"/>
          <p:cNvSpPr>
            <a:spLocks noChangeArrowheads="1"/>
          </p:cNvSpPr>
          <p:nvPr/>
        </p:nvSpPr>
        <p:spPr bwMode="auto">
          <a:xfrm>
            <a:off x="4677833" y="1226836"/>
            <a:ext cx="3454400" cy="143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71" tIns="42184" rIns="84371" bIns="42184">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ea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ea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9pPr>
          </a:lstStyle>
          <a:p>
            <a:pPr defTabSz="843718" eaLnBrk="1" fontAlgn="base" hangingPunct="1">
              <a:spcBef>
                <a:spcPct val="50000"/>
              </a:spcBef>
              <a:spcAft>
                <a:spcPct val="0"/>
              </a:spcAft>
              <a:buClrTx/>
              <a:buSzTx/>
              <a:buNone/>
            </a:pPr>
            <a:r>
              <a:rPr lang="en-US" altLang="en-US" sz="2200" b="1">
                <a:solidFill>
                  <a:srgbClr val="5F5F5F"/>
                </a:solidFill>
                <a:latin typeface="Bookman Old Style" pitchFamily="18" charset="0"/>
              </a:rPr>
              <a:t>N</a:t>
            </a:r>
            <a:r>
              <a:rPr lang="en-US" altLang="en-US" sz="2200" b="1" baseline="-25000">
                <a:solidFill>
                  <a:srgbClr val="5F5F5F"/>
                </a:solidFill>
                <a:latin typeface="Bookman Old Style" pitchFamily="18" charset="0"/>
              </a:rPr>
              <a:t>o</a:t>
            </a:r>
            <a:r>
              <a:rPr lang="en-US" altLang="en-US" sz="2200" b="1">
                <a:solidFill>
                  <a:srgbClr val="5F5F5F"/>
                </a:solidFill>
                <a:latin typeface="Bookman Old Style" pitchFamily="18" charset="0"/>
              </a:rPr>
              <a:t>=10</a:t>
            </a:r>
            <a:r>
              <a:rPr lang="en-US" altLang="en-US" sz="2200" b="1" baseline="30000">
                <a:solidFill>
                  <a:srgbClr val="5F5F5F"/>
                </a:solidFill>
                <a:latin typeface="Bookman Old Style" pitchFamily="18" charset="0"/>
              </a:rPr>
              <a:t>11</a:t>
            </a:r>
          </a:p>
          <a:p>
            <a:pPr defTabSz="843718" eaLnBrk="1" fontAlgn="base" hangingPunct="1">
              <a:spcBef>
                <a:spcPct val="50000"/>
              </a:spcBef>
              <a:spcAft>
                <a:spcPct val="0"/>
              </a:spcAft>
              <a:buClrTx/>
              <a:buSzTx/>
              <a:buNone/>
            </a:pPr>
            <a:r>
              <a:rPr lang="en-US" altLang="en-US" sz="2200" b="1">
                <a:solidFill>
                  <a:srgbClr val="5F5F5F"/>
                </a:solidFill>
                <a:latin typeface="Bookman Old Style" pitchFamily="18" charset="0"/>
              </a:rPr>
              <a:t>N</a:t>
            </a:r>
            <a:r>
              <a:rPr lang="en-US" altLang="en-US" sz="2200" b="1" baseline="-25000">
                <a:solidFill>
                  <a:srgbClr val="5F5F5F"/>
                </a:solidFill>
                <a:latin typeface="Bookman Old Style" pitchFamily="18" charset="0"/>
              </a:rPr>
              <a:t>t</a:t>
            </a:r>
            <a:r>
              <a:rPr lang="en-US" altLang="en-US" sz="2200" b="1">
                <a:solidFill>
                  <a:srgbClr val="5F5F5F"/>
                </a:solidFill>
                <a:latin typeface="Bookman Old Style" pitchFamily="18" charset="0"/>
              </a:rPr>
              <a:t>=0.001</a:t>
            </a:r>
          </a:p>
          <a:p>
            <a:pPr defTabSz="843718" eaLnBrk="1" fontAlgn="base" hangingPunct="1">
              <a:spcBef>
                <a:spcPct val="50000"/>
              </a:spcBef>
              <a:spcAft>
                <a:spcPct val="0"/>
              </a:spcAft>
              <a:buClrTx/>
              <a:buSzTx/>
              <a:buNone/>
            </a:pPr>
            <a:r>
              <a:rPr lang="en-US" altLang="en-US" sz="2200" b="1">
                <a:solidFill>
                  <a:srgbClr val="5F5F5F"/>
                </a:solidFill>
                <a:latin typeface="Bookman Old Style" pitchFamily="18" charset="0"/>
              </a:rPr>
              <a:t>Ln(N</a:t>
            </a:r>
            <a:r>
              <a:rPr lang="en-US" altLang="en-US" sz="2200" b="1" baseline="-25000">
                <a:solidFill>
                  <a:srgbClr val="5F5F5F"/>
                </a:solidFill>
                <a:latin typeface="Bookman Old Style" pitchFamily="18" charset="0"/>
              </a:rPr>
              <a:t>o</a:t>
            </a:r>
            <a:r>
              <a:rPr lang="en-US" altLang="en-US" sz="2200" b="1">
                <a:solidFill>
                  <a:srgbClr val="5F5F5F"/>
                </a:solidFill>
                <a:latin typeface="Bookman Old Style" pitchFamily="18" charset="0"/>
              </a:rPr>
              <a:t>/N</a:t>
            </a:r>
            <a:r>
              <a:rPr lang="en-US" altLang="en-US" sz="2200" b="1" baseline="-25000">
                <a:solidFill>
                  <a:srgbClr val="5F5F5F"/>
                </a:solidFill>
                <a:latin typeface="Bookman Old Style" pitchFamily="18" charset="0"/>
              </a:rPr>
              <a:t>t</a:t>
            </a:r>
            <a:r>
              <a:rPr lang="en-US" altLang="en-US" sz="2200" b="1">
                <a:solidFill>
                  <a:srgbClr val="5F5F5F"/>
                </a:solidFill>
                <a:latin typeface="Bookman Old Style" pitchFamily="18" charset="0"/>
              </a:rPr>
              <a:t>)=34.54</a:t>
            </a:r>
          </a:p>
        </p:txBody>
      </p:sp>
      <p:sp>
        <p:nvSpPr>
          <p:cNvPr id="45061" name="Rectangle 8"/>
          <p:cNvSpPr>
            <a:spLocks noChangeArrowheads="1"/>
          </p:cNvSpPr>
          <p:nvPr/>
        </p:nvSpPr>
        <p:spPr bwMode="auto">
          <a:xfrm>
            <a:off x="1007533" y="2611256"/>
            <a:ext cx="3454400" cy="76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371" tIns="42184" rIns="84371" bIns="42184">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ea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ea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9pPr>
          </a:lstStyle>
          <a:p>
            <a:pPr defTabSz="843718" eaLnBrk="1" fontAlgn="base" hangingPunct="1">
              <a:spcBef>
                <a:spcPct val="50000"/>
              </a:spcBef>
              <a:spcAft>
                <a:spcPct val="0"/>
              </a:spcAft>
              <a:buClrTx/>
              <a:buSzTx/>
              <a:buNone/>
            </a:pPr>
            <a:r>
              <a:rPr lang="en-US" altLang="en-US" sz="2200" b="1">
                <a:solidFill>
                  <a:srgbClr val="5F5F5F"/>
                </a:solidFill>
                <a:latin typeface="Bookman Old Style" pitchFamily="18" charset="0"/>
              </a:rPr>
              <a:t>-E/R=-3.4X10</a:t>
            </a:r>
            <a:r>
              <a:rPr lang="en-US" altLang="en-US" sz="2200" b="1" baseline="30000">
                <a:solidFill>
                  <a:srgbClr val="5F5F5F"/>
                </a:solidFill>
                <a:latin typeface="Bookman Old Style" pitchFamily="18" charset="0"/>
              </a:rPr>
              <a:t>4 o</a:t>
            </a:r>
            <a:r>
              <a:rPr lang="en-US" altLang="en-US" sz="2200" b="1">
                <a:solidFill>
                  <a:srgbClr val="5F5F5F"/>
                </a:solidFill>
                <a:latin typeface="Bookman Old Style" pitchFamily="18" charset="0"/>
              </a:rPr>
              <a:t>K</a:t>
            </a:r>
          </a:p>
          <a:p>
            <a:pPr defTabSz="843718" eaLnBrk="1" fontAlgn="base" hangingPunct="1">
              <a:spcBef>
                <a:spcPct val="50000"/>
              </a:spcBef>
              <a:spcAft>
                <a:spcPct val="0"/>
              </a:spcAft>
              <a:buClrTx/>
              <a:buSzTx/>
              <a:buNone/>
            </a:pPr>
            <a:endParaRPr lang="en-US" altLang="en-US" sz="2200" b="1" baseline="30000">
              <a:solidFill>
                <a:srgbClr val="5F5F5F"/>
              </a:solidFill>
              <a:latin typeface="Bookman Old Style" pitchFamily="18" charset="0"/>
            </a:endParaRPr>
          </a:p>
        </p:txBody>
      </p:sp>
      <p:graphicFrame>
        <p:nvGraphicFramePr>
          <p:cNvPr id="57456" name="Group 112"/>
          <p:cNvGraphicFramePr>
            <a:graphicFrameLocks noGrp="1"/>
          </p:cNvGraphicFramePr>
          <p:nvPr/>
        </p:nvGraphicFramePr>
        <p:xfrm>
          <a:off x="89958" y="3339680"/>
          <a:ext cx="8492067" cy="2181013"/>
        </p:xfrm>
        <a:graphic>
          <a:graphicData uri="http://schemas.openxmlformats.org/drawingml/2006/table">
            <a:tbl>
              <a:tblPr/>
              <a:tblGrid>
                <a:gridCol w="1311893"/>
                <a:gridCol w="1590763"/>
                <a:gridCol w="1871133"/>
                <a:gridCol w="2254956"/>
                <a:gridCol w="1463322"/>
              </a:tblGrid>
              <a:tr h="675887">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hlink"/>
                          </a:solidFill>
                          <a:effectLst/>
                          <a:latin typeface="Bookman Old Style" pitchFamily="18" charset="0"/>
                          <a:cs typeface="Arial" pitchFamily="34" charset="0"/>
                        </a:rPr>
                        <a:t>T</a:t>
                      </a:r>
                    </a:p>
                  </a:txBody>
                  <a:tcPr marL="86360" marR="86360" marT="40894" marB="40894"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hlink"/>
                          </a:solidFill>
                          <a:effectLst/>
                          <a:latin typeface="Bookman Old Style" pitchFamily="18" charset="0"/>
                          <a:cs typeface="Arial" pitchFamily="34" charset="0"/>
                        </a:rPr>
                        <a:t>-E/RT</a:t>
                      </a:r>
                    </a:p>
                  </a:txBody>
                  <a:tcPr marL="86360" marR="86360" marT="40894" marB="40894"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hlink"/>
                          </a:solidFill>
                          <a:effectLst/>
                          <a:latin typeface="Bookman Old Style" pitchFamily="18" charset="0"/>
                          <a:cs typeface="Arial" pitchFamily="34" charset="0"/>
                        </a:rPr>
                        <a:t>exp(-E/RT)</a:t>
                      </a:r>
                    </a:p>
                  </a:txBody>
                  <a:tcPr marL="86360" marR="86360" marT="40894" marB="40894"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hlink"/>
                          </a:solidFill>
                          <a:effectLst/>
                          <a:latin typeface="Bookman Old Style" pitchFamily="18" charset="0"/>
                          <a:cs typeface="Arial" pitchFamily="34" charset="0"/>
                        </a:rPr>
                        <a:t>A*exp(-E/RT)</a:t>
                      </a:r>
                    </a:p>
                  </a:txBody>
                  <a:tcPr marL="86360" marR="86360" marT="40894" marB="40894"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hlink"/>
                          </a:solidFill>
                          <a:effectLst/>
                          <a:latin typeface="Bookman Old Style" pitchFamily="18" charset="0"/>
                          <a:cs typeface="Arial" pitchFamily="34" charset="0"/>
                        </a:rPr>
                        <a:t>time (min)</a:t>
                      </a:r>
                    </a:p>
                  </a:txBody>
                  <a:tcPr marL="86360" marR="86360" marT="40894" marB="40894"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99FFCC"/>
                    </a:solidFill>
                  </a:tcPr>
                </a:tc>
              </a:tr>
              <a:tr h="50265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hlink"/>
                          </a:solidFill>
                          <a:effectLst/>
                          <a:latin typeface="Bookman Old Style" pitchFamily="18" charset="0"/>
                          <a:cs typeface="Arial" pitchFamily="34" charset="0"/>
                        </a:rPr>
                        <a:t>353</a:t>
                      </a:r>
                    </a:p>
                  </a:txBody>
                  <a:tcPr marL="86360" marR="86360" marT="40894" marB="40894"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hlink"/>
                          </a:solidFill>
                          <a:effectLst/>
                          <a:latin typeface="Bookman Old Style" pitchFamily="18" charset="0"/>
                          <a:cs typeface="Arial" pitchFamily="34" charset="0"/>
                        </a:rPr>
                        <a:t>-9.64E+01</a:t>
                      </a:r>
                    </a:p>
                  </a:txBody>
                  <a:tcPr marL="86360" marR="86360" marT="40894" marB="40894"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hlink"/>
                          </a:solidFill>
                          <a:effectLst/>
                          <a:latin typeface="Bookman Old Style" pitchFamily="18" charset="0"/>
                          <a:cs typeface="Arial" pitchFamily="34" charset="0"/>
                        </a:rPr>
                        <a:t>1.33047E-42</a:t>
                      </a:r>
                    </a:p>
                  </a:txBody>
                  <a:tcPr marL="86360" marR="86360" marT="40894" marB="40894"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hlink"/>
                          </a:solidFill>
                          <a:effectLst/>
                          <a:latin typeface="Bookman Old Style" pitchFamily="18" charset="0"/>
                          <a:cs typeface="Arial" pitchFamily="34" charset="0"/>
                        </a:rPr>
                        <a:t>2.10866E-06</a:t>
                      </a:r>
                    </a:p>
                  </a:txBody>
                  <a:tcPr marL="86360" marR="86360" marT="40894" marB="40894"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hlink"/>
                          </a:solidFill>
                          <a:effectLst/>
                          <a:latin typeface="Bookman Old Style" pitchFamily="18" charset="0"/>
                          <a:cs typeface="Arial" pitchFamily="34" charset="0"/>
                        </a:rPr>
                        <a:t>272991.8</a:t>
                      </a:r>
                    </a:p>
                  </a:txBody>
                  <a:tcPr marL="86360" marR="86360" marT="40894" marB="40894"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99FFCC"/>
                    </a:solidFill>
                  </a:tcPr>
                </a:tc>
              </a:tr>
              <a:tr h="49981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hlink"/>
                          </a:solidFill>
                          <a:effectLst/>
                          <a:latin typeface="Bookman Old Style" pitchFamily="18" charset="0"/>
                          <a:cs typeface="Arial" pitchFamily="34" charset="0"/>
                        </a:rPr>
                        <a:t>394</a:t>
                      </a:r>
                    </a:p>
                  </a:txBody>
                  <a:tcPr marL="86360" marR="86360" marT="40894" marB="40894"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hlink"/>
                          </a:solidFill>
                          <a:effectLst/>
                          <a:latin typeface="Bookman Old Style" pitchFamily="18" charset="0"/>
                          <a:cs typeface="Arial" pitchFamily="34" charset="0"/>
                        </a:rPr>
                        <a:t>-8.64E+01</a:t>
                      </a:r>
                    </a:p>
                  </a:txBody>
                  <a:tcPr marL="86360" marR="86360" marT="40894" marB="40894"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hlink"/>
                          </a:solidFill>
                          <a:effectLst/>
                          <a:latin typeface="Bookman Old Style" pitchFamily="18" charset="0"/>
                          <a:cs typeface="Arial" pitchFamily="34" charset="0"/>
                        </a:rPr>
                        <a:t>3.03152E-38</a:t>
                      </a:r>
                    </a:p>
                  </a:txBody>
                  <a:tcPr marL="86360" marR="86360" marT="40894" marB="40894"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hlink"/>
                          </a:solidFill>
                          <a:effectLst/>
                          <a:latin typeface="Bookman Old Style" pitchFamily="18" charset="0"/>
                          <a:cs typeface="Arial" pitchFamily="34" charset="0"/>
                        </a:rPr>
                        <a:t>0.048046344</a:t>
                      </a:r>
                    </a:p>
                  </a:txBody>
                  <a:tcPr marL="86360" marR="86360" marT="40894" marB="40894"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hlink"/>
                          </a:solidFill>
                          <a:effectLst/>
                          <a:latin typeface="Bookman Old Style" pitchFamily="18" charset="0"/>
                          <a:cs typeface="Arial" pitchFamily="34" charset="0"/>
                        </a:rPr>
                        <a:t>11.98106</a:t>
                      </a:r>
                    </a:p>
                  </a:txBody>
                  <a:tcPr marL="86360" marR="86360" marT="40894" marB="40894"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99FFCC"/>
                    </a:solidFill>
                  </a:tcPr>
                </a:tc>
              </a:tr>
              <a:tr h="50265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hlink"/>
                          </a:solidFill>
                          <a:effectLst/>
                          <a:latin typeface="Bookman Old Style" pitchFamily="18" charset="0"/>
                          <a:cs typeface="Arial" pitchFamily="34" charset="0"/>
                        </a:rPr>
                        <a:t>413</a:t>
                      </a:r>
                    </a:p>
                  </a:txBody>
                  <a:tcPr marL="86360" marR="86360" marT="40894" marB="40894"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hlink"/>
                          </a:solidFill>
                          <a:effectLst/>
                          <a:latin typeface="Bookman Old Style" pitchFamily="18" charset="0"/>
                          <a:cs typeface="Arial" pitchFamily="34" charset="0"/>
                        </a:rPr>
                        <a:t>-8.24E+01</a:t>
                      </a:r>
                    </a:p>
                  </a:txBody>
                  <a:tcPr marL="86360" marR="86360" marT="40894" marB="40894"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hlink"/>
                          </a:solidFill>
                          <a:effectLst/>
                          <a:latin typeface="Bookman Old Style" pitchFamily="18" charset="0"/>
                          <a:cs typeface="Arial" pitchFamily="34" charset="0"/>
                        </a:rPr>
                        <a:t>1.61319E-36</a:t>
                      </a:r>
                    </a:p>
                  </a:txBody>
                  <a:tcPr marL="86360" marR="86360" marT="40894" marB="40894"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hlink"/>
                          </a:solidFill>
                          <a:effectLst/>
                          <a:latin typeface="Bookman Old Style" pitchFamily="18" charset="0"/>
                          <a:cs typeface="Arial" pitchFamily="34" charset="0"/>
                        </a:rPr>
                        <a:t>2.556734665</a:t>
                      </a:r>
                    </a:p>
                  </a:txBody>
                  <a:tcPr marL="86360" marR="86360" marT="40894" marB="40894"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hlink"/>
                          </a:solidFill>
                          <a:effectLst/>
                          <a:latin typeface="Bookman Old Style" pitchFamily="18" charset="0"/>
                          <a:cs typeface="Arial" pitchFamily="34" charset="0"/>
                        </a:rPr>
                        <a:t>0.225149</a:t>
                      </a:r>
                    </a:p>
                  </a:txBody>
                  <a:tcPr marL="86360" marR="86360" marT="40894" marB="40894" anchor="b"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99FFCC"/>
                    </a:solidFill>
                  </a:tcPr>
                </a:tc>
              </a:tr>
            </a:tbl>
          </a:graphicData>
        </a:graphic>
      </p:graphicFrame>
    </p:spTree>
    <p:extLst>
      <p:ext uri="{BB962C8B-B14F-4D97-AF65-F5344CB8AC3E}">
        <p14:creationId xmlns:p14="http://schemas.microsoft.com/office/powerpoint/2010/main" val="3222787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9" name="Rectangle 3"/>
          <p:cNvSpPr>
            <a:spLocks noGrp="1" noChangeArrowheads="1"/>
          </p:cNvSpPr>
          <p:nvPr>
            <p:ph type="body" sz="half" idx="1"/>
          </p:nvPr>
        </p:nvSpPr>
        <p:spPr>
          <a:xfrm>
            <a:off x="9" y="408956"/>
            <a:ext cx="4880547" cy="5401309"/>
          </a:xfrm>
        </p:spPr>
        <p:txBody>
          <a:bodyPr/>
          <a:lstStyle/>
          <a:p>
            <a:pPr marL="0" indent="0" algn="just" eaLnBrk="1" hangingPunct="1">
              <a:lnSpc>
                <a:spcPct val="90000"/>
              </a:lnSpc>
              <a:spcBef>
                <a:spcPct val="75000"/>
              </a:spcBef>
              <a:buNone/>
              <a:defRPr/>
            </a:pPr>
            <a:r>
              <a:rPr lang="en-US" altLang="en-US" sz="2200" dirty="0">
                <a:latin typeface="Bookman Old Style" pitchFamily="18" charset="0"/>
                <a:ea typeface="ＭＳ Ｐゴシック" pitchFamily="34" charset="-128"/>
              </a:rPr>
              <a:t>T</a:t>
            </a:r>
            <a:r>
              <a:rPr lang="en-US" altLang="en-US" sz="2200" dirty="0" smtClean="0">
                <a:latin typeface="Bookman Old Style" pitchFamily="18" charset="0"/>
                <a:ea typeface="ＭＳ Ｐゴシック" pitchFamily="34" charset="-128"/>
              </a:rPr>
              <a:t>he </a:t>
            </a:r>
            <a:r>
              <a:rPr lang="en-US" altLang="en-US" sz="2200" dirty="0">
                <a:latin typeface="Bookman Old Style" pitchFamily="18" charset="0"/>
                <a:ea typeface="ＭＳ Ｐゴシック" pitchFamily="34" charset="-128"/>
              </a:rPr>
              <a:t>fermentation media is not an inert mixture.</a:t>
            </a:r>
          </a:p>
          <a:p>
            <a:pPr marL="0" indent="0" algn="just" eaLnBrk="1" hangingPunct="1">
              <a:lnSpc>
                <a:spcPct val="90000"/>
              </a:lnSpc>
              <a:spcBef>
                <a:spcPct val="75000"/>
              </a:spcBef>
              <a:buNone/>
              <a:defRPr/>
            </a:pPr>
            <a:r>
              <a:rPr lang="en-US" altLang="en-US" sz="2200" dirty="0">
                <a:latin typeface="Bookman Old Style" pitchFamily="18" charset="0"/>
                <a:ea typeface="ＭＳ Ｐゴシック" pitchFamily="34" charset="-128"/>
              </a:rPr>
              <a:t>Due to sterilization deleterious reactions may occur resulting in loss of nutrient </a:t>
            </a:r>
            <a:r>
              <a:rPr lang="en-US" altLang="en-US" sz="2200" dirty="0" smtClean="0">
                <a:latin typeface="Bookman Old Style" pitchFamily="18" charset="0"/>
                <a:ea typeface="ＭＳ Ｐゴシック" pitchFamily="34" charset="-128"/>
              </a:rPr>
              <a:t>quality</a:t>
            </a:r>
          </a:p>
          <a:p>
            <a:pPr marL="0" indent="0" algn="just" eaLnBrk="1" hangingPunct="1">
              <a:lnSpc>
                <a:spcPct val="90000"/>
              </a:lnSpc>
              <a:spcBef>
                <a:spcPct val="75000"/>
              </a:spcBef>
              <a:buNone/>
              <a:defRPr/>
            </a:pPr>
            <a:endParaRPr lang="en-US" altLang="en-US" sz="2200" dirty="0">
              <a:latin typeface="Bookman Old Style" pitchFamily="18" charset="0"/>
              <a:ea typeface="ＭＳ Ｐゴシック" pitchFamily="34" charset="-128"/>
            </a:endParaRPr>
          </a:p>
          <a:p>
            <a:pPr marL="0" indent="0">
              <a:buNone/>
            </a:pPr>
            <a:r>
              <a:rPr lang="en-US" sz="2400" dirty="0" smtClean="0">
                <a:latin typeface="Times New Roman"/>
              </a:rPr>
              <a:t>The </a:t>
            </a:r>
            <a:r>
              <a:rPr lang="en-US" sz="2400" dirty="0">
                <a:latin typeface="Times New Roman"/>
              </a:rPr>
              <a:t>initial rise in yield is due to some components of </a:t>
            </a:r>
            <a:r>
              <a:rPr lang="en-US" sz="2400" dirty="0" smtClean="0">
                <a:latin typeface="Times New Roman"/>
              </a:rPr>
              <a:t>the medium </a:t>
            </a:r>
            <a:r>
              <a:rPr lang="en-US" sz="2400" dirty="0">
                <a:latin typeface="Times New Roman"/>
              </a:rPr>
              <a:t>being made more available to the process micro-organism by the </a:t>
            </a:r>
            <a:r>
              <a:rPr lang="en-US" sz="2400" b="1" u="sng" dirty="0">
                <a:latin typeface="Times New Roman"/>
              </a:rPr>
              <a:t>'cooking effect</a:t>
            </a:r>
            <a:r>
              <a:rPr lang="en-US" sz="2400" dirty="0">
                <a:latin typeface="Times New Roman"/>
              </a:rPr>
              <a:t>' of </a:t>
            </a:r>
            <a:r>
              <a:rPr lang="en-US" sz="2400" dirty="0" smtClean="0">
                <a:latin typeface="Times New Roman"/>
              </a:rPr>
              <a:t>a brief </a:t>
            </a:r>
            <a:r>
              <a:rPr lang="en-US" sz="2400" dirty="0">
                <a:latin typeface="Times New Roman"/>
              </a:rPr>
              <a:t>sterilization period.</a:t>
            </a:r>
            <a:endParaRPr lang="en-US" altLang="en-US" sz="2200" b="1" dirty="0">
              <a:solidFill>
                <a:srgbClr val="9933FF"/>
              </a:solidFill>
              <a:effectLst>
                <a:outerShdw blurRad="38100" dist="38100" dir="2700000" algn="tl">
                  <a:srgbClr val="000000"/>
                </a:outerShdw>
              </a:effectLst>
              <a:latin typeface="Bookman Old Style" pitchFamily="18" charset="0"/>
              <a:ea typeface="ＭＳ Ｐゴシック" pitchFamily="34" charset="-128"/>
            </a:endParaRPr>
          </a:p>
        </p:txBody>
      </p:sp>
      <p:grpSp>
        <p:nvGrpSpPr>
          <p:cNvPr id="46083" name="Group 34"/>
          <p:cNvGrpSpPr>
            <a:grpSpLocks/>
          </p:cNvGrpSpPr>
          <p:nvPr/>
        </p:nvGrpSpPr>
        <p:grpSpPr bwMode="auto">
          <a:xfrm>
            <a:off x="5397500" y="1294980"/>
            <a:ext cx="3022600" cy="3203363"/>
            <a:chOff x="720" y="912"/>
            <a:chExt cx="2160" cy="2160"/>
          </a:xfrm>
        </p:grpSpPr>
        <p:sp>
          <p:nvSpPr>
            <p:cNvPr id="46087" name="Line 35"/>
            <p:cNvSpPr>
              <a:spLocks noChangeShapeType="1"/>
            </p:cNvSpPr>
            <p:nvPr/>
          </p:nvSpPr>
          <p:spPr bwMode="auto">
            <a:xfrm>
              <a:off x="720" y="912"/>
              <a:ext cx="0" cy="216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defTabSz="843718" fontAlgn="base">
                <a:spcBef>
                  <a:spcPct val="0"/>
                </a:spcBef>
                <a:spcAft>
                  <a:spcPct val="0"/>
                </a:spcAft>
              </a:pPr>
              <a:endParaRPr lang="en-US" smtClean="0">
                <a:solidFill>
                  <a:prstClr val="black"/>
                </a:solidFill>
                <a:ea typeface="ＭＳ Ｐゴシック" pitchFamily="34" charset="-128"/>
              </a:endParaRPr>
            </a:p>
          </p:txBody>
        </p:sp>
        <p:sp>
          <p:nvSpPr>
            <p:cNvPr id="46088" name="Line 36"/>
            <p:cNvSpPr>
              <a:spLocks noChangeShapeType="1"/>
            </p:cNvSpPr>
            <p:nvPr/>
          </p:nvSpPr>
          <p:spPr bwMode="auto">
            <a:xfrm rot="-5400000">
              <a:off x="1800" y="1992"/>
              <a:ext cx="0" cy="216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defTabSz="843718" fontAlgn="base">
                <a:spcBef>
                  <a:spcPct val="0"/>
                </a:spcBef>
                <a:spcAft>
                  <a:spcPct val="0"/>
                </a:spcAft>
              </a:pPr>
              <a:endParaRPr lang="en-US" smtClean="0">
                <a:solidFill>
                  <a:prstClr val="black"/>
                </a:solidFill>
                <a:ea typeface="ＭＳ Ｐゴシック" pitchFamily="34" charset="-128"/>
              </a:endParaRPr>
            </a:p>
          </p:txBody>
        </p:sp>
      </p:grpSp>
      <p:sp>
        <p:nvSpPr>
          <p:cNvPr id="46084" name="Freeform 40"/>
          <p:cNvSpPr>
            <a:spLocks/>
          </p:cNvSpPr>
          <p:nvPr/>
        </p:nvSpPr>
        <p:spPr bwMode="auto">
          <a:xfrm>
            <a:off x="5613400" y="1431290"/>
            <a:ext cx="2302933" cy="1976543"/>
          </a:xfrm>
          <a:custGeom>
            <a:avLst/>
            <a:gdLst>
              <a:gd name="T0" fmla="*/ 0 w 1536"/>
              <a:gd name="T1" fmla="*/ 2147483647 h 1392"/>
              <a:gd name="T2" fmla="*/ 2147483647 w 1536"/>
              <a:gd name="T3" fmla="*/ 2147483647 h 1392"/>
              <a:gd name="T4" fmla="*/ 2147483647 w 1536"/>
              <a:gd name="T5" fmla="*/ 2147483647 h 1392"/>
              <a:gd name="T6" fmla="*/ 2147483647 w 1536"/>
              <a:gd name="T7" fmla="*/ 2147483647 h 1392"/>
              <a:gd name="T8" fmla="*/ 0 60000 65536"/>
              <a:gd name="T9" fmla="*/ 0 60000 65536"/>
              <a:gd name="T10" fmla="*/ 0 60000 65536"/>
              <a:gd name="T11" fmla="*/ 0 60000 65536"/>
              <a:gd name="T12" fmla="*/ 0 w 1536"/>
              <a:gd name="T13" fmla="*/ 0 h 1392"/>
              <a:gd name="T14" fmla="*/ 1536 w 1536"/>
              <a:gd name="T15" fmla="*/ 1392 h 1392"/>
            </a:gdLst>
            <a:ahLst/>
            <a:cxnLst>
              <a:cxn ang="T8">
                <a:pos x="T0" y="T1"/>
              </a:cxn>
              <a:cxn ang="T9">
                <a:pos x="T2" y="T3"/>
              </a:cxn>
              <a:cxn ang="T10">
                <a:pos x="T4" y="T5"/>
              </a:cxn>
              <a:cxn ang="T11">
                <a:pos x="T6" y="T7"/>
              </a:cxn>
            </a:cxnLst>
            <a:rect l="T12" t="T13" r="T14" b="T15"/>
            <a:pathLst>
              <a:path w="1536" h="1392">
                <a:moveTo>
                  <a:pt x="0" y="432"/>
                </a:moveTo>
                <a:cubicBezTo>
                  <a:pt x="112" y="216"/>
                  <a:pt x="224" y="0"/>
                  <a:pt x="384" y="96"/>
                </a:cubicBezTo>
                <a:cubicBezTo>
                  <a:pt x="544" y="192"/>
                  <a:pt x="768" y="792"/>
                  <a:pt x="960" y="1008"/>
                </a:cubicBezTo>
                <a:cubicBezTo>
                  <a:pt x="1152" y="1224"/>
                  <a:pt x="1344" y="1308"/>
                  <a:pt x="1536" y="139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84371" tIns="42184" rIns="84371" bIns="42184"/>
          <a:lstStyle/>
          <a:p>
            <a:pPr defTabSz="843718" fontAlgn="base">
              <a:spcBef>
                <a:spcPct val="0"/>
              </a:spcBef>
              <a:spcAft>
                <a:spcPct val="0"/>
              </a:spcAft>
            </a:pPr>
            <a:endParaRPr lang="en-US" smtClean="0">
              <a:solidFill>
                <a:prstClr val="black"/>
              </a:solidFill>
              <a:ea typeface="ＭＳ Ｐゴシック" pitchFamily="34" charset="-128"/>
            </a:endParaRPr>
          </a:p>
        </p:txBody>
      </p:sp>
      <p:sp>
        <p:nvSpPr>
          <p:cNvPr id="46085" name="Text Box 41"/>
          <p:cNvSpPr txBox="1">
            <a:spLocks noChangeArrowheads="1"/>
          </p:cNvSpPr>
          <p:nvPr/>
        </p:nvSpPr>
        <p:spPr bwMode="auto">
          <a:xfrm>
            <a:off x="5348039" y="4596330"/>
            <a:ext cx="3084649" cy="36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371" tIns="42184" rIns="84371" bIns="42184">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ea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ea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9pPr>
          </a:lstStyle>
          <a:p>
            <a:pPr defTabSz="843718" eaLnBrk="1" fontAlgn="base" hangingPunct="1">
              <a:spcBef>
                <a:spcPct val="0"/>
              </a:spcBef>
              <a:spcAft>
                <a:spcPct val="0"/>
              </a:spcAft>
              <a:buClrTx/>
              <a:buSzTx/>
              <a:buNone/>
            </a:pPr>
            <a:r>
              <a:rPr lang="en-US" altLang="en-US" sz="1800" b="1">
                <a:solidFill>
                  <a:srgbClr val="9933FF"/>
                </a:solidFill>
                <a:latin typeface="Bookman Old Style" pitchFamily="18" charset="0"/>
              </a:rPr>
              <a:t>Duration of sterilization</a:t>
            </a:r>
          </a:p>
        </p:txBody>
      </p:sp>
      <p:sp>
        <p:nvSpPr>
          <p:cNvPr id="46086" name="Text Box 42"/>
          <p:cNvSpPr txBox="1">
            <a:spLocks noChangeArrowheads="1"/>
          </p:cNvSpPr>
          <p:nvPr/>
        </p:nvSpPr>
        <p:spPr bwMode="auto">
          <a:xfrm rot="-5400000">
            <a:off x="4134098" y="2557962"/>
            <a:ext cx="1855146" cy="36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4371" tIns="42184" rIns="84371" bIns="42184">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ea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ea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9pPr>
          </a:lstStyle>
          <a:p>
            <a:pPr defTabSz="843718" eaLnBrk="1" fontAlgn="base" hangingPunct="1">
              <a:spcBef>
                <a:spcPct val="0"/>
              </a:spcBef>
              <a:spcAft>
                <a:spcPct val="0"/>
              </a:spcAft>
              <a:buClrTx/>
              <a:buSzTx/>
              <a:buNone/>
            </a:pPr>
            <a:r>
              <a:rPr lang="en-US" altLang="en-US" sz="1800" b="1">
                <a:solidFill>
                  <a:srgbClr val="9933FF"/>
                </a:solidFill>
                <a:latin typeface="Bookman Old Style" pitchFamily="18" charset="0"/>
              </a:rPr>
              <a:t>Product yield </a:t>
            </a:r>
          </a:p>
        </p:txBody>
      </p:sp>
    </p:spTree>
    <p:extLst>
      <p:ext uri="{BB962C8B-B14F-4D97-AF65-F5344CB8AC3E}">
        <p14:creationId xmlns:p14="http://schemas.microsoft.com/office/powerpoint/2010/main" val="30922916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3"/>
          <p:cNvSpPr>
            <a:spLocks noGrp="1" noChangeArrowheads="1"/>
          </p:cNvSpPr>
          <p:nvPr>
            <p:ph type="body" idx="1"/>
          </p:nvPr>
        </p:nvSpPr>
        <p:spPr>
          <a:xfrm>
            <a:off x="71967" y="68160"/>
            <a:ext cx="8420100" cy="6065943"/>
          </a:xfrm>
        </p:spPr>
        <p:txBody>
          <a:bodyPr/>
          <a:lstStyle/>
          <a:p>
            <a:pPr marL="320781" indent="-320781" algn="just" eaLnBrk="1" hangingPunct="1">
              <a:buNone/>
            </a:pPr>
            <a:r>
              <a:rPr lang="en-US" altLang="en-US" sz="2200" b="1" dirty="0">
                <a:solidFill>
                  <a:schemeClr val="hlink"/>
                </a:solidFill>
                <a:latin typeface="Bookman Old Style" pitchFamily="18" charset="0"/>
                <a:ea typeface="ＭＳ Ｐゴシック" pitchFamily="34" charset="-128"/>
              </a:rPr>
              <a:t>Loss of nutrient quality is due to  two reasons</a:t>
            </a:r>
          </a:p>
          <a:p>
            <a:pPr marL="320781" indent="-320781" algn="just" eaLnBrk="1" hangingPunct="1">
              <a:buFont typeface="Wingdings" pitchFamily="2" charset="2"/>
              <a:buAutoNum type="romanLcParenR"/>
            </a:pPr>
            <a:r>
              <a:rPr lang="en-US" altLang="en-US" sz="2200" b="1" dirty="0">
                <a:solidFill>
                  <a:schemeClr val="hlink"/>
                </a:solidFill>
                <a:latin typeface="Bookman Old Style" pitchFamily="18" charset="0"/>
                <a:ea typeface="ＭＳ Ｐゴシック" pitchFamily="34" charset="-128"/>
              </a:rPr>
              <a:t>Interactions between nutrient components of the medium</a:t>
            </a:r>
          </a:p>
          <a:p>
            <a:pPr marL="790965" lvl="1" indent="-216782" algn="just" eaLnBrk="1" hangingPunct="1"/>
            <a:r>
              <a:rPr lang="en-US" altLang="en-US" sz="2000" b="1" dirty="0" err="1">
                <a:solidFill>
                  <a:schemeClr val="hlink"/>
                </a:solidFill>
                <a:latin typeface="Bookman Old Style" pitchFamily="18" charset="0"/>
              </a:rPr>
              <a:t>Maillard</a:t>
            </a:r>
            <a:r>
              <a:rPr lang="en-US" altLang="en-US" sz="2000" b="1" dirty="0">
                <a:solidFill>
                  <a:schemeClr val="hlink"/>
                </a:solidFill>
                <a:latin typeface="Bookman Old Style" pitchFamily="18" charset="0"/>
              </a:rPr>
              <a:t> type browning reaction – reactions of the carbonyl group usually from reducing sugar with the amino group of </a:t>
            </a:r>
            <a:r>
              <a:rPr lang="en-US" altLang="en-US" sz="2000" b="1" dirty="0" err="1">
                <a:solidFill>
                  <a:schemeClr val="hlink"/>
                </a:solidFill>
                <a:latin typeface="Bookman Old Style" pitchFamily="18" charset="0"/>
              </a:rPr>
              <a:t>aminoacids</a:t>
            </a:r>
            <a:r>
              <a:rPr lang="en-US" altLang="en-US" sz="2000" b="1" dirty="0">
                <a:solidFill>
                  <a:schemeClr val="hlink"/>
                </a:solidFill>
                <a:latin typeface="Bookman Old Style" pitchFamily="18" charset="0"/>
              </a:rPr>
              <a:t>, proteins.</a:t>
            </a:r>
          </a:p>
          <a:p>
            <a:pPr marL="790965" lvl="1" indent="-216782" algn="just" eaLnBrk="1" hangingPunct="1"/>
            <a:r>
              <a:rPr lang="en-US" altLang="en-US" sz="2000" b="1" dirty="0">
                <a:solidFill>
                  <a:schemeClr val="hlink"/>
                </a:solidFill>
                <a:latin typeface="Bookman Old Style" pitchFamily="18" charset="0"/>
              </a:rPr>
              <a:t>Effect of sterilization time on availability of glucose in CSL medium was investigated</a:t>
            </a:r>
          </a:p>
          <a:p>
            <a:pPr marL="790965" lvl="1" indent="-216782" algn="just" eaLnBrk="1" hangingPunct="1">
              <a:buNone/>
            </a:pPr>
            <a:endParaRPr lang="en-US" altLang="en-US" sz="2000" b="1" dirty="0">
              <a:solidFill>
                <a:schemeClr val="hlink"/>
              </a:solidFill>
              <a:latin typeface="Bookman Old Style" pitchFamily="18" charset="0"/>
            </a:endParaRPr>
          </a:p>
          <a:p>
            <a:pPr marL="790965" lvl="1" indent="-216782" algn="just" eaLnBrk="1" hangingPunct="1">
              <a:buNone/>
            </a:pPr>
            <a:r>
              <a:rPr lang="en-US" altLang="en-US" sz="2000" b="1" dirty="0">
                <a:solidFill>
                  <a:schemeClr val="hlink"/>
                </a:solidFill>
                <a:latin typeface="Bookman Old Style" pitchFamily="18" charset="0"/>
              </a:rPr>
              <a:t>Time 			Glucose remaining</a:t>
            </a:r>
          </a:p>
          <a:p>
            <a:pPr marL="790965" lvl="1" indent="-216782" algn="just" eaLnBrk="1" hangingPunct="1">
              <a:buNone/>
            </a:pPr>
            <a:r>
              <a:rPr lang="en-US" altLang="en-US" sz="2000" b="1" dirty="0">
                <a:solidFill>
                  <a:schemeClr val="hlink"/>
                </a:solidFill>
                <a:latin typeface="Bookman Old Style" pitchFamily="18" charset="0"/>
              </a:rPr>
              <a:t>60 min				35%</a:t>
            </a:r>
          </a:p>
          <a:p>
            <a:pPr marL="790965" lvl="1" indent="-216782" algn="just" eaLnBrk="1" hangingPunct="1">
              <a:buNone/>
            </a:pPr>
            <a:r>
              <a:rPr lang="en-US" altLang="en-US" sz="2000" b="1" dirty="0">
                <a:solidFill>
                  <a:schemeClr val="hlink"/>
                </a:solidFill>
                <a:latin typeface="Bookman Old Style" pitchFamily="18" charset="0"/>
              </a:rPr>
              <a:t>40 min				46%</a:t>
            </a:r>
          </a:p>
          <a:p>
            <a:pPr marL="790965" lvl="1" indent="-216782" algn="just" eaLnBrk="1" hangingPunct="1">
              <a:buNone/>
            </a:pPr>
            <a:r>
              <a:rPr lang="en-US" altLang="en-US" sz="2000" b="1" dirty="0">
                <a:solidFill>
                  <a:schemeClr val="hlink"/>
                </a:solidFill>
                <a:latin typeface="Bookman Old Style" pitchFamily="18" charset="0"/>
              </a:rPr>
              <a:t>30 min				64% </a:t>
            </a:r>
          </a:p>
          <a:p>
            <a:pPr marL="790965" lvl="1" indent="-216782" algn="just" eaLnBrk="1" hangingPunct="1">
              <a:buNone/>
            </a:pPr>
            <a:endParaRPr lang="en-US" altLang="en-US" sz="2000" b="1" dirty="0">
              <a:solidFill>
                <a:schemeClr val="hlink"/>
              </a:solidFill>
              <a:latin typeface="Bookman Old Style" pitchFamily="18" charset="0"/>
            </a:endParaRPr>
          </a:p>
          <a:p>
            <a:pPr marL="790965" lvl="1" indent="-216782" algn="just" eaLnBrk="1" hangingPunct="1">
              <a:buNone/>
            </a:pPr>
            <a:r>
              <a:rPr lang="en-US" altLang="en-US" sz="2000" b="1" dirty="0">
                <a:solidFill>
                  <a:schemeClr val="hlink"/>
                </a:solidFill>
                <a:latin typeface="Bookman Old Style" pitchFamily="18" charset="0"/>
              </a:rPr>
              <a:t>Problems of this type are normally resolved by sterilizing sugar separately and adding to the medium</a:t>
            </a:r>
          </a:p>
          <a:p>
            <a:pPr marL="320781" indent="-320781" algn="just" eaLnBrk="1" hangingPunct="1">
              <a:buFont typeface="Wingdings" pitchFamily="2" charset="2"/>
              <a:buAutoNum type="romanLcParenR"/>
            </a:pPr>
            <a:endParaRPr lang="en-US" altLang="en-US" sz="2200" b="1" dirty="0">
              <a:solidFill>
                <a:schemeClr val="hlink"/>
              </a:solidFill>
              <a:latin typeface="Bookman Old Style" pitchFamily="18" charset="0"/>
              <a:ea typeface="ＭＳ Ｐゴシック" pitchFamily="34" charset="-128"/>
            </a:endParaRPr>
          </a:p>
          <a:p>
            <a:pPr marL="320781" indent="-320781" algn="just" eaLnBrk="1" hangingPunct="1">
              <a:buFont typeface="Wingdings" pitchFamily="2" charset="2"/>
              <a:buAutoNum type="romanLcParenR"/>
            </a:pPr>
            <a:endParaRPr lang="en-US" altLang="en-US" sz="2200" b="1" dirty="0">
              <a:solidFill>
                <a:schemeClr val="hlink"/>
              </a:solidFill>
              <a:latin typeface="Bookman Old Style" pitchFamily="18" charset="0"/>
              <a:ea typeface="ＭＳ Ｐゴシック" pitchFamily="34" charset="-128"/>
            </a:endParaRPr>
          </a:p>
        </p:txBody>
      </p:sp>
    </p:spTree>
    <p:extLst>
      <p:ext uri="{BB962C8B-B14F-4D97-AF65-F5344CB8AC3E}">
        <p14:creationId xmlns:p14="http://schemas.microsoft.com/office/powerpoint/2010/main" val="7861098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0" y="552450"/>
            <a:ext cx="8305800" cy="4616648"/>
          </a:xfrm>
          <a:prstGeom prst="rect">
            <a:avLst/>
          </a:prstGeom>
        </p:spPr>
        <p:txBody>
          <a:bodyPr wrap="square">
            <a:spAutoFit/>
          </a:bodyPr>
          <a:lstStyle/>
          <a:p>
            <a:pPr marL="562649" indent="-562649" algn="just">
              <a:lnSpc>
                <a:spcPct val="90000"/>
              </a:lnSpc>
              <a:spcBef>
                <a:spcPct val="50000"/>
              </a:spcBef>
            </a:pPr>
            <a:r>
              <a:rPr lang="en-US" altLang="en-US" sz="2000" b="1" dirty="0">
                <a:ea typeface="ＭＳ Ｐゴシック" pitchFamily="34" charset="-128"/>
              </a:rPr>
              <a:t>If the fermentation is contaminated</a:t>
            </a:r>
          </a:p>
          <a:p>
            <a:pPr marL="562649" indent="-562649" algn="just">
              <a:lnSpc>
                <a:spcPct val="90000"/>
              </a:lnSpc>
              <a:spcBef>
                <a:spcPct val="50000"/>
              </a:spcBef>
              <a:buClr>
                <a:schemeClr val="hlink"/>
              </a:buClr>
              <a:buFontTx/>
              <a:buAutoNum type="arabicPeriod"/>
            </a:pPr>
            <a:r>
              <a:rPr lang="en-US" altLang="en-US" sz="2000" b="1" dirty="0">
                <a:ea typeface="ＭＳ Ｐゴシック" pitchFamily="34" charset="-128"/>
              </a:rPr>
              <a:t>The medium would have to support the growth of both producer and contaminant organism resulting in </a:t>
            </a:r>
            <a:r>
              <a:rPr lang="en-US" altLang="en-US" sz="2000" b="1" dirty="0">
                <a:solidFill>
                  <a:srgbClr val="FF0000"/>
                </a:solidFill>
                <a:ea typeface="ＭＳ Ｐゴシック" pitchFamily="34" charset="-128"/>
              </a:rPr>
              <a:t>loss of productivity</a:t>
            </a:r>
            <a:r>
              <a:rPr lang="en-US" altLang="en-US" sz="2000" b="1" dirty="0">
                <a:ea typeface="ＭＳ Ｐゴシック" pitchFamily="34" charset="-128"/>
              </a:rPr>
              <a:t>.</a:t>
            </a:r>
          </a:p>
          <a:p>
            <a:pPr marL="562649" indent="-562649" algn="just">
              <a:lnSpc>
                <a:spcPct val="90000"/>
              </a:lnSpc>
              <a:spcBef>
                <a:spcPct val="50000"/>
              </a:spcBef>
              <a:buClr>
                <a:schemeClr val="hlink"/>
              </a:buClr>
              <a:buFontTx/>
              <a:buAutoNum type="arabicPeriod"/>
            </a:pPr>
            <a:r>
              <a:rPr lang="en-US" altLang="en-US" sz="2000" b="1" dirty="0">
                <a:ea typeface="ＭＳ Ｐゴシック" pitchFamily="34" charset="-128"/>
              </a:rPr>
              <a:t>In case of continuous cultivation the contaminant may </a:t>
            </a:r>
            <a:r>
              <a:rPr lang="en-US" altLang="en-US" sz="2000" b="1" dirty="0">
                <a:solidFill>
                  <a:srgbClr val="FF0000"/>
                </a:solidFill>
                <a:ea typeface="ＭＳ Ｐゴシック" pitchFamily="34" charset="-128"/>
              </a:rPr>
              <a:t>outgrow</a:t>
            </a:r>
            <a:r>
              <a:rPr lang="en-US" altLang="en-US" sz="2000" b="1" dirty="0">
                <a:ea typeface="ＭＳ Ｐゴシック" pitchFamily="34" charset="-128"/>
              </a:rPr>
              <a:t> the producer organism.</a:t>
            </a:r>
          </a:p>
          <a:p>
            <a:pPr marL="562649" indent="-562649" algn="just">
              <a:lnSpc>
                <a:spcPct val="90000"/>
              </a:lnSpc>
              <a:spcBef>
                <a:spcPct val="50000"/>
              </a:spcBef>
              <a:buClr>
                <a:schemeClr val="hlink"/>
              </a:buClr>
              <a:buFontTx/>
              <a:buAutoNum type="arabicPeriod"/>
            </a:pPr>
            <a:r>
              <a:rPr lang="en-US" altLang="en-US" sz="2000" b="1" dirty="0">
                <a:ea typeface="ＭＳ Ｐゴシック" pitchFamily="34" charset="-128"/>
              </a:rPr>
              <a:t>In case of biomass as product, the </a:t>
            </a:r>
            <a:r>
              <a:rPr lang="en-US" altLang="en-US" sz="2000" b="1" dirty="0">
                <a:solidFill>
                  <a:srgbClr val="FF0000"/>
                </a:solidFill>
                <a:ea typeface="ＭＳ Ｐゴシック" pitchFamily="34" charset="-128"/>
              </a:rPr>
              <a:t>contaminant</a:t>
            </a:r>
            <a:r>
              <a:rPr lang="en-US" altLang="en-US" sz="2000" b="1" dirty="0">
                <a:ea typeface="ＭＳ Ｐゴシック" pitchFamily="34" charset="-128"/>
              </a:rPr>
              <a:t> will result in total loss of product.</a:t>
            </a:r>
          </a:p>
          <a:p>
            <a:pPr marL="562649" indent="-562649" algn="just">
              <a:lnSpc>
                <a:spcPct val="90000"/>
              </a:lnSpc>
              <a:spcBef>
                <a:spcPct val="50000"/>
              </a:spcBef>
              <a:buClr>
                <a:schemeClr val="hlink"/>
              </a:buClr>
              <a:buFontTx/>
              <a:buAutoNum type="arabicPeriod"/>
            </a:pPr>
            <a:r>
              <a:rPr lang="en-US" altLang="en-US" sz="2000" b="1" dirty="0">
                <a:ea typeface="ＭＳ Ｐゴシック" pitchFamily="34" charset="-128"/>
              </a:rPr>
              <a:t>The contaminant may produce compounds, which make </a:t>
            </a:r>
            <a:r>
              <a:rPr lang="en-US" altLang="en-US" sz="2000" b="1" dirty="0">
                <a:solidFill>
                  <a:srgbClr val="FF0000"/>
                </a:solidFill>
                <a:ea typeface="ＭＳ Ｐゴシック" pitchFamily="34" charset="-128"/>
              </a:rPr>
              <a:t>downstream processing difficult</a:t>
            </a:r>
            <a:r>
              <a:rPr lang="en-US" altLang="en-US" sz="2000" b="1" dirty="0">
                <a:ea typeface="ＭＳ Ｐゴシック" pitchFamily="34" charset="-128"/>
              </a:rPr>
              <a:t>.</a:t>
            </a:r>
          </a:p>
          <a:p>
            <a:pPr marL="562649" indent="-562649" algn="just">
              <a:lnSpc>
                <a:spcPct val="90000"/>
              </a:lnSpc>
              <a:spcBef>
                <a:spcPct val="50000"/>
              </a:spcBef>
              <a:buClr>
                <a:schemeClr val="hlink"/>
              </a:buClr>
              <a:buFontTx/>
              <a:buAutoNum type="arabicPeriod"/>
            </a:pPr>
            <a:r>
              <a:rPr lang="en-US" altLang="en-US" sz="2000" b="1" dirty="0">
                <a:ea typeface="ＭＳ Ｐゴシック" pitchFamily="34" charset="-128"/>
              </a:rPr>
              <a:t>The contaminant may </a:t>
            </a:r>
            <a:r>
              <a:rPr lang="en-US" altLang="en-US" sz="2000" b="1" dirty="0">
                <a:solidFill>
                  <a:srgbClr val="FF0000"/>
                </a:solidFill>
                <a:ea typeface="ＭＳ Ｐゴシック" pitchFamily="34" charset="-128"/>
              </a:rPr>
              <a:t>degrade the product</a:t>
            </a:r>
            <a:r>
              <a:rPr lang="en-US" altLang="en-US" sz="2000" b="1" dirty="0">
                <a:ea typeface="ＭＳ Ｐゴシック" pitchFamily="34" charset="-128"/>
              </a:rPr>
              <a:t>; this is common in antibiotics fermentation </a:t>
            </a:r>
            <a:r>
              <a:rPr lang="en-US" altLang="en-US" sz="2000" b="1" dirty="0" err="1">
                <a:ea typeface="ＭＳ Ｐゴシック" pitchFamily="34" charset="-128"/>
              </a:rPr>
              <a:t>eg</a:t>
            </a:r>
            <a:r>
              <a:rPr lang="en-US" altLang="en-US" sz="2000" b="1" dirty="0">
                <a:ea typeface="ＭＳ Ｐゴシック" pitchFamily="34" charset="-128"/>
              </a:rPr>
              <a:t>. </a:t>
            </a:r>
            <a:r>
              <a:rPr lang="el-GR" altLang="en-US" sz="2000" b="1" dirty="0">
                <a:ea typeface="ＭＳ Ｐゴシック" pitchFamily="34" charset="-128"/>
              </a:rPr>
              <a:t>β</a:t>
            </a:r>
            <a:r>
              <a:rPr lang="en-US" altLang="en-US" sz="2000" b="1" dirty="0">
                <a:ea typeface="ＭＳ Ｐゴシック" pitchFamily="34" charset="-128"/>
              </a:rPr>
              <a:t> Lactamase producing organism degrade  </a:t>
            </a:r>
            <a:r>
              <a:rPr lang="el-GR" altLang="en-US" sz="2000" b="1" dirty="0">
                <a:ea typeface="ＭＳ Ｐゴシック" pitchFamily="34" charset="-128"/>
              </a:rPr>
              <a:t>β</a:t>
            </a:r>
            <a:r>
              <a:rPr lang="en-US" altLang="en-US" sz="2000" b="1" dirty="0">
                <a:ea typeface="ＭＳ Ｐゴシック" pitchFamily="34" charset="-128"/>
              </a:rPr>
              <a:t>-</a:t>
            </a:r>
            <a:r>
              <a:rPr lang="en-US" altLang="en-US" sz="2000" b="1" dirty="0" err="1">
                <a:ea typeface="ＭＳ Ｐゴシック" pitchFamily="34" charset="-128"/>
              </a:rPr>
              <a:t>Lactum</a:t>
            </a:r>
            <a:r>
              <a:rPr lang="en-US" altLang="en-US" sz="2000" b="1" dirty="0">
                <a:ea typeface="ＭＳ Ｐゴシック" pitchFamily="34" charset="-128"/>
              </a:rPr>
              <a:t> antibiotics.</a:t>
            </a:r>
          </a:p>
          <a:p>
            <a:pPr marL="562649" indent="-562649" algn="just">
              <a:lnSpc>
                <a:spcPct val="90000"/>
              </a:lnSpc>
              <a:spcBef>
                <a:spcPct val="50000"/>
              </a:spcBef>
              <a:buClr>
                <a:schemeClr val="hlink"/>
              </a:buClr>
              <a:buFontTx/>
              <a:buAutoNum type="arabicPeriod"/>
            </a:pPr>
            <a:r>
              <a:rPr lang="en-US" altLang="en-US" sz="2000" b="1" dirty="0">
                <a:ea typeface="ＭＳ Ｐゴシック" pitchFamily="34" charset="-128"/>
              </a:rPr>
              <a:t>Contaminant with phage could result in the </a:t>
            </a:r>
            <a:r>
              <a:rPr lang="en-US" altLang="en-US" sz="2000" b="1" dirty="0">
                <a:solidFill>
                  <a:srgbClr val="FF0000"/>
                </a:solidFill>
                <a:ea typeface="ＭＳ Ｐゴシック" pitchFamily="34" charset="-128"/>
              </a:rPr>
              <a:t>lysis of culture</a:t>
            </a:r>
            <a:endParaRPr lang="en-US" sz="2000" dirty="0"/>
          </a:p>
        </p:txBody>
      </p:sp>
    </p:spTree>
    <p:extLst>
      <p:ext uri="{BB962C8B-B14F-4D97-AF65-F5344CB8AC3E}">
        <p14:creationId xmlns:p14="http://schemas.microsoft.com/office/powerpoint/2010/main" val="37368071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3"/>
          <p:cNvSpPr>
            <a:spLocks noGrp="1" noChangeArrowheads="1"/>
          </p:cNvSpPr>
          <p:nvPr>
            <p:ph type="body" sz="half" idx="1"/>
          </p:nvPr>
        </p:nvSpPr>
        <p:spPr>
          <a:xfrm>
            <a:off x="71966" y="136313"/>
            <a:ext cx="8564033" cy="5929630"/>
          </a:xfrm>
        </p:spPr>
        <p:txBody>
          <a:bodyPr/>
          <a:lstStyle/>
          <a:p>
            <a:pPr marL="656211" indent="-656211" algn="just" eaLnBrk="1" hangingPunct="1">
              <a:spcBef>
                <a:spcPct val="50000"/>
              </a:spcBef>
              <a:buFont typeface="Wingdings" pitchFamily="2" charset="2"/>
              <a:buAutoNum type="romanUcPeriod" startAt="2"/>
            </a:pPr>
            <a:r>
              <a:rPr lang="en-US" altLang="en-US" sz="2200" b="1" dirty="0">
                <a:solidFill>
                  <a:schemeClr val="hlink"/>
                </a:solidFill>
                <a:latin typeface="Bookman Old Style" pitchFamily="18" charset="0"/>
                <a:ea typeface="ＭＳ Ｐゴシック" pitchFamily="34" charset="-128"/>
              </a:rPr>
              <a:t>Degradation of heat labile components</a:t>
            </a:r>
          </a:p>
          <a:p>
            <a:pPr marL="1031182" lvl="1" indent="-609338" algn="just" eaLnBrk="1" hangingPunct="1">
              <a:spcBef>
                <a:spcPct val="50000"/>
              </a:spcBef>
            </a:pPr>
            <a:r>
              <a:rPr lang="en-US" altLang="en-US" sz="2000" b="1" dirty="0">
                <a:solidFill>
                  <a:schemeClr val="hlink"/>
                </a:solidFill>
                <a:latin typeface="Bookman Old Style" pitchFamily="18" charset="0"/>
              </a:rPr>
              <a:t>Certain vitamins, amino acids and proteins may be degraded during sterilization regime</a:t>
            </a:r>
          </a:p>
          <a:p>
            <a:pPr marL="1031182" lvl="1" indent="-609338" algn="just" eaLnBrk="1" hangingPunct="1">
              <a:spcBef>
                <a:spcPct val="50000"/>
              </a:spcBef>
              <a:buNone/>
            </a:pPr>
            <a:r>
              <a:rPr lang="en-US" altLang="en-US" sz="2000" b="1" dirty="0">
                <a:solidFill>
                  <a:schemeClr val="hlink"/>
                </a:solidFill>
                <a:latin typeface="Bookman Old Style" pitchFamily="18" charset="0"/>
              </a:rPr>
              <a:t>In certain cases such as animal cell culture media filtration is used </a:t>
            </a:r>
          </a:p>
          <a:p>
            <a:pPr marL="1031182" lvl="1" indent="-609338" algn="just" eaLnBrk="1" hangingPunct="1">
              <a:spcBef>
                <a:spcPct val="50000"/>
              </a:spcBef>
              <a:buNone/>
            </a:pPr>
            <a:r>
              <a:rPr lang="en-US" altLang="en-US" sz="2000" b="1" dirty="0">
                <a:solidFill>
                  <a:schemeClr val="hlink"/>
                </a:solidFill>
                <a:latin typeface="Bookman Old Style" pitchFamily="18" charset="0"/>
              </a:rPr>
              <a:t>In other cases judicious choice of sterilization regime is selected.</a:t>
            </a:r>
          </a:p>
          <a:p>
            <a:pPr marL="1031182" lvl="1" indent="-609338" algn="just" eaLnBrk="1" hangingPunct="1">
              <a:spcBef>
                <a:spcPct val="50000"/>
              </a:spcBef>
              <a:buNone/>
            </a:pPr>
            <a:r>
              <a:rPr lang="en-US" altLang="en-US" sz="2000" b="1" dirty="0">
                <a:solidFill>
                  <a:schemeClr val="hlink"/>
                </a:solidFill>
                <a:latin typeface="Bookman Old Style" pitchFamily="18" charset="0"/>
              </a:rPr>
              <a:t>Nutrient destruction follows first order reaction</a:t>
            </a:r>
          </a:p>
          <a:p>
            <a:pPr marL="1031182" lvl="1" indent="-609338" algn="just" eaLnBrk="1" hangingPunct="1">
              <a:spcBef>
                <a:spcPct val="50000"/>
              </a:spcBef>
              <a:buNone/>
            </a:pPr>
            <a:endParaRPr lang="en-US" altLang="en-US" sz="2000" b="1" dirty="0">
              <a:solidFill>
                <a:schemeClr val="hlink"/>
              </a:solidFill>
              <a:latin typeface="Bookman Old Style" pitchFamily="18" charset="0"/>
            </a:endParaRPr>
          </a:p>
          <a:p>
            <a:pPr marL="1031182" lvl="1" indent="-609338" algn="just" eaLnBrk="1" hangingPunct="1">
              <a:spcBef>
                <a:spcPct val="50000"/>
              </a:spcBef>
              <a:buNone/>
            </a:pPr>
            <a:endParaRPr lang="en-US" altLang="en-US" sz="2000" b="1" dirty="0">
              <a:solidFill>
                <a:schemeClr val="hlink"/>
              </a:solidFill>
              <a:latin typeface="Bookman Old Style" pitchFamily="18" charset="0"/>
            </a:endParaRPr>
          </a:p>
          <a:p>
            <a:pPr marL="656211" indent="-656211" algn="just" eaLnBrk="1" hangingPunct="1">
              <a:spcBef>
                <a:spcPct val="50000"/>
              </a:spcBef>
              <a:buNone/>
            </a:pPr>
            <a:r>
              <a:rPr lang="en-US" sz="2400" i="1" dirty="0" smtClean="0">
                <a:latin typeface="Times New Roman"/>
              </a:rPr>
              <a:t>X</a:t>
            </a:r>
            <a:r>
              <a:rPr lang="en-US" sz="1200" i="1" dirty="0" smtClean="0">
                <a:latin typeface="Times New Roman"/>
              </a:rPr>
              <a:t>t  </a:t>
            </a:r>
            <a:r>
              <a:rPr lang="en-US" sz="2400" dirty="0" smtClean="0">
                <a:latin typeface="Times New Roman"/>
              </a:rPr>
              <a:t>is </a:t>
            </a:r>
            <a:r>
              <a:rPr lang="en-US" sz="2400" dirty="0">
                <a:latin typeface="Times New Roman"/>
              </a:rPr>
              <a:t>the concentration of nutrient after a heat treatment period, </a:t>
            </a:r>
            <a:r>
              <a:rPr lang="en-US" sz="2400" i="1" dirty="0">
                <a:latin typeface="Times New Roman"/>
              </a:rPr>
              <a:t>t,</a:t>
            </a:r>
            <a:endParaRPr lang="en-US" altLang="en-US" sz="2200" b="1" dirty="0">
              <a:solidFill>
                <a:schemeClr val="hlink"/>
              </a:solidFill>
              <a:latin typeface="Bookman Old Style" pitchFamily="18" charset="0"/>
              <a:ea typeface="ＭＳ Ｐゴシック" pitchFamily="34" charset="-128"/>
            </a:endParaRPr>
          </a:p>
          <a:p>
            <a:pPr marL="656211" indent="-656211" algn="just" eaLnBrk="1" hangingPunct="1">
              <a:spcBef>
                <a:spcPct val="50000"/>
              </a:spcBef>
              <a:buNone/>
            </a:pPr>
            <a:r>
              <a:rPr lang="en-US" sz="2400" i="1" dirty="0">
                <a:latin typeface="Times New Roman"/>
              </a:rPr>
              <a:t>X</a:t>
            </a:r>
            <a:r>
              <a:rPr lang="en-US" sz="1200" i="1" dirty="0">
                <a:latin typeface="Times New Roman"/>
              </a:rPr>
              <a:t>0 </a:t>
            </a:r>
            <a:r>
              <a:rPr lang="en-US" sz="2400" dirty="0" smtClean="0">
                <a:latin typeface="Times New Roman"/>
              </a:rPr>
              <a:t>is the </a:t>
            </a:r>
            <a:r>
              <a:rPr lang="en-US" sz="2400" dirty="0">
                <a:latin typeface="Times New Roman"/>
              </a:rPr>
              <a:t>original concentration of nutrient at the onset of </a:t>
            </a:r>
            <a:r>
              <a:rPr lang="en-US" sz="2400" dirty="0" smtClean="0">
                <a:latin typeface="Times New Roman"/>
              </a:rPr>
              <a:t>sterilization,</a:t>
            </a:r>
          </a:p>
          <a:p>
            <a:pPr marL="656211" indent="-656211" algn="just" eaLnBrk="1" hangingPunct="1">
              <a:spcBef>
                <a:spcPct val="50000"/>
              </a:spcBef>
              <a:buNone/>
            </a:pPr>
            <a:r>
              <a:rPr lang="en-US" sz="2400" i="1" dirty="0">
                <a:latin typeface="Times New Roman"/>
              </a:rPr>
              <a:t> </a:t>
            </a:r>
            <a:r>
              <a:rPr lang="en-US" sz="2400" i="1" dirty="0" smtClean="0">
                <a:latin typeface="Times New Roman"/>
              </a:rPr>
              <a:t>k </a:t>
            </a:r>
            <a:r>
              <a:rPr lang="en-US" sz="2400" dirty="0">
                <a:latin typeface="Times New Roman"/>
              </a:rPr>
              <a:t>is the reaction rate constant.</a:t>
            </a:r>
            <a:endParaRPr lang="en-US" altLang="en-US" sz="2200" b="1" dirty="0">
              <a:solidFill>
                <a:schemeClr val="hlink"/>
              </a:solidFill>
              <a:latin typeface="Bookman Old Style" pitchFamily="18" charset="0"/>
              <a:ea typeface="ＭＳ Ｐゴシック" pitchFamily="34" charset="-128"/>
            </a:endParaRPr>
          </a:p>
        </p:txBody>
      </p:sp>
      <p:graphicFrame>
        <p:nvGraphicFramePr>
          <p:cNvPr id="48131" name="Object 4"/>
          <p:cNvGraphicFramePr>
            <a:graphicFrameLocks noGrp="1" noChangeAspect="1"/>
          </p:cNvGraphicFramePr>
          <p:nvPr>
            <p:ph sz="quarter" idx="2"/>
          </p:nvPr>
        </p:nvGraphicFramePr>
        <p:xfrm>
          <a:off x="1511306" y="3407850"/>
          <a:ext cx="1799167" cy="964133"/>
        </p:xfrm>
        <a:graphic>
          <a:graphicData uri="http://schemas.openxmlformats.org/presentationml/2006/ole">
            <mc:AlternateContent xmlns:mc="http://schemas.openxmlformats.org/markup-compatibility/2006">
              <mc:Choice xmlns:v="urn:schemas-microsoft-com:vml" Requires="v">
                <p:oleObj spid="_x0000_s17960" name="Equation" r:id="rId4" imgW="659880" imgH="338400" progId="Equation.3">
                  <p:embed/>
                </p:oleObj>
              </mc:Choice>
              <mc:Fallback>
                <p:oleObj name="Equation" r:id="rId4" imgW="659880" imgH="338400" progId="Equation.3">
                  <p:embed/>
                  <p:pic>
                    <p:nvPicPr>
                      <p:cNvPr id="0" name="Picture 548"/>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1306" y="3407850"/>
                        <a:ext cx="1799167" cy="964133"/>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4868433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800" y="400050"/>
            <a:ext cx="7162800" cy="830997"/>
          </a:xfrm>
          <a:prstGeom prst="rect">
            <a:avLst/>
          </a:prstGeom>
        </p:spPr>
        <p:txBody>
          <a:bodyPr wrap="square">
            <a:spAutoFit/>
          </a:bodyPr>
          <a:lstStyle/>
          <a:p>
            <a:r>
              <a:rPr lang="en-US" sz="2400" dirty="0">
                <a:latin typeface="Times New Roman"/>
              </a:rPr>
              <a:t>The </a:t>
            </a:r>
            <a:r>
              <a:rPr lang="en-US" sz="2400" dirty="0" smtClean="0">
                <a:latin typeface="Times New Roman"/>
              </a:rPr>
              <a:t>effect of </a:t>
            </a:r>
            <a:r>
              <a:rPr lang="en-US" sz="2400" dirty="0">
                <a:latin typeface="Times New Roman"/>
              </a:rPr>
              <a:t>temperature on the reaction rate constant may be expressed by the Arrhenius equation:</a:t>
            </a:r>
            <a:endParaRPr lang="en-US" sz="2400"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3400" y="1390650"/>
            <a:ext cx="296227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55600" y="2381250"/>
            <a:ext cx="7848600" cy="1938992"/>
          </a:xfrm>
          <a:prstGeom prst="rect">
            <a:avLst/>
          </a:prstGeom>
        </p:spPr>
        <p:txBody>
          <a:bodyPr wrap="square">
            <a:spAutoFit/>
          </a:bodyPr>
          <a:lstStyle/>
          <a:p>
            <a:r>
              <a:rPr lang="en-US" sz="2400" dirty="0">
                <a:latin typeface="Times New Roman"/>
              </a:rPr>
              <a:t>Therefore, a plot of the natural logarithm of the reaction rate against </a:t>
            </a:r>
            <a:r>
              <a:rPr lang="en-US" sz="2400" i="1" dirty="0" smtClean="0">
                <a:latin typeface="Times New Roman"/>
              </a:rPr>
              <a:t>1/T </a:t>
            </a:r>
            <a:r>
              <a:rPr lang="en-US" sz="2400" dirty="0">
                <a:latin typeface="Times New Roman"/>
              </a:rPr>
              <a:t>will give a </a:t>
            </a:r>
            <a:r>
              <a:rPr lang="en-US" sz="2400" dirty="0" smtClean="0">
                <a:latin typeface="Times New Roman"/>
              </a:rPr>
              <a:t>straight line</a:t>
            </a:r>
            <a:r>
              <a:rPr lang="en-US" sz="2400" dirty="0">
                <a:latin typeface="Times New Roman"/>
              </a:rPr>
              <a:t>, slope - </a:t>
            </a:r>
            <a:r>
              <a:rPr lang="en-US" sz="2400" i="1" dirty="0">
                <a:latin typeface="Times New Roman"/>
              </a:rPr>
              <a:t>(E </a:t>
            </a:r>
            <a:r>
              <a:rPr lang="en-US" sz="2400" dirty="0">
                <a:latin typeface="Times New Roman"/>
              </a:rPr>
              <a:t>/ </a:t>
            </a:r>
            <a:r>
              <a:rPr lang="en-US" sz="2400" i="1" dirty="0">
                <a:latin typeface="Times New Roman"/>
              </a:rPr>
              <a:t>R). </a:t>
            </a:r>
            <a:endParaRPr lang="en-US" sz="2400" i="1" dirty="0" smtClean="0">
              <a:latin typeface="Times New Roman"/>
            </a:endParaRPr>
          </a:p>
          <a:p>
            <a:endParaRPr lang="en-US" sz="2400" i="1" dirty="0">
              <a:latin typeface="Times New Roman"/>
            </a:endParaRPr>
          </a:p>
          <a:p>
            <a:r>
              <a:rPr lang="en-US" sz="2400" dirty="0" smtClean="0">
                <a:latin typeface="Times New Roman"/>
              </a:rPr>
              <a:t>As </a:t>
            </a:r>
            <a:r>
              <a:rPr lang="en-US" sz="2400" dirty="0">
                <a:latin typeface="Times New Roman"/>
              </a:rPr>
              <a:t>the value of </a:t>
            </a:r>
            <a:r>
              <a:rPr lang="en-US" sz="2400" i="1" dirty="0">
                <a:latin typeface="Times New Roman"/>
              </a:rPr>
              <a:t>R, </a:t>
            </a:r>
            <a:r>
              <a:rPr lang="en-US" sz="2400" dirty="0">
                <a:latin typeface="Times New Roman"/>
              </a:rPr>
              <a:t>the gas constant, is fixed the slope of the graph </a:t>
            </a:r>
            <a:r>
              <a:rPr lang="en-US" sz="2400" dirty="0" smtClean="0">
                <a:latin typeface="Times New Roman"/>
              </a:rPr>
              <a:t>is determined </a:t>
            </a:r>
            <a:r>
              <a:rPr lang="en-US" sz="2400" dirty="0">
                <a:latin typeface="Times New Roman"/>
              </a:rPr>
              <a:t>by the value of the activation energy </a:t>
            </a:r>
            <a:r>
              <a:rPr lang="en-US" sz="2400" i="1" dirty="0">
                <a:latin typeface="Times New Roman"/>
              </a:rPr>
              <a:t>(E)</a:t>
            </a:r>
            <a:endParaRPr lang="en-US" sz="2400" dirty="0"/>
          </a:p>
        </p:txBody>
      </p:sp>
    </p:spTree>
    <p:extLst>
      <p:ext uri="{BB962C8B-B14F-4D97-AF65-F5344CB8AC3E}">
        <p14:creationId xmlns:p14="http://schemas.microsoft.com/office/powerpoint/2010/main" val="105393860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9400" y="247650"/>
            <a:ext cx="8153400" cy="1938992"/>
          </a:xfrm>
          <a:prstGeom prst="rect">
            <a:avLst/>
          </a:prstGeom>
        </p:spPr>
        <p:txBody>
          <a:bodyPr wrap="square">
            <a:spAutoFit/>
          </a:bodyPr>
          <a:lstStyle/>
          <a:p>
            <a:r>
              <a:rPr lang="en-US" sz="2400" dirty="0">
                <a:latin typeface="Times New Roman"/>
              </a:rPr>
              <a:t>Figure 5.6 is an Arrhenius plot for </a:t>
            </a:r>
            <a:r>
              <a:rPr lang="en-US" sz="2400" dirty="0" smtClean="0">
                <a:latin typeface="Times New Roman"/>
              </a:rPr>
              <a:t>two reactions </a:t>
            </a:r>
            <a:r>
              <a:rPr lang="en-US" sz="2400" dirty="0">
                <a:latin typeface="Times New Roman"/>
              </a:rPr>
              <a:t>- one with a lower activation energy than the other. </a:t>
            </a:r>
            <a:endParaRPr lang="en-US" sz="2400" dirty="0" smtClean="0">
              <a:latin typeface="Times New Roman"/>
            </a:endParaRPr>
          </a:p>
          <a:p>
            <a:r>
              <a:rPr lang="en-US" sz="2400" dirty="0" smtClean="0">
                <a:latin typeface="Times New Roman"/>
              </a:rPr>
              <a:t>From </a:t>
            </a:r>
            <a:r>
              <a:rPr lang="en-US" sz="2400" dirty="0">
                <a:latin typeface="Times New Roman"/>
              </a:rPr>
              <a:t>this plot it may be seen </a:t>
            </a:r>
            <a:r>
              <a:rPr lang="en-US" sz="2400" dirty="0" smtClean="0">
                <a:latin typeface="Times New Roman"/>
              </a:rPr>
              <a:t>that as </a:t>
            </a:r>
            <a:r>
              <a:rPr lang="en-US" sz="2400" dirty="0">
                <a:latin typeface="Times New Roman"/>
              </a:rPr>
              <a:t>temperature is increased, the reaction rate rises more rapidly for the reaction with the </a:t>
            </a:r>
            <a:r>
              <a:rPr lang="en-US" sz="2400" dirty="0" smtClean="0">
                <a:latin typeface="Times New Roman"/>
              </a:rPr>
              <a:t>higher activation </a:t>
            </a:r>
            <a:r>
              <a:rPr lang="en-US" sz="2400" dirty="0">
                <a:latin typeface="Times New Roman"/>
              </a:rPr>
              <a:t>energy.</a:t>
            </a:r>
            <a:endParaRPr lang="en-US" sz="2400"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912" y="2186642"/>
            <a:ext cx="6734175" cy="385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27154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9154" name="Group 18"/>
          <p:cNvGrpSpPr>
            <a:grpSpLocks/>
          </p:cNvGrpSpPr>
          <p:nvPr/>
        </p:nvGrpSpPr>
        <p:grpSpPr bwMode="auto">
          <a:xfrm>
            <a:off x="4522524" y="1294976"/>
            <a:ext cx="4163962" cy="3823456"/>
            <a:chOff x="761" y="864"/>
            <a:chExt cx="3945" cy="3086"/>
          </a:xfrm>
        </p:grpSpPr>
        <p:grpSp>
          <p:nvGrpSpPr>
            <p:cNvPr id="49156" name="Group 7"/>
            <p:cNvGrpSpPr>
              <a:grpSpLocks/>
            </p:cNvGrpSpPr>
            <p:nvPr/>
          </p:nvGrpSpPr>
          <p:grpSpPr bwMode="auto">
            <a:xfrm>
              <a:off x="1248" y="864"/>
              <a:ext cx="2832" cy="2640"/>
              <a:chOff x="720" y="912"/>
              <a:chExt cx="2160" cy="2160"/>
            </a:xfrm>
          </p:grpSpPr>
          <p:sp>
            <p:nvSpPr>
              <p:cNvPr id="49165" name="Line 8"/>
              <p:cNvSpPr>
                <a:spLocks noChangeShapeType="1"/>
              </p:cNvSpPr>
              <p:nvPr/>
            </p:nvSpPr>
            <p:spPr bwMode="auto">
              <a:xfrm>
                <a:off x="720" y="912"/>
                <a:ext cx="0" cy="216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defTabSz="843718" fontAlgn="base">
                  <a:spcBef>
                    <a:spcPct val="0"/>
                  </a:spcBef>
                  <a:spcAft>
                    <a:spcPct val="0"/>
                  </a:spcAft>
                </a:pPr>
                <a:endParaRPr lang="en-US" smtClean="0">
                  <a:solidFill>
                    <a:prstClr val="black"/>
                  </a:solidFill>
                  <a:ea typeface="ＭＳ Ｐゴシック" pitchFamily="34" charset="-128"/>
                </a:endParaRPr>
              </a:p>
            </p:txBody>
          </p:sp>
          <p:sp>
            <p:nvSpPr>
              <p:cNvPr id="49166" name="Line 9"/>
              <p:cNvSpPr>
                <a:spLocks noChangeShapeType="1"/>
              </p:cNvSpPr>
              <p:nvPr/>
            </p:nvSpPr>
            <p:spPr bwMode="auto">
              <a:xfrm rot="-5400000">
                <a:off x="1800" y="1992"/>
                <a:ext cx="0" cy="216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defTabSz="843718" fontAlgn="base">
                  <a:spcBef>
                    <a:spcPct val="0"/>
                  </a:spcBef>
                  <a:spcAft>
                    <a:spcPct val="0"/>
                  </a:spcAft>
                </a:pPr>
                <a:endParaRPr lang="en-US" smtClean="0">
                  <a:solidFill>
                    <a:prstClr val="black"/>
                  </a:solidFill>
                  <a:ea typeface="ＭＳ Ｐゴシック" pitchFamily="34" charset="-128"/>
                </a:endParaRPr>
              </a:p>
            </p:txBody>
          </p:sp>
        </p:grpSp>
        <p:sp>
          <p:nvSpPr>
            <p:cNvPr id="49157" name="Line 10"/>
            <p:cNvSpPr>
              <a:spLocks noChangeShapeType="1"/>
            </p:cNvSpPr>
            <p:nvPr/>
          </p:nvSpPr>
          <p:spPr bwMode="auto">
            <a:xfrm>
              <a:off x="1248" y="1200"/>
              <a:ext cx="1728" cy="187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843718" fontAlgn="base">
                <a:spcBef>
                  <a:spcPct val="0"/>
                </a:spcBef>
                <a:spcAft>
                  <a:spcPct val="0"/>
                </a:spcAft>
              </a:pPr>
              <a:endParaRPr lang="en-US" smtClean="0">
                <a:solidFill>
                  <a:prstClr val="black"/>
                </a:solidFill>
                <a:ea typeface="ＭＳ Ｐゴシック" pitchFamily="34" charset="-128"/>
              </a:endParaRPr>
            </a:p>
          </p:txBody>
        </p:sp>
        <p:sp>
          <p:nvSpPr>
            <p:cNvPr id="49158" name="Line 11"/>
            <p:cNvSpPr>
              <a:spLocks noChangeShapeType="1"/>
            </p:cNvSpPr>
            <p:nvPr/>
          </p:nvSpPr>
          <p:spPr bwMode="auto">
            <a:xfrm>
              <a:off x="1248" y="1968"/>
              <a:ext cx="2112" cy="624"/>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defTabSz="843718" fontAlgn="base">
                <a:spcBef>
                  <a:spcPct val="0"/>
                </a:spcBef>
                <a:spcAft>
                  <a:spcPct val="0"/>
                </a:spcAft>
              </a:pPr>
              <a:endParaRPr lang="en-US" smtClean="0">
                <a:solidFill>
                  <a:prstClr val="black"/>
                </a:solidFill>
                <a:ea typeface="ＭＳ Ｐゴシック" pitchFamily="34" charset="-128"/>
              </a:endParaRPr>
            </a:p>
          </p:txBody>
        </p:sp>
        <p:sp>
          <p:nvSpPr>
            <p:cNvPr id="49159" name="Text Box 12"/>
            <p:cNvSpPr txBox="1">
              <a:spLocks noChangeArrowheads="1"/>
            </p:cNvSpPr>
            <p:nvPr/>
          </p:nvSpPr>
          <p:spPr bwMode="auto">
            <a:xfrm rot="16200000">
              <a:off x="655" y="1700"/>
              <a:ext cx="619"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ea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ea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9pPr>
            </a:lstStyle>
            <a:p>
              <a:pPr defTabSz="843718" eaLnBrk="1" fontAlgn="base" hangingPunct="1">
                <a:spcBef>
                  <a:spcPct val="0"/>
                </a:spcBef>
                <a:spcAft>
                  <a:spcPct val="0"/>
                </a:spcAft>
                <a:buClrTx/>
                <a:buSzTx/>
                <a:buNone/>
              </a:pPr>
              <a:r>
                <a:rPr lang="en-US" altLang="en-US" sz="2200" b="1">
                  <a:solidFill>
                    <a:prstClr val="black"/>
                  </a:solidFill>
                </a:rPr>
                <a:t>Ln k</a:t>
              </a:r>
            </a:p>
          </p:txBody>
        </p:sp>
        <p:sp>
          <p:nvSpPr>
            <p:cNvPr id="49160" name="Text Box 13"/>
            <p:cNvSpPr txBox="1">
              <a:spLocks noChangeArrowheads="1"/>
            </p:cNvSpPr>
            <p:nvPr/>
          </p:nvSpPr>
          <p:spPr bwMode="auto">
            <a:xfrm>
              <a:off x="2592" y="3602"/>
              <a:ext cx="562" cy="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ea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ea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9pPr>
            </a:lstStyle>
            <a:p>
              <a:pPr defTabSz="843718" eaLnBrk="1" fontAlgn="base" hangingPunct="1">
                <a:spcBef>
                  <a:spcPct val="0"/>
                </a:spcBef>
                <a:spcAft>
                  <a:spcPct val="0"/>
                </a:spcAft>
                <a:buClrTx/>
                <a:buSzTx/>
                <a:buNone/>
              </a:pPr>
              <a:r>
                <a:rPr lang="en-US" altLang="en-US" sz="2200" b="1">
                  <a:solidFill>
                    <a:prstClr val="black"/>
                  </a:solidFill>
                </a:rPr>
                <a:t>1/T</a:t>
              </a:r>
            </a:p>
          </p:txBody>
        </p:sp>
        <p:sp>
          <p:nvSpPr>
            <p:cNvPr id="49161" name="Freeform 14"/>
            <p:cNvSpPr>
              <a:spLocks/>
            </p:cNvSpPr>
            <p:nvPr/>
          </p:nvSpPr>
          <p:spPr bwMode="auto">
            <a:xfrm>
              <a:off x="1488" y="1440"/>
              <a:ext cx="768" cy="144"/>
            </a:xfrm>
            <a:custGeom>
              <a:avLst/>
              <a:gdLst>
                <a:gd name="T0" fmla="*/ 0 w 816"/>
                <a:gd name="T1" fmla="*/ 3 h 216"/>
                <a:gd name="T2" fmla="*/ 425 w 816"/>
                <a:gd name="T3" fmla="*/ 3 h 216"/>
                <a:gd name="T4" fmla="*/ 177 w 816"/>
                <a:gd name="T5" fmla="*/ 22 h 216"/>
                <a:gd name="T6" fmla="*/ 602 w 816"/>
                <a:gd name="T7" fmla="*/ 29 h 216"/>
                <a:gd name="T8" fmla="*/ 0 60000 65536"/>
                <a:gd name="T9" fmla="*/ 0 60000 65536"/>
                <a:gd name="T10" fmla="*/ 0 60000 65536"/>
                <a:gd name="T11" fmla="*/ 0 60000 65536"/>
                <a:gd name="T12" fmla="*/ 0 w 816"/>
                <a:gd name="T13" fmla="*/ 0 h 216"/>
                <a:gd name="T14" fmla="*/ 816 w 816"/>
                <a:gd name="T15" fmla="*/ 216 h 216"/>
              </a:gdLst>
              <a:ahLst/>
              <a:cxnLst>
                <a:cxn ang="T8">
                  <a:pos x="T0" y="T1"/>
                </a:cxn>
                <a:cxn ang="T9">
                  <a:pos x="T2" y="T3"/>
                </a:cxn>
                <a:cxn ang="T10">
                  <a:pos x="T4" y="T5"/>
                </a:cxn>
                <a:cxn ang="T11">
                  <a:pos x="T6" y="T7"/>
                </a:cxn>
              </a:cxnLst>
              <a:rect l="T12" t="T13" r="T14" b="T15"/>
              <a:pathLst>
                <a:path w="816" h="216">
                  <a:moveTo>
                    <a:pt x="0" y="24"/>
                  </a:moveTo>
                  <a:cubicBezTo>
                    <a:pt x="268" y="12"/>
                    <a:pt x="536" y="0"/>
                    <a:pt x="576" y="24"/>
                  </a:cubicBezTo>
                  <a:cubicBezTo>
                    <a:pt x="616" y="48"/>
                    <a:pt x="200" y="136"/>
                    <a:pt x="240" y="168"/>
                  </a:cubicBezTo>
                  <a:cubicBezTo>
                    <a:pt x="280" y="200"/>
                    <a:pt x="720" y="208"/>
                    <a:pt x="816" y="216"/>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defTabSz="843718" fontAlgn="base">
                <a:spcBef>
                  <a:spcPct val="0"/>
                </a:spcBef>
                <a:spcAft>
                  <a:spcPct val="0"/>
                </a:spcAft>
              </a:pPr>
              <a:endParaRPr lang="en-US" smtClean="0">
                <a:solidFill>
                  <a:prstClr val="black"/>
                </a:solidFill>
                <a:ea typeface="ＭＳ Ｐゴシック" pitchFamily="34" charset="-128"/>
              </a:endParaRPr>
            </a:p>
          </p:txBody>
        </p:sp>
        <p:sp>
          <p:nvSpPr>
            <p:cNvPr id="49162" name="Text Box 15"/>
            <p:cNvSpPr txBox="1">
              <a:spLocks noChangeArrowheads="1"/>
            </p:cNvSpPr>
            <p:nvPr/>
          </p:nvSpPr>
          <p:spPr bwMode="auto">
            <a:xfrm>
              <a:off x="2247" y="1463"/>
              <a:ext cx="190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ea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ea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9pPr>
            </a:lstStyle>
            <a:p>
              <a:pPr defTabSz="843718" eaLnBrk="1" fontAlgn="base" hangingPunct="1">
                <a:spcBef>
                  <a:spcPct val="0"/>
                </a:spcBef>
                <a:spcAft>
                  <a:spcPct val="0"/>
                </a:spcAft>
                <a:buClrTx/>
                <a:buSzTx/>
                <a:buNone/>
              </a:pPr>
              <a:r>
                <a:rPr lang="en-US" altLang="en-US" sz="1700">
                  <a:solidFill>
                    <a:prstClr val="black"/>
                  </a:solidFill>
                </a:rPr>
                <a:t>Spores destruction</a:t>
              </a:r>
            </a:p>
          </p:txBody>
        </p:sp>
        <p:sp>
          <p:nvSpPr>
            <p:cNvPr id="49163" name="Freeform 16"/>
            <p:cNvSpPr>
              <a:spLocks/>
            </p:cNvSpPr>
            <p:nvPr/>
          </p:nvSpPr>
          <p:spPr bwMode="auto">
            <a:xfrm rot="-5400000">
              <a:off x="2940" y="2100"/>
              <a:ext cx="360" cy="384"/>
            </a:xfrm>
            <a:custGeom>
              <a:avLst/>
              <a:gdLst>
                <a:gd name="T0" fmla="*/ 0 w 816"/>
                <a:gd name="T1" fmla="*/ 427 h 216"/>
                <a:gd name="T2" fmla="*/ 10 w 816"/>
                <a:gd name="T3" fmla="*/ 427 h 216"/>
                <a:gd name="T4" fmla="*/ 4 w 816"/>
                <a:gd name="T5" fmla="*/ 2990 h 216"/>
                <a:gd name="T6" fmla="*/ 14 w 816"/>
                <a:gd name="T7" fmla="*/ 3836 h 216"/>
                <a:gd name="T8" fmla="*/ 0 60000 65536"/>
                <a:gd name="T9" fmla="*/ 0 60000 65536"/>
                <a:gd name="T10" fmla="*/ 0 60000 65536"/>
                <a:gd name="T11" fmla="*/ 0 60000 65536"/>
                <a:gd name="T12" fmla="*/ 0 w 816"/>
                <a:gd name="T13" fmla="*/ 0 h 216"/>
                <a:gd name="T14" fmla="*/ 816 w 816"/>
                <a:gd name="T15" fmla="*/ 216 h 216"/>
              </a:gdLst>
              <a:ahLst/>
              <a:cxnLst>
                <a:cxn ang="T8">
                  <a:pos x="T0" y="T1"/>
                </a:cxn>
                <a:cxn ang="T9">
                  <a:pos x="T2" y="T3"/>
                </a:cxn>
                <a:cxn ang="T10">
                  <a:pos x="T4" y="T5"/>
                </a:cxn>
                <a:cxn ang="T11">
                  <a:pos x="T6" y="T7"/>
                </a:cxn>
              </a:cxnLst>
              <a:rect l="T12" t="T13" r="T14" b="T15"/>
              <a:pathLst>
                <a:path w="816" h="216">
                  <a:moveTo>
                    <a:pt x="0" y="24"/>
                  </a:moveTo>
                  <a:cubicBezTo>
                    <a:pt x="268" y="12"/>
                    <a:pt x="536" y="0"/>
                    <a:pt x="576" y="24"/>
                  </a:cubicBezTo>
                  <a:cubicBezTo>
                    <a:pt x="616" y="48"/>
                    <a:pt x="200" y="136"/>
                    <a:pt x="240" y="168"/>
                  </a:cubicBezTo>
                  <a:cubicBezTo>
                    <a:pt x="280" y="200"/>
                    <a:pt x="720" y="208"/>
                    <a:pt x="816" y="216"/>
                  </a:cubicBezTo>
                </a:path>
              </a:pathLst>
            </a:custGeom>
            <a:noFill/>
            <a:ln w="952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pPr defTabSz="843718" fontAlgn="base">
                <a:spcBef>
                  <a:spcPct val="0"/>
                </a:spcBef>
                <a:spcAft>
                  <a:spcPct val="0"/>
                </a:spcAft>
              </a:pPr>
              <a:endParaRPr lang="en-US" smtClean="0">
                <a:solidFill>
                  <a:prstClr val="black"/>
                </a:solidFill>
                <a:ea typeface="ＭＳ Ｐゴシック" pitchFamily="34" charset="-128"/>
              </a:endParaRPr>
            </a:p>
          </p:txBody>
        </p:sp>
        <p:sp>
          <p:nvSpPr>
            <p:cNvPr id="49164" name="Text Box 17"/>
            <p:cNvSpPr txBox="1">
              <a:spLocks noChangeArrowheads="1"/>
            </p:cNvSpPr>
            <p:nvPr/>
          </p:nvSpPr>
          <p:spPr bwMode="auto">
            <a:xfrm>
              <a:off x="2736" y="1920"/>
              <a:ext cx="1970"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folHlink"/>
                </a:buClr>
                <a:buSzPct val="90000"/>
                <a:buFont typeface="Wingdings" pitchFamily="2" charset="2"/>
                <a:buChar char="n"/>
                <a:defRPr sz="2800">
                  <a:solidFill>
                    <a:schemeClr val="tx1"/>
                  </a:solidFill>
                  <a:latin typeface="Arial" charset="0"/>
                  <a:ea typeface="ＭＳ Ｐゴシック" pitchFamily="34" charset="-128"/>
                  <a:cs typeface="Arial" charset="0"/>
                </a:defRPr>
              </a:lvl1pPr>
              <a:lvl2pPr marL="742950" indent="-285750" eaLnBrk="0" hangingPunct="0">
                <a:spcBef>
                  <a:spcPct val="20000"/>
                </a:spcBef>
                <a:buClr>
                  <a:schemeClr val="accent1"/>
                </a:buClr>
                <a:buSzPct val="75000"/>
                <a:buFont typeface="Wingdings" pitchFamily="2" charset="2"/>
                <a:buChar char="n"/>
                <a:defRPr sz="2600">
                  <a:solidFill>
                    <a:schemeClr val="tx1"/>
                  </a:solidFill>
                  <a:latin typeface="Arial" charset="0"/>
                  <a:ea typeface="Arial" charset="0"/>
                  <a:cs typeface="Arial" charset="0"/>
                </a:defRPr>
              </a:lvl2pPr>
              <a:lvl3pPr marL="1143000" indent="-228600" eaLnBrk="0" hangingPunct="0">
                <a:spcBef>
                  <a:spcPct val="20000"/>
                </a:spcBef>
                <a:buClr>
                  <a:schemeClr val="folHlink"/>
                </a:buClr>
                <a:buSzPct val="55000"/>
                <a:buFont typeface="Wingdings" pitchFamily="2" charset="2"/>
                <a:buChar char="n"/>
                <a:defRPr sz="2300">
                  <a:solidFill>
                    <a:schemeClr val="tx1"/>
                  </a:solidFill>
                  <a:latin typeface="Arial" charset="0"/>
                  <a:ea typeface="Arial" charset="0"/>
                  <a:cs typeface="Arial" charset="0"/>
                </a:defRPr>
              </a:lvl3pPr>
              <a:lvl4pPr marL="16002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4pPr>
              <a:lvl5pPr marL="2057400" indent="-228600" eaLnBrk="0" hangingPunct="0">
                <a:spcBef>
                  <a:spcPct val="20000"/>
                </a:spcBef>
                <a:buClr>
                  <a:schemeClr val="accent1"/>
                </a:buClr>
                <a:buFont typeface="Wingdings" pitchFamily="2" charset="2"/>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lr>
                  <a:schemeClr val="accent1"/>
                </a:buClr>
                <a:buFont typeface="Wingdings" pitchFamily="2" charset="2"/>
                <a:buChar char="§"/>
                <a:defRPr sz="2000">
                  <a:solidFill>
                    <a:schemeClr val="tx1"/>
                  </a:solidFill>
                  <a:latin typeface="Arial" charset="0"/>
                  <a:ea typeface="Arial" charset="0"/>
                  <a:cs typeface="Arial" charset="0"/>
                </a:defRPr>
              </a:lvl9pPr>
            </a:lstStyle>
            <a:p>
              <a:pPr defTabSz="843718" eaLnBrk="1" fontAlgn="base" hangingPunct="1">
                <a:spcBef>
                  <a:spcPct val="0"/>
                </a:spcBef>
                <a:spcAft>
                  <a:spcPct val="0"/>
                </a:spcAft>
                <a:buClrTx/>
                <a:buSzTx/>
                <a:buNone/>
              </a:pPr>
              <a:r>
                <a:rPr lang="en-US" altLang="en-US" sz="1700">
                  <a:solidFill>
                    <a:prstClr val="black"/>
                  </a:solidFill>
                </a:rPr>
                <a:t>Nutrient destruction</a:t>
              </a:r>
            </a:p>
          </p:txBody>
        </p:sp>
      </p:grpSp>
      <p:sp>
        <p:nvSpPr>
          <p:cNvPr id="79892" name="Rectangle 20"/>
          <p:cNvSpPr>
            <a:spLocks noGrp="1" noChangeArrowheads="1"/>
          </p:cNvSpPr>
          <p:nvPr>
            <p:ph type="body" sz="half" idx="1"/>
          </p:nvPr>
        </p:nvSpPr>
        <p:spPr>
          <a:xfrm>
            <a:off x="215900" y="408940"/>
            <a:ext cx="4102100" cy="5452533"/>
          </a:xfrm>
        </p:spPr>
        <p:txBody>
          <a:bodyPr/>
          <a:lstStyle/>
          <a:p>
            <a:pPr marL="0" indent="0" algn="just" eaLnBrk="1" hangingPunct="1">
              <a:buNone/>
              <a:defRPr/>
            </a:pPr>
            <a:r>
              <a:rPr lang="en-US" altLang="en-US" sz="2200" dirty="0">
                <a:latin typeface="+mj-lt"/>
                <a:ea typeface="ＭＳ Ｐゴシック" pitchFamily="34" charset="-128"/>
              </a:rPr>
              <a:t>From the graph it is evident that sterilizing the medium at higher temperature for lesser time will result in spores destruction with lesser loss in nutrient quality.</a:t>
            </a:r>
          </a:p>
          <a:p>
            <a:pPr marL="0" indent="0" algn="just" eaLnBrk="1" hangingPunct="1">
              <a:buNone/>
              <a:defRPr/>
            </a:pPr>
            <a:endParaRPr lang="en-US" altLang="en-US" sz="2200" dirty="0">
              <a:latin typeface="+mj-lt"/>
              <a:ea typeface="ＭＳ Ｐゴシック" pitchFamily="34" charset="-128"/>
            </a:endParaRPr>
          </a:p>
          <a:p>
            <a:pPr marL="0" indent="0" algn="just" eaLnBrk="1" hangingPunct="1">
              <a:buNone/>
              <a:defRPr/>
            </a:pPr>
            <a:r>
              <a:rPr lang="en-US" altLang="en-US" sz="2200" dirty="0">
                <a:latin typeface="+mj-lt"/>
                <a:ea typeface="ＭＳ Ｐゴシック" pitchFamily="34" charset="-128"/>
              </a:rPr>
              <a:t>Heating the huge reactors for higher temperature and cooling down in short duration is impossible</a:t>
            </a:r>
          </a:p>
          <a:p>
            <a:pPr marL="0" indent="0" algn="just" eaLnBrk="1" hangingPunct="1">
              <a:buNone/>
              <a:defRPr/>
            </a:pPr>
            <a:endParaRPr lang="en-US" altLang="en-US" sz="2200" dirty="0">
              <a:latin typeface="+mj-lt"/>
              <a:ea typeface="ＭＳ Ｐゴシック" pitchFamily="34" charset="-128"/>
            </a:endParaRPr>
          </a:p>
          <a:p>
            <a:pPr marL="0" indent="0" algn="just" eaLnBrk="1" hangingPunct="1">
              <a:buNone/>
              <a:defRPr/>
            </a:pPr>
            <a:r>
              <a:rPr lang="en-US" altLang="en-US" sz="2200" dirty="0" smtClean="0">
                <a:latin typeface="+mj-lt"/>
                <a:ea typeface="ＭＳ Ｐゴシック" pitchFamily="34" charset="-128"/>
              </a:rPr>
              <a:t>Alternately continuous </a:t>
            </a:r>
            <a:r>
              <a:rPr lang="en-US" altLang="en-US" sz="2200" dirty="0">
                <a:latin typeface="+mj-lt"/>
                <a:ea typeface="ＭＳ Ｐゴシック" pitchFamily="34" charset="-128"/>
              </a:rPr>
              <a:t>sterilizer can be used</a:t>
            </a:r>
          </a:p>
        </p:txBody>
      </p:sp>
    </p:spTree>
    <p:extLst>
      <p:ext uri="{BB962C8B-B14F-4D97-AF65-F5344CB8AC3E}">
        <p14:creationId xmlns:p14="http://schemas.microsoft.com/office/powerpoint/2010/main" val="79053776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8000" y="476250"/>
            <a:ext cx="7924800" cy="646331"/>
          </a:xfrm>
          <a:prstGeom prst="rect">
            <a:avLst/>
          </a:prstGeom>
          <a:noFill/>
        </p:spPr>
        <p:txBody>
          <a:bodyPr wrap="square" lIns="91410" tIns="45705" rIns="91410" bIns="45705" rtlCol="0">
            <a:spAutoFit/>
          </a:bodyPr>
          <a:lstStyle/>
          <a:p>
            <a:r>
              <a:rPr lang="en-US" sz="3600" b="1" dirty="0">
                <a:latin typeface="Times New Roman" panose="02020603050405020304" pitchFamily="18" charset="0"/>
                <a:cs typeface="Times New Roman" panose="02020603050405020304" pitchFamily="18" charset="0"/>
              </a:rPr>
              <a:t>The Design of continuous sterilization</a:t>
            </a:r>
          </a:p>
        </p:txBody>
      </p:sp>
      <p:sp>
        <p:nvSpPr>
          <p:cNvPr id="3" name="Rectangle 2"/>
          <p:cNvSpPr/>
          <p:nvPr/>
        </p:nvSpPr>
        <p:spPr>
          <a:xfrm>
            <a:off x="584208" y="1390650"/>
            <a:ext cx="7924800" cy="1334404"/>
          </a:xfrm>
          <a:prstGeom prst="rect">
            <a:avLst/>
          </a:prstGeom>
        </p:spPr>
        <p:txBody>
          <a:bodyPr wrap="square" lIns="91410" tIns="45705" rIns="91410" bIns="45705">
            <a:spAutoFit/>
          </a:bodyPr>
          <a:lstStyle/>
          <a:p>
            <a:pPr marL="12697" marR="39851">
              <a:lnSpc>
                <a:spcPct val="95825"/>
              </a:lnSpc>
              <a:spcBef>
                <a:spcPts val="2028"/>
              </a:spcBef>
            </a:pPr>
            <a:r>
              <a:rPr lang="en-US" sz="2800" b="1" dirty="0">
                <a:solidFill>
                  <a:srgbClr val="0000CC"/>
                </a:solidFill>
                <a:latin typeface="Times New Roman"/>
                <a:cs typeface="Times New Roman"/>
              </a:rPr>
              <a:t>A</a:t>
            </a:r>
            <a:r>
              <a:rPr lang="en-US" sz="2800" b="1" spc="4" dirty="0">
                <a:solidFill>
                  <a:srgbClr val="0000CC"/>
                </a:solidFill>
                <a:latin typeface="Times New Roman"/>
                <a:cs typeface="Times New Roman"/>
              </a:rPr>
              <a:t>dvantag</a:t>
            </a:r>
            <a:r>
              <a:rPr lang="en-US" sz="2800" b="1" dirty="0">
                <a:solidFill>
                  <a:srgbClr val="0000CC"/>
                </a:solidFill>
                <a:latin typeface="Times New Roman"/>
                <a:cs typeface="Times New Roman"/>
              </a:rPr>
              <a:t>e</a:t>
            </a:r>
            <a:endParaRPr lang="en-US" sz="2800" dirty="0">
              <a:solidFill>
                <a:prstClr val="black"/>
              </a:solidFill>
              <a:latin typeface="Times New Roman"/>
              <a:cs typeface="Times New Roman"/>
            </a:endParaRPr>
          </a:p>
          <a:p>
            <a:pPr marL="551461" indent="-152199">
              <a:lnSpc>
                <a:spcPct val="100041"/>
              </a:lnSpc>
              <a:spcBef>
                <a:spcPts val="693"/>
              </a:spcBef>
            </a:pPr>
            <a:r>
              <a:rPr lang="en-US" sz="2400" dirty="0">
                <a:solidFill>
                  <a:prstClr val="black"/>
                </a:solidFill>
                <a:latin typeface="Times New Roman"/>
                <a:cs typeface="Times New Roman"/>
              </a:rPr>
              <a:t>-</a:t>
            </a:r>
            <a:r>
              <a:rPr lang="en-US" sz="2400" spc="-7" dirty="0">
                <a:solidFill>
                  <a:prstClr val="black"/>
                </a:solidFill>
                <a:latin typeface="Times New Roman"/>
                <a:cs typeface="Times New Roman"/>
              </a:rPr>
              <a:t> </a:t>
            </a:r>
            <a:r>
              <a:rPr lang="en-US" sz="2400" dirty="0">
                <a:solidFill>
                  <a:prstClr val="black"/>
                </a:solidFill>
                <a:latin typeface="Times New Roman"/>
                <a:cs typeface="Times New Roman"/>
              </a:rPr>
              <a:t>a </a:t>
            </a:r>
            <a:r>
              <a:rPr lang="en-US" sz="2400" spc="-19" dirty="0">
                <a:solidFill>
                  <a:prstClr val="black"/>
                </a:solidFill>
                <a:latin typeface="Times New Roman"/>
                <a:cs typeface="Times New Roman"/>
              </a:rPr>
              <a:t>m</a:t>
            </a:r>
            <a:r>
              <a:rPr lang="en-US" sz="2400" dirty="0">
                <a:solidFill>
                  <a:prstClr val="black"/>
                </a:solidFill>
                <a:latin typeface="Times New Roman"/>
                <a:cs typeface="Times New Roman"/>
              </a:rPr>
              <a:t>u</a:t>
            </a:r>
            <a:r>
              <a:rPr lang="en-US" sz="2400" spc="4" dirty="0">
                <a:solidFill>
                  <a:prstClr val="black"/>
                </a:solidFill>
                <a:latin typeface="Times New Roman"/>
                <a:cs typeface="Times New Roman"/>
              </a:rPr>
              <a:t>c</a:t>
            </a:r>
            <a:r>
              <a:rPr lang="en-US" sz="2400" dirty="0">
                <a:solidFill>
                  <a:prstClr val="black"/>
                </a:solidFill>
                <a:latin typeface="Times New Roman"/>
                <a:cs typeface="Times New Roman"/>
              </a:rPr>
              <a:t>h</a:t>
            </a:r>
            <a:r>
              <a:rPr lang="en-US" sz="2400" spc="-23" dirty="0">
                <a:solidFill>
                  <a:prstClr val="black"/>
                </a:solidFill>
                <a:latin typeface="Times New Roman"/>
                <a:cs typeface="Times New Roman"/>
              </a:rPr>
              <a:t> </a:t>
            </a:r>
            <a:r>
              <a:rPr lang="en-US" sz="2400" dirty="0">
                <a:solidFill>
                  <a:srgbClr val="CC0099"/>
                </a:solidFill>
                <a:latin typeface="Times New Roman"/>
                <a:cs typeface="Times New Roman"/>
              </a:rPr>
              <a:t>h</a:t>
            </a:r>
            <a:r>
              <a:rPr lang="en-US" sz="2400" spc="4" dirty="0">
                <a:solidFill>
                  <a:srgbClr val="CC0099"/>
                </a:solidFill>
                <a:latin typeface="Times New Roman"/>
                <a:cs typeface="Times New Roman"/>
              </a:rPr>
              <a:t>i</a:t>
            </a:r>
            <a:r>
              <a:rPr lang="en-US" sz="2400" spc="-9" dirty="0">
                <a:solidFill>
                  <a:srgbClr val="CC0099"/>
                </a:solidFill>
                <a:latin typeface="Times New Roman"/>
                <a:cs typeface="Times New Roman"/>
              </a:rPr>
              <a:t>g</a:t>
            </a:r>
            <a:r>
              <a:rPr lang="en-US" sz="2400" dirty="0">
                <a:solidFill>
                  <a:srgbClr val="CC0099"/>
                </a:solidFill>
                <a:latin typeface="Times New Roman"/>
                <a:cs typeface="Times New Roman"/>
              </a:rPr>
              <a:t>h</a:t>
            </a:r>
            <a:r>
              <a:rPr lang="en-US" sz="2400" spc="4" dirty="0">
                <a:solidFill>
                  <a:srgbClr val="CC0099"/>
                </a:solidFill>
                <a:latin typeface="Times New Roman"/>
                <a:cs typeface="Times New Roman"/>
              </a:rPr>
              <a:t>e</a:t>
            </a:r>
            <a:r>
              <a:rPr lang="en-US" sz="2400" dirty="0">
                <a:solidFill>
                  <a:srgbClr val="CC0099"/>
                </a:solidFill>
                <a:latin typeface="Times New Roman"/>
                <a:cs typeface="Times New Roman"/>
              </a:rPr>
              <a:t>r</a:t>
            </a:r>
            <a:r>
              <a:rPr lang="en-US" sz="2400" spc="-48" dirty="0">
                <a:solidFill>
                  <a:srgbClr val="CC0099"/>
                </a:solidFill>
                <a:latin typeface="Times New Roman"/>
                <a:cs typeface="Times New Roman"/>
              </a:rPr>
              <a:t> </a:t>
            </a:r>
            <a:r>
              <a:rPr lang="en-US" sz="2400" spc="4" dirty="0">
                <a:solidFill>
                  <a:srgbClr val="CC0099"/>
                </a:solidFill>
                <a:latin typeface="Times New Roman"/>
                <a:cs typeface="Times New Roman"/>
              </a:rPr>
              <a:t>te</a:t>
            </a:r>
            <a:r>
              <a:rPr lang="en-US" sz="2400" spc="-19" dirty="0">
                <a:solidFill>
                  <a:srgbClr val="CC0099"/>
                </a:solidFill>
                <a:latin typeface="Times New Roman"/>
                <a:cs typeface="Times New Roman"/>
              </a:rPr>
              <a:t>m</a:t>
            </a:r>
            <a:r>
              <a:rPr lang="en-US" sz="2400" dirty="0">
                <a:solidFill>
                  <a:srgbClr val="CC0099"/>
                </a:solidFill>
                <a:latin typeface="Times New Roman"/>
                <a:cs typeface="Times New Roman"/>
              </a:rPr>
              <a:t>p</a:t>
            </a:r>
            <a:r>
              <a:rPr lang="en-US" sz="2400" spc="4" dirty="0">
                <a:solidFill>
                  <a:srgbClr val="CC0099"/>
                </a:solidFill>
                <a:latin typeface="Times New Roman"/>
                <a:cs typeface="Times New Roman"/>
              </a:rPr>
              <a:t>er</a:t>
            </a:r>
            <a:r>
              <a:rPr lang="en-US" sz="2400" spc="-9" dirty="0">
                <a:solidFill>
                  <a:srgbClr val="CC0099"/>
                </a:solidFill>
                <a:latin typeface="Times New Roman"/>
                <a:cs typeface="Times New Roman"/>
              </a:rPr>
              <a:t>a</a:t>
            </a:r>
            <a:r>
              <a:rPr lang="en-US" sz="2400" spc="-4" dirty="0">
                <a:solidFill>
                  <a:srgbClr val="CC0099"/>
                </a:solidFill>
                <a:latin typeface="Times New Roman"/>
                <a:cs typeface="Times New Roman"/>
              </a:rPr>
              <a:t>t</a:t>
            </a:r>
            <a:r>
              <a:rPr lang="en-US" sz="2400" dirty="0">
                <a:solidFill>
                  <a:srgbClr val="CC0099"/>
                </a:solidFill>
                <a:latin typeface="Times New Roman"/>
                <a:cs typeface="Times New Roman"/>
              </a:rPr>
              <a:t>u</a:t>
            </a:r>
            <a:r>
              <a:rPr lang="en-US" sz="2400" spc="4" dirty="0">
                <a:solidFill>
                  <a:srgbClr val="CC0099"/>
                </a:solidFill>
                <a:latin typeface="Times New Roman"/>
                <a:cs typeface="Times New Roman"/>
              </a:rPr>
              <a:t>r</a:t>
            </a:r>
            <a:r>
              <a:rPr lang="en-US" sz="2400" dirty="0">
                <a:solidFill>
                  <a:srgbClr val="CC0099"/>
                </a:solidFill>
                <a:latin typeface="Times New Roman"/>
                <a:cs typeface="Times New Roman"/>
              </a:rPr>
              <a:t>e</a:t>
            </a:r>
            <a:r>
              <a:rPr lang="en-US" sz="2400" spc="-39" dirty="0">
                <a:solidFill>
                  <a:srgbClr val="CC0099"/>
                </a:solidFill>
                <a:latin typeface="Times New Roman"/>
                <a:cs typeface="Times New Roman"/>
              </a:rPr>
              <a:t> </a:t>
            </a:r>
            <a:r>
              <a:rPr lang="en-US" sz="2400" spc="-19" dirty="0">
                <a:solidFill>
                  <a:prstClr val="black"/>
                </a:solidFill>
                <a:latin typeface="Times New Roman"/>
                <a:cs typeface="Times New Roman"/>
              </a:rPr>
              <a:t>m</a:t>
            </a:r>
            <a:r>
              <a:rPr lang="en-US" sz="2400" spc="4" dirty="0">
                <a:solidFill>
                  <a:prstClr val="black"/>
                </a:solidFill>
                <a:latin typeface="Times New Roman"/>
                <a:cs typeface="Times New Roman"/>
              </a:rPr>
              <a:t>a</a:t>
            </a:r>
            <a:r>
              <a:rPr lang="en-US" sz="2400" dirty="0">
                <a:solidFill>
                  <a:prstClr val="black"/>
                </a:solidFill>
                <a:latin typeface="Times New Roman"/>
                <a:cs typeface="Times New Roman"/>
              </a:rPr>
              <a:t>y</a:t>
            </a:r>
            <a:r>
              <a:rPr lang="en-US" sz="2400" spc="-11" dirty="0">
                <a:solidFill>
                  <a:prstClr val="black"/>
                </a:solidFill>
                <a:latin typeface="Times New Roman"/>
                <a:cs typeface="Times New Roman"/>
              </a:rPr>
              <a:t> </a:t>
            </a:r>
            <a:r>
              <a:rPr lang="en-US" sz="2400" dirty="0">
                <a:solidFill>
                  <a:prstClr val="black"/>
                </a:solidFill>
                <a:latin typeface="Times New Roman"/>
                <a:cs typeface="Times New Roman"/>
              </a:rPr>
              <a:t>be</a:t>
            </a:r>
            <a:r>
              <a:rPr lang="en-US" sz="2400" spc="-21" dirty="0">
                <a:solidFill>
                  <a:prstClr val="black"/>
                </a:solidFill>
                <a:latin typeface="Times New Roman"/>
                <a:cs typeface="Times New Roman"/>
              </a:rPr>
              <a:t> </a:t>
            </a:r>
            <a:r>
              <a:rPr lang="en-US" sz="2400" dirty="0">
                <a:solidFill>
                  <a:prstClr val="black"/>
                </a:solidFill>
                <a:latin typeface="Times New Roman"/>
                <a:cs typeface="Times New Roman"/>
              </a:rPr>
              <a:t>u</a:t>
            </a:r>
            <a:r>
              <a:rPr lang="en-US" sz="2400" spc="-4" dirty="0">
                <a:solidFill>
                  <a:prstClr val="black"/>
                </a:solidFill>
                <a:latin typeface="Times New Roman"/>
                <a:cs typeface="Times New Roman"/>
              </a:rPr>
              <a:t>t</a:t>
            </a:r>
            <a:r>
              <a:rPr lang="en-US" sz="2400" spc="4" dirty="0">
                <a:solidFill>
                  <a:prstClr val="black"/>
                </a:solidFill>
                <a:latin typeface="Times New Roman"/>
                <a:cs typeface="Times New Roman"/>
              </a:rPr>
              <a:t>i</a:t>
            </a:r>
            <a:r>
              <a:rPr lang="en-US" sz="2400" spc="-4" dirty="0">
                <a:solidFill>
                  <a:prstClr val="black"/>
                </a:solidFill>
                <a:latin typeface="Times New Roman"/>
                <a:cs typeface="Times New Roman"/>
              </a:rPr>
              <a:t>li</a:t>
            </a:r>
            <a:r>
              <a:rPr lang="en-US" sz="2400" spc="4" dirty="0">
                <a:solidFill>
                  <a:prstClr val="black"/>
                </a:solidFill>
                <a:latin typeface="Times New Roman"/>
                <a:cs typeface="Times New Roman"/>
              </a:rPr>
              <a:t>ze</a:t>
            </a:r>
            <a:r>
              <a:rPr lang="en-US" sz="2400" dirty="0">
                <a:solidFill>
                  <a:prstClr val="black"/>
                </a:solidFill>
                <a:latin typeface="Times New Roman"/>
                <a:cs typeface="Times New Roman"/>
              </a:rPr>
              <a:t>d, reducing </a:t>
            </a:r>
            <a:r>
              <a:rPr lang="en-US" sz="2400" dirty="0">
                <a:solidFill>
                  <a:srgbClr val="CC0099"/>
                </a:solidFill>
                <a:latin typeface="Times New Roman"/>
                <a:cs typeface="Times New Roman"/>
              </a:rPr>
              <a:t>ho</a:t>
            </a:r>
            <a:r>
              <a:rPr lang="en-US" sz="2400" spc="4" dirty="0">
                <a:solidFill>
                  <a:srgbClr val="CC0099"/>
                </a:solidFill>
                <a:latin typeface="Times New Roman"/>
                <a:cs typeface="Times New Roman"/>
              </a:rPr>
              <a:t>l</a:t>
            </a:r>
            <a:r>
              <a:rPr lang="en-US" sz="2400" spc="-9" dirty="0">
                <a:solidFill>
                  <a:srgbClr val="CC0099"/>
                </a:solidFill>
                <a:latin typeface="Times New Roman"/>
                <a:cs typeface="Times New Roman"/>
              </a:rPr>
              <a:t>d</a:t>
            </a:r>
            <a:r>
              <a:rPr lang="en-US" sz="2400" spc="4" dirty="0">
                <a:solidFill>
                  <a:srgbClr val="CC0099"/>
                </a:solidFill>
                <a:latin typeface="Times New Roman"/>
                <a:cs typeface="Times New Roman"/>
              </a:rPr>
              <a:t>i</a:t>
            </a:r>
            <a:r>
              <a:rPr lang="en-US" sz="2400" dirty="0">
                <a:solidFill>
                  <a:srgbClr val="CC0099"/>
                </a:solidFill>
                <a:latin typeface="Times New Roman"/>
                <a:cs typeface="Times New Roman"/>
              </a:rPr>
              <a:t>ng</a:t>
            </a:r>
            <a:r>
              <a:rPr lang="en-US" sz="2400" spc="-59" dirty="0">
                <a:solidFill>
                  <a:srgbClr val="CC0099"/>
                </a:solidFill>
                <a:latin typeface="Times New Roman"/>
                <a:cs typeface="Times New Roman"/>
              </a:rPr>
              <a:t> </a:t>
            </a:r>
            <a:r>
              <a:rPr lang="en-US" sz="2400" spc="-4" dirty="0">
                <a:solidFill>
                  <a:srgbClr val="CC0099"/>
                </a:solidFill>
                <a:latin typeface="Times New Roman"/>
                <a:cs typeface="Times New Roman"/>
              </a:rPr>
              <a:t>t</a:t>
            </a:r>
            <a:r>
              <a:rPr lang="en-US" sz="2400" spc="4" dirty="0">
                <a:solidFill>
                  <a:srgbClr val="CC0099"/>
                </a:solidFill>
                <a:latin typeface="Times New Roman"/>
                <a:cs typeface="Times New Roman"/>
              </a:rPr>
              <a:t>i</a:t>
            </a:r>
            <a:r>
              <a:rPr lang="en-US" sz="2400" spc="-19" dirty="0">
                <a:solidFill>
                  <a:srgbClr val="CC0099"/>
                </a:solidFill>
                <a:latin typeface="Times New Roman"/>
                <a:cs typeface="Times New Roman"/>
              </a:rPr>
              <a:t>m</a:t>
            </a:r>
            <a:r>
              <a:rPr lang="en-US" sz="2400" dirty="0">
                <a:solidFill>
                  <a:srgbClr val="CC0099"/>
                </a:solidFill>
                <a:latin typeface="Times New Roman"/>
                <a:cs typeface="Times New Roman"/>
              </a:rPr>
              <a:t>e </a:t>
            </a:r>
            <a:r>
              <a:rPr lang="en-US" sz="2400" spc="4" dirty="0">
                <a:solidFill>
                  <a:prstClr val="black"/>
                </a:solidFill>
                <a:latin typeface="Times New Roman"/>
                <a:cs typeface="Times New Roman"/>
              </a:rPr>
              <a:t>a</a:t>
            </a:r>
            <a:r>
              <a:rPr lang="en-US" sz="2400" dirty="0">
                <a:solidFill>
                  <a:prstClr val="black"/>
                </a:solidFill>
                <a:latin typeface="Times New Roman"/>
                <a:cs typeface="Times New Roman"/>
              </a:rPr>
              <a:t>nd</a:t>
            </a:r>
            <a:r>
              <a:rPr lang="en-US" sz="2400" spc="-23" dirty="0">
                <a:solidFill>
                  <a:prstClr val="black"/>
                </a:solidFill>
                <a:latin typeface="Times New Roman"/>
                <a:cs typeface="Times New Roman"/>
              </a:rPr>
              <a:t> </a:t>
            </a:r>
            <a:r>
              <a:rPr lang="en-US" sz="2400" dirty="0">
                <a:solidFill>
                  <a:prstClr val="black"/>
                </a:solidFill>
                <a:latin typeface="Times New Roman"/>
                <a:cs typeface="Times New Roman"/>
              </a:rPr>
              <a:t>nu</a:t>
            </a:r>
            <a:r>
              <a:rPr lang="en-US" sz="2400" spc="-4" dirty="0">
                <a:solidFill>
                  <a:prstClr val="black"/>
                </a:solidFill>
                <a:latin typeface="Times New Roman"/>
                <a:cs typeface="Times New Roman"/>
              </a:rPr>
              <a:t>t</a:t>
            </a:r>
            <a:r>
              <a:rPr lang="en-US" sz="2400" spc="4" dirty="0">
                <a:solidFill>
                  <a:prstClr val="black"/>
                </a:solidFill>
                <a:latin typeface="Times New Roman"/>
                <a:cs typeface="Times New Roman"/>
              </a:rPr>
              <a:t>r</a:t>
            </a:r>
            <a:r>
              <a:rPr lang="en-US" sz="2400" spc="-4" dirty="0">
                <a:solidFill>
                  <a:prstClr val="black"/>
                </a:solidFill>
                <a:latin typeface="Times New Roman"/>
                <a:cs typeface="Times New Roman"/>
              </a:rPr>
              <a:t>i</a:t>
            </a:r>
            <a:r>
              <a:rPr lang="en-US" sz="2400" spc="4" dirty="0">
                <a:solidFill>
                  <a:prstClr val="black"/>
                </a:solidFill>
                <a:latin typeface="Times New Roman"/>
                <a:cs typeface="Times New Roman"/>
              </a:rPr>
              <a:t>e</a:t>
            </a:r>
            <a:r>
              <a:rPr lang="en-US" sz="2400" spc="-9" dirty="0">
                <a:solidFill>
                  <a:prstClr val="black"/>
                </a:solidFill>
                <a:latin typeface="Times New Roman"/>
                <a:cs typeface="Times New Roman"/>
              </a:rPr>
              <a:t>n</a:t>
            </a:r>
            <a:r>
              <a:rPr lang="en-US" sz="2400" dirty="0">
                <a:solidFill>
                  <a:prstClr val="black"/>
                </a:solidFill>
                <a:latin typeface="Times New Roman"/>
                <a:cs typeface="Times New Roman"/>
              </a:rPr>
              <a:t>t</a:t>
            </a:r>
            <a:r>
              <a:rPr lang="en-US" sz="2400" spc="-48" dirty="0">
                <a:solidFill>
                  <a:prstClr val="black"/>
                </a:solidFill>
                <a:latin typeface="Times New Roman"/>
                <a:cs typeface="Times New Roman"/>
              </a:rPr>
              <a:t> </a:t>
            </a:r>
            <a:r>
              <a:rPr lang="en-US" sz="2400" dirty="0">
                <a:solidFill>
                  <a:prstClr val="black"/>
                </a:solidFill>
                <a:latin typeface="Times New Roman"/>
                <a:cs typeface="Times New Roman"/>
              </a:rPr>
              <a:t>d</a:t>
            </a:r>
            <a:r>
              <a:rPr lang="en-US" sz="2400" spc="4" dirty="0">
                <a:solidFill>
                  <a:prstClr val="black"/>
                </a:solidFill>
                <a:latin typeface="Times New Roman"/>
                <a:cs typeface="Times New Roman"/>
              </a:rPr>
              <a:t>e</a:t>
            </a:r>
            <a:r>
              <a:rPr lang="en-US" sz="2400" dirty="0">
                <a:solidFill>
                  <a:prstClr val="black"/>
                </a:solidFill>
                <a:latin typeface="Times New Roman"/>
                <a:cs typeface="Times New Roman"/>
              </a:rPr>
              <a:t>g</a:t>
            </a:r>
            <a:r>
              <a:rPr lang="en-US" sz="2400" spc="4" dirty="0">
                <a:solidFill>
                  <a:prstClr val="black"/>
                </a:solidFill>
                <a:latin typeface="Times New Roman"/>
                <a:cs typeface="Times New Roman"/>
              </a:rPr>
              <a:t>ra</a:t>
            </a:r>
            <a:r>
              <a:rPr lang="en-US" sz="2400" spc="-9" dirty="0">
                <a:solidFill>
                  <a:prstClr val="black"/>
                </a:solidFill>
                <a:latin typeface="Times New Roman"/>
                <a:cs typeface="Times New Roman"/>
              </a:rPr>
              <a:t>da</a:t>
            </a:r>
            <a:r>
              <a:rPr lang="en-US" sz="2400" spc="4" dirty="0">
                <a:solidFill>
                  <a:prstClr val="black"/>
                </a:solidFill>
                <a:latin typeface="Times New Roman"/>
                <a:cs typeface="Times New Roman"/>
              </a:rPr>
              <a:t>ti</a:t>
            </a:r>
            <a:r>
              <a:rPr lang="en-US" sz="2400" dirty="0">
                <a:solidFill>
                  <a:prstClr val="black"/>
                </a:solidFill>
                <a:latin typeface="Times New Roman"/>
                <a:cs typeface="Times New Roman"/>
              </a:rPr>
              <a:t>on</a:t>
            </a:r>
          </a:p>
        </p:txBody>
      </p:sp>
      <p:sp>
        <p:nvSpPr>
          <p:cNvPr id="4" name="TextBox 3"/>
          <p:cNvSpPr txBox="1"/>
          <p:nvPr/>
        </p:nvSpPr>
        <p:spPr>
          <a:xfrm>
            <a:off x="284354" y="2851765"/>
            <a:ext cx="8370501" cy="461635"/>
          </a:xfrm>
          <a:prstGeom prst="rect">
            <a:avLst/>
          </a:prstGeom>
          <a:noFill/>
        </p:spPr>
        <p:txBody>
          <a:bodyPr wrap="none" lIns="91410" tIns="45705" rIns="91410" bIns="45705" rtlCol="0">
            <a:spAutoFit/>
          </a:bodyPr>
          <a:lstStyle/>
          <a:p>
            <a:r>
              <a:rPr lang="en-US" sz="2400" dirty="0">
                <a:latin typeface="Times New Roman" panose="02020603050405020304" pitchFamily="18" charset="0"/>
                <a:cs typeface="Times New Roman" panose="02020603050405020304" pitchFamily="18" charset="0"/>
              </a:rPr>
              <a:t>Typical time- temperature combination for continuous sterilization</a:t>
            </a:r>
          </a:p>
        </p:txBody>
      </p:sp>
      <p:pic>
        <p:nvPicPr>
          <p:cNvPr id="19458" name="Picture 2" descr="C:\Users\tesfish\Desktop\Cap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00" y="3313416"/>
            <a:ext cx="7010400" cy="2496834"/>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0600" y="4438665"/>
            <a:ext cx="1835150"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60160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4200" y="171452"/>
            <a:ext cx="7772400" cy="646331"/>
          </a:xfrm>
          <a:prstGeom prst="rect">
            <a:avLst/>
          </a:prstGeom>
        </p:spPr>
        <p:txBody>
          <a:bodyPr wrap="square" lIns="91410" tIns="45705" rIns="91410" bIns="45705">
            <a:spAutoFit/>
          </a:bodyPr>
          <a:lstStyle/>
          <a:p>
            <a:pPr lvl="0"/>
            <a:r>
              <a:rPr lang="en-US" sz="3600" b="1" dirty="0">
                <a:solidFill>
                  <a:prstClr val="black"/>
                </a:solidFill>
                <a:latin typeface="Times New Roman" panose="02020603050405020304" pitchFamily="18" charset="0"/>
                <a:cs typeface="Times New Roman" panose="02020603050405020304" pitchFamily="18" charset="0"/>
              </a:rPr>
              <a:t>The Design of continuous sterilization</a:t>
            </a:r>
          </a:p>
        </p:txBody>
      </p:sp>
      <p:sp>
        <p:nvSpPr>
          <p:cNvPr id="3" name="Rectangle 2"/>
          <p:cNvSpPr/>
          <p:nvPr/>
        </p:nvSpPr>
        <p:spPr>
          <a:xfrm>
            <a:off x="621951" y="1025881"/>
            <a:ext cx="7734663" cy="1334404"/>
          </a:xfrm>
          <a:prstGeom prst="rect">
            <a:avLst/>
          </a:prstGeom>
        </p:spPr>
        <p:txBody>
          <a:bodyPr wrap="square" lIns="91410" tIns="45705" rIns="91410" bIns="45705">
            <a:spAutoFit/>
          </a:bodyPr>
          <a:lstStyle/>
          <a:p>
            <a:pPr marL="12697" marR="39851">
              <a:lnSpc>
                <a:spcPct val="95825"/>
              </a:lnSpc>
              <a:spcBef>
                <a:spcPts val="2028"/>
              </a:spcBef>
            </a:pPr>
            <a:r>
              <a:rPr lang="en-US" sz="2800" b="1" dirty="0">
                <a:solidFill>
                  <a:srgbClr val="0000CC"/>
                </a:solidFill>
                <a:latin typeface="Times New Roman"/>
                <a:cs typeface="Times New Roman"/>
              </a:rPr>
              <a:t>A</a:t>
            </a:r>
            <a:r>
              <a:rPr lang="en-US" sz="2800" b="1" spc="4" dirty="0">
                <a:solidFill>
                  <a:srgbClr val="0000CC"/>
                </a:solidFill>
                <a:latin typeface="Times New Roman"/>
                <a:cs typeface="Times New Roman"/>
              </a:rPr>
              <a:t>dvantag</a:t>
            </a:r>
            <a:r>
              <a:rPr lang="en-US" sz="2800" b="1" dirty="0">
                <a:solidFill>
                  <a:srgbClr val="0000CC"/>
                </a:solidFill>
                <a:latin typeface="Times New Roman"/>
                <a:cs typeface="Times New Roman"/>
              </a:rPr>
              <a:t>e</a:t>
            </a:r>
            <a:endParaRPr lang="en-US" sz="2800" dirty="0">
              <a:solidFill>
                <a:prstClr val="black"/>
              </a:solidFill>
              <a:latin typeface="Times New Roman"/>
              <a:cs typeface="Times New Roman"/>
            </a:endParaRPr>
          </a:p>
          <a:p>
            <a:pPr marL="551461" indent="-152199">
              <a:lnSpc>
                <a:spcPct val="100041"/>
              </a:lnSpc>
              <a:spcBef>
                <a:spcPts val="693"/>
              </a:spcBef>
            </a:pPr>
            <a:r>
              <a:rPr lang="en-US" sz="2400" dirty="0">
                <a:solidFill>
                  <a:prstClr val="black"/>
                </a:solidFill>
                <a:latin typeface="Times New Roman"/>
                <a:cs typeface="Times New Roman"/>
              </a:rPr>
              <a:t>-</a:t>
            </a:r>
            <a:r>
              <a:rPr lang="en-US" sz="2400" spc="-7" dirty="0">
                <a:solidFill>
                  <a:prstClr val="black"/>
                </a:solidFill>
                <a:latin typeface="Times New Roman"/>
                <a:cs typeface="Times New Roman"/>
              </a:rPr>
              <a:t> </a:t>
            </a:r>
            <a:r>
              <a:rPr lang="en-US" sz="2400" dirty="0">
                <a:solidFill>
                  <a:prstClr val="black"/>
                </a:solidFill>
                <a:latin typeface="Times New Roman"/>
                <a:cs typeface="Times New Roman"/>
              </a:rPr>
              <a:t>a </a:t>
            </a:r>
            <a:r>
              <a:rPr lang="en-US" sz="2400" spc="-19" dirty="0">
                <a:solidFill>
                  <a:prstClr val="black"/>
                </a:solidFill>
                <a:latin typeface="Times New Roman"/>
                <a:cs typeface="Times New Roman"/>
              </a:rPr>
              <a:t>m</a:t>
            </a:r>
            <a:r>
              <a:rPr lang="en-US" sz="2400" dirty="0">
                <a:solidFill>
                  <a:prstClr val="black"/>
                </a:solidFill>
                <a:latin typeface="Times New Roman"/>
                <a:cs typeface="Times New Roman"/>
              </a:rPr>
              <a:t>u</a:t>
            </a:r>
            <a:r>
              <a:rPr lang="en-US" sz="2400" spc="4" dirty="0">
                <a:solidFill>
                  <a:prstClr val="black"/>
                </a:solidFill>
                <a:latin typeface="Times New Roman"/>
                <a:cs typeface="Times New Roman"/>
              </a:rPr>
              <a:t>c</a:t>
            </a:r>
            <a:r>
              <a:rPr lang="en-US" sz="2400" dirty="0">
                <a:solidFill>
                  <a:prstClr val="black"/>
                </a:solidFill>
                <a:latin typeface="Times New Roman"/>
                <a:cs typeface="Times New Roman"/>
              </a:rPr>
              <a:t>h</a:t>
            </a:r>
            <a:r>
              <a:rPr lang="en-US" sz="2400" spc="-23" dirty="0">
                <a:solidFill>
                  <a:prstClr val="black"/>
                </a:solidFill>
                <a:latin typeface="Times New Roman"/>
                <a:cs typeface="Times New Roman"/>
              </a:rPr>
              <a:t> </a:t>
            </a:r>
            <a:r>
              <a:rPr lang="en-US" sz="2400" dirty="0">
                <a:solidFill>
                  <a:srgbClr val="CC0099"/>
                </a:solidFill>
                <a:latin typeface="Times New Roman"/>
                <a:cs typeface="Times New Roman"/>
              </a:rPr>
              <a:t>h</a:t>
            </a:r>
            <a:r>
              <a:rPr lang="en-US" sz="2400" spc="4" dirty="0">
                <a:solidFill>
                  <a:srgbClr val="CC0099"/>
                </a:solidFill>
                <a:latin typeface="Times New Roman"/>
                <a:cs typeface="Times New Roman"/>
              </a:rPr>
              <a:t>i</a:t>
            </a:r>
            <a:r>
              <a:rPr lang="en-US" sz="2400" spc="-9" dirty="0">
                <a:solidFill>
                  <a:srgbClr val="CC0099"/>
                </a:solidFill>
                <a:latin typeface="Times New Roman"/>
                <a:cs typeface="Times New Roman"/>
              </a:rPr>
              <a:t>g</a:t>
            </a:r>
            <a:r>
              <a:rPr lang="en-US" sz="2400" dirty="0">
                <a:solidFill>
                  <a:srgbClr val="CC0099"/>
                </a:solidFill>
                <a:latin typeface="Times New Roman"/>
                <a:cs typeface="Times New Roman"/>
              </a:rPr>
              <a:t>h</a:t>
            </a:r>
            <a:r>
              <a:rPr lang="en-US" sz="2400" spc="4" dirty="0">
                <a:solidFill>
                  <a:srgbClr val="CC0099"/>
                </a:solidFill>
                <a:latin typeface="Times New Roman"/>
                <a:cs typeface="Times New Roman"/>
              </a:rPr>
              <a:t>e</a:t>
            </a:r>
            <a:r>
              <a:rPr lang="en-US" sz="2400" dirty="0">
                <a:solidFill>
                  <a:srgbClr val="CC0099"/>
                </a:solidFill>
                <a:latin typeface="Times New Roman"/>
                <a:cs typeface="Times New Roman"/>
              </a:rPr>
              <a:t>r</a:t>
            </a:r>
            <a:r>
              <a:rPr lang="en-US" sz="2400" spc="-48" dirty="0">
                <a:solidFill>
                  <a:srgbClr val="CC0099"/>
                </a:solidFill>
                <a:latin typeface="Times New Roman"/>
                <a:cs typeface="Times New Roman"/>
              </a:rPr>
              <a:t> </a:t>
            </a:r>
            <a:r>
              <a:rPr lang="en-US" sz="2400" spc="4" dirty="0">
                <a:solidFill>
                  <a:srgbClr val="CC0099"/>
                </a:solidFill>
                <a:latin typeface="Times New Roman"/>
                <a:cs typeface="Times New Roman"/>
              </a:rPr>
              <a:t>te</a:t>
            </a:r>
            <a:r>
              <a:rPr lang="en-US" sz="2400" spc="-19" dirty="0">
                <a:solidFill>
                  <a:srgbClr val="CC0099"/>
                </a:solidFill>
                <a:latin typeface="Times New Roman"/>
                <a:cs typeface="Times New Roman"/>
              </a:rPr>
              <a:t>m</a:t>
            </a:r>
            <a:r>
              <a:rPr lang="en-US" sz="2400" dirty="0">
                <a:solidFill>
                  <a:srgbClr val="CC0099"/>
                </a:solidFill>
                <a:latin typeface="Times New Roman"/>
                <a:cs typeface="Times New Roman"/>
              </a:rPr>
              <a:t>p</a:t>
            </a:r>
            <a:r>
              <a:rPr lang="en-US" sz="2400" spc="4" dirty="0">
                <a:solidFill>
                  <a:srgbClr val="CC0099"/>
                </a:solidFill>
                <a:latin typeface="Times New Roman"/>
                <a:cs typeface="Times New Roman"/>
              </a:rPr>
              <a:t>er</a:t>
            </a:r>
            <a:r>
              <a:rPr lang="en-US" sz="2400" spc="-9" dirty="0">
                <a:solidFill>
                  <a:srgbClr val="CC0099"/>
                </a:solidFill>
                <a:latin typeface="Times New Roman"/>
                <a:cs typeface="Times New Roman"/>
              </a:rPr>
              <a:t>a</a:t>
            </a:r>
            <a:r>
              <a:rPr lang="en-US" sz="2400" spc="-4" dirty="0">
                <a:solidFill>
                  <a:srgbClr val="CC0099"/>
                </a:solidFill>
                <a:latin typeface="Times New Roman"/>
                <a:cs typeface="Times New Roman"/>
              </a:rPr>
              <a:t>t</a:t>
            </a:r>
            <a:r>
              <a:rPr lang="en-US" sz="2400" dirty="0">
                <a:solidFill>
                  <a:srgbClr val="CC0099"/>
                </a:solidFill>
                <a:latin typeface="Times New Roman"/>
                <a:cs typeface="Times New Roman"/>
              </a:rPr>
              <a:t>u</a:t>
            </a:r>
            <a:r>
              <a:rPr lang="en-US" sz="2400" spc="4" dirty="0">
                <a:solidFill>
                  <a:srgbClr val="CC0099"/>
                </a:solidFill>
                <a:latin typeface="Times New Roman"/>
                <a:cs typeface="Times New Roman"/>
              </a:rPr>
              <a:t>r</a:t>
            </a:r>
            <a:r>
              <a:rPr lang="en-US" sz="2400" dirty="0">
                <a:solidFill>
                  <a:srgbClr val="CC0099"/>
                </a:solidFill>
                <a:latin typeface="Times New Roman"/>
                <a:cs typeface="Times New Roman"/>
              </a:rPr>
              <a:t>e</a:t>
            </a:r>
            <a:r>
              <a:rPr lang="en-US" sz="2400" spc="-39" dirty="0">
                <a:solidFill>
                  <a:srgbClr val="CC0099"/>
                </a:solidFill>
                <a:latin typeface="Times New Roman"/>
                <a:cs typeface="Times New Roman"/>
              </a:rPr>
              <a:t> </a:t>
            </a:r>
            <a:r>
              <a:rPr lang="en-US" sz="2400" spc="-19" dirty="0">
                <a:solidFill>
                  <a:prstClr val="black"/>
                </a:solidFill>
                <a:latin typeface="Times New Roman"/>
                <a:cs typeface="Times New Roman"/>
              </a:rPr>
              <a:t>m</a:t>
            </a:r>
            <a:r>
              <a:rPr lang="en-US" sz="2400" spc="4" dirty="0">
                <a:solidFill>
                  <a:prstClr val="black"/>
                </a:solidFill>
                <a:latin typeface="Times New Roman"/>
                <a:cs typeface="Times New Roman"/>
              </a:rPr>
              <a:t>a</a:t>
            </a:r>
            <a:r>
              <a:rPr lang="en-US" sz="2400" dirty="0">
                <a:solidFill>
                  <a:prstClr val="black"/>
                </a:solidFill>
                <a:latin typeface="Times New Roman"/>
                <a:cs typeface="Times New Roman"/>
              </a:rPr>
              <a:t>y</a:t>
            </a:r>
            <a:r>
              <a:rPr lang="en-US" sz="2400" spc="-11" dirty="0">
                <a:solidFill>
                  <a:prstClr val="black"/>
                </a:solidFill>
                <a:latin typeface="Times New Roman"/>
                <a:cs typeface="Times New Roman"/>
              </a:rPr>
              <a:t> </a:t>
            </a:r>
            <a:r>
              <a:rPr lang="en-US" sz="2400" dirty="0">
                <a:solidFill>
                  <a:prstClr val="black"/>
                </a:solidFill>
                <a:latin typeface="Times New Roman"/>
                <a:cs typeface="Times New Roman"/>
              </a:rPr>
              <a:t>be</a:t>
            </a:r>
            <a:r>
              <a:rPr lang="en-US" sz="2400" spc="-21" dirty="0">
                <a:solidFill>
                  <a:prstClr val="black"/>
                </a:solidFill>
                <a:latin typeface="Times New Roman"/>
                <a:cs typeface="Times New Roman"/>
              </a:rPr>
              <a:t> </a:t>
            </a:r>
            <a:r>
              <a:rPr lang="en-US" sz="2400" dirty="0">
                <a:solidFill>
                  <a:prstClr val="black"/>
                </a:solidFill>
                <a:latin typeface="Times New Roman"/>
                <a:cs typeface="Times New Roman"/>
              </a:rPr>
              <a:t>u</a:t>
            </a:r>
            <a:r>
              <a:rPr lang="en-US" sz="2400" spc="-4" dirty="0">
                <a:solidFill>
                  <a:prstClr val="black"/>
                </a:solidFill>
                <a:latin typeface="Times New Roman"/>
                <a:cs typeface="Times New Roman"/>
              </a:rPr>
              <a:t>t</a:t>
            </a:r>
            <a:r>
              <a:rPr lang="en-US" sz="2400" spc="4" dirty="0">
                <a:solidFill>
                  <a:prstClr val="black"/>
                </a:solidFill>
                <a:latin typeface="Times New Roman"/>
                <a:cs typeface="Times New Roman"/>
              </a:rPr>
              <a:t>i</a:t>
            </a:r>
            <a:r>
              <a:rPr lang="en-US" sz="2400" spc="-4" dirty="0">
                <a:solidFill>
                  <a:prstClr val="black"/>
                </a:solidFill>
                <a:latin typeface="Times New Roman"/>
                <a:cs typeface="Times New Roman"/>
              </a:rPr>
              <a:t>li</a:t>
            </a:r>
            <a:r>
              <a:rPr lang="en-US" sz="2400" spc="4" dirty="0">
                <a:solidFill>
                  <a:prstClr val="black"/>
                </a:solidFill>
                <a:latin typeface="Times New Roman"/>
                <a:cs typeface="Times New Roman"/>
              </a:rPr>
              <a:t>ze</a:t>
            </a:r>
            <a:r>
              <a:rPr lang="en-US" sz="2400" dirty="0">
                <a:solidFill>
                  <a:prstClr val="black"/>
                </a:solidFill>
                <a:latin typeface="Times New Roman"/>
                <a:cs typeface="Times New Roman"/>
              </a:rPr>
              <a:t>d, reducing </a:t>
            </a:r>
            <a:r>
              <a:rPr lang="en-US" sz="2400" dirty="0">
                <a:solidFill>
                  <a:srgbClr val="CC0099"/>
                </a:solidFill>
                <a:latin typeface="Times New Roman"/>
                <a:cs typeface="Times New Roman"/>
              </a:rPr>
              <a:t>ho</a:t>
            </a:r>
            <a:r>
              <a:rPr lang="en-US" sz="2400" spc="4" dirty="0">
                <a:solidFill>
                  <a:srgbClr val="CC0099"/>
                </a:solidFill>
                <a:latin typeface="Times New Roman"/>
                <a:cs typeface="Times New Roman"/>
              </a:rPr>
              <a:t>l</a:t>
            </a:r>
            <a:r>
              <a:rPr lang="en-US" sz="2400" spc="-9" dirty="0">
                <a:solidFill>
                  <a:srgbClr val="CC0099"/>
                </a:solidFill>
                <a:latin typeface="Times New Roman"/>
                <a:cs typeface="Times New Roman"/>
              </a:rPr>
              <a:t>d</a:t>
            </a:r>
            <a:r>
              <a:rPr lang="en-US" sz="2400" spc="4" dirty="0">
                <a:solidFill>
                  <a:srgbClr val="CC0099"/>
                </a:solidFill>
                <a:latin typeface="Times New Roman"/>
                <a:cs typeface="Times New Roman"/>
              </a:rPr>
              <a:t>i</a:t>
            </a:r>
            <a:r>
              <a:rPr lang="en-US" sz="2400" dirty="0">
                <a:solidFill>
                  <a:srgbClr val="CC0099"/>
                </a:solidFill>
                <a:latin typeface="Times New Roman"/>
                <a:cs typeface="Times New Roman"/>
              </a:rPr>
              <a:t>ng</a:t>
            </a:r>
            <a:r>
              <a:rPr lang="en-US" sz="2400" spc="-59" dirty="0">
                <a:solidFill>
                  <a:srgbClr val="CC0099"/>
                </a:solidFill>
                <a:latin typeface="Times New Roman"/>
                <a:cs typeface="Times New Roman"/>
              </a:rPr>
              <a:t> </a:t>
            </a:r>
            <a:r>
              <a:rPr lang="en-US" sz="2400" spc="-4" dirty="0">
                <a:solidFill>
                  <a:srgbClr val="CC0099"/>
                </a:solidFill>
                <a:latin typeface="Times New Roman"/>
                <a:cs typeface="Times New Roman"/>
              </a:rPr>
              <a:t>t</a:t>
            </a:r>
            <a:r>
              <a:rPr lang="en-US" sz="2400" spc="4" dirty="0">
                <a:solidFill>
                  <a:srgbClr val="CC0099"/>
                </a:solidFill>
                <a:latin typeface="Times New Roman"/>
                <a:cs typeface="Times New Roman"/>
              </a:rPr>
              <a:t>i</a:t>
            </a:r>
            <a:r>
              <a:rPr lang="en-US" sz="2400" spc="-19" dirty="0">
                <a:solidFill>
                  <a:srgbClr val="CC0099"/>
                </a:solidFill>
                <a:latin typeface="Times New Roman"/>
                <a:cs typeface="Times New Roman"/>
              </a:rPr>
              <a:t>m</a:t>
            </a:r>
            <a:r>
              <a:rPr lang="en-US" sz="2400" dirty="0">
                <a:solidFill>
                  <a:srgbClr val="CC0099"/>
                </a:solidFill>
                <a:latin typeface="Times New Roman"/>
                <a:cs typeface="Times New Roman"/>
              </a:rPr>
              <a:t>e </a:t>
            </a:r>
            <a:r>
              <a:rPr lang="en-US" sz="2400" spc="4" dirty="0">
                <a:solidFill>
                  <a:prstClr val="black"/>
                </a:solidFill>
                <a:latin typeface="Times New Roman"/>
                <a:cs typeface="Times New Roman"/>
              </a:rPr>
              <a:t>a</a:t>
            </a:r>
            <a:r>
              <a:rPr lang="en-US" sz="2400" dirty="0">
                <a:solidFill>
                  <a:prstClr val="black"/>
                </a:solidFill>
                <a:latin typeface="Times New Roman"/>
                <a:cs typeface="Times New Roman"/>
              </a:rPr>
              <a:t>nd</a:t>
            </a:r>
            <a:r>
              <a:rPr lang="en-US" sz="2400" spc="-23" dirty="0">
                <a:solidFill>
                  <a:prstClr val="black"/>
                </a:solidFill>
                <a:latin typeface="Times New Roman"/>
                <a:cs typeface="Times New Roman"/>
              </a:rPr>
              <a:t> </a:t>
            </a:r>
            <a:r>
              <a:rPr lang="en-US" sz="2400" dirty="0">
                <a:solidFill>
                  <a:prstClr val="black"/>
                </a:solidFill>
                <a:latin typeface="Times New Roman"/>
                <a:cs typeface="Times New Roman"/>
              </a:rPr>
              <a:t>nu</a:t>
            </a:r>
            <a:r>
              <a:rPr lang="en-US" sz="2400" spc="-4" dirty="0">
                <a:solidFill>
                  <a:prstClr val="black"/>
                </a:solidFill>
                <a:latin typeface="Times New Roman"/>
                <a:cs typeface="Times New Roman"/>
              </a:rPr>
              <a:t>t</a:t>
            </a:r>
            <a:r>
              <a:rPr lang="en-US" sz="2400" spc="4" dirty="0">
                <a:solidFill>
                  <a:prstClr val="black"/>
                </a:solidFill>
                <a:latin typeface="Times New Roman"/>
                <a:cs typeface="Times New Roman"/>
              </a:rPr>
              <a:t>r</a:t>
            </a:r>
            <a:r>
              <a:rPr lang="en-US" sz="2400" spc="-4" dirty="0">
                <a:solidFill>
                  <a:prstClr val="black"/>
                </a:solidFill>
                <a:latin typeface="Times New Roman"/>
                <a:cs typeface="Times New Roman"/>
              </a:rPr>
              <a:t>i</a:t>
            </a:r>
            <a:r>
              <a:rPr lang="en-US" sz="2400" spc="4" dirty="0">
                <a:solidFill>
                  <a:prstClr val="black"/>
                </a:solidFill>
                <a:latin typeface="Times New Roman"/>
                <a:cs typeface="Times New Roman"/>
              </a:rPr>
              <a:t>e</a:t>
            </a:r>
            <a:r>
              <a:rPr lang="en-US" sz="2400" spc="-9" dirty="0">
                <a:solidFill>
                  <a:prstClr val="black"/>
                </a:solidFill>
                <a:latin typeface="Times New Roman"/>
                <a:cs typeface="Times New Roman"/>
              </a:rPr>
              <a:t>n</a:t>
            </a:r>
            <a:r>
              <a:rPr lang="en-US" sz="2400" dirty="0">
                <a:solidFill>
                  <a:prstClr val="black"/>
                </a:solidFill>
                <a:latin typeface="Times New Roman"/>
                <a:cs typeface="Times New Roman"/>
              </a:rPr>
              <a:t>t</a:t>
            </a:r>
            <a:r>
              <a:rPr lang="en-US" sz="2400" spc="-48" dirty="0">
                <a:solidFill>
                  <a:prstClr val="black"/>
                </a:solidFill>
                <a:latin typeface="Times New Roman"/>
                <a:cs typeface="Times New Roman"/>
              </a:rPr>
              <a:t> </a:t>
            </a:r>
            <a:r>
              <a:rPr lang="en-US" sz="2400" dirty="0">
                <a:solidFill>
                  <a:prstClr val="black"/>
                </a:solidFill>
                <a:latin typeface="Times New Roman"/>
                <a:cs typeface="Times New Roman"/>
              </a:rPr>
              <a:t>d</a:t>
            </a:r>
            <a:r>
              <a:rPr lang="en-US" sz="2400" spc="4" dirty="0">
                <a:solidFill>
                  <a:prstClr val="black"/>
                </a:solidFill>
                <a:latin typeface="Times New Roman"/>
                <a:cs typeface="Times New Roman"/>
              </a:rPr>
              <a:t>e</a:t>
            </a:r>
            <a:r>
              <a:rPr lang="en-US" sz="2400" dirty="0">
                <a:solidFill>
                  <a:prstClr val="black"/>
                </a:solidFill>
                <a:latin typeface="Times New Roman"/>
                <a:cs typeface="Times New Roman"/>
              </a:rPr>
              <a:t>g</a:t>
            </a:r>
            <a:r>
              <a:rPr lang="en-US" sz="2400" spc="4" dirty="0">
                <a:solidFill>
                  <a:prstClr val="black"/>
                </a:solidFill>
                <a:latin typeface="Times New Roman"/>
                <a:cs typeface="Times New Roman"/>
              </a:rPr>
              <a:t>ra</a:t>
            </a:r>
            <a:r>
              <a:rPr lang="en-US" sz="2400" spc="-9" dirty="0">
                <a:solidFill>
                  <a:prstClr val="black"/>
                </a:solidFill>
                <a:latin typeface="Times New Roman"/>
                <a:cs typeface="Times New Roman"/>
              </a:rPr>
              <a:t>da</a:t>
            </a:r>
            <a:r>
              <a:rPr lang="en-US" sz="2400" spc="4" dirty="0">
                <a:solidFill>
                  <a:prstClr val="black"/>
                </a:solidFill>
                <a:latin typeface="Times New Roman"/>
                <a:cs typeface="Times New Roman"/>
              </a:rPr>
              <a:t>ti</a:t>
            </a:r>
            <a:r>
              <a:rPr lang="en-US" sz="2400" dirty="0">
                <a:solidFill>
                  <a:prstClr val="black"/>
                </a:solidFill>
                <a:latin typeface="Times New Roman"/>
                <a:cs typeface="Times New Roman"/>
              </a:rPr>
              <a:t>on</a:t>
            </a:r>
          </a:p>
        </p:txBody>
      </p:sp>
      <p:sp>
        <p:nvSpPr>
          <p:cNvPr id="4" name="Rectangle 3"/>
          <p:cNvSpPr/>
          <p:nvPr/>
        </p:nvSpPr>
        <p:spPr>
          <a:xfrm>
            <a:off x="965214" y="2510168"/>
            <a:ext cx="6934201" cy="759182"/>
          </a:xfrm>
          <a:prstGeom prst="rect">
            <a:avLst/>
          </a:prstGeom>
        </p:spPr>
        <p:txBody>
          <a:bodyPr wrap="square" lIns="91410" tIns="45705" rIns="91410" bIns="45705">
            <a:spAutoFit/>
          </a:bodyPr>
          <a:lstStyle/>
          <a:p>
            <a:pPr marL="12697" marR="45658">
              <a:lnSpc>
                <a:spcPts val="2550"/>
              </a:lnSpc>
              <a:spcBef>
                <a:spcPts val="127"/>
              </a:spcBef>
            </a:pPr>
            <a:r>
              <a:rPr lang="en-US" sz="2400" spc="4" dirty="0">
                <a:solidFill>
                  <a:prstClr val="black"/>
                </a:solidFill>
                <a:latin typeface="Times New Roman"/>
                <a:cs typeface="Times New Roman"/>
              </a:rPr>
              <a:t>- ‘</a:t>
            </a:r>
            <a:r>
              <a:rPr lang="en-US" sz="2400" dirty="0">
                <a:solidFill>
                  <a:prstClr val="black"/>
                </a:solidFill>
                <a:latin typeface="Times New Roman"/>
                <a:cs typeface="Times New Roman"/>
              </a:rPr>
              <a:t>h</a:t>
            </a:r>
            <a:r>
              <a:rPr lang="en-US" sz="2400" spc="-9" dirty="0">
                <a:solidFill>
                  <a:prstClr val="black"/>
                </a:solidFill>
                <a:latin typeface="Times New Roman"/>
                <a:cs typeface="Times New Roman"/>
              </a:rPr>
              <a:t>e</a:t>
            </a:r>
            <a:r>
              <a:rPr lang="en-US" sz="2400" spc="4" dirty="0">
                <a:solidFill>
                  <a:prstClr val="black"/>
                </a:solidFill>
                <a:latin typeface="Times New Roman"/>
                <a:cs typeface="Times New Roman"/>
              </a:rPr>
              <a:t>a</a:t>
            </a:r>
            <a:r>
              <a:rPr lang="en-US" sz="2400" spc="-4" dirty="0">
                <a:solidFill>
                  <a:prstClr val="black"/>
                </a:solidFill>
                <a:latin typeface="Times New Roman"/>
                <a:cs typeface="Times New Roman"/>
              </a:rPr>
              <a:t>t</a:t>
            </a:r>
            <a:r>
              <a:rPr lang="en-US" sz="2400" spc="4" dirty="0">
                <a:solidFill>
                  <a:prstClr val="black"/>
                </a:solidFill>
                <a:latin typeface="Times New Roman"/>
                <a:cs typeface="Times New Roman"/>
              </a:rPr>
              <a:t>i</a:t>
            </a:r>
            <a:r>
              <a:rPr lang="en-US" sz="2400" dirty="0">
                <a:solidFill>
                  <a:prstClr val="black"/>
                </a:solidFill>
                <a:latin typeface="Times New Roman"/>
                <a:cs typeface="Times New Roman"/>
              </a:rPr>
              <a:t>ng</a:t>
            </a:r>
            <a:r>
              <a:rPr lang="en-US" sz="2400" spc="-43" dirty="0">
                <a:solidFill>
                  <a:prstClr val="black"/>
                </a:solidFill>
                <a:latin typeface="Times New Roman"/>
                <a:cs typeface="Times New Roman"/>
              </a:rPr>
              <a:t> </a:t>
            </a:r>
            <a:r>
              <a:rPr lang="en-US" sz="2400" dirty="0">
                <a:solidFill>
                  <a:prstClr val="black"/>
                </a:solidFill>
                <a:latin typeface="Times New Roman"/>
                <a:cs typeface="Times New Roman"/>
              </a:rPr>
              <a:t>u</a:t>
            </a:r>
            <a:r>
              <a:rPr lang="en-US" sz="2400" spc="-9" dirty="0">
                <a:solidFill>
                  <a:prstClr val="black"/>
                </a:solidFill>
                <a:latin typeface="Times New Roman"/>
                <a:cs typeface="Times New Roman"/>
              </a:rPr>
              <a:t>p</a:t>
            </a:r>
            <a:r>
              <a:rPr lang="en-US" sz="2400" dirty="0">
                <a:solidFill>
                  <a:prstClr val="black"/>
                </a:solidFill>
                <a:latin typeface="Times New Roman"/>
                <a:cs typeface="Times New Roman"/>
              </a:rPr>
              <a:t>’</a:t>
            </a:r>
            <a:r>
              <a:rPr lang="en-US" sz="2400" spc="-31" dirty="0">
                <a:solidFill>
                  <a:prstClr val="black"/>
                </a:solidFill>
                <a:latin typeface="Times New Roman"/>
                <a:cs typeface="Times New Roman"/>
              </a:rPr>
              <a:t> </a:t>
            </a:r>
            <a:r>
              <a:rPr lang="en-US" sz="2400" spc="4" dirty="0">
                <a:solidFill>
                  <a:prstClr val="black"/>
                </a:solidFill>
                <a:latin typeface="Times New Roman"/>
                <a:cs typeface="Times New Roman"/>
              </a:rPr>
              <a:t>a</a:t>
            </a:r>
            <a:r>
              <a:rPr lang="en-US" sz="2400" dirty="0">
                <a:solidFill>
                  <a:prstClr val="black"/>
                </a:solidFill>
                <a:latin typeface="Times New Roman"/>
                <a:cs typeface="Times New Roman"/>
              </a:rPr>
              <a:t>nd</a:t>
            </a:r>
            <a:r>
              <a:rPr lang="en-US" sz="2400" spc="-23" dirty="0">
                <a:solidFill>
                  <a:prstClr val="black"/>
                </a:solidFill>
                <a:latin typeface="Times New Roman"/>
                <a:cs typeface="Times New Roman"/>
              </a:rPr>
              <a:t> </a:t>
            </a:r>
            <a:r>
              <a:rPr lang="en-US" sz="2400" spc="-4" dirty="0">
                <a:solidFill>
                  <a:prstClr val="black"/>
                </a:solidFill>
                <a:latin typeface="Times New Roman"/>
                <a:cs typeface="Times New Roman"/>
              </a:rPr>
              <a:t>‘</a:t>
            </a:r>
            <a:r>
              <a:rPr lang="en-US" sz="2400" spc="4" dirty="0">
                <a:solidFill>
                  <a:prstClr val="black"/>
                </a:solidFill>
                <a:latin typeface="Times New Roman"/>
                <a:cs typeface="Times New Roman"/>
              </a:rPr>
              <a:t>c</a:t>
            </a:r>
            <a:r>
              <a:rPr lang="en-US" sz="2400" dirty="0">
                <a:solidFill>
                  <a:prstClr val="black"/>
                </a:solidFill>
                <a:latin typeface="Times New Roman"/>
                <a:cs typeface="Times New Roman"/>
              </a:rPr>
              <a:t>oo</a:t>
            </a:r>
            <a:r>
              <a:rPr lang="en-US" sz="2400" spc="-4" dirty="0">
                <a:solidFill>
                  <a:prstClr val="black"/>
                </a:solidFill>
                <a:latin typeface="Times New Roman"/>
                <a:cs typeface="Times New Roman"/>
              </a:rPr>
              <a:t>l</a:t>
            </a:r>
            <a:r>
              <a:rPr lang="en-US" sz="2400" spc="4" dirty="0">
                <a:solidFill>
                  <a:prstClr val="black"/>
                </a:solidFill>
                <a:latin typeface="Times New Roman"/>
                <a:cs typeface="Times New Roman"/>
              </a:rPr>
              <a:t>i</a:t>
            </a:r>
            <a:r>
              <a:rPr lang="en-US" sz="2400" spc="-9" dirty="0">
                <a:solidFill>
                  <a:prstClr val="black"/>
                </a:solidFill>
                <a:latin typeface="Times New Roman"/>
                <a:cs typeface="Times New Roman"/>
              </a:rPr>
              <a:t>n</a:t>
            </a:r>
            <a:r>
              <a:rPr lang="en-US" sz="2400" dirty="0">
                <a:solidFill>
                  <a:prstClr val="black"/>
                </a:solidFill>
                <a:latin typeface="Times New Roman"/>
                <a:cs typeface="Times New Roman"/>
              </a:rPr>
              <a:t>g</a:t>
            </a:r>
            <a:r>
              <a:rPr lang="en-US" sz="2400" spc="-55" dirty="0">
                <a:solidFill>
                  <a:prstClr val="black"/>
                </a:solidFill>
                <a:latin typeface="Times New Roman"/>
                <a:cs typeface="Times New Roman"/>
              </a:rPr>
              <a:t> </a:t>
            </a:r>
            <a:r>
              <a:rPr lang="en-US" sz="2400" dirty="0">
                <a:solidFill>
                  <a:prstClr val="black"/>
                </a:solidFill>
                <a:latin typeface="Times New Roman"/>
                <a:cs typeface="Times New Roman"/>
              </a:rPr>
              <a:t>do</a:t>
            </a:r>
            <a:r>
              <a:rPr lang="en-US" sz="2400" spc="-4" dirty="0">
                <a:solidFill>
                  <a:prstClr val="black"/>
                </a:solidFill>
                <a:latin typeface="Times New Roman"/>
                <a:cs typeface="Times New Roman"/>
              </a:rPr>
              <a:t>w</a:t>
            </a:r>
            <a:r>
              <a:rPr lang="en-US" sz="2400" dirty="0">
                <a:solidFill>
                  <a:prstClr val="black"/>
                </a:solidFill>
                <a:latin typeface="Times New Roman"/>
                <a:cs typeface="Times New Roman"/>
              </a:rPr>
              <a:t>n’</a:t>
            </a:r>
            <a:r>
              <a:rPr lang="en-US" sz="2400" spc="-61" dirty="0">
                <a:solidFill>
                  <a:prstClr val="black"/>
                </a:solidFill>
                <a:latin typeface="Times New Roman"/>
                <a:cs typeface="Times New Roman"/>
              </a:rPr>
              <a:t> </a:t>
            </a:r>
            <a:r>
              <a:rPr lang="en-US" sz="2400" dirty="0">
                <a:solidFill>
                  <a:prstClr val="black"/>
                </a:solidFill>
                <a:latin typeface="Times New Roman"/>
                <a:cs typeface="Times New Roman"/>
              </a:rPr>
              <a:t>p</a:t>
            </a:r>
            <a:r>
              <a:rPr lang="en-US" sz="2400" spc="4" dirty="0">
                <a:solidFill>
                  <a:prstClr val="black"/>
                </a:solidFill>
                <a:latin typeface="Times New Roman"/>
                <a:cs typeface="Times New Roman"/>
              </a:rPr>
              <a:t>er</a:t>
            </a:r>
            <a:r>
              <a:rPr lang="en-US" sz="2400" spc="-4" dirty="0">
                <a:solidFill>
                  <a:prstClr val="black"/>
                </a:solidFill>
                <a:latin typeface="Times New Roman"/>
                <a:cs typeface="Times New Roman"/>
              </a:rPr>
              <a:t>i</a:t>
            </a:r>
            <a:r>
              <a:rPr lang="en-US" sz="2400" dirty="0">
                <a:solidFill>
                  <a:prstClr val="black"/>
                </a:solidFill>
                <a:latin typeface="Times New Roman"/>
                <a:cs typeface="Times New Roman"/>
              </a:rPr>
              <a:t>ods</a:t>
            </a:r>
            <a:r>
              <a:rPr lang="en-US" sz="2400" spc="-53" dirty="0">
                <a:solidFill>
                  <a:prstClr val="black"/>
                </a:solidFill>
                <a:latin typeface="Times New Roman"/>
                <a:cs typeface="Times New Roman"/>
              </a:rPr>
              <a:t> </a:t>
            </a:r>
            <a:r>
              <a:rPr lang="en-US" sz="2400" spc="4" dirty="0">
                <a:solidFill>
                  <a:prstClr val="black"/>
                </a:solidFill>
                <a:latin typeface="Times New Roman"/>
                <a:cs typeface="Times New Roman"/>
              </a:rPr>
              <a:t>ar</a:t>
            </a:r>
            <a:r>
              <a:rPr lang="en-US" sz="2400" dirty="0">
                <a:solidFill>
                  <a:prstClr val="black"/>
                </a:solidFill>
                <a:latin typeface="Times New Roman"/>
                <a:cs typeface="Times New Roman"/>
              </a:rPr>
              <a:t>e</a:t>
            </a:r>
            <a:r>
              <a:rPr lang="en-US" sz="2400" spc="-7" dirty="0">
                <a:solidFill>
                  <a:prstClr val="black"/>
                </a:solidFill>
                <a:latin typeface="Times New Roman"/>
                <a:cs typeface="Times New Roman"/>
              </a:rPr>
              <a:t> </a:t>
            </a:r>
            <a:r>
              <a:rPr lang="en-US" sz="2400" spc="-9" dirty="0">
                <a:solidFill>
                  <a:prstClr val="black"/>
                </a:solidFill>
                <a:latin typeface="Times New Roman"/>
                <a:cs typeface="Times New Roman"/>
              </a:rPr>
              <a:t>v</a:t>
            </a:r>
            <a:r>
              <a:rPr lang="en-US" sz="2400" spc="4" dirty="0">
                <a:solidFill>
                  <a:prstClr val="black"/>
                </a:solidFill>
                <a:latin typeface="Times New Roman"/>
                <a:cs typeface="Times New Roman"/>
              </a:rPr>
              <a:t>er</a:t>
            </a:r>
            <a:r>
              <a:rPr lang="en-US" sz="2400" dirty="0">
                <a:solidFill>
                  <a:prstClr val="black"/>
                </a:solidFill>
                <a:latin typeface="Times New Roman"/>
                <a:cs typeface="Times New Roman"/>
              </a:rPr>
              <a:t>y  </a:t>
            </a:r>
            <a:r>
              <a:rPr lang="en-US" sz="2400" spc="4" dirty="0">
                <a:solidFill>
                  <a:prstClr val="black"/>
                </a:solidFill>
                <a:latin typeface="Times New Roman"/>
                <a:cs typeface="Times New Roman"/>
              </a:rPr>
              <a:t>s</a:t>
            </a:r>
            <a:r>
              <a:rPr lang="en-US" sz="2400" spc="-19" dirty="0">
                <a:solidFill>
                  <a:prstClr val="black"/>
                </a:solidFill>
                <a:latin typeface="Times New Roman"/>
                <a:cs typeface="Times New Roman"/>
              </a:rPr>
              <a:t>m</a:t>
            </a:r>
            <a:r>
              <a:rPr lang="en-US" sz="2400" spc="4" dirty="0">
                <a:solidFill>
                  <a:prstClr val="black"/>
                </a:solidFill>
                <a:latin typeface="Times New Roman"/>
                <a:cs typeface="Times New Roman"/>
              </a:rPr>
              <a:t>al</a:t>
            </a:r>
            <a:r>
              <a:rPr lang="en-US" sz="2400" dirty="0">
                <a:solidFill>
                  <a:prstClr val="black"/>
                </a:solidFill>
                <a:latin typeface="Times New Roman"/>
                <a:cs typeface="Times New Roman"/>
              </a:rPr>
              <a:t>l</a:t>
            </a:r>
            <a:r>
              <a:rPr lang="en-US" sz="2400" spc="-9" dirty="0">
                <a:solidFill>
                  <a:prstClr val="black"/>
                </a:solidFill>
                <a:latin typeface="Times New Roman"/>
                <a:cs typeface="Times New Roman"/>
              </a:rPr>
              <a:t> </a:t>
            </a:r>
            <a:r>
              <a:rPr lang="en-US" sz="2400" dirty="0">
                <a:solidFill>
                  <a:prstClr val="black"/>
                </a:solidFill>
                <a:latin typeface="Times New Roman"/>
                <a:cs typeface="Times New Roman"/>
              </a:rPr>
              <a:t>–</a:t>
            </a:r>
            <a:r>
              <a:rPr lang="en-US" sz="2400" spc="-11" dirty="0">
                <a:solidFill>
                  <a:prstClr val="black"/>
                </a:solidFill>
                <a:latin typeface="Times New Roman"/>
                <a:cs typeface="Times New Roman"/>
              </a:rPr>
              <a:t> </a:t>
            </a:r>
            <a:r>
              <a:rPr lang="en-US" sz="2400" dirty="0">
                <a:solidFill>
                  <a:prstClr val="black"/>
                </a:solidFill>
                <a:latin typeface="Times New Roman"/>
                <a:cs typeface="Times New Roman"/>
              </a:rPr>
              <a:t>n</a:t>
            </a:r>
            <a:r>
              <a:rPr lang="en-US" sz="2400" spc="-9" dirty="0">
                <a:solidFill>
                  <a:prstClr val="black"/>
                </a:solidFill>
                <a:latin typeface="Times New Roman"/>
                <a:cs typeface="Times New Roman"/>
              </a:rPr>
              <a:t>ea</a:t>
            </a:r>
            <a:r>
              <a:rPr lang="en-US" sz="2400" spc="4" dirty="0">
                <a:solidFill>
                  <a:prstClr val="black"/>
                </a:solidFill>
                <a:latin typeface="Times New Roman"/>
                <a:cs typeface="Times New Roman"/>
              </a:rPr>
              <a:t>rl</a:t>
            </a:r>
            <a:r>
              <a:rPr lang="en-US" sz="2400" dirty="0">
                <a:solidFill>
                  <a:prstClr val="black"/>
                </a:solidFill>
                <a:latin typeface="Times New Roman"/>
                <a:cs typeface="Times New Roman"/>
              </a:rPr>
              <a:t>y</a:t>
            </a:r>
            <a:r>
              <a:rPr lang="en-US" sz="2400" spc="-31" dirty="0">
                <a:solidFill>
                  <a:prstClr val="black"/>
                </a:solidFill>
                <a:latin typeface="Times New Roman"/>
                <a:cs typeface="Times New Roman"/>
              </a:rPr>
              <a:t> </a:t>
            </a:r>
            <a:r>
              <a:rPr lang="en-US" sz="2400" spc="-9" dirty="0">
                <a:solidFill>
                  <a:prstClr val="black"/>
                </a:solidFill>
                <a:latin typeface="Times New Roman"/>
                <a:cs typeface="Times New Roman"/>
              </a:rPr>
              <a:t>n</a:t>
            </a:r>
            <a:r>
              <a:rPr lang="en-US" sz="2400" spc="4" dirty="0">
                <a:solidFill>
                  <a:prstClr val="black"/>
                </a:solidFill>
                <a:latin typeface="Times New Roman"/>
                <a:cs typeface="Times New Roman"/>
              </a:rPr>
              <a:t>e</a:t>
            </a:r>
            <a:r>
              <a:rPr lang="en-US" sz="2400" dirty="0">
                <a:solidFill>
                  <a:prstClr val="black"/>
                </a:solidFill>
                <a:latin typeface="Times New Roman"/>
                <a:cs typeface="Times New Roman"/>
              </a:rPr>
              <a:t>g</a:t>
            </a:r>
            <a:r>
              <a:rPr lang="en-US" sz="2400" spc="-4" dirty="0">
                <a:solidFill>
                  <a:prstClr val="black"/>
                </a:solidFill>
                <a:latin typeface="Times New Roman"/>
                <a:cs typeface="Times New Roman"/>
              </a:rPr>
              <a:t>l</a:t>
            </a:r>
            <a:r>
              <a:rPr lang="en-US" sz="2400" spc="4" dirty="0">
                <a:solidFill>
                  <a:prstClr val="black"/>
                </a:solidFill>
                <a:latin typeface="Times New Roman"/>
                <a:cs typeface="Times New Roman"/>
              </a:rPr>
              <a:t>i</a:t>
            </a:r>
            <a:r>
              <a:rPr lang="en-US" sz="2400" spc="-9" dirty="0">
                <a:solidFill>
                  <a:prstClr val="black"/>
                </a:solidFill>
                <a:latin typeface="Times New Roman"/>
                <a:cs typeface="Times New Roman"/>
              </a:rPr>
              <a:t>g</a:t>
            </a:r>
            <a:r>
              <a:rPr lang="en-US" sz="2400" spc="4" dirty="0">
                <a:solidFill>
                  <a:prstClr val="black"/>
                </a:solidFill>
                <a:latin typeface="Times New Roman"/>
                <a:cs typeface="Times New Roman"/>
              </a:rPr>
              <a:t>i</a:t>
            </a:r>
            <a:r>
              <a:rPr lang="en-US" sz="2400" spc="-9" dirty="0">
                <a:solidFill>
                  <a:prstClr val="black"/>
                </a:solidFill>
                <a:latin typeface="Times New Roman"/>
                <a:cs typeface="Times New Roman"/>
              </a:rPr>
              <a:t>b</a:t>
            </a:r>
            <a:r>
              <a:rPr lang="en-US" sz="2400" spc="-4" dirty="0">
                <a:solidFill>
                  <a:prstClr val="black"/>
                </a:solidFill>
                <a:latin typeface="Times New Roman"/>
                <a:cs typeface="Times New Roman"/>
              </a:rPr>
              <a:t>l</a:t>
            </a:r>
            <a:r>
              <a:rPr lang="en-US" sz="2400" dirty="0">
                <a:solidFill>
                  <a:prstClr val="black"/>
                </a:solidFill>
                <a:latin typeface="Times New Roman"/>
                <a:cs typeface="Times New Roman"/>
              </a:rPr>
              <a:t>e</a:t>
            </a:r>
          </a:p>
        </p:txBody>
      </p:sp>
    </p:spTree>
    <p:extLst>
      <p:ext uri="{BB962C8B-B14F-4D97-AF65-F5344CB8AC3E}">
        <p14:creationId xmlns:p14="http://schemas.microsoft.com/office/powerpoint/2010/main" val="19684607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tesfish\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27" y="95254"/>
            <a:ext cx="8486775"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3896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15"/>
          <p:cNvSpPr txBox="1"/>
          <p:nvPr/>
        </p:nvSpPr>
        <p:spPr>
          <a:xfrm>
            <a:off x="886463" y="272405"/>
            <a:ext cx="5928092" cy="2617755"/>
          </a:xfrm>
          <a:prstGeom prst="rect">
            <a:avLst/>
          </a:prstGeom>
        </p:spPr>
        <p:txBody>
          <a:bodyPr wrap="square" lIns="0" tIns="0" rIns="0" bIns="0" rtlCol="0">
            <a:noAutofit/>
          </a:bodyPr>
          <a:lstStyle/>
          <a:p>
            <a:pPr marL="1203918" marR="271914" algn="ctr">
              <a:lnSpc>
                <a:spcPts val="4180"/>
              </a:lnSpc>
              <a:spcBef>
                <a:spcPts val="209"/>
              </a:spcBef>
            </a:pPr>
            <a:r>
              <a:rPr sz="4000" spc="-4" dirty="0">
                <a:latin typeface="Times New Roman"/>
                <a:cs typeface="Times New Roman"/>
              </a:rPr>
              <a:t>D</a:t>
            </a:r>
            <a:r>
              <a:rPr sz="4000" dirty="0">
                <a:latin typeface="Times New Roman"/>
                <a:cs typeface="Times New Roman"/>
              </a:rPr>
              <a:t>e</a:t>
            </a:r>
            <a:r>
              <a:rPr sz="4000" spc="4" dirty="0">
                <a:latin typeface="Times New Roman"/>
                <a:cs typeface="Times New Roman"/>
              </a:rPr>
              <a:t>sig</a:t>
            </a:r>
            <a:r>
              <a:rPr sz="4000" dirty="0">
                <a:latin typeface="Times New Roman"/>
                <a:cs typeface="Times New Roman"/>
              </a:rPr>
              <a:t>n</a:t>
            </a:r>
            <a:r>
              <a:rPr sz="4000" spc="-84" dirty="0">
                <a:latin typeface="Times New Roman"/>
                <a:cs typeface="Times New Roman"/>
              </a:rPr>
              <a:t> </a:t>
            </a:r>
            <a:r>
              <a:rPr sz="4000" spc="4" dirty="0">
                <a:latin typeface="Times New Roman"/>
                <a:cs typeface="Times New Roman"/>
              </a:rPr>
              <a:t>o</a:t>
            </a:r>
            <a:r>
              <a:rPr sz="4000" dirty="0">
                <a:latin typeface="Times New Roman"/>
                <a:cs typeface="Times New Roman"/>
              </a:rPr>
              <a:t>f</a:t>
            </a:r>
            <a:r>
              <a:rPr sz="4000" spc="-33" dirty="0">
                <a:latin typeface="Times New Roman"/>
                <a:cs typeface="Times New Roman"/>
              </a:rPr>
              <a:t> </a:t>
            </a:r>
            <a:r>
              <a:rPr sz="4000" dirty="0">
                <a:latin typeface="Times New Roman"/>
                <a:cs typeface="Times New Roman"/>
              </a:rPr>
              <a:t>c</a:t>
            </a:r>
            <a:r>
              <a:rPr sz="4000" spc="4" dirty="0">
                <a:latin typeface="Times New Roman"/>
                <a:cs typeface="Times New Roman"/>
              </a:rPr>
              <a:t>ontinu</a:t>
            </a:r>
            <a:r>
              <a:rPr sz="4000" spc="-4" dirty="0">
                <a:latin typeface="Times New Roman"/>
                <a:cs typeface="Times New Roman"/>
              </a:rPr>
              <a:t>o</a:t>
            </a:r>
            <a:r>
              <a:rPr sz="4000" spc="4" dirty="0">
                <a:latin typeface="Times New Roman"/>
                <a:cs typeface="Times New Roman"/>
              </a:rPr>
              <a:t>u</a:t>
            </a:r>
            <a:r>
              <a:rPr sz="4000" dirty="0">
                <a:latin typeface="Times New Roman"/>
                <a:cs typeface="Times New Roman"/>
              </a:rPr>
              <a:t>s</a:t>
            </a:r>
          </a:p>
          <a:p>
            <a:pPr marL="1353071" marR="419554" algn="ctr">
              <a:lnSpc>
                <a:spcPct val="95825"/>
              </a:lnSpc>
            </a:pPr>
            <a:r>
              <a:rPr sz="4000" spc="4" dirty="0">
                <a:latin typeface="Times New Roman"/>
                <a:cs typeface="Times New Roman"/>
              </a:rPr>
              <a:t>st</a:t>
            </a:r>
            <a:r>
              <a:rPr sz="4000" dirty="0">
                <a:latin typeface="Times New Roman"/>
                <a:cs typeface="Times New Roman"/>
              </a:rPr>
              <a:t>er</a:t>
            </a:r>
            <a:r>
              <a:rPr sz="4000" spc="4" dirty="0">
                <a:latin typeface="Times New Roman"/>
                <a:cs typeface="Times New Roman"/>
              </a:rPr>
              <a:t>ili</a:t>
            </a:r>
            <a:r>
              <a:rPr sz="4000" spc="-9" dirty="0">
                <a:latin typeface="Times New Roman"/>
                <a:cs typeface="Times New Roman"/>
              </a:rPr>
              <a:t>z</a:t>
            </a:r>
            <a:r>
              <a:rPr sz="4000" dirty="0">
                <a:latin typeface="Times New Roman"/>
                <a:cs typeface="Times New Roman"/>
              </a:rPr>
              <a:t>a</a:t>
            </a:r>
            <a:r>
              <a:rPr sz="4000" spc="4" dirty="0">
                <a:latin typeface="Times New Roman"/>
                <a:cs typeface="Times New Roman"/>
              </a:rPr>
              <a:t>tio</a:t>
            </a:r>
            <a:r>
              <a:rPr sz="4000" dirty="0">
                <a:latin typeface="Times New Roman"/>
                <a:cs typeface="Times New Roman"/>
              </a:rPr>
              <a:t>n</a:t>
            </a:r>
            <a:r>
              <a:rPr sz="4000" spc="-68" dirty="0">
                <a:latin typeface="Times New Roman"/>
                <a:cs typeface="Times New Roman"/>
              </a:rPr>
              <a:t> </a:t>
            </a:r>
            <a:r>
              <a:rPr sz="4000" spc="-4" dirty="0">
                <a:latin typeface="Times New Roman"/>
                <a:cs typeface="Times New Roman"/>
              </a:rPr>
              <a:t>p</a:t>
            </a:r>
            <a:r>
              <a:rPr sz="4000" dirty="0">
                <a:latin typeface="Times New Roman"/>
                <a:cs typeface="Times New Roman"/>
              </a:rPr>
              <a:t>r</a:t>
            </a:r>
            <a:r>
              <a:rPr sz="4000" spc="4" dirty="0">
                <a:latin typeface="Times New Roman"/>
                <a:cs typeface="Times New Roman"/>
              </a:rPr>
              <a:t>o</a:t>
            </a:r>
            <a:r>
              <a:rPr sz="4000" dirty="0">
                <a:latin typeface="Times New Roman"/>
                <a:cs typeface="Times New Roman"/>
              </a:rPr>
              <a:t>ce</a:t>
            </a:r>
            <a:r>
              <a:rPr sz="4000" spc="4" dirty="0">
                <a:latin typeface="Times New Roman"/>
                <a:cs typeface="Times New Roman"/>
              </a:rPr>
              <a:t>s</a:t>
            </a:r>
            <a:r>
              <a:rPr sz="4000" dirty="0">
                <a:latin typeface="Times New Roman"/>
                <a:cs typeface="Times New Roman"/>
              </a:rPr>
              <a:t>s</a:t>
            </a:r>
          </a:p>
          <a:p>
            <a:pPr marL="12697" marR="39851">
              <a:lnSpc>
                <a:spcPct val="95825"/>
              </a:lnSpc>
              <a:spcBef>
                <a:spcPts val="2028"/>
              </a:spcBef>
            </a:pPr>
            <a:r>
              <a:rPr sz="2800" b="1" dirty="0">
                <a:solidFill>
                  <a:srgbClr val="0000CC"/>
                </a:solidFill>
                <a:latin typeface="Times New Roman"/>
                <a:cs typeface="Times New Roman"/>
              </a:rPr>
              <a:t>A</a:t>
            </a:r>
            <a:r>
              <a:rPr sz="2800" b="1" spc="4" dirty="0">
                <a:solidFill>
                  <a:srgbClr val="0000CC"/>
                </a:solidFill>
                <a:latin typeface="Times New Roman"/>
                <a:cs typeface="Times New Roman"/>
              </a:rPr>
              <a:t>dvantag</a:t>
            </a:r>
            <a:r>
              <a:rPr sz="2800" b="1" dirty="0">
                <a:solidFill>
                  <a:srgbClr val="0000CC"/>
                </a:solidFill>
                <a:latin typeface="Times New Roman"/>
                <a:cs typeface="Times New Roman"/>
              </a:rPr>
              <a:t>e</a:t>
            </a:r>
            <a:endParaRPr sz="2800" dirty="0">
              <a:latin typeface="Times New Roman"/>
              <a:cs typeface="Times New Roman"/>
            </a:endParaRPr>
          </a:p>
          <a:p>
            <a:pPr marL="551461" indent="-152199">
              <a:lnSpc>
                <a:spcPct val="100041"/>
              </a:lnSpc>
              <a:spcBef>
                <a:spcPts val="693"/>
              </a:spcBef>
            </a:pPr>
            <a:r>
              <a:rPr sz="2400" dirty="0">
                <a:latin typeface="Times New Roman"/>
                <a:cs typeface="Times New Roman"/>
              </a:rPr>
              <a:t>-</a:t>
            </a:r>
            <a:r>
              <a:rPr sz="2400" spc="-7" dirty="0">
                <a:latin typeface="Times New Roman"/>
                <a:cs typeface="Times New Roman"/>
              </a:rPr>
              <a:t> </a:t>
            </a:r>
            <a:r>
              <a:rPr sz="2400" dirty="0">
                <a:latin typeface="Times New Roman"/>
                <a:cs typeface="Times New Roman"/>
              </a:rPr>
              <a:t>a </a:t>
            </a:r>
            <a:r>
              <a:rPr sz="2400" spc="-19" dirty="0">
                <a:latin typeface="Times New Roman"/>
                <a:cs typeface="Times New Roman"/>
              </a:rPr>
              <a:t>m</a:t>
            </a:r>
            <a:r>
              <a:rPr sz="2400" dirty="0">
                <a:latin typeface="Times New Roman"/>
                <a:cs typeface="Times New Roman"/>
              </a:rPr>
              <a:t>u</a:t>
            </a:r>
            <a:r>
              <a:rPr sz="2400" spc="4" dirty="0">
                <a:latin typeface="Times New Roman"/>
                <a:cs typeface="Times New Roman"/>
              </a:rPr>
              <a:t>c</a:t>
            </a:r>
            <a:r>
              <a:rPr sz="2400" dirty="0">
                <a:latin typeface="Times New Roman"/>
                <a:cs typeface="Times New Roman"/>
              </a:rPr>
              <a:t>h</a:t>
            </a:r>
            <a:r>
              <a:rPr sz="2400" spc="-23" dirty="0">
                <a:latin typeface="Times New Roman"/>
                <a:cs typeface="Times New Roman"/>
              </a:rPr>
              <a:t> </a:t>
            </a:r>
            <a:r>
              <a:rPr sz="2400" dirty="0">
                <a:solidFill>
                  <a:srgbClr val="CC0099"/>
                </a:solidFill>
                <a:latin typeface="Times New Roman"/>
                <a:cs typeface="Times New Roman"/>
              </a:rPr>
              <a:t>h</a:t>
            </a:r>
            <a:r>
              <a:rPr sz="2400" spc="4" dirty="0">
                <a:solidFill>
                  <a:srgbClr val="CC0099"/>
                </a:solidFill>
                <a:latin typeface="Times New Roman"/>
                <a:cs typeface="Times New Roman"/>
              </a:rPr>
              <a:t>i</a:t>
            </a:r>
            <a:r>
              <a:rPr sz="2400" spc="-9" dirty="0">
                <a:solidFill>
                  <a:srgbClr val="CC0099"/>
                </a:solidFill>
                <a:latin typeface="Times New Roman"/>
                <a:cs typeface="Times New Roman"/>
              </a:rPr>
              <a:t>g</a:t>
            </a:r>
            <a:r>
              <a:rPr sz="2400" dirty="0">
                <a:solidFill>
                  <a:srgbClr val="CC0099"/>
                </a:solidFill>
                <a:latin typeface="Times New Roman"/>
                <a:cs typeface="Times New Roman"/>
              </a:rPr>
              <a:t>h</a:t>
            </a:r>
            <a:r>
              <a:rPr sz="2400" spc="4" dirty="0">
                <a:solidFill>
                  <a:srgbClr val="CC0099"/>
                </a:solidFill>
                <a:latin typeface="Times New Roman"/>
                <a:cs typeface="Times New Roman"/>
              </a:rPr>
              <a:t>e</a:t>
            </a:r>
            <a:r>
              <a:rPr sz="2400" dirty="0">
                <a:solidFill>
                  <a:srgbClr val="CC0099"/>
                </a:solidFill>
                <a:latin typeface="Times New Roman"/>
                <a:cs typeface="Times New Roman"/>
              </a:rPr>
              <a:t>r</a:t>
            </a:r>
            <a:r>
              <a:rPr sz="2400" spc="-48" dirty="0">
                <a:solidFill>
                  <a:srgbClr val="CC0099"/>
                </a:solidFill>
                <a:latin typeface="Times New Roman"/>
                <a:cs typeface="Times New Roman"/>
              </a:rPr>
              <a:t> </a:t>
            </a:r>
            <a:r>
              <a:rPr sz="2400" spc="4" dirty="0">
                <a:solidFill>
                  <a:srgbClr val="CC0099"/>
                </a:solidFill>
                <a:latin typeface="Times New Roman"/>
                <a:cs typeface="Times New Roman"/>
              </a:rPr>
              <a:t>te</a:t>
            </a:r>
            <a:r>
              <a:rPr sz="2400" spc="-19" dirty="0">
                <a:solidFill>
                  <a:srgbClr val="CC0099"/>
                </a:solidFill>
                <a:latin typeface="Times New Roman"/>
                <a:cs typeface="Times New Roman"/>
              </a:rPr>
              <a:t>m</a:t>
            </a:r>
            <a:r>
              <a:rPr sz="2400" dirty="0">
                <a:solidFill>
                  <a:srgbClr val="CC0099"/>
                </a:solidFill>
                <a:latin typeface="Times New Roman"/>
                <a:cs typeface="Times New Roman"/>
              </a:rPr>
              <a:t>p</a:t>
            </a:r>
            <a:r>
              <a:rPr sz="2400" spc="4" dirty="0">
                <a:solidFill>
                  <a:srgbClr val="CC0099"/>
                </a:solidFill>
                <a:latin typeface="Times New Roman"/>
                <a:cs typeface="Times New Roman"/>
              </a:rPr>
              <a:t>er</a:t>
            </a:r>
            <a:r>
              <a:rPr sz="2400" spc="-9" dirty="0">
                <a:solidFill>
                  <a:srgbClr val="CC0099"/>
                </a:solidFill>
                <a:latin typeface="Times New Roman"/>
                <a:cs typeface="Times New Roman"/>
              </a:rPr>
              <a:t>a</a:t>
            </a:r>
            <a:r>
              <a:rPr sz="2400" spc="-4" dirty="0">
                <a:solidFill>
                  <a:srgbClr val="CC0099"/>
                </a:solidFill>
                <a:latin typeface="Times New Roman"/>
                <a:cs typeface="Times New Roman"/>
              </a:rPr>
              <a:t>t</a:t>
            </a:r>
            <a:r>
              <a:rPr sz="2400" dirty="0">
                <a:solidFill>
                  <a:srgbClr val="CC0099"/>
                </a:solidFill>
                <a:latin typeface="Times New Roman"/>
                <a:cs typeface="Times New Roman"/>
              </a:rPr>
              <a:t>u</a:t>
            </a:r>
            <a:r>
              <a:rPr sz="2400" spc="4" dirty="0">
                <a:solidFill>
                  <a:srgbClr val="CC0099"/>
                </a:solidFill>
                <a:latin typeface="Times New Roman"/>
                <a:cs typeface="Times New Roman"/>
              </a:rPr>
              <a:t>r</a:t>
            </a:r>
            <a:r>
              <a:rPr sz="2400" dirty="0">
                <a:solidFill>
                  <a:srgbClr val="CC0099"/>
                </a:solidFill>
                <a:latin typeface="Times New Roman"/>
                <a:cs typeface="Times New Roman"/>
              </a:rPr>
              <a:t>e</a:t>
            </a:r>
            <a:r>
              <a:rPr sz="2400" spc="-39" dirty="0">
                <a:solidFill>
                  <a:srgbClr val="CC0099"/>
                </a:solidFill>
                <a:latin typeface="Times New Roman"/>
                <a:cs typeface="Times New Roman"/>
              </a:rPr>
              <a:t> </a:t>
            </a:r>
            <a:r>
              <a:rPr sz="2400" spc="-19" dirty="0">
                <a:latin typeface="Times New Roman"/>
                <a:cs typeface="Times New Roman"/>
              </a:rPr>
              <a:t>m</a:t>
            </a:r>
            <a:r>
              <a:rPr sz="2400" spc="4" dirty="0">
                <a:latin typeface="Times New Roman"/>
                <a:cs typeface="Times New Roman"/>
              </a:rPr>
              <a:t>a</a:t>
            </a:r>
            <a:r>
              <a:rPr sz="2400" dirty="0">
                <a:latin typeface="Times New Roman"/>
                <a:cs typeface="Times New Roman"/>
              </a:rPr>
              <a:t>y</a:t>
            </a:r>
            <a:r>
              <a:rPr sz="2400" spc="-11" dirty="0">
                <a:latin typeface="Times New Roman"/>
                <a:cs typeface="Times New Roman"/>
              </a:rPr>
              <a:t> </a:t>
            </a:r>
            <a:r>
              <a:rPr sz="2400" dirty="0">
                <a:latin typeface="Times New Roman"/>
                <a:cs typeface="Times New Roman"/>
              </a:rPr>
              <a:t>be</a:t>
            </a:r>
            <a:r>
              <a:rPr sz="2400" spc="-21" dirty="0">
                <a:latin typeface="Times New Roman"/>
                <a:cs typeface="Times New Roman"/>
              </a:rPr>
              <a:t> </a:t>
            </a:r>
            <a:r>
              <a:rPr sz="2400" dirty="0">
                <a:latin typeface="Times New Roman"/>
                <a:cs typeface="Times New Roman"/>
              </a:rPr>
              <a:t>u</a:t>
            </a:r>
            <a:r>
              <a:rPr sz="2400" spc="-4" dirty="0">
                <a:latin typeface="Times New Roman"/>
                <a:cs typeface="Times New Roman"/>
              </a:rPr>
              <a:t>t</a:t>
            </a:r>
            <a:r>
              <a:rPr sz="2400" spc="4" dirty="0">
                <a:latin typeface="Times New Roman"/>
                <a:cs typeface="Times New Roman"/>
              </a:rPr>
              <a:t>i</a:t>
            </a:r>
            <a:r>
              <a:rPr sz="2400" spc="-4" dirty="0">
                <a:latin typeface="Times New Roman"/>
                <a:cs typeface="Times New Roman"/>
              </a:rPr>
              <a:t>li</a:t>
            </a:r>
            <a:r>
              <a:rPr sz="2400" spc="4" dirty="0">
                <a:latin typeface="Times New Roman"/>
                <a:cs typeface="Times New Roman"/>
              </a:rPr>
              <a:t>ze</a:t>
            </a:r>
            <a:r>
              <a:rPr sz="2400" dirty="0">
                <a:latin typeface="Times New Roman"/>
                <a:cs typeface="Times New Roman"/>
              </a:rPr>
              <a:t>d, </a:t>
            </a:r>
            <a:r>
              <a:rPr sz="2400" dirty="0">
                <a:solidFill>
                  <a:srgbClr val="CC0099"/>
                </a:solidFill>
                <a:latin typeface="Times New Roman"/>
                <a:cs typeface="Times New Roman"/>
              </a:rPr>
              <a:t>ho</a:t>
            </a:r>
            <a:r>
              <a:rPr sz="2400" spc="4" dirty="0">
                <a:solidFill>
                  <a:srgbClr val="CC0099"/>
                </a:solidFill>
                <a:latin typeface="Times New Roman"/>
                <a:cs typeface="Times New Roman"/>
              </a:rPr>
              <a:t>l</a:t>
            </a:r>
            <a:r>
              <a:rPr sz="2400" spc="-9" dirty="0">
                <a:solidFill>
                  <a:srgbClr val="CC0099"/>
                </a:solidFill>
                <a:latin typeface="Times New Roman"/>
                <a:cs typeface="Times New Roman"/>
              </a:rPr>
              <a:t>d</a:t>
            </a:r>
            <a:r>
              <a:rPr sz="2400" spc="4" dirty="0">
                <a:solidFill>
                  <a:srgbClr val="CC0099"/>
                </a:solidFill>
                <a:latin typeface="Times New Roman"/>
                <a:cs typeface="Times New Roman"/>
              </a:rPr>
              <a:t>i</a:t>
            </a:r>
            <a:r>
              <a:rPr sz="2400" dirty="0">
                <a:solidFill>
                  <a:srgbClr val="CC0099"/>
                </a:solidFill>
                <a:latin typeface="Times New Roman"/>
                <a:cs typeface="Times New Roman"/>
              </a:rPr>
              <a:t>ng</a:t>
            </a:r>
            <a:r>
              <a:rPr sz="2400" spc="-59" dirty="0">
                <a:solidFill>
                  <a:srgbClr val="CC0099"/>
                </a:solidFill>
                <a:latin typeface="Times New Roman"/>
                <a:cs typeface="Times New Roman"/>
              </a:rPr>
              <a:t> </a:t>
            </a:r>
            <a:r>
              <a:rPr sz="2400" spc="-4" dirty="0">
                <a:solidFill>
                  <a:srgbClr val="CC0099"/>
                </a:solidFill>
                <a:latin typeface="Times New Roman"/>
                <a:cs typeface="Times New Roman"/>
              </a:rPr>
              <a:t>t</a:t>
            </a:r>
            <a:r>
              <a:rPr sz="2400" spc="4" dirty="0">
                <a:solidFill>
                  <a:srgbClr val="CC0099"/>
                </a:solidFill>
                <a:latin typeface="Times New Roman"/>
                <a:cs typeface="Times New Roman"/>
              </a:rPr>
              <a:t>i</a:t>
            </a:r>
            <a:r>
              <a:rPr sz="2400" spc="-19" dirty="0">
                <a:solidFill>
                  <a:srgbClr val="CC0099"/>
                </a:solidFill>
                <a:latin typeface="Times New Roman"/>
                <a:cs typeface="Times New Roman"/>
              </a:rPr>
              <a:t>m</a:t>
            </a:r>
            <a:r>
              <a:rPr sz="2400" dirty="0">
                <a:solidFill>
                  <a:srgbClr val="CC0099"/>
                </a:solidFill>
                <a:latin typeface="Times New Roman"/>
                <a:cs typeface="Times New Roman"/>
              </a:rPr>
              <a:t>e </a:t>
            </a:r>
            <a:r>
              <a:rPr sz="2400" spc="4" dirty="0">
                <a:latin typeface="Times New Roman"/>
                <a:cs typeface="Times New Roman"/>
              </a:rPr>
              <a:t>a</a:t>
            </a:r>
            <a:r>
              <a:rPr sz="2400" dirty="0">
                <a:latin typeface="Times New Roman"/>
                <a:cs typeface="Times New Roman"/>
              </a:rPr>
              <a:t>nd</a:t>
            </a:r>
            <a:r>
              <a:rPr sz="2400" spc="-23" dirty="0">
                <a:latin typeface="Times New Roman"/>
                <a:cs typeface="Times New Roman"/>
              </a:rPr>
              <a:t> </a:t>
            </a:r>
            <a:r>
              <a:rPr sz="2400" dirty="0">
                <a:latin typeface="Times New Roman"/>
                <a:cs typeface="Times New Roman"/>
              </a:rPr>
              <a:t>nu</a:t>
            </a:r>
            <a:r>
              <a:rPr sz="2400" spc="-4" dirty="0">
                <a:latin typeface="Times New Roman"/>
                <a:cs typeface="Times New Roman"/>
              </a:rPr>
              <a:t>t</a:t>
            </a:r>
            <a:r>
              <a:rPr sz="2400" spc="4" dirty="0">
                <a:latin typeface="Times New Roman"/>
                <a:cs typeface="Times New Roman"/>
              </a:rPr>
              <a:t>r</a:t>
            </a:r>
            <a:r>
              <a:rPr sz="2400" spc="-4" dirty="0">
                <a:latin typeface="Times New Roman"/>
                <a:cs typeface="Times New Roman"/>
              </a:rPr>
              <a:t>i</a:t>
            </a:r>
            <a:r>
              <a:rPr sz="2400" spc="4" dirty="0">
                <a:latin typeface="Times New Roman"/>
                <a:cs typeface="Times New Roman"/>
              </a:rPr>
              <a:t>e</a:t>
            </a:r>
            <a:r>
              <a:rPr sz="2400" spc="-9" dirty="0">
                <a:latin typeface="Times New Roman"/>
                <a:cs typeface="Times New Roman"/>
              </a:rPr>
              <a:t>n</a:t>
            </a:r>
            <a:r>
              <a:rPr sz="2400" dirty="0">
                <a:latin typeface="Times New Roman"/>
                <a:cs typeface="Times New Roman"/>
              </a:rPr>
              <a:t>t</a:t>
            </a:r>
            <a:r>
              <a:rPr sz="2400" spc="-48" dirty="0">
                <a:latin typeface="Times New Roman"/>
                <a:cs typeface="Times New Roman"/>
              </a:rPr>
              <a:t> </a:t>
            </a:r>
            <a:r>
              <a:rPr sz="2400" dirty="0">
                <a:latin typeface="Times New Roman"/>
                <a:cs typeface="Times New Roman"/>
              </a:rPr>
              <a:t>d</a:t>
            </a:r>
            <a:r>
              <a:rPr sz="2400" spc="4" dirty="0">
                <a:latin typeface="Times New Roman"/>
                <a:cs typeface="Times New Roman"/>
              </a:rPr>
              <a:t>e</a:t>
            </a:r>
            <a:r>
              <a:rPr sz="2400" dirty="0">
                <a:latin typeface="Times New Roman"/>
                <a:cs typeface="Times New Roman"/>
              </a:rPr>
              <a:t>g</a:t>
            </a:r>
            <a:r>
              <a:rPr sz="2400" spc="4" dirty="0">
                <a:latin typeface="Times New Roman"/>
                <a:cs typeface="Times New Roman"/>
              </a:rPr>
              <a:t>ra</a:t>
            </a:r>
            <a:r>
              <a:rPr sz="2400" spc="-9" dirty="0">
                <a:latin typeface="Times New Roman"/>
                <a:cs typeface="Times New Roman"/>
              </a:rPr>
              <a:t>da</a:t>
            </a:r>
            <a:r>
              <a:rPr sz="2400" spc="4" dirty="0">
                <a:latin typeface="Times New Roman"/>
                <a:cs typeface="Times New Roman"/>
              </a:rPr>
              <a:t>ti</a:t>
            </a:r>
            <a:r>
              <a:rPr sz="2400" dirty="0">
                <a:latin typeface="Times New Roman"/>
                <a:cs typeface="Times New Roman"/>
              </a:rPr>
              <a:t>on</a:t>
            </a:r>
          </a:p>
        </p:txBody>
      </p:sp>
      <p:sp>
        <p:nvSpPr>
          <p:cNvPr id="14" name="object 14"/>
          <p:cNvSpPr txBox="1"/>
          <p:nvPr/>
        </p:nvSpPr>
        <p:spPr>
          <a:xfrm>
            <a:off x="6825533" y="2194201"/>
            <a:ext cx="1136379" cy="330199"/>
          </a:xfrm>
          <a:prstGeom prst="rect">
            <a:avLst/>
          </a:prstGeom>
        </p:spPr>
        <p:txBody>
          <a:bodyPr wrap="square" lIns="0" tIns="0" rIns="0" bIns="0" rtlCol="0">
            <a:noAutofit/>
          </a:bodyPr>
          <a:lstStyle/>
          <a:p>
            <a:pPr marL="12697">
              <a:lnSpc>
                <a:spcPts val="2550"/>
              </a:lnSpc>
              <a:spcBef>
                <a:spcPts val="127"/>
              </a:spcBef>
            </a:pPr>
            <a:r>
              <a:rPr sz="2400" spc="-4" dirty="0">
                <a:solidFill>
                  <a:srgbClr val="CC0099"/>
                </a:solidFill>
                <a:latin typeface="Times New Roman"/>
                <a:cs typeface="Times New Roman"/>
              </a:rPr>
              <a:t>r</a:t>
            </a:r>
            <a:r>
              <a:rPr sz="2400" spc="4" dirty="0">
                <a:solidFill>
                  <a:srgbClr val="CC0099"/>
                </a:solidFill>
                <a:latin typeface="Times New Roman"/>
                <a:cs typeface="Times New Roman"/>
              </a:rPr>
              <a:t>e</a:t>
            </a:r>
            <a:r>
              <a:rPr sz="2400" spc="-9" dirty="0">
                <a:solidFill>
                  <a:srgbClr val="CC0099"/>
                </a:solidFill>
                <a:latin typeface="Times New Roman"/>
                <a:cs typeface="Times New Roman"/>
              </a:rPr>
              <a:t>d</a:t>
            </a:r>
            <a:r>
              <a:rPr sz="2400" dirty="0">
                <a:solidFill>
                  <a:srgbClr val="CC0099"/>
                </a:solidFill>
                <a:latin typeface="Times New Roman"/>
                <a:cs typeface="Times New Roman"/>
              </a:rPr>
              <a:t>u</a:t>
            </a:r>
            <a:r>
              <a:rPr sz="2400" spc="4" dirty="0">
                <a:solidFill>
                  <a:srgbClr val="CC0099"/>
                </a:solidFill>
                <a:latin typeface="Times New Roman"/>
                <a:cs typeface="Times New Roman"/>
              </a:rPr>
              <a:t>ci</a:t>
            </a:r>
            <a:r>
              <a:rPr sz="2400" dirty="0">
                <a:solidFill>
                  <a:srgbClr val="CC0099"/>
                </a:solidFill>
                <a:latin typeface="Times New Roman"/>
                <a:cs typeface="Times New Roman"/>
              </a:rPr>
              <a:t>ng</a:t>
            </a:r>
            <a:endParaRPr sz="2400">
              <a:latin typeface="Times New Roman"/>
              <a:cs typeface="Times New Roman"/>
            </a:endParaRPr>
          </a:p>
        </p:txBody>
      </p:sp>
      <p:sp>
        <p:nvSpPr>
          <p:cNvPr id="13" name="object 13"/>
          <p:cNvSpPr txBox="1"/>
          <p:nvPr/>
        </p:nvSpPr>
        <p:spPr>
          <a:xfrm>
            <a:off x="1273555" y="2997300"/>
            <a:ext cx="6471602" cy="1279651"/>
          </a:xfrm>
          <a:prstGeom prst="rect">
            <a:avLst/>
          </a:prstGeom>
        </p:spPr>
        <p:txBody>
          <a:bodyPr wrap="square" lIns="0" tIns="0" rIns="0" bIns="0" rtlCol="0">
            <a:noAutofit/>
          </a:bodyPr>
          <a:lstStyle/>
          <a:p>
            <a:pPr marL="12697" marR="45658">
              <a:lnSpc>
                <a:spcPts val="2550"/>
              </a:lnSpc>
              <a:spcBef>
                <a:spcPts val="127"/>
              </a:spcBef>
            </a:pPr>
            <a:r>
              <a:rPr sz="2400" dirty="0">
                <a:latin typeface="Times New Roman"/>
                <a:cs typeface="Times New Roman"/>
              </a:rPr>
              <a:t>-</a:t>
            </a:r>
            <a:r>
              <a:rPr sz="2400" spc="-7" dirty="0">
                <a:latin typeface="Times New Roman"/>
                <a:cs typeface="Times New Roman"/>
              </a:rPr>
              <a:t> </a:t>
            </a:r>
            <a:r>
              <a:rPr sz="2400" spc="4" dirty="0">
                <a:latin typeface="Times New Roman"/>
                <a:cs typeface="Times New Roman"/>
              </a:rPr>
              <a:t>‘</a:t>
            </a:r>
            <a:r>
              <a:rPr sz="2400" dirty="0">
                <a:latin typeface="Times New Roman"/>
                <a:cs typeface="Times New Roman"/>
              </a:rPr>
              <a:t>h</a:t>
            </a:r>
            <a:r>
              <a:rPr sz="2400" spc="-9" dirty="0">
                <a:latin typeface="Times New Roman"/>
                <a:cs typeface="Times New Roman"/>
              </a:rPr>
              <a:t>e</a:t>
            </a:r>
            <a:r>
              <a:rPr sz="2400" spc="4" dirty="0">
                <a:latin typeface="Times New Roman"/>
                <a:cs typeface="Times New Roman"/>
              </a:rPr>
              <a:t>a</a:t>
            </a:r>
            <a:r>
              <a:rPr sz="2400" spc="-4" dirty="0">
                <a:latin typeface="Times New Roman"/>
                <a:cs typeface="Times New Roman"/>
              </a:rPr>
              <a:t>t</a:t>
            </a:r>
            <a:r>
              <a:rPr sz="2400" spc="4" dirty="0">
                <a:latin typeface="Times New Roman"/>
                <a:cs typeface="Times New Roman"/>
              </a:rPr>
              <a:t>i</a:t>
            </a:r>
            <a:r>
              <a:rPr sz="2400" dirty="0">
                <a:latin typeface="Times New Roman"/>
                <a:cs typeface="Times New Roman"/>
              </a:rPr>
              <a:t>ng</a:t>
            </a:r>
            <a:r>
              <a:rPr sz="2400" spc="-43" dirty="0">
                <a:latin typeface="Times New Roman"/>
                <a:cs typeface="Times New Roman"/>
              </a:rPr>
              <a:t> </a:t>
            </a:r>
            <a:r>
              <a:rPr sz="2400" dirty="0">
                <a:latin typeface="Times New Roman"/>
                <a:cs typeface="Times New Roman"/>
              </a:rPr>
              <a:t>u</a:t>
            </a:r>
            <a:r>
              <a:rPr sz="2400" spc="-9" dirty="0">
                <a:latin typeface="Times New Roman"/>
                <a:cs typeface="Times New Roman"/>
              </a:rPr>
              <a:t>p</a:t>
            </a:r>
            <a:r>
              <a:rPr sz="2400" dirty="0">
                <a:latin typeface="Times New Roman"/>
                <a:cs typeface="Times New Roman"/>
              </a:rPr>
              <a:t>’</a:t>
            </a:r>
            <a:r>
              <a:rPr sz="2400" spc="-31" dirty="0">
                <a:latin typeface="Times New Roman"/>
                <a:cs typeface="Times New Roman"/>
              </a:rPr>
              <a:t> </a:t>
            </a:r>
            <a:r>
              <a:rPr sz="2400" spc="4" dirty="0">
                <a:latin typeface="Times New Roman"/>
                <a:cs typeface="Times New Roman"/>
              </a:rPr>
              <a:t>a</a:t>
            </a:r>
            <a:r>
              <a:rPr sz="2400" dirty="0">
                <a:latin typeface="Times New Roman"/>
                <a:cs typeface="Times New Roman"/>
              </a:rPr>
              <a:t>nd</a:t>
            </a:r>
            <a:r>
              <a:rPr sz="2400" spc="-23" dirty="0">
                <a:latin typeface="Times New Roman"/>
                <a:cs typeface="Times New Roman"/>
              </a:rPr>
              <a:t> </a:t>
            </a:r>
            <a:r>
              <a:rPr sz="2400" spc="-4" dirty="0">
                <a:latin typeface="Times New Roman"/>
                <a:cs typeface="Times New Roman"/>
              </a:rPr>
              <a:t>‘</a:t>
            </a:r>
            <a:r>
              <a:rPr sz="2400" spc="4" dirty="0">
                <a:latin typeface="Times New Roman"/>
                <a:cs typeface="Times New Roman"/>
              </a:rPr>
              <a:t>c</a:t>
            </a:r>
            <a:r>
              <a:rPr sz="2400" dirty="0">
                <a:latin typeface="Times New Roman"/>
                <a:cs typeface="Times New Roman"/>
              </a:rPr>
              <a:t>oo</a:t>
            </a:r>
            <a:r>
              <a:rPr sz="2400" spc="-4" dirty="0">
                <a:latin typeface="Times New Roman"/>
                <a:cs typeface="Times New Roman"/>
              </a:rPr>
              <a:t>l</a:t>
            </a:r>
            <a:r>
              <a:rPr sz="2400" spc="4" dirty="0">
                <a:latin typeface="Times New Roman"/>
                <a:cs typeface="Times New Roman"/>
              </a:rPr>
              <a:t>i</a:t>
            </a:r>
            <a:r>
              <a:rPr sz="2400" spc="-9" dirty="0">
                <a:latin typeface="Times New Roman"/>
                <a:cs typeface="Times New Roman"/>
              </a:rPr>
              <a:t>n</a:t>
            </a:r>
            <a:r>
              <a:rPr sz="2400" dirty="0">
                <a:latin typeface="Times New Roman"/>
                <a:cs typeface="Times New Roman"/>
              </a:rPr>
              <a:t>g</a:t>
            </a:r>
            <a:r>
              <a:rPr sz="2400" spc="-55" dirty="0">
                <a:latin typeface="Times New Roman"/>
                <a:cs typeface="Times New Roman"/>
              </a:rPr>
              <a:t> </a:t>
            </a:r>
            <a:r>
              <a:rPr sz="2400" dirty="0">
                <a:latin typeface="Times New Roman"/>
                <a:cs typeface="Times New Roman"/>
              </a:rPr>
              <a:t>do</a:t>
            </a:r>
            <a:r>
              <a:rPr sz="2400" spc="-4" dirty="0">
                <a:latin typeface="Times New Roman"/>
                <a:cs typeface="Times New Roman"/>
              </a:rPr>
              <a:t>w</a:t>
            </a:r>
            <a:r>
              <a:rPr sz="2400" dirty="0">
                <a:latin typeface="Times New Roman"/>
                <a:cs typeface="Times New Roman"/>
              </a:rPr>
              <a:t>n’</a:t>
            </a:r>
            <a:r>
              <a:rPr sz="2400" spc="-61" dirty="0">
                <a:latin typeface="Times New Roman"/>
                <a:cs typeface="Times New Roman"/>
              </a:rPr>
              <a:t> </a:t>
            </a:r>
            <a:r>
              <a:rPr sz="2400" dirty="0">
                <a:latin typeface="Times New Roman"/>
                <a:cs typeface="Times New Roman"/>
              </a:rPr>
              <a:t>p</a:t>
            </a:r>
            <a:r>
              <a:rPr sz="2400" spc="4" dirty="0">
                <a:latin typeface="Times New Roman"/>
                <a:cs typeface="Times New Roman"/>
              </a:rPr>
              <a:t>er</a:t>
            </a:r>
            <a:r>
              <a:rPr sz="2400" spc="-4" dirty="0">
                <a:latin typeface="Times New Roman"/>
                <a:cs typeface="Times New Roman"/>
              </a:rPr>
              <a:t>i</a:t>
            </a:r>
            <a:r>
              <a:rPr sz="2400" dirty="0">
                <a:latin typeface="Times New Roman"/>
                <a:cs typeface="Times New Roman"/>
              </a:rPr>
              <a:t>ods</a:t>
            </a:r>
            <a:r>
              <a:rPr sz="2400" spc="-53" dirty="0">
                <a:latin typeface="Times New Roman"/>
                <a:cs typeface="Times New Roman"/>
              </a:rPr>
              <a:t> </a:t>
            </a:r>
            <a:r>
              <a:rPr sz="2400" spc="4" dirty="0">
                <a:latin typeface="Times New Roman"/>
                <a:cs typeface="Times New Roman"/>
              </a:rPr>
              <a:t>ar</a:t>
            </a:r>
            <a:r>
              <a:rPr sz="2400" dirty="0">
                <a:latin typeface="Times New Roman"/>
                <a:cs typeface="Times New Roman"/>
              </a:rPr>
              <a:t>e</a:t>
            </a:r>
            <a:r>
              <a:rPr sz="2400" spc="-7" dirty="0">
                <a:latin typeface="Times New Roman"/>
                <a:cs typeface="Times New Roman"/>
              </a:rPr>
              <a:t> </a:t>
            </a:r>
            <a:r>
              <a:rPr sz="2400" spc="-9" dirty="0">
                <a:latin typeface="Times New Roman"/>
                <a:cs typeface="Times New Roman"/>
              </a:rPr>
              <a:t>v</a:t>
            </a:r>
            <a:r>
              <a:rPr sz="2400" spc="4" dirty="0">
                <a:latin typeface="Times New Roman"/>
                <a:cs typeface="Times New Roman"/>
              </a:rPr>
              <a:t>er</a:t>
            </a:r>
            <a:r>
              <a:rPr sz="2400" dirty="0">
                <a:latin typeface="Times New Roman"/>
                <a:cs typeface="Times New Roman"/>
              </a:rPr>
              <a:t>y</a:t>
            </a:r>
          </a:p>
          <a:p>
            <a:pPr marL="240976" marR="45658">
              <a:lnSpc>
                <a:spcPct val="95825"/>
              </a:lnSpc>
            </a:pPr>
            <a:r>
              <a:rPr sz="2400" spc="4" dirty="0">
                <a:latin typeface="Times New Roman"/>
                <a:cs typeface="Times New Roman"/>
              </a:rPr>
              <a:t>s</a:t>
            </a:r>
            <a:r>
              <a:rPr sz="2400" spc="-19" dirty="0">
                <a:latin typeface="Times New Roman"/>
                <a:cs typeface="Times New Roman"/>
              </a:rPr>
              <a:t>m</a:t>
            </a:r>
            <a:r>
              <a:rPr sz="2400" spc="4" dirty="0">
                <a:latin typeface="Times New Roman"/>
                <a:cs typeface="Times New Roman"/>
              </a:rPr>
              <a:t>al</a:t>
            </a:r>
            <a:r>
              <a:rPr sz="2400" dirty="0">
                <a:latin typeface="Times New Roman"/>
                <a:cs typeface="Times New Roman"/>
              </a:rPr>
              <a:t>l</a:t>
            </a:r>
            <a:r>
              <a:rPr sz="2400" spc="-9" dirty="0">
                <a:latin typeface="Times New Roman"/>
                <a:cs typeface="Times New Roman"/>
              </a:rPr>
              <a:t> </a:t>
            </a:r>
            <a:r>
              <a:rPr sz="2400" dirty="0">
                <a:latin typeface="Times New Roman"/>
                <a:cs typeface="Times New Roman"/>
              </a:rPr>
              <a:t>–</a:t>
            </a:r>
            <a:r>
              <a:rPr sz="2400" spc="-11" dirty="0">
                <a:latin typeface="Times New Roman"/>
                <a:cs typeface="Times New Roman"/>
              </a:rPr>
              <a:t> </a:t>
            </a:r>
            <a:r>
              <a:rPr sz="2400" dirty="0">
                <a:latin typeface="Times New Roman"/>
                <a:cs typeface="Times New Roman"/>
              </a:rPr>
              <a:t>n</a:t>
            </a:r>
            <a:r>
              <a:rPr sz="2400" spc="-9" dirty="0">
                <a:latin typeface="Times New Roman"/>
                <a:cs typeface="Times New Roman"/>
              </a:rPr>
              <a:t>ea</a:t>
            </a:r>
            <a:r>
              <a:rPr sz="2400" spc="4" dirty="0">
                <a:latin typeface="Times New Roman"/>
                <a:cs typeface="Times New Roman"/>
              </a:rPr>
              <a:t>rl</a:t>
            </a:r>
            <a:r>
              <a:rPr sz="2400" dirty="0">
                <a:latin typeface="Times New Roman"/>
                <a:cs typeface="Times New Roman"/>
              </a:rPr>
              <a:t>y</a:t>
            </a:r>
            <a:r>
              <a:rPr sz="2400" spc="-31" dirty="0">
                <a:latin typeface="Times New Roman"/>
                <a:cs typeface="Times New Roman"/>
              </a:rPr>
              <a:t> </a:t>
            </a:r>
            <a:r>
              <a:rPr sz="2400" spc="-9" dirty="0">
                <a:latin typeface="Times New Roman"/>
                <a:cs typeface="Times New Roman"/>
              </a:rPr>
              <a:t>n</a:t>
            </a:r>
            <a:r>
              <a:rPr sz="2400" spc="4" dirty="0">
                <a:latin typeface="Times New Roman"/>
                <a:cs typeface="Times New Roman"/>
              </a:rPr>
              <a:t>e</a:t>
            </a:r>
            <a:r>
              <a:rPr sz="2400" dirty="0">
                <a:latin typeface="Times New Roman"/>
                <a:cs typeface="Times New Roman"/>
              </a:rPr>
              <a:t>g</a:t>
            </a:r>
            <a:r>
              <a:rPr sz="2400" spc="-4" dirty="0">
                <a:latin typeface="Times New Roman"/>
                <a:cs typeface="Times New Roman"/>
              </a:rPr>
              <a:t>l</a:t>
            </a:r>
            <a:r>
              <a:rPr sz="2400" spc="4" dirty="0">
                <a:latin typeface="Times New Roman"/>
                <a:cs typeface="Times New Roman"/>
              </a:rPr>
              <a:t>i</a:t>
            </a:r>
            <a:r>
              <a:rPr sz="2400" spc="-9" dirty="0">
                <a:latin typeface="Times New Roman"/>
                <a:cs typeface="Times New Roman"/>
              </a:rPr>
              <a:t>g</a:t>
            </a:r>
            <a:r>
              <a:rPr sz="2400" spc="4" dirty="0">
                <a:latin typeface="Times New Roman"/>
                <a:cs typeface="Times New Roman"/>
              </a:rPr>
              <a:t>i</a:t>
            </a:r>
            <a:r>
              <a:rPr sz="2400" spc="-9" dirty="0">
                <a:latin typeface="Times New Roman"/>
                <a:cs typeface="Times New Roman"/>
              </a:rPr>
              <a:t>b</a:t>
            </a:r>
            <a:r>
              <a:rPr sz="2400" spc="-4" dirty="0">
                <a:latin typeface="Times New Roman"/>
                <a:cs typeface="Times New Roman"/>
              </a:rPr>
              <a:t>l</a:t>
            </a:r>
            <a:r>
              <a:rPr sz="2400" dirty="0">
                <a:latin typeface="Times New Roman"/>
                <a:cs typeface="Times New Roman"/>
              </a:rPr>
              <a:t>e</a:t>
            </a:r>
          </a:p>
          <a:p>
            <a:pPr marL="12697">
              <a:lnSpc>
                <a:spcPct val="95825"/>
              </a:lnSpc>
              <a:spcBef>
                <a:spcPts val="1836"/>
              </a:spcBef>
            </a:pPr>
            <a:r>
              <a:rPr sz="2400" b="1" spc="4" dirty="0">
                <a:solidFill>
                  <a:srgbClr val="F51852"/>
                </a:solidFill>
                <a:latin typeface="Times New Roman"/>
                <a:cs typeface="Times New Roman"/>
              </a:rPr>
              <a:t>He</a:t>
            </a:r>
            <a:r>
              <a:rPr sz="2400" b="1" spc="-9" dirty="0">
                <a:solidFill>
                  <a:srgbClr val="F51852"/>
                </a:solidFill>
                <a:latin typeface="Times New Roman"/>
                <a:cs typeface="Times New Roman"/>
              </a:rPr>
              <a:t>a</a:t>
            </a:r>
            <a:r>
              <a:rPr sz="2400" b="1" spc="4" dirty="0">
                <a:solidFill>
                  <a:srgbClr val="F51852"/>
                </a:solidFill>
                <a:latin typeface="Times New Roman"/>
                <a:cs typeface="Times New Roman"/>
              </a:rPr>
              <a:t>ti</a:t>
            </a:r>
            <a:r>
              <a:rPr sz="2400" b="1" dirty="0">
                <a:solidFill>
                  <a:srgbClr val="F51852"/>
                </a:solidFill>
                <a:latin typeface="Times New Roman"/>
                <a:cs typeface="Times New Roman"/>
              </a:rPr>
              <a:t>n</a:t>
            </a:r>
            <a:r>
              <a:rPr sz="2400" b="1" spc="-9" dirty="0">
                <a:solidFill>
                  <a:srgbClr val="F51852"/>
                </a:solidFill>
                <a:latin typeface="Times New Roman"/>
                <a:cs typeface="Times New Roman"/>
              </a:rPr>
              <a:t>g</a:t>
            </a:r>
            <a:r>
              <a:rPr sz="2400" dirty="0">
                <a:latin typeface="Times New Roman"/>
                <a:cs typeface="Times New Roman"/>
              </a:rPr>
              <a:t>:</a:t>
            </a:r>
            <a:r>
              <a:rPr sz="2400" spc="-50" dirty="0">
                <a:latin typeface="Times New Roman"/>
                <a:cs typeface="Times New Roman"/>
              </a:rPr>
              <a:t> </a:t>
            </a:r>
            <a:r>
              <a:rPr sz="2400" spc="4" dirty="0">
                <a:latin typeface="Times New Roman"/>
                <a:cs typeface="Times New Roman"/>
              </a:rPr>
              <a:t>t</a:t>
            </a:r>
            <a:r>
              <a:rPr sz="2400" spc="-4" dirty="0">
                <a:latin typeface="Times New Roman"/>
                <a:cs typeface="Times New Roman"/>
              </a:rPr>
              <a:t>w</a:t>
            </a:r>
            <a:r>
              <a:rPr sz="2400" dirty="0">
                <a:latin typeface="Times New Roman"/>
                <a:cs typeface="Times New Roman"/>
              </a:rPr>
              <a:t>o</a:t>
            </a:r>
            <a:r>
              <a:rPr sz="2400" spc="-29" dirty="0">
                <a:latin typeface="Times New Roman"/>
                <a:cs typeface="Times New Roman"/>
              </a:rPr>
              <a:t> </a:t>
            </a:r>
            <a:r>
              <a:rPr sz="2400" spc="4" dirty="0">
                <a:latin typeface="Times New Roman"/>
                <a:cs typeface="Times New Roman"/>
              </a:rPr>
              <a:t>se</a:t>
            </a:r>
            <a:r>
              <a:rPr sz="2400" dirty="0">
                <a:latin typeface="Times New Roman"/>
                <a:cs typeface="Times New Roman"/>
              </a:rPr>
              <a:t>qu</a:t>
            </a:r>
            <a:r>
              <a:rPr sz="2400" spc="4" dirty="0">
                <a:latin typeface="Times New Roman"/>
                <a:cs typeface="Times New Roman"/>
              </a:rPr>
              <a:t>e</a:t>
            </a:r>
            <a:r>
              <a:rPr sz="2400" spc="-9" dirty="0">
                <a:latin typeface="Times New Roman"/>
                <a:cs typeface="Times New Roman"/>
              </a:rPr>
              <a:t>n</a:t>
            </a:r>
            <a:r>
              <a:rPr sz="2400" spc="4" dirty="0">
                <a:latin typeface="Times New Roman"/>
                <a:cs typeface="Times New Roman"/>
              </a:rPr>
              <a:t>t</a:t>
            </a:r>
            <a:r>
              <a:rPr sz="2400" spc="-4" dirty="0">
                <a:latin typeface="Times New Roman"/>
                <a:cs typeface="Times New Roman"/>
              </a:rPr>
              <a:t>i</a:t>
            </a:r>
            <a:r>
              <a:rPr sz="2400" spc="-9" dirty="0">
                <a:latin typeface="Times New Roman"/>
                <a:cs typeface="Times New Roman"/>
              </a:rPr>
              <a:t>a</a:t>
            </a:r>
            <a:r>
              <a:rPr sz="2400" dirty="0">
                <a:latin typeface="Times New Roman"/>
                <a:cs typeface="Times New Roman"/>
              </a:rPr>
              <a:t>l</a:t>
            </a:r>
            <a:r>
              <a:rPr sz="2400" spc="-50" dirty="0">
                <a:latin typeface="Times New Roman"/>
                <a:cs typeface="Times New Roman"/>
              </a:rPr>
              <a:t> </a:t>
            </a:r>
            <a:r>
              <a:rPr sz="2400" u="heavy" spc="4" dirty="0">
                <a:latin typeface="Times New Roman"/>
                <a:cs typeface="Times New Roman"/>
              </a:rPr>
              <a:t>c</a:t>
            </a:r>
            <a:r>
              <a:rPr sz="2400" u="heavy" dirty="0">
                <a:latin typeface="Times New Roman"/>
                <a:cs typeface="Times New Roman"/>
              </a:rPr>
              <a:t>on</a:t>
            </a:r>
            <a:r>
              <a:rPr sz="2400" u="heavy" spc="-4" dirty="0">
                <a:latin typeface="Times New Roman"/>
                <a:cs typeface="Times New Roman"/>
              </a:rPr>
              <a:t>t</a:t>
            </a:r>
            <a:r>
              <a:rPr sz="2400" u="heavy" spc="4" dirty="0">
                <a:latin typeface="Times New Roman"/>
                <a:cs typeface="Times New Roman"/>
              </a:rPr>
              <a:t>i</a:t>
            </a:r>
            <a:r>
              <a:rPr sz="2400" u="heavy" dirty="0">
                <a:latin typeface="Times New Roman"/>
                <a:cs typeface="Times New Roman"/>
              </a:rPr>
              <a:t>nuous</a:t>
            </a:r>
            <a:r>
              <a:rPr sz="2400" u="heavy" spc="-97" dirty="0">
                <a:latin typeface="Times New Roman"/>
                <a:cs typeface="Times New Roman"/>
              </a:rPr>
              <a:t> </a:t>
            </a:r>
            <a:r>
              <a:rPr sz="2400" u="heavy" dirty="0">
                <a:latin typeface="Times New Roman"/>
                <a:cs typeface="Times New Roman"/>
              </a:rPr>
              <a:t>h</a:t>
            </a:r>
            <a:r>
              <a:rPr sz="2400" u="heavy" spc="4" dirty="0">
                <a:latin typeface="Times New Roman"/>
                <a:cs typeface="Times New Roman"/>
              </a:rPr>
              <a:t>e</a:t>
            </a:r>
            <a:r>
              <a:rPr sz="2400" u="heavy" spc="-9" dirty="0">
                <a:latin typeface="Times New Roman"/>
                <a:cs typeface="Times New Roman"/>
              </a:rPr>
              <a:t>a</a:t>
            </a:r>
            <a:r>
              <a:rPr sz="2400" u="heavy" dirty="0">
                <a:latin typeface="Times New Roman"/>
                <a:cs typeface="Times New Roman"/>
              </a:rPr>
              <a:t>t</a:t>
            </a:r>
            <a:r>
              <a:rPr sz="2400" u="heavy" spc="-12" dirty="0">
                <a:latin typeface="Times New Roman"/>
                <a:cs typeface="Times New Roman"/>
              </a:rPr>
              <a:t> </a:t>
            </a:r>
            <a:r>
              <a:rPr sz="2400" u="heavy" spc="4" dirty="0">
                <a:latin typeface="Times New Roman"/>
                <a:cs typeface="Times New Roman"/>
              </a:rPr>
              <a:t>e</a:t>
            </a:r>
            <a:r>
              <a:rPr sz="2400" u="heavy" spc="-9" dirty="0">
                <a:latin typeface="Times New Roman"/>
                <a:cs typeface="Times New Roman"/>
              </a:rPr>
              <a:t>x</a:t>
            </a:r>
            <a:r>
              <a:rPr sz="2400" u="heavy" spc="4" dirty="0">
                <a:latin typeface="Times New Roman"/>
                <a:cs typeface="Times New Roman"/>
              </a:rPr>
              <a:t>c</a:t>
            </a:r>
            <a:r>
              <a:rPr sz="2400" u="heavy" dirty="0">
                <a:latin typeface="Times New Roman"/>
                <a:cs typeface="Times New Roman"/>
              </a:rPr>
              <a:t>h</a:t>
            </a:r>
            <a:r>
              <a:rPr sz="2400" u="heavy" spc="4" dirty="0">
                <a:latin typeface="Times New Roman"/>
                <a:cs typeface="Times New Roman"/>
              </a:rPr>
              <a:t>a</a:t>
            </a:r>
            <a:r>
              <a:rPr sz="2400" u="heavy" spc="-9" dirty="0">
                <a:latin typeface="Times New Roman"/>
                <a:cs typeface="Times New Roman"/>
              </a:rPr>
              <a:t>n</a:t>
            </a:r>
            <a:r>
              <a:rPr sz="2400" u="heavy" dirty="0">
                <a:latin typeface="Times New Roman"/>
                <a:cs typeface="Times New Roman"/>
              </a:rPr>
              <a:t>g</a:t>
            </a:r>
            <a:r>
              <a:rPr sz="2400" u="heavy" spc="4" dirty="0">
                <a:latin typeface="Times New Roman"/>
                <a:cs typeface="Times New Roman"/>
              </a:rPr>
              <a:t>er</a:t>
            </a:r>
            <a:r>
              <a:rPr sz="2400" u="heavy" dirty="0">
                <a:latin typeface="Times New Roman"/>
                <a:cs typeface="Times New Roman"/>
              </a:rPr>
              <a:t>s</a:t>
            </a:r>
            <a:endParaRPr sz="2400" dirty="0">
              <a:latin typeface="Times New Roman"/>
              <a:cs typeface="Times New Roman"/>
            </a:endParaRPr>
          </a:p>
        </p:txBody>
      </p:sp>
      <p:sp>
        <p:nvSpPr>
          <p:cNvPr id="12" name="object 12"/>
          <p:cNvSpPr txBox="1"/>
          <p:nvPr/>
        </p:nvSpPr>
        <p:spPr>
          <a:xfrm>
            <a:off x="886510" y="3946751"/>
            <a:ext cx="177787" cy="767587"/>
          </a:xfrm>
          <a:prstGeom prst="rect">
            <a:avLst/>
          </a:prstGeom>
        </p:spPr>
        <p:txBody>
          <a:bodyPr wrap="square" lIns="0" tIns="0" rIns="0" bIns="0" rtlCol="0">
            <a:noAutofit/>
          </a:bodyPr>
          <a:lstStyle/>
          <a:p>
            <a:pPr marL="12697">
              <a:lnSpc>
                <a:spcPts val="2550"/>
              </a:lnSpc>
              <a:spcBef>
                <a:spcPts val="127"/>
              </a:spcBef>
            </a:pPr>
            <a:r>
              <a:rPr sz="2400" dirty="0">
                <a:solidFill>
                  <a:srgbClr val="F51852"/>
                </a:solidFill>
                <a:latin typeface="Times New Roman"/>
                <a:cs typeface="Times New Roman"/>
              </a:rPr>
              <a:t>•</a:t>
            </a:r>
            <a:endParaRPr sz="2400">
              <a:latin typeface="Times New Roman"/>
              <a:cs typeface="Times New Roman"/>
            </a:endParaRPr>
          </a:p>
          <a:p>
            <a:pPr marL="12697">
              <a:lnSpc>
                <a:spcPct val="95825"/>
              </a:lnSpc>
              <a:spcBef>
                <a:spcPts val="556"/>
              </a:spcBef>
            </a:pPr>
            <a:r>
              <a:rPr sz="2400" dirty="0">
                <a:solidFill>
                  <a:srgbClr val="F51852"/>
                </a:solidFill>
                <a:latin typeface="Times New Roman"/>
                <a:cs typeface="Times New Roman"/>
              </a:rPr>
              <a:t>•</a:t>
            </a:r>
            <a:endParaRPr sz="2400">
              <a:latin typeface="Times New Roman"/>
              <a:cs typeface="Times New Roman"/>
            </a:endParaRPr>
          </a:p>
        </p:txBody>
      </p:sp>
      <p:sp>
        <p:nvSpPr>
          <p:cNvPr id="11" name="object 11"/>
          <p:cNvSpPr txBox="1"/>
          <p:nvPr/>
        </p:nvSpPr>
        <p:spPr>
          <a:xfrm>
            <a:off x="1273562" y="4384188"/>
            <a:ext cx="6564265" cy="330199"/>
          </a:xfrm>
          <a:prstGeom prst="rect">
            <a:avLst/>
          </a:prstGeom>
        </p:spPr>
        <p:txBody>
          <a:bodyPr wrap="square" lIns="0" tIns="0" rIns="0" bIns="0" rtlCol="0">
            <a:noAutofit/>
          </a:bodyPr>
          <a:lstStyle/>
          <a:p>
            <a:pPr marL="12697">
              <a:lnSpc>
                <a:spcPts val="2550"/>
              </a:lnSpc>
              <a:spcBef>
                <a:spcPts val="127"/>
              </a:spcBef>
            </a:pPr>
            <a:r>
              <a:rPr sz="2400" b="1" spc="4" dirty="0">
                <a:solidFill>
                  <a:srgbClr val="F51852"/>
                </a:solidFill>
                <a:latin typeface="Times New Roman"/>
                <a:cs typeface="Times New Roman"/>
              </a:rPr>
              <a:t>H</a:t>
            </a:r>
            <a:r>
              <a:rPr sz="2400" b="1" spc="-9" dirty="0">
                <a:solidFill>
                  <a:srgbClr val="F51852"/>
                </a:solidFill>
                <a:latin typeface="Times New Roman"/>
                <a:cs typeface="Times New Roman"/>
              </a:rPr>
              <a:t>o</a:t>
            </a:r>
            <a:r>
              <a:rPr sz="2400" b="1" spc="4" dirty="0">
                <a:solidFill>
                  <a:srgbClr val="F51852"/>
                </a:solidFill>
                <a:latin typeface="Times New Roman"/>
                <a:cs typeface="Times New Roman"/>
              </a:rPr>
              <a:t>l</a:t>
            </a:r>
            <a:r>
              <a:rPr sz="2400" b="1" dirty="0">
                <a:solidFill>
                  <a:srgbClr val="F51852"/>
                </a:solidFill>
                <a:latin typeface="Times New Roman"/>
                <a:cs typeface="Times New Roman"/>
              </a:rPr>
              <a:t>d</a:t>
            </a:r>
            <a:r>
              <a:rPr sz="2400" b="1" spc="4" dirty="0">
                <a:solidFill>
                  <a:srgbClr val="F51852"/>
                </a:solidFill>
                <a:latin typeface="Times New Roman"/>
                <a:cs typeface="Times New Roman"/>
              </a:rPr>
              <a:t>i</a:t>
            </a:r>
            <a:r>
              <a:rPr sz="2400" b="1" dirty="0">
                <a:solidFill>
                  <a:srgbClr val="F51852"/>
                </a:solidFill>
                <a:latin typeface="Times New Roman"/>
                <a:cs typeface="Times New Roman"/>
              </a:rPr>
              <a:t>ng</a:t>
            </a:r>
            <a:r>
              <a:rPr sz="2400" dirty="0">
                <a:latin typeface="Times New Roman"/>
                <a:cs typeface="Times New Roman"/>
              </a:rPr>
              <a:t>:</a:t>
            </a:r>
            <a:r>
              <a:rPr sz="2400" spc="-50" dirty="0">
                <a:latin typeface="Times New Roman"/>
                <a:cs typeface="Times New Roman"/>
              </a:rPr>
              <a:t> </a:t>
            </a:r>
            <a:r>
              <a:rPr sz="2400" u="heavy" dirty="0">
                <a:latin typeface="Times New Roman"/>
                <a:cs typeface="Times New Roman"/>
              </a:rPr>
              <a:t>h</a:t>
            </a:r>
            <a:r>
              <a:rPr sz="2400" u="heavy" spc="-9" dirty="0">
                <a:latin typeface="Times New Roman"/>
                <a:cs typeface="Times New Roman"/>
              </a:rPr>
              <a:t>o</a:t>
            </a:r>
            <a:r>
              <a:rPr sz="2400" u="heavy" spc="4" dirty="0">
                <a:latin typeface="Times New Roman"/>
                <a:cs typeface="Times New Roman"/>
              </a:rPr>
              <a:t>l</a:t>
            </a:r>
            <a:r>
              <a:rPr sz="2400" u="heavy" spc="-9" dirty="0">
                <a:latin typeface="Times New Roman"/>
                <a:cs typeface="Times New Roman"/>
              </a:rPr>
              <a:t>d</a:t>
            </a:r>
            <a:r>
              <a:rPr sz="2400" u="heavy" spc="4" dirty="0">
                <a:latin typeface="Times New Roman"/>
                <a:cs typeface="Times New Roman"/>
              </a:rPr>
              <a:t>i</a:t>
            </a:r>
            <a:r>
              <a:rPr sz="2400" u="heavy" dirty="0">
                <a:latin typeface="Times New Roman"/>
                <a:cs typeface="Times New Roman"/>
              </a:rPr>
              <a:t>ng</a:t>
            </a:r>
            <a:r>
              <a:rPr sz="2400" u="heavy" spc="-65" dirty="0">
                <a:latin typeface="Times New Roman"/>
                <a:cs typeface="Times New Roman"/>
              </a:rPr>
              <a:t> </a:t>
            </a:r>
            <a:r>
              <a:rPr sz="2400" u="heavy" spc="4" dirty="0">
                <a:latin typeface="Times New Roman"/>
                <a:cs typeface="Times New Roman"/>
              </a:rPr>
              <a:t>c</a:t>
            </a:r>
            <a:r>
              <a:rPr sz="2400" u="heavy" spc="-9" dirty="0">
                <a:latin typeface="Times New Roman"/>
                <a:cs typeface="Times New Roman"/>
              </a:rPr>
              <a:t>o</a:t>
            </a:r>
            <a:r>
              <a:rPr sz="2400" u="heavy" spc="-4" dirty="0">
                <a:latin typeface="Times New Roman"/>
                <a:cs typeface="Times New Roman"/>
              </a:rPr>
              <a:t>i</a:t>
            </a:r>
            <a:r>
              <a:rPr sz="2400" u="heavy" dirty="0">
                <a:latin typeface="Times New Roman"/>
                <a:cs typeface="Times New Roman"/>
              </a:rPr>
              <a:t>l</a:t>
            </a:r>
            <a:r>
              <a:rPr sz="2400" spc="-11" dirty="0">
                <a:latin typeface="Times New Roman"/>
                <a:cs typeface="Times New Roman"/>
              </a:rPr>
              <a:t> </a:t>
            </a:r>
            <a:r>
              <a:rPr sz="2400" spc="-4" dirty="0">
                <a:latin typeface="Times New Roman"/>
                <a:cs typeface="Times New Roman"/>
              </a:rPr>
              <a:t>wi</a:t>
            </a:r>
            <a:r>
              <a:rPr sz="2400" spc="4" dirty="0">
                <a:latin typeface="Times New Roman"/>
                <a:cs typeface="Times New Roman"/>
              </a:rPr>
              <a:t>t</a:t>
            </a:r>
            <a:r>
              <a:rPr sz="2400" dirty="0">
                <a:latin typeface="Times New Roman"/>
                <a:cs typeface="Times New Roman"/>
              </a:rPr>
              <a:t>h</a:t>
            </a:r>
            <a:r>
              <a:rPr sz="2400" spc="-29" dirty="0">
                <a:latin typeface="Times New Roman"/>
                <a:cs typeface="Times New Roman"/>
              </a:rPr>
              <a:t> </a:t>
            </a:r>
            <a:r>
              <a:rPr sz="2400" dirty="0">
                <a:latin typeface="Times New Roman"/>
                <a:cs typeface="Times New Roman"/>
              </a:rPr>
              <a:t>h</a:t>
            </a:r>
            <a:r>
              <a:rPr sz="2400" spc="-9" dirty="0">
                <a:latin typeface="Times New Roman"/>
                <a:cs typeface="Times New Roman"/>
              </a:rPr>
              <a:t>o</a:t>
            </a:r>
            <a:r>
              <a:rPr sz="2400" spc="4" dirty="0">
                <a:latin typeface="Times New Roman"/>
                <a:cs typeface="Times New Roman"/>
              </a:rPr>
              <a:t>l</a:t>
            </a:r>
            <a:r>
              <a:rPr sz="2400" dirty="0">
                <a:latin typeface="Times New Roman"/>
                <a:cs typeface="Times New Roman"/>
              </a:rPr>
              <a:t>d</a:t>
            </a:r>
            <a:r>
              <a:rPr sz="2400" spc="4" dirty="0">
                <a:latin typeface="Times New Roman"/>
                <a:cs typeface="Times New Roman"/>
              </a:rPr>
              <a:t>i</a:t>
            </a:r>
            <a:r>
              <a:rPr sz="2400" dirty="0">
                <a:latin typeface="Times New Roman"/>
                <a:cs typeface="Times New Roman"/>
              </a:rPr>
              <a:t>ng</a:t>
            </a:r>
            <a:r>
              <a:rPr sz="2400" spc="-69" dirty="0">
                <a:latin typeface="Times New Roman"/>
                <a:cs typeface="Times New Roman"/>
              </a:rPr>
              <a:t> </a:t>
            </a:r>
            <a:r>
              <a:rPr sz="2400" spc="-4" dirty="0">
                <a:latin typeface="Times New Roman"/>
                <a:cs typeface="Times New Roman"/>
              </a:rPr>
              <a:t>ti</a:t>
            </a:r>
            <a:r>
              <a:rPr sz="2400" spc="-19" dirty="0">
                <a:latin typeface="Times New Roman"/>
                <a:cs typeface="Times New Roman"/>
              </a:rPr>
              <a:t>m</a:t>
            </a:r>
            <a:r>
              <a:rPr sz="2400" dirty="0">
                <a:latin typeface="Times New Roman"/>
                <a:cs typeface="Times New Roman"/>
              </a:rPr>
              <a:t>e p</a:t>
            </a:r>
            <a:r>
              <a:rPr sz="2400" spc="4" dirty="0">
                <a:latin typeface="Times New Roman"/>
                <a:cs typeface="Times New Roman"/>
              </a:rPr>
              <a:t>r</a:t>
            </a:r>
            <a:r>
              <a:rPr sz="2400" dirty="0">
                <a:latin typeface="Times New Roman"/>
                <a:cs typeface="Times New Roman"/>
              </a:rPr>
              <a:t>opo</a:t>
            </a:r>
            <a:r>
              <a:rPr sz="2400" spc="4" dirty="0">
                <a:latin typeface="Times New Roman"/>
                <a:cs typeface="Times New Roman"/>
              </a:rPr>
              <a:t>r</a:t>
            </a:r>
            <a:r>
              <a:rPr sz="2400" spc="-4" dirty="0">
                <a:latin typeface="Times New Roman"/>
                <a:cs typeface="Times New Roman"/>
              </a:rPr>
              <a:t>ti</a:t>
            </a:r>
            <a:r>
              <a:rPr sz="2400" dirty="0">
                <a:latin typeface="Times New Roman"/>
                <a:cs typeface="Times New Roman"/>
              </a:rPr>
              <a:t>on</a:t>
            </a:r>
            <a:r>
              <a:rPr sz="2400" spc="4" dirty="0">
                <a:latin typeface="Times New Roman"/>
                <a:cs typeface="Times New Roman"/>
              </a:rPr>
              <a:t>a</a:t>
            </a:r>
            <a:r>
              <a:rPr sz="2400" dirty="0">
                <a:latin typeface="Times New Roman"/>
                <a:cs typeface="Times New Roman"/>
              </a:rPr>
              <a:t>l</a:t>
            </a:r>
            <a:endParaRPr sz="2400">
              <a:latin typeface="Times New Roman"/>
              <a:cs typeface="Times New Roman"/>
            </a:endParaRPr>
          </a:p>
        </p:txBody>
      </p:sp>
      <p:sp>
        <p:nvSpPr>
          <p:cNvPr id="10" name="object 10"/>
          <p:cNvSpPr txBox="1"/>
          <p:nvPr/>
        </p:nvSpPr>
        <p:spPr>
          <a:xfrm>
            <a:off x="7841996" y="4384188"/>
            <a:ext cx="308846" cy="330199"/>
          </a:xfrm>
          <a:prstGeom prst="rect">
            <a:avLst/>
          </a:prstGeom>
        </p:spPr>
        <p:txBody>
          <a:bodyPr wrap="square" lIns="0" tIns="0" rIns="0" bIns="0" rtlCol="0">
            <a:noAutofit/>
          </a:bodyPr>
          <a:lstStyle/>
          <a:p>
            <a:pPr marL="12697">
              <a:lnSpc>
                <a:spcPts val="2550"/>
              </a:lnSpc>
              <a:spcBef>
                <a:spcPts val="127"/>
              </a:spcBef>
            </a:pPr>
            <a:r>
              <a:rPr sz="2400" spc="4" dirty="0">
                <a:latin typeface="Times New Roman"/>
                <a:cs typeface="Times New Roman"/>
              </a:rPr>
              <a:t>t</a:t>
            </a:r>
            <a:r>
              <a:rPr sz="2400" dirty="0">
                <a:latin typeface="Times New Roman"/>
                <a:cs typeface="Times New Roman"/>
              </a:rPr>
              <a:t>o</a:t>
            </a:r>
            <a:endParaRPr sz="2400">
              <a:latin typeface="Times New Roman"/>
              <a:cs typeface="Times New Roman"/>
            </a:endParaRPr>
          </a:p>
        </p:txBody>
      </p:sp>
      <p:sp>
        <p:nvSpPr>
          <p:cNvPr id="9" name="object 9"/>
          <p:cNvSpPr txBox="1"/>
          <p:nvPr/>
        </p:nvSpPr>
        <p:spPr>
          <a:xfrm>
            <a:off x="1273602" y="4749897"/>
            <a:ext cx="6337189" cy="769111"/>
          </a:xfrm>
          <a:prstGeom prst="rect">
            <a:avLst/>
          </a:prstGeom>
        </p:spPr>
        <p:txBody>
          <a:bodyPr wrap="square" lIns="0" tIns="0" rIns="0" bIns="0" rtlCol="0">
            <a:noAutofit/>
          </a:bodyPr>
          <a:lstStyle/>
          <a:p>
            <a:pPr marL="12697" marR="45658">
              <a:lnSpc>
                <a:spcPts val="2550"/>
              </a:lnSpc>
              <a:spcBef>
                <a:spcPts val="127"/>
              </a:spcBef>
            </a:pPr>
            <a:r>
              <a:rPr sz="2400" spc="4" dirty="0">
                <a:latin typeface="Times New Roman"/>
                <a:cs typeface="Times New Roman"/>
              </a:rPr>
              <a:t>c</a:t>
            </a:r>
            <a:r>
              <a:rPr sz="2400" dirty="0">
                <a:latin typeface="Times New Roman"/>
                <a:cs typeface="Times New Roman"/>
              </a:rPr>
              <a:t>o</a:t>
            </a:r>
            <a:r>
              <a:rPr sz="2400" spc="-4" dirty="0">
                <a:latin typeface="Times New Roman"/>
                <a:cs typeface="Times New Roman"/>
              </a:rPr>
              <a:t>i</a:t>
            </a:r>
            <a:r>
              <a:rPr sz="2400" dirty="0">
                <a:latin typeface="Times New Roman"/>
                <a:cs typeface="Times New Roman"/>
              </a:rPr>
              <a:t>l</a:t>
            </a:r>
            <a:r>
              <a:rPr sz="2400" spc="-16" dirty="0">
                <a:latin typeface="Times New Roman"/>
                <a:cs typeface="Times New Roman"/>
              </a:rPr>
              <a:t> </a:t>
            </a:r>
            <a:r>
              <a:rPr sz="2400" spc="4" dirty="0">
                <a:latin typeface="Times New Roman"/>
                <a:cs typeface="Times New Roman"/>
              </a:rPr>
              <a:t>le</a:t>
            </a:r>
            <a:r>
              <a:rPr sz="2400" dirty="0">
                <a:latin typeface="Times New Roman"/>
                <a:cs typeface="Times New Roman"/>
              </a:rPr>
              <a:t>n</a:t>
            </a:r>
            <a:r>
              <a:rPr sz="2400" spc="-9" dirty="0">
                <a:latin typeface="Times New Roman"/>
                <a:cs typeface="Times New Roman"/>
              </a:rPr>
              <a:t>g</a:t>
            </a:r>
            <a:r>
              <a:rPr sz="2400" spc="4" dirty="0">
                <a:latin typeface="Times New Roman"/>
                <a:cs typeface="Times New Roman"/>
              </a:rPr>
              <a:t>t</a:t>
            </a:r>
            <a:r>
              <a:rPr sz="2400" dirty="0">
                <a:latin typeface="Times New Roman"/>
                <a:cs typeface="Times New Roman"/>
              </a:rPr>
              <a:t>h</a:t>
            </a:r>
            <a:endParaRPr sz="2400">
              <a:latin typeface="Times New Roman"/>
              <a:cs typeface="Times New Roman"/>
            </a:endParaRPr>
          </a:p>
          <a:p>
            <a:pPr marL="12697">
              <a:lnSpc>
                <a:spcPct val="95825"/>
              </a:lnSpc>
              <a:spcBef>
                <a:spcPts val="568"/>
              </a:spcBef>
            </a:pPr>
            <a:r>
              <a:rPr sz="2400" b="1" spc="-4" dirty="0">
                <a:solidFill>
                  <a:srgbClr val="F51852"/>
                </a:solidFill>
                <a:latin typeface="Times New Roman"/>
                <a:cs typeface="Times New Roman"/>
              </a:rPr>
              <a:t>C</a:t>
            </a:r>
            <a:r>
              <a:rPr sz="2400" b="1" dirty="0">
                <a:solidFill>
                  <a:srgbClr val="F51852"/>
                </a:solidFill>
                <a:latin typeface="Times New Roman"/>
                <a:cs typeface="Times New Roman"/>
              </a:rPr>
              <a:t>oo</a:t>
            </a:r>
            <a:r>
              <a:rPr sz="2400" b="1" spc="4" dirty="0">
                <a:solidFill>
                  <a:srgbClr val="F51852"/>
                </a:solidFill>
                <a:latin typeface="Times New Roman"/>
                <a:cs typeface="Times New Roman"/>
              </a:rPr>
              <a:t>li</a:t>
            </a:r>
            <a:r>
              <a:rPr sz="2400" b="1" dirty="0">
                <a:solidFill>
                  <a:srgbClr val="F51852"/>
                </a:solidFill>
                <a:latin typeface="Times New Roman"/>
                <a:cs typeface="Times New Roman"/>
              </a:rPr>
              <a:t>ng</a:t>
            </a:r>
            <a:r>
              <a:rPr sz="2400" dirty="0">
                <a:latin typeface="Times New Roman"/>
                <a:cs typeface="Times New Roman"/>
              </a:rPr>
              <a:t>:</a:t>
            </a:r>
            <a:r>
              <a:rPr sz="2400" spc="-71" dirty="0">
                <a:latin typeface="Times New Roman"/>
                <a:cs typeface="Times New Roman"/>
              </a:rPr>
              <a:t> </a:t>
            </a:r>
            <a:r>
              <a:rPr sz="2400" spc="4" dirty="0">
                <a:latin typeface="Times New Roman"/>
                <a:cs typeface="Times New Roman"/>
              </a:rPr>
              <a:t>t</a:t>
            </a:r>
            <a:r>
              <a:rPr sz="2400" spc="-4" dirty="0">
                <a:latin typeface="Times New Roman"/>
                <a:cs typeface="Times New Roman"/>
              </a:rPr>
              <a:t>w</a:t>
            </a:r>
            <a:r>
              <a:rPr sz="2400" dirty="0">
                <a:latin typeface="Times New Roman"/>
                <a:cs typeface="Times New Roman"/>
              </a:rPr>
              <a:t>o</a:t>
            </a:r>
            <a:r>
              <a:rPr sz="2400" spc="-29" dirty="0">
                <a:latin typeface="Times New Roman"/>
                <a:cs typeface="Times New Roman"/>
              </a:rPr>
              <a:t> </a:t>
            </a:r>
            <a:r>
              <a:rPr sz="2400" spc="4" dirty="0">
                <a:latin typeface="Times New Roman"/>
                <a:cs typeface="Times New Roman"/>
              </a:rPr>
              <a:t>se</a:t>
            </a:r>
            <a:r>
              <a:rPr sz="2400" dirty="0">
                <a:latin typeface="Times New Roman"/>
                <a:cs typeface="Times New Roman"/>
              </a:rPr>
              <a:t>qu</a:t>
            </a:r>
            <a:r>
              <a:rPr sz="2400" spc="4" dirty="0">
                <a:latin typeface="Times New Roman"/>
                <a:cs typeface="Times New Roman"/>
              </a:rPr>
              <a:t>e</a:t>
            </a:r>
            <a:r>
              <a:rPr sz="2400" spc="-9" dirty="0">
                <a:latin typeface="Times New Roman"/>
                <a:cs typeface="Times New Roman"/>
              </a:rPr>
              <a:t>n</a:t>
            </a:r>
            <a:r>
              <a:rPr sz="2400" spc="4" dirty="0">
                <a:latin typeface="Times New Roman"/>
                <a:cs typeface="Times New Roman"/>
              </a:rPr>
              <a:t>t</a:t>
            </a:r>
            <a:r>
              <a:rPr sz="2400" spc="-4" dirty="0">
                <a:latin typeface="Times New Roman"/>
                <a:cs typeface="Times New Roman"/>
              </a:rPr>
              <a:t>i</a:t>
            </a:r>
            <a:r>
              <a:rPr sz="2400" spc="-9" dirty="0">
                <a:latin typeface="Times New Roman"/>
                <a:cs typeface="Times New Roman"/>
              </a:rPr>
              <a:t>a</a:t>
            </a:r>
            <a:r>
              <a:rPr sz="2400" dirty="0">
                <a:latin typeface="Times New Roman"/>
                <a:cs typeface="Times New Roman"/>
              </a:rPr>
              <a:t>l</a:t>
            </a:r>
            <a:r>
              <a:rPr sz="2400" spc="-50" dirty="0">
                <a:latin typeface="Times New Roman"/>
                <a:cs typeface="Times New Roman"/>
              </a:rPr>
              <a:t> </a:t>
            </a:r>
            <a:r>
              <a:rPr sz="2400" u="heavy" spc="4" dirty="0">
                <a:latin typeface="Times New Roman"/>
                <a:cs typeface="Times New Roman"/>
              </a:rPr>
              <a:t>c</a:t>
            </a:r>
            <a:r>
              <a:rPr sz="2400" u="heavy" dirty="0">
                <a:latin typeface="Times New Roman"/>
                <a:cs typeface="Times New Roman"/>
              </a:rPr>
              <a:t>on</a:t>
            </a:r>
            <a:r>
              <a:rPr sz="2400" u="heavy" spc="-4" dirty="0">
                <a:latin typeface="Times New Roman"/>
                <a:cs typeface="Times New Roman"/>
              </a:rPr>
              <a:t>t</a:t>
            </a:r>
            <a:r>
              <a:rPr sz="2400" u="heavy" spc="4" dirty="0">
                <a:latin typeface="Times New Roman"/>
                <a:cs typeface="Times New Roman"/>
              </a:rPr>
              <a:t>i</a:t>
            </a:r>
            <a:r>
              <a:rPr sz="2400" u="heavy" dirty="0">
                <a:latin typeface="Times New Roman"/>
                <a:cs typeface="Times New Roman"/>
              </a:rPr>
              <a:t>nuous</a:t>
            </a:r>
            <a:r>
              <a:rPr sz="2400" u="heavy" spc="-97" dirty="0">
                <a:latin typeface="Times New Roman"/>
                <a:cs typeface="Times New Roman"/>
              </a:rPr>
              <a:t> </a:t>
            </a:r>
            <a:r>
              <a:rPr sz="2400" u="heavy" dirty="0">
                <a:latin typeface="Times New Roman"/>
                <a:cs typeface="Times New Roman"/>
              </a:rPr>
              <a:t>h</a:t>
            </a:r>
            <a:r>
              <a:rPr sz="2400" u="heavy" spc="4" dirty="0">
                <a:latin typeface="Times New Roman"/>
                <a:cs typeface="Times New Roman"/>
              </a:rPr>
              <a:t>e</a:t>
            </a:r>
            <a:r>
              <a:rPr sz="2400" u="heavy" spc="-9" dirty="0">
                <a:latin typeface="Times New Roman"/>
                <a:cs typeface="Times New Roman"/>
              </a:rPr>
              <a:t>a</a:t>
            </a:r>
            <a:r>
              <a:rPr sz="2400" u="heavy" dirty="0">
                <a:latin typeface="Times New Roman"/>
                <a:cs typeface="Times New Roman"/>
              </a:rPr>
              <a:t>t</a:t>
            </a:r>
            <a:r>
              <a:rPr sz="2400" u="heavy" spc="-12" dirty="0">
                <a:latin typeface="Times New Roman"/>
                <a:cs typeface="Times New Roman"/>
              </a:rPr>
              <a:t> </a:t>
            </a:r>
            <a:r>
              <a:rPr sz="2400" u="heavy" spc="4" dirty="0">
                <a:latin typeface="Times New Roman"/>
                <a:cs typeface="Times New Roman"/>
              </a:rPr>
              <a:t>e</a:t>
            </a:r>
            <a:r>
              <a:rPr sz="2400" u="heavy" spc="-9" dirty="0">
                <a:latin typeface="Times New Roman"/>
                <a:cs typeface="Times New Roman"/>
              </a:rPr>
              <a:t>x</a:t>
            </a:r>
            <a:r>
              <a:rPr sz="2400" u="heavy" spc="4" dirty="0">
                <a:latin typeface="Times New Roman"/>
                <a:cs typeface="Times New Roman"/>
              </a:rPr>
              <a:t>c</a:t>
            </a:r>
            <a:r>
              <a:rPr sz="2400" u="heavy" dirty="0">
                <a:latin typeface="Times New Roman"/>
                <a:cs typeface="Times New Roman"/>
              </a:rPr>
              <a:t>h</a:t>
            </a:r>
            <a:r>
              <a:rPr sz="2400" u="heavy" spc="4" dirty="0">
                <a:latin typeface="Times New Roman"/>
                <a:cs typeface="Times New Roman"/>
              </a:rPr>
              <a:t>a</a:t>
            </a:r>
            <a:r>
              <a:rPr sz="2400" u="heavy" spc="-9" dirty="0">
                <a:latin typeface="Times New Roman"/>
                <a:cs typeface="Times New Roman"/>
              </a:rPr>
              <a:t>n</a:t>
            </a:r>
            <a:r>
              <a:rPr sz="2400" u="heavy" dirty="0">
                <a:latin typeface="Times New Roman"/>
                <a:cs typeface="Times New Roman"/>
              </a:rPr>
              <a:t>g</a:t>
            </a:r>
            <a:r>
              <a:rPr sz="2400" u="heavy" spc="4" dirty="0">
                <a:latin typeface="Times New Roman"/>
                <a:cs typeface="Times New Roman"/>
              </a:rPr>
              <a:t>e</a:t>
            </a:r>
            <a:r>
              <a:rPr sz="2400" u="heavy" dirty="0">
                <a:latin typeface="Times New Roman"/>
                <a:cs typeface="Times New Roman"/>
              </a:rPr>
              <a:t>r</a:t>
            </a:r>
            <a:endParaRPr sz="2400">
              <a:latin typeface="Times New Roman"/>
              <a:cs typeface="Times New Roman"/>
            </a:endParaRPr>
          </a:p>
        </p:txBody>
      </p:sp>
      <p:sp>
        <p:nvSpPr>
          <p:cNvPr id="8" name="object 8"/>
          <p:cNvSpPr txBox="1"/>
          <p:nvPr/>
        </p:nvSpPr>
        <p:spPr>
          <a:xfrm>
            <a:off x="886510" y="5188860"/>
            <a:ext cx="177787" cy="330199"/>
          </a:xfrm>
          <a:prstGeom prst="rect">
            <a:avLst/>
          </a:prstGeom>
        </p:spPr>
        <p:txBody>
          <a:bodyPr wrap="square" lIns="0" tIns="0" rIns="0" bIns="0" rtlCol="0">
            <a:noAutofit/>
          </a:bodyPr>
          <a:lstStyle/>
          <a:p>
            <a:pPr marL="12697">
              <a:lnSpc>
                <a:spcPts val="2550"/>
              </a:lnSpc>
              <a:spcBef>
                <a:spcPts val="127"/>
              </a:spcBef>
            </a:pPr>
            <a:r>
              <a:rPr sz="2400" dirty="0">
                <a:solidFill>
                  <a:srgbClr val="F51852"/>
                </a:solidFill>
                <a:latin typeface="Times New Roman"/>
                <a:cs typeface="Times New Roman"/>
              </a:rPr>
              <a:t>•</a:t>
            </a:r>
            <a:endParaRPr sz="2400">
              <a:latin typeface="Times New Roman"/>
              <a:cs typeface="Times New Roman"/>
            </a:endParaRPr>
          </a:p>
        </p:txBody>
      </p:sp>
      <p:sp>
        <p:nvSpPr>
          <p:cNvPr id="7" name="object 7"/>
          <p:cNvSpPr txBox="1"/>
          <p:nvPr/>
        </p:nvSpPr>
        <p:spPr>
          <a:xfrm>
            <a:off x="7921289" y="5941392"/>
            <a:ext cx="231203" cy="203707"/>
          </a:xfrm>
          <a:prstGeom prst="rect">
            <a:avLst/>
          </a:prstGeom>
        </p:spPr>
        <p:txBody>
          <a:bodyPr wrap="square" lIns="0" tIns="0" rIns="0" bIns="0" rtlCol="0">
            <a:noAutofit/>
          </a:bodyPr>
          <a:lstStyle/>
          <a:p>
            <a:pPr marL="12697">
              <a:lnSpc>
                <a:spcPts val="1535"/>
              </a:lnSpc>
              <a:spcBef>
                <a:spcPts val="76"/>
              </a:spcBef>
            </a:pPr>
            <a:endParaRPr sz="1400" dirty="0">
              <a:latin typeface="Times New Roman"/>
              <a:cs typeface="Times New Roman"/>
            </a:endParaRPr>
          </a:p>
        </p:txBody>
      </p:sp>
      <p:sp>
        <p:nvSpPr>
          <p:cNvPr id="6" name="object 6"/>
          <p:cNvSpPr txBox="1"/>
          <p:nvPr/>
        </p:nvSpPr>
        <p:spPr>
          <a:xfrm>
            <a:off x="5658294" y="4065014"/>
            <a:ext cx="74994" cy="152400"/>
          </a:xfrm>
          <a:prstGeom prst="rect">
            <a:avLst/>
          </a:prstGeom>
        </p:spPr>
        <p:txBody>
          <a:bodyPr wrap="square" lIns="0" tIns="0" rIns="0" bIns="0" rtlCol="0">
            <a:noAutofit/>
          </a:bodyPr>
          <a:lstStyle/>
          <a:p>
            <a:pPr marL="25393">
              <a:lnSpc>
                <a:spcPts val="1000"/>
              </a:lnSpc>
            </a:pPr>
            <a:endParaRPr sz="1000"/>
          </a:p>
        </p:txBody>
      </p:sp>
      <p:sp>
        <p:nvSpPr>
          <p:cNvPr id="5" name="object 5"/>
          <p:cNvSpPr txBox="1"/>
          <p:nvPr/>
        </p:nvSpPr>
        <p:spPr>
          <a:xfrm>
            <a:off x="6240167" y="4065014"/>
            <a:ext cx="76819" cy="152400"/>
          </a:xfrm>
          <a:prstGeom prst="rect">
            <a:avLst/>
          </a:prstGeom>
        </p:spPr>
        <p:txBody>
          <a:bodyPr wrap="square" lIns="0" tIns="0" rIns="0" bIns="0" rtlCol="0">
            <a:noAutofit/>
          </a:bodyPr>
          <a:lstStyle/>
          <a:p>
            <a:pPr marL="25393">
              <a:lnSpc>
                <a:spcPts val="1000"/>
              </a:lnSpc>
            </a:pPr>
            <a:endParaRPr sz="1000"/>
          </a:p>
        </p:txBody>
      </p:sp>
      <p:sp>
        <p:nvSpPr>
          <p:cNvPr id="4" name="object 4"/>
          <p:cNvSpPr txBox="1"/>
          <p:nvPr/>
        </p:nvSpPr>
        <p:spPr>
          <a:xfrm>
            <a:off x="3427461" y="4502402"/>
            <a:ext cx="76217" cy="152400"/>
          </a:xfrm>
          <a:prstGeom prst="rect">
            <a:avLst/>
          </a:prstGeom>
        </p:spPr>
        <p:txBody>
          <a:bodyPr wrap="square" lIns="0" tIns="0" rIns="0" bIns="0" rtlCol="0">
            <a:noAutofit/>
          </a:bodyPr>
          <a:lstStyle/>
          <a:p>
            <a:pPr marL="25393">
              <a:lnSpc>
                <a:spcPts val="1000"/>
              </a:lnSpc>
            </a:pPr>
            <a:endParaRPr sz="1000"/>
          </a:p>
        </p:txBody>
      </p:sp>
      <p:sp>
        <p:nvSpPr>
          <p:cNvPr id="3" name="object 3"/>
          <p:cNvSpPr txBox="1"/>
          <p:nvPr/>
        </p:nvSpPr>
        <p:spPr>
          <a:xfrm>
            <a:off x="5643051" y="5307077"/>
            <a:ext cx="74994" cy="152400"/>
          </a:xfrm>
          <a:prstGeom prst="rect">
            <a:avLst/>
          </a:prstGeom>
        </p:spPr>
        <p:txBody>
          <a:bodyPr wrap="square" lIns="0" tIns="0" rIns="0" bIns="0" rtlCol="0">
            <a:noAutofit/>
          </a:bodyPr>
          <a:lstStyle/>
          <a:p>
            <a:pPr marL="25393">
              <a:lnSpc>
                <a:spcPts val="1000"/>
              </a:lnSpc>
            </a:pPr>
            <a:endParaRPr sz="1000"/>
          </a:p>
        </p:txBody>
      </p:sp>
      <p:sp>
        <p:nvSpPr>
          <p:cNvPr id="2" name="object 2"/>
          <p:cNvSpPr txBox="1"/>
          <p:nvPr/>
        </p:nvSpPr>
        <p:spPr>
          <a:xfrm>
            <a:off x="6224918" y="5307077"/>
            <a:ext cx="76819" cy="152400"/>
          </a:xfrm>
          <a:prstGeom prst="rect">
            <a:avLst/>
          </a:prstGeom>
        </p:spPr>
        <p:txBody>
          <a:bodyPr wrap="square" lIns="0" tIns="0" rIns="0" bIns="0" rtlCol="0">
            <a:noAutofit/>
          </a:bodyPr>
          <a:lstStyle/>
          <a:p>
            <a:pPr marL="25393">
              <a:lnSpc>
                <a:spcPts val="1000"/>
              </a:lnSpc>
            </a:pPr>
            <a:endParaRPr sz="100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tesfish\Desktop\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2388"/>
            <a:ext cx="8432800" cy="602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4149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1179118" y="577205"/>
            <a:ext cx="4250645" cy="532891"/>
          </a:xfrm>
          <a:prstGeom prst="rect">
            <a:avLst/>
          </a:prstGeom>
        </p:spPr>
        <p:txBody>
          <a:bodyPr wrap="square" lIns="0" tIns="0" rIns="0" bIns="0" rtlCol="0">
            <a:noAutofit/>
          </a:bodyPr>
          <a:lstStyle/>
          <a:p>
            <a:pPr marL="12697">
              <a:lnSpc>
                <a:spcPts val="4180"/>
              </a:lnSpc>
              <a:spcBef>
                <a:spcPts val="209"/>
              </a:spcBef>
            </a:pPr>
            <a:r>
              <a:rPr sz="4000" spc="-4" dirty="0">
                <a:solidFill>
                  <a:srgbClr val="F51852"/>
                </a:solidFill>
                <a:latin typeface="Times New Roman"/>
                <a:cs typeface="Times New Roman"/>
              </a:rPr>
              <a:t>T</a:t>
            </a:r>
            <a:r>
              <a:rPr sz="4000" spc="4" dirty="0">
                <a:solidFill>
                  <a:srgbClr val="F51852"/>
                </a:solidFill>
                <a:latin typeface="Times New Roman"/>
                <a:cs typeface="Times New Roman"/>
              </a:rPr>
              <a:t>yp</a:t>
            </a:r>
            <a:r>
              <a:rPr sz="4000" dirty="0">
                <a:solidFill>
                  <a:srgbClr val="F51852"/>
                </a:solidFill>
                <a:latin typeface="Times New Roman"/>
                <a:cs typeface="Times New Roman"/>
              </a:rPr>
              <a:t>es</a:t>
            </a:r>
            <a:r>
              <a:rPr sz="4000" spc="-55" dirty="0">
                <a:solidFill>
                  <a:srgbClr val="F51852"/>
                </a:solidFill>
                <a:latin typeface="Times New Roman"/>
                <a:cs typeface="Times New Roman"/>
              </a:rPr>
              <a:t> </a:t>
            </a:r>
            <a:r>
              <a:rPr sz="4000" spc="4" dirty="0">
                <a:solidFill>
                  <a:srgbClr val="F51852"/>
                </a:solidFill>
                <a:latin typeface="Times New Roman"/>
                <a:cs typeface="Times New Roman"/>
              </a:rPr>
              <a:t>o</a:t>
            </a:r>
            <a:r>
              <a:rPr sz="4000" dirty="0">
                <a:solidFill>
                  <a:srgbClr val="F51852"/>
                </a:solidFill>
                <a:latin typeface="Times New Roman"/>
                <a:cs typeface="Times New Roman"/>
              </a:rPr>
              <a:t>f</a:t>
            </a:r>
            <a:r>
              <a:rPr sz="4000" spc="-33" dirty="0">
                <a:solidFill>
                  <a:srgbClr val="F51852"/>
                </a:solidFill>
                <a:latin typeface="Times New Roman"/>
                <a:cs typeface="Times New Roman"/>
              </a:rPr>
              <a:t> </a:t>
            </a:r>
            <a:r>
              <a:rPr sz="4000" dirty="0">
                <a:solidFill>
                  <a:srgbClr val="F51852"/>
                </a:solidFill>
                <a:latin typeface="Times New Roman"/>
                <a:cs typeface="Times New Roman"/>
              </a:rPr>
              <a:t>c</a:t>
            </a:r>
            <a:r>
              <a:rPr sz="4000" spc="4" dirty="0">
                <a:solidFill>
                  <a:srgbClr val="F51852"/>
                </a:solidFill>
                <a:latin typeface="Times New Roman"/>
                <a:cs typeface="Times New Roman"/>
              </a:rPr>
              <a:t>on</a:t>
            </a:r>
            <a:r>
              <a:rPr sz="4000" spc="-4" dirty="0">
                <a:solidFill>
                  <a:srgbClr val="F51852"/>
                </a:solidFill>
                <a:latin typeface="Times New Roman"/>
                <a:cs typeface="Times New Roman"/>
              </a:rPr>
              <a:t>t</a:t>
            </a:r>
            <a:r>
              <a:rPr sz="4000" spc="4" dirty="0">
                <a:solidFill>
                  <a:srgbClr val="F51852"/>
                </a:solidFill>
                <a:latin typeface="Times New Roman"/>
                <a:cs typeface="Times New Roman"/>
              </a:rPr>
              <a:t>inu</a:t>
            </a:r>
            <a:r>
              <a:rPr sz="4000" spc="-4" dirty="0">
                <a:solidFill>
                  <a:srgbClr val="F51852"/>
                </a:solidFill>
                <a:latin typeface="Times New Roman"/>
                <a:cs typeface="Times New Roman"/>
              </a:rPr>
              <a:t>o</a:t>
            </a:r>
            <a:r>
              <a:rPr sz="4000" spc="4" dirty="0">
                <a:solidFill>
                  <a:srgbClr val="F51852"/>
                </a:solidFill>
                <a:latin typeface="Times New Roman"/>
                <a:cs typeface="Times New Roman"/>
              </a:rPr>
              <a:t>u</a:t>
            </a:r>
            <a:r>
              <a:rPr sz="4000" dirty="0">
                <a:solidFill>
                  <a:srgbClr val="F51852"/>
                </a:solidFill>
                <a:latin typeface="Times New Roman"/>
                <a:cs typeface="Times New Roman"/>
              </a:rPr>
              <a:t>s</a:t>
            </a:r>
            <a:endParaRPr sz="4000">
              <a:latin typeface="Times New Roman"/>
              <a:cs typeface="Times New Roman"/>
            </a:endParaRPr>
          </a:p>
        </p:txBody>
      </p:sp>
      <p:sp>
        <p:nvSpPr>
          <p:cNvPr id="9" name="object 9"/>
          <p:cNvSpPr txBox="1"/>
          <p:nvPr/>
        </p:nvSpPr>
        <p:spPr>
          <a:xfrm>
            <a:off x="5455410" y="577205"/>
            <a:ext cx="2077423" cy="532891"/>
          </a:xfrm>
          <a:prstGeom prst="rect">
            <a:avLst/>
          </a:prstGeom>
        </p:spPr>
        <p:txBody>
          <a:bodyPr wrap="square" lIns="0" tIns="0" rIns="0" bIns="0" rtlCol="0">
            <a:noAutofit/>
          </a:bodyPr>
          <a:lstStyle/>
          <a:p>
            <a:pPr marL="12697">
              <a:lnSpc>
                <a:spcPts val="4180"/>
              </a:lnSpc>
              <a:spcBef>
                <a:spcPts val="209"/>
              </a:spcBef>
            </a:pPr>
            <a:r>
              <a:rPr sz="4000" spc="4" dirty="0">
                <a:solidFill>
                  <a:srgbClr val="F51852"/>
                </a:solidFill>
                <a:latin typeface="Times New Roman"/>
                <a:cs typeface="Times New Roman"/>
              </a:rPr>
              <a:t>st</a:t>
            </a:r>
            <a:r>
              <a:rPr sz="4000" dirty="0">
                <a:solidFill>
                  <a:srgbClr val="F51852"/>
                </a:solidFill>
                <a:latin typeface="Times New Roman"/>
                <a:cs typeface="Times New Roman"/>
              </a:rPr>
              <a:t>er</a:t>
            </a:r>
            <a:r>
              <a:rPr sz="4000" spc="4" dirty="0">
                <a:solidFill>
                  <a:srgbClr val="F51852"/>
                </a:solidFill>
                <a:latin typeface="Times New Roman"/>
                <a:cs typeface="Times New Roman"/>
              </a:rPr>
              <a:t>ili</a:t>
            </a:r>
            <a:r>
              <a:rPr sz="4000" spc="-9" dirty="0">
                <a:solidFill>
                  <a:srgbClr val="F51852"/>
                </a:solidFill>
                <a:latin typeface="Times New Roman"/>
                <a:cs typeface="Times New Roman"/>
              </a:rPr>
              <a:t>z</a:t>
            </a:r>
            <a:r>
              <a:rPr sz="4000" dirty="0">
                <a:solidFill>
                  <a:srgbClr val="F51852"/>
                </a:solidFill>
                <a:latin typeface="Times New Roman"/>
                <a:cs typeface="Times New Roman"/>
              </a:rPr>
              <a:t>ers</a:t>
            </a:r>
            <a:endParaRPr sz="4000">
              <a:latin typeface="Times New Roman"/>
              <a:cs typeface="Times New Roman"/>
            </a:endParaRPr>
          </a:p>
        </p:txBody>
      </p:sp>
      <p:sp>
        <p:nvSpPr>
          <p:cNvPr id="8" name="object 8"/>
          <p:cNvSpPr txBox="1"/>
          <p:nvPr/>
        </p:nvSpPr>
        <p:spPr>
          <a:xfrm>
            <a:off x="511556" y="1709702"/>
            <a:ext cx="228837" cy="432307"/>
          </a:xfrm>
          <a:prstGeom prst="rect">
            <a:avLst/>
          </a:prstGeom>
        </p:spPr>
        <p:txBody>
          <a:bodyPr wrap="square" lIns="0" tIns="0" rIns="0" bIns="0" rtlCol="0">
            <a:noAutofit/>
          </a:bodyPr>
          <a:lstStyle/>
          <a:p>
            <a:pPr marL="12697">
              <a:lnSpc>
                <a:spcPts val="3369"/>
              </a:lnSpc>
              <a:spcBef>
                <a:spcPts val="168"/>
              </a:spcBef>
            </a:pPr>
            <a:r>
              <a:rPr sz="3200" dirty="0">
                <a:solidFill>
                  <a:srgbClr val="32CC32"/>
                </a:solidFill>
                <a:latin typeface="Times New Roman"/>
                <a:cs typeface="Times New Roman"/>
              </a:rPr>
              <a:t>•</a:t>
            </a:r>
            <a:endParaRPr sz="3200">
              <a:latin typeface="Times New Roman"/>
              <a:cs typeface="Times New Roman"/>
            </a:endParaRPr>
          </a:p>
        </p:txBody>
      </p:sp>
      <p:sp>
        <p:nvSpPr>
          <p:cNvPr id="7" name="object 7"/>
          <p:cNvSpPr txBox="1"/>
          <p:nvPr/>
        </p:nvSpPr>
        <p:spPr>
          <a:xfrm>
            <a:off x="854456" y="1709702"/>
            <a:ext cx="3905428" cy="2041651"/>
          </a:xfrm>
          <a:prstGeom prst="rect">
            <a:avLst/>
          </a:prstGeom>
        </p:spPr>
        <p:txBody>
          <a:bodyPr wrap="square" lIns="0" tIns="0" rIns="0" bIns="0" rtlCol="0">
            <a:noAutofit/>
          </a:bodyPr>
          <a:lstStyle/>
          <a:p>
            <a:pPr marL="12697">
              <a:lnSpc>
                <a:spcPts val="3369"/>
              </a:lnSpc>
              <a:spcBef>
                <a:spcPts val="168"/>
              </a:spcBef>
            </a:pPr>
            <a:r>
              <a:rPr sz="3200" dirty="0">
                <a:solidFill>
                  <a:srgbClr val="32CC32"/>
                </a:solidFill>
                <a:latin typeface="Times New Roman"/>
                <a:cs typeface="Times New Roman"/>
              </a:rPr>
              <a:t>I</a:t>
            </a:r>
            <a:r>
              <a:rPr sz="3200" spc="-4" dirty="0">
                <a:solidFill>
                  <a:srgbClr val="32CC32"/>
                </a:solidFill>
                <a:latin typeface="Times New Roman"/>
                <a:cs typeface="Times New Roman"/>
              </a:rPr>
              <a:t>n</a:t>
            </a:r>
            <a:r>
              <a:rPr sz="3200" spc="4" dirty="0">
                <a:solidFill>
                  <a:srgbClr val="32CC32"/>
                </a:solidFill>
                <a:latin typeface="Times New Roman"/>
                <a:cs typeface="Times New Roman"/>
              </a:rPr>
              <a:t>d</a:t>
            </a:r>
            <a:r>
              <a:rPr sz="3200" spc="-4" dirty="0">
                <a:solidFill>
                  <a:srgbClr val="32CC32"/>
                </a:solidFill>
                <a:latin typeface="Times New Roman"/>
                <a:cs typeface="Times New Roman"/>
              </a:rPr>
              <a:t>i</a:t>
            </a:r>
            <a:r>
              <a:rPr sz="3200" spc="-9" dirty="0">
                <a:solidFill>
                  <a:srgbClr val="32CC32"/>
                </a:solidFill>
                <a:latin typeface="Times New Roman"/>
                <a:cs typeface="Times New Roman"/>
              </a:rPr>
              <a:t>r</a:t>
            </a:r>
            <a:r>
              <a:rPr sz="3200" spc="4" dirty="0">
                <a:solidFill>
                  <a:srgbClr val="32CC32"/>
                </a:solidFill>
                <a:latin typeface="Times New Roman"/>
                <a:cs typeface="Times New Roman"/>
              </a:rPr>
              <a:t>ec</a:t>
            </a:r>
            <a:r>
              <a:rPr sz="3200" dirty="0">
                <a:solidFill>
                  <a:srgbClr val="32CC32"/>
                </a:solidFill>
                <a:latin typeface="Times New Roman"/>
                <a:cs typeface="Times New Roman"/>
              </a:rPr>
              <a:t>t</a:t>
            </a:r>
            <a:r>
              <a:rPr sz="3200" spc="-9" dirty="0">
                <a:solidFill>
                  <a:srgbClr val="32CC32"/>
                </a:solidFill>
                <a:latin typeface="Times New Roman"/>
                <a:cs typeface="Times New Roman"/>
              </a:rPr>
              <a:t> </a:t>
            </a:r>
            <a:r>
              <a:rPr sz="3200" spc="4" dirty="0">
                <a:solidFill>
                  <a:srgbClr val="32CC32"/>
                </a:solidFill>
                <a:latin typeface="Times New Roman"/>
                <a:cs typeface="Times New Roman"/>
              </a:rPr>
              <a:t>hea</a:t>
            </a:r>
            <a:r>
              <a:rPr sz="3200" dirty="0">
                <a:solidFill>
                  <a:srgbClr val="32CC32"/>
                </a:solidFill>
                <a:latin typeface="Times New Roman"/>
                <a:cs typeface="Times New Roman"/>
              </a:rPr>
              <a:t>t</a:t>
            </a:r>
            <a:r>
              <a:rPr sz="3200" spc="-9" dirty="0">
                <a:solidFill>
                  <a:srgbClr val="32CC32"/>
                </a:solidFill>
                <a:latin typeface="Times New Roman"/>
                <a:cs typeface="Times New Roman"/>
              </a:rPr>
              <a:t> </a:t>
            </a:r>
            <a:r>
              <a:rPr sz="3200" spc="4" dirty="0">
                <a:solidFill>
                  <a:srgbClr val="32CC32"/>
                </a:solidFill>
                <a:latin typeface="Times New Roman"/>
                <a:cs typeface="Times New Roman"/>
              </a:rPr>
              <a:t>e</a:t>
            </a:r>
            <a:r>
              <a:rPr sz="3200" spc="-4" dirty="0">
                <a:solidFill>
                  <a:srgbClr val="32CC32"/>
                </a:solidFill>
                <a:latin typeface="Times New Roman"/>
                <a:cs typeface="Times New Roman"/>
              </a:rPr>
              <a:t>x</a:t>
            </a:r>
            <a:r>
              <a:rPr sz="3200" spc="4" dirty="0">
                <a:solidFill>
                  <a:srgbClr val="32CC32"/>
                </a:solidFill>
                <a:latin typeface="Times New Roman"/>
                <a:cs typeface="Times New Roman"/>
              </a:rPr>
              <a:t>c</a:t>
            </a:r>
            <a:r>
              <a:rPr sz="3200" spc="-4" dirty="0">
                <a:solidFill>
                  <a:srgbClr val="32CC32"/>
                </a:solidFill>
                <a:latin typeface="Times New Roman"/>
                <a:cs typeface="Times New Roman"/>
              </a:rPr>
              <a:t>h</a:t>
            </a:r>
            <a:r>
              <a:rPr sz="3200" spc="4" dirty="0">
                <a:solidFill>
                  <a:srgbClr val="32CC32"/>
                </a:solidFill>
                <a:latin typeface="Times New Roman"/>
                <a:cs typeface="Times New Roman"/>
              </a:rPr>
              <a:t>a</a:t>
            </a:r>
            <a:r>
              <a:rPr sz="3200" spc="-4" dirty="0">
                <a:solidFill>
                  <a:srgbClr val="32CC32"/>
                </a:solidFill>
                <a:latin typeface="Times New Roman"/>
                <a:cs typeface="Times New Roman"/>
              </a:rPr>
              <a:t>n</a:t>
            </a:r>
            <a:r>
              <a:rPr sz="3200" spc="4" dirty="0">
                <a:solidFill>
                  <a:srgbClr val="32CC32"/>
                </a:solidFill>
                <a:latin typeface="Times New Roman"/>
                <a:cs typeface="Times New Roman"/>
              </a:rPr>
              <a:t>ge</a:t>
            </a:r>
            <a:r>
              <a:rPr sz="3200" dirty="0">
                <a:solidFill>
                  <a:srgbClr val="32CC32"/>
                </a:solidFill>
                <a:latin typeface="Times New Roman"/>
                <a:cs typeface="Times New Roman"/>
              </a:rPr>
              <a:t>r</a:t>
            </a:r>
            <a:endParaRPr sz="3200" dirty="0">
              <a:latin typeface="Times New Roman"/>
              <a:cs typeface="Times New Roman"/>
            </a:endParaRPr>
          </a:p>
          <a:p>
            <a:pPr marL="126830" marR="60960">
              <a:lnSpc>
                <a:spcPct val="95825"/>
              </a:lnSpc>
              <a:spcBef>
                <a:spcPts val="665"/>
              </a:spcBef>
            </a:pPr>
            <a:r>
              <a:rPr sz="2800" dirty="0">
                <a:latin typeface="Times New Roman"/>
                <a:cs typeface="Times New Roman"/>
              </a:rPr>
              <a:t>–</a:t>
            </a:r>
            <a:r>
              <a:rPr sz="2800" spc="145" dirty="0">
                <a:latin typeface="Times New Roman"/>
                <a:cs typeface="Times New Roman"/>
              </a:rPr>
              <a:t> </a:t>
            </a:r>
            <a:r>
              <a:rPr sz="2800" spc="4" dirty="0">
                <a:latin typeface="Times New Roman"/>
                <a:cs typeface="Times New Roman"/>
              </a:rPr>
              <a:t>pl</a:t>
            </a:r>
            <a:r>
              <a:rPr sz="2800" spc="-4" dirty="0">
                <a:latin typeface="Times New Roman"/>
                <a:cs typeface="Times New Roman"/>
              </a:rPr>
              <a:t>a</a:t>
            </a:r>
            <a:r>
              <a:rPr sz="2800" spc="4" dirty="0">
                <a:latin typeface="Times New Roman"/>
                <a:cs typeface="Times New Roman"/>
              </a:rPr>
              <a:t>t</a:t>
            </a:r>
            <a:r>
              <a:rPr sz="2800" dirty="0">
                <a:latin typeface="Times New Roman"/>
                <a:cs typeface="Times New Roman"/>
              </a:rPr>
              <a:t>e</a:t>
            </a:r>
            <a:r>
              <a:rPr sz="2800" spc="-23" dirty="0">
                <a:latin typeface="Times New Roman"/>
                <a:cs typeface="Times New Roman"/>
              </a:rPr>
              <a:t> </a:t>
            </a:r>
            <a:r>
              <a:rPr sz="2800" spc="4" dirty="0">
                <a:latin typeface="Times New Roman"/>
                <a:cs typeface="Times New Roman"/>
              </a:rPr>
              <a:t>h</a:t>
            </a:r>
            <a:r>
              <a:rPr sz="2800" spc="-4" dirty="0">
                <a:latin typeface="Times New Roman"/>
                <a:cs typeface="Times New Roman"/>
              </a:rPr>
              <a:t>ea</a:t>
            </a:r>
            <a:r>
              <a:rPr sz="2800" dirty="0">
                <a:latin typeface="Times New Roman"/>
                <a:cs typeface="Times New Roman"/>
              </a:rPr>
              <a:t>t</a:t>
            </a:r>
            <a:r>
              <a:rPr sz="2800" spc="-28" dirty="0">
                <a:latin typeface="Times New Roman"/>
                <a:cs typeface="Times New Roman"/>
              </a:rPr>
              <a:t> </a:t>
            </a:r>
            <a:r>
              <a:rPr sz="2800" spc="-4" dirty="0">
                <a:latin typeface="Times New Roman"/>
                <a:cs typeface="Times New Roman"/>
              </a:rPr>
              <a:t>e</a:t>
            </a:r>
            <a:r>
              <a:rPr sz="2800" spc="4" dirty="0">
                <a:latin typeface="Times New Roman"/>
                <a:cs typeface="Times New Roman"/>
              </a:rPr>
              <a:t>x</a:t>
            </a:r>
            <a:r>
              <a:rPr sz="2800" spc="-4" dirty="0">
                <a:latin typeface="Times New Roman"/>
                <a:cs typeface="Times New Roman"/>
              </a:rPr>
              <a:t>c</a:t>
            </a:r>
            <a:r>
              <a:rPr sz="2800" spc="4" dirty="0">
                <a:latin typeface="Times New Roman"/>
                <a:cs typeface="Times New Roman"/>
              </a:rPr>
              <a:t>h</a:t>
            </a:r>
            <a:r>
              <a:rPr sz="2800" spc="-4" dirty="0">
                <a:latin typeface="Times New Roman"/>
                <a:cs typeface="Times New Roman"/>
              </a:rPr>
              <a:t>a</a:t>
            </a:r>
            <a:r>
              <a:rPr sz="2800" spc="4" dirty="0">
                <a:latin typeface="Times New Roman"/>
                <a:cs typeface="Times New Roman"/>
              </a:rPr>
              <a:t>ng</a:t>
            </a:r>
            <a:r>
              <a:rPr sz="2800" spc="-4" dirty="0">
                <a:latin typeface="Times New Roman"/>
                <a:cs typeface="Times New Roman"/>
              </a:rPr>
              <a:t>e</a:t>
            </a:r>
            <a:r>
              <a:rPr sz="2800" dirty="0">
                <a:latin typeface="Times New Roman"/>
                <a:cs typeface="Times New Roman"/>
              </a:rPr>
              <a:t>r</a:t>
            </a:r>
          </a:p>
          <a:p>
            <a:pPr marL="12697" marR="60960">
              <a:lnSpc>
                <a:spcPct val="95825"/>
              </a:lnSpc>
              <a:spcBef>
                <a:spcPts val="894"/>
              </a:spcBef>
            </a:pPr>
            <a:endParaRPr lang="en-US" sz="3200" spc="4" dirty="0">
              <a:solidFill>
                <a:srgbClr val="32CC32"/>
              </a:solidFill>
              <a:latin typeface="Times New Roman"/>
              <a:cs typeface="Times New Roman"/>
            </a:endParaRPr>
          </a:p>
          <a:p>
            <a:pPr marL="12697" marR="60960">
              <a:lnSpc>
                <a:spcPct val="95825"/>
              </a:lnSpc>
              <a:spcBef>
                <a:spcPts val="894"/>
              </a:spcBef>
            </a:pPr>
            <a:r>
              <a:rPr sz="3200" spc="4" dirty="0">
                <a:solidFill>
                  <a:srgbClr val="32CC32"/>
                </a:solidFill>
                <a:latin typeface="Times New Roman"/>
                <a:cs typeface="Times New Roman"/>
              </a:rPr>
              <a:t>D</a:t>
            </a:r>
            <a:r>
              <a:rPr sz="3200" spc="-4" dirty="0">
                <a:solidFill>
                  <a:srgbClr val="32CC32"/>
                </a:solidFill>
                <a:latin typeface="Times New Roman"/>
                <a:cs typeface="Times New Roman"/>
              </a:rPr>
              <a:t>i</a:t>
            </a:r>
            <a:r>
              <a:rPr sz="3200" dirty="0">
                <a:solidFill>
                  <a:srgbClr val="32CC32"/>
                </a:solidFill>
                <a:latin typeface="Times New Roman"/>
                <a:cs typeface="Times New Roman"/>
              </a:rPr>
              <a:t>r</a:t>
            </a:r>
            <a:r>
              <a:rPr sz="3200" spc="4" dirty="0">
                <a:solidFill>
                  <a:srgbClr val="32CC32"/>
                </a:solidFill>
                <a:latin typeface="Times New Roman"/>
                <a:cs typeface="Times New Roman"/>
              </a:rPr>
              <a:t>ec</a:t>
            </a:r>
            <a:r>
              <a:rPr sz="3200" dirty="0">
                <a:solidFill>
                  <a:srgbClr val="32CC32"/>
                </a:solidFill>
                <a:latin typeface="Times New Roman"/>
                <a:cs typeface="Times New Roman"/>
              </a:rPr>
              <a:t>t</a:t>
            </a:r>
            <a:r>
              <a:rPr sz="3200" spc="-9" dirty="0">
                <a:solidFill>
                  <a:srgbClr val="32CC32"/>
                </a:solidFill>
                <a:latin typeface="Times New Roman"/>
                <a:cs typeface="Times New Roman"/>
              </a:rPr>
              <a:t> </a:t>
            </a:r>
            <a:r>
              <a:rPr sz="3200" spc="-4" dirty="0">
                <a:solidFill>
                  <a:srgbClr val="32CC32"/>
                </a:solidFill>
                <a:latin typeface="Times New Roman"/>
                <a:cs typeface="Times New Roman"/>
              </a:rPr>
              <a:t>he</a:t>
            </a:r>
            <a:r>
              <a:rPr sz="3200" spc="4" dirty="0">
                <a:solidFill>
                  <a:srgbClr val="32CC32"/>
                </a:solidFill>
                <a:latin typeface="Times New Roman"/>
                <a:cs typeface="Times New Roman"/>
              </a:rPr>
              <a:t>a</a:t>
            </a:r>
            <a:r>
              <a:rPr sz="3200" dirty="0">
                <a:solidFill>
                  <a:srgbClr val="32CC32"/>
                </a:solidFill>
                <a:latin typeface="Times New Roman"/>
                <a:cs typeface="Times New Roman"/>
              </a:rPr>
              <a:t>t </a:t>
            </a:r>
            <a:r>
              <a:rPr sz="3200" spc="-4" dirty="0">
                <a:solidFill>
                  <a:srgbClr val="32CC32"/>
                </a:solidFill>
                <a:latin typeface="Times New Roman"/>
                <a:cs typeface="Times New Roman"/>
              </a:rPr>
              <a:t>e</a:t>
            </a:r>
            <a:r>
              <a:rPr sz="3200" spc="4" dirty="0">
                <a:solidFill>
                  <a:srgbClr val="32CC32"/>
                </a:solidFill>
                <a:latin typeface="Times New Roman"/>
                <a:cs typeface="Times New Roman"/>
              </a:rPr>
              <a:t>xc</a:t>
            </a:r>
            <a:r>
              <a:rPr sz="3200" spc="-4" dirty="0">
                <a:solidFill>
                  <a:srgbClr val="32CC32"/>
                </a:solidFill>
                <a:latin typeface="Times New Roman"/>
                <a:cs typeface="Times New Roman"/>
              </a:rPr>
              <a:t>h</a:t>
            </a:r>
            <a:r>
              <a:rPr sz="3200" spc="4" dirty="0">
                <a:solidFill>
                  <a:srgbClr val="32CC32"/>
                </a:solidFill>
                <a:latin typeface="Times New Roman"/>
                <a:cs typeface="Times New Roman"/>
              </a:rPr>
              <a:t>a</a:t>
            </a:r>
            <a:r>
              <a:rPr sz="3200" spc="-4" dirty="0">
                <a:solidFill>
                  <a:srgbClr val="32CC32"/>
                </a:solidFill>
                <a:latin typeface="Times New Roman"/>
                <a:cs typeface="Times New Roman"/>
              </a:rPr>
              <a:t>n</a:t>
            </a:r>
            <a:r>
              <a:rPr sz="3200" spc="4" dirty="0">
                <a:solidFill>
                  <a:srgbClr val="32CC32"/>
                </a:solidFill>
                <a:latin typeface="Times New Roman"/>
                <a:cs typeface="Times New Roman"/>
              </a:rPr>
              <a:t>ge</a:t>
            </a:r>
            <a:r>
              <a:rPr sz="3200" dirty="0">
                <a:solidFill>
                  <a:srgbClr val="32CC32"/>
                </a:solidFill>
                <a:latin typeface="Times New Roman"/>
                <a:cs typeface="Times New Roman"/>
              </a:rPr>
              <a:t>r</a:t>
            </a:r>
            <a:endParaRPr sz="3200" dirty="0">
              <a:latin typeface="Times New Roman"/>
              <a:cs typeface="Times New Roman"/>
            </a:endParaRPr>
          </a:p>
        </p:txBody>
      </p:sp>
      <p:sp>
        <p:nvSpPr>
          <p:cNvPr id="6" name="object 6"/>
          <p:cNvSpPr txBox="1"/>
          <p:nvPr/>
        </p:nvSpPr>
        <p:spPr>
          <a:xfrm>
            <a:off x="511556" y="3319045"/>
            <a:ext cx="228837" cy="432307"/>
          </a:xfrm>
          <a:prstGeom prst="rect">
            <a:avLst/>
          </a:prstGeom>
        </p:spPr>
        <p:txBody>
          <a:bodyPr wrap="square" lIns="0" tIns="0" rIns="0" bIns="0" rtlCol="0">
            <a:noAutofit/>
          </a:bodyPr>
          <a:lstStyle/>
          <a:p>
            <a:pPr marL="12697">
              <a:lnSpc>
                <a:spcPts val="3369"/>
              </a:lnSpc>
              <a:spcBef>
                <a:spcPts val="168"/>
              </a:spcBef>
            </a:pPr>
            <a:r>
              <a:rPr sz="3200" dirty="0">
                <a:solidFill>
                  <a:srgbClr val="32CC32"/>
                </a:solidFill>
                <a:latin typeface="Times New Roman"/>
                <a:cs typeface="Times New Roman"/>
              </a:rPr>
              <a:t>•</a:t>
            </a:r>
            <a:endParaRPr sz="3200">
              <a:latin typeface="Times New Roman"/>
              <a:cs typeface="Times New Roman"/>
            </a:endParaRPr>
          </a:p>
        </p:txBody>
      </p:sp>
      <p:sp>
        <p:nvSpPr>
          <p:cNvPr id="5" name="object 5"/>
          <p:cNvSpPr txBox="1"/>
          <p:nvPr/>
        </p:nvSpPr>
        <p:spPr>
          <a:xfrm>
            <a:off x="968806" y="3887995"/>
            <a:ext cx="256189" cy="380491"/>
          </a:xfrm>
          <a:prstGeom prst="rect">
            <a:avLst/>
          </a:prstGeom>
        </p:spPr>
        <p:txBody>
          <a:bodyPr wrap="square" lIns="0" tIns="0" rIns="0" bIns="0" rtlCol="0">
            <a:noAutofit/>
          </a:bodyPr>
          <a:lstStyle/>
          <a:p>
            <a:pPr marL="12697">
              <a:lnSpc>
                <a:spcPts val="2955"/>
              </a:lnSpc>
              <a:spcBef>
                <a:spcPts val="147"/>
              </a:spcBef>
            </a:pPr>
            <a:r>
              <a:rPr sz="2800" dirty="0">
                <a:latin typeface="Times New Roman"/>
                <a:cs typeface="Times New Roman"/>
              </a:rPr>
              <a:t>–</a:t>
            </a:r>
            <a:endParaRPr sz="2800">
              <a:latin typeface="Times New Roman"/>
              <a:cs typeface="Times New Roman"/>
            </a:endParaRPr>
          </a:p>
        </p:txBody>
      </p:sp>
      <p:sp>
        <p:nvSpPr>
          <p:cNvPr id="4" name="object 4"/>
          <p:cNvSpPr txBox="1"/>
          <p:nvPr/>
        </p:nvSpPr>
        <p:spPr>
          <a:xfrm>
            <a:off x="1255267" y="3887995"/>
            <a:ext cx="906580" cy="380491"/>
          </a:xfrm>
          <a:prstGeom prst="rect">
            <a:avLst/>
          </a:prstGeom>
        </p:spPr>
        <p:txBody>
          <a:bodyPr wrap="square" lIns="0" tIns="0" rIns="0" bIns="0" rtlCol="0">
            <a:noAutofit/>
          </a:bodyPr>
          <a:lstStyle/>
          <a:p>
            <a:pPr marL="12697">
              <a:lnSpc>
                <a:spcPts val="2955"/>
              </a:lnSpc>
              <a:spcBef>
                <a:spcPts val="147"/>
              </a:spcBef>
            </a:pPr>
            <a:r>
              <a:rPr sz="2800" spc="4" dirty="0">
                <a:latin typeface="Times New Roman"/>
                <a:cs typeface="Times New Roman"/>
              </a:rPr>
              <a:t>st</a:t>
            </a:r>
            <a:r>
              <a:rPr sz="2800" spc="-4" dirty="0">
                <a:latin typeface="Times New Roman"/>
                <a:cs typeface="Times New Roman"/>
              </a:rPr>
              <a:t>ea</a:t>
            </a:r>
            <a:r>
              <a:rPr sz="2800" dirty="0">
                <a:latin typeface="Times New Roman"/>
                <a:cs typeface="Times New Roman"/>
              </a:rPr>
              <a:t>m</a:t>
            </a:r>
            <a:endParaRPr sz="2800">
              <a:latin typeface="Times New Roman"/>
              <a:cs typeface="Times New Roman"/>
            </a:endParaRPr>
          </a:p>
        </p:txBody>
      </p:sp>
      <p:sp>
        <p:nvSpPr>
          <p:cNvPr id="3" name="object 3"/>
          <p:cNvSpPr txBox="1"/>
          <p:nvPr/>
        </p:nvSpPr>
        <p:spPr>
          <a:xfrm>
            <a:off x="2169717" y="3887995"/>
            <a:ext cx="1164635" cy="380491"/>
          </a:xfrm>
          <a:prstGeom prst="rect">
            <a:avLst/>
          </a:prstGeom>
        </p:spPr>
        <p:txBody>
          <a:bodyPr wrap="square" lIns="0" tIns="0" rIns="0" bIns="0" rtlCol="0">
            <a:noAutofit/>
          </a:bodyPr>
          <a:lstStyle/>
          <a:p>
            <a:pPr marL="12697">
              <a:lnSpc>
                <a:spcPts val="2955"/>
              </a:lnSpc>
              <a:spcBef>
                <a:spcPts val="147"/>
              </a:spcBef>
            </a:pPr>
            <a:r>
              <a:rPr sz="2800" spc="4" dirty="0">
                <a:latin typeface="Times New Roman"/>
                <a:cs typeface="Times New Roman"/>
              </a:rPr>
              <a:t>inj</a:t>
            </a:r>
            <a:r>
              <a:rPr sz="2800" spc="-4" dirty="0">
                <a:latin typeface="Times New Roman"/>
                <a:cs typeface="Times New Roman"/>
              </a:rPr>
              <a:t>ec</a:t>
            </a:r>
            <a:r>
              <a:rPr sz="2800" spc="4" dirty="0">
                <a:latin typeface="Times New Roman"/>
                <a:cs typeface="Times New Roman"/>
              </a:rPr>
              <a:t>to</a:t>
            </a:r>
            <a:r>
              <a:rPr sz="2800" dirty="0">
                <a:latin typeface="Times New Roman"/>
                <a:cs typeface="Times New Roman"/>
              </a:rPr>
              <a:t>r</a:t>
            </a:r>
            <a:endParaRPr sz="2800">
              <a:latin typeface="Times New Roman"/>
              <a:cs typeface="Times New Roman"/>
            </a:endParaRPr>
          </a:p>
        </p:txBody>
      </p:sp>
      <p:sp>
        <p:nvSpPr>
          <p:cNvPr id="2" name="object 2"/>
          <p:cNvSpPr txBox="1"/>
          <p:nvPr/>
        </p:nvSpPr>
        <p:spPr>
          <a:xfrm>
            <a:off x="7921289" y="5941392"/>
            <a:ext cx="231203" cy="203707"/>
          </a:xfrm>
          <a:prstGeom prst="rect">
            <a:avLst/>
          </a:prstGeom>
        </p:spPr>
        <p:txBody>
          <a:bodyPr wrap="square" lIns="0" tIns="0" rIns="0" bIns="0" rtlCol="0">
            <a:noAutofit/>
          </a:bodyPr>
          <a:lstStyle/>
          <a:p>
            <a:pPr marL="12697">
              <a:lnSpc>
                <a:spcPts val="1535"/>
              </a:lnSpc>
              <a:spcBef>
                <a:spcPts val="76"/>
              </a:spcBef>
            </a:pPr>
            <a:endParaRPr sz="1400" dirty="0">
              <a:latin typeface="Times New Roman"/>
              <a:cs typeface="Times New Roman"/>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object 15"/>
          <p:cNvSpPr txBox="1"/>
          <p:nvPr/>
        </p:nvSpPr>
        <p:spPr>
          <a:xfrm>
            <a:off x="1153455" y="543383"/>
            <a:ext cx="4329164" cy="584707"/>
          </a:xfrm>
          <a:prstGeom prst="rect">
            <a:avLst/>
          </a:prstGeom>
        </p:spPr>
        <p:txBody>
          <a:bodyPr wrap="square" lIns="0" tIns="0" rIns="0" bIns="0" rtlCol="0">
            <a:noAutofit/>
          </a:bodyPr>
          <a:lstStyle/>
          <a:p>
            <a:pPr marL="12697">
              <a:lnSpc>
                <a:spcPts val="4594"/>
              </a:lnSpc>
              <a:spcBef>
                <a:spcPts val="229"/>
              </a:spcBef>
            </a:pPr>
            <a:r>
              <a:rPr sz="3600" b="1" dirty="0">
                <a:latin typeface="Times New Roman"/>
                <a:cs typeface="Times New Roman"/>
              </a:rPr>
              <a:t>I</a:t>
            </a:r>
            <a:r>
              <a:rPr lang="en-US" sz="3600" b="1" dirty="0">
                <a:latin typeface="Times New Roman"/>
                <a:cs typeface="Times New Roman"/>
              </a:rPr>
              <a:t>ntroduction</a:t>
            </a:r>
            <a:endParaRPr sz="3600" b="1" dirty="0">
              <a:latin typeface="Times New Roman"/>
              <a:cs typeface="Times New Roman"/>
            </a:endParaRPr>
          </a:p>
        </p:txBody>
      </p:sp>
      <p:sp>
        <p:nvSpPr>
          <p:cNvPr id="14" name="object 14"/>
          <p:cNvSpPr txBox="1"/>
          <p:nvPr/>
        </p:nvSpPr>
        <p:spPr>
          <a:xfrm>
            <a:off x="511606" y="1694329"/>
            <a:ext cx="177787" cy="330199"/>
          </a:xfrm>
          <a:prstGeom prst="rect">
            <a:avLst/>
          </a:prstGeom>
        </p:spPr>
        <p:txBody>
          <a:bodyPr wrap="square" lIns="0" tIns="0" rIns="0" bIns="0" rtlCol="0">
            <a:noAutofit/>
          </a:bodyPr>
          <a:lstStyle/>
          <a:p>
            <a:pPr marL="12697">
              <a:lnSpc>
                <a:spcPts val="2550"/>
              </a:lnSpc>
              <a:spcBef>
                <a:spcPts val="127"/>
              </a:spcBef>
            </a:pPr>
            <a:r>
              <a:rPr sz="2400" dirty="0">
                <a:latin typeface="Times New Roman"/>
                <a:cs typeface="Times New Roman"/>
              </a:rPr>
              <a:t>•</a:t>
            </a:r>
          </a:p>
        </p:txBody>
      </p:sp>
      <p:sp>
        <p:nvSpPr>
          <p:cNvPr id="13" name="object 13"/>
          <p:cNvSpPr txBox="1"/>
          <p:nvPr/>
        </p:nvSpPr>
        <p:spPr>
          <a:xfrm>
            <a:off x="854460" y="1694329"/>
            <a:ext cx="6345409" cy="694435"/>
          </a:xfrm>
          <a:prstGeom prst="rect">
            <a:avLst/>
          </a:prstGeom>
        </p:spPr>
        <p:txBody>
          <a:bodyPr wrap="square" lIns="0" tIns="0" rIns="0" bIns="0" rtlCol="0">
            <a:noAutofit/>
          </a:bodyPr>
          <a:lstStyle/>
          <a:p>
            <a:pPr marL="12697">
              <a:lnSpc>
                <a:spcPts val="2550"/>
              </a:lnSpc>
              <a:spcBef>
                <a:spcPts val="127"/>
              </a:spcBef>
            </a:pPr>
            <a:r>
              <a:rPr sz="2400" b="1" spc="-4" dirty="0">
                <a:latin typeface="Times New Roman"/>
                <a:cs typeface="Times New Roman"/>
              </a:rPr>
              <a:t>C</a:t>
            </a:r>
            <a:r>
              <a:rPr sz="2400" b="1" dirty="0">
                <a:latin typeface="Times New Roman"/>
                <a:cs typeface="Times New Roman"/>
              </a:rPr>
              <a:t>on</a:t>
            </a:r>
            <a:r>
              <a:rPr sz="2400" b="1" spc="4" dirty="0">
                <a:latin typeface="Times New Roman"/>
                <a:cs typeface="Times New Roman"/>
              </a:rPr>
              <a:t>se</a:t>
            </a:r>
            <a:r>
              <a:rPr sz="2400" b="1" spc="9" dirty="0">
                <a:latin typeface="Times New Roman"/>
                <a:cs typeface="Times New Roman"/>
              </a:rPr>
              <a:t>q</a:t>
            </a:r>
            <a:r>
              <a:rPr sz="2400" b="1" dirty="0">
                <a:latin typeface="Times New Roman"/>
                <a:cs typeface="Times New Roman"/>
              </a:rPr>
              <a:t>u</a:t>
            </a:r>
            <a:r>
              <a:rPr sz="2400" b="1" spc="4" dirty="0">
                <a:latin typeface="Times New Roman"/>
                <a:cs typeface="Times New Roman"/>
              </a:rPr>
              <a:t>e</a:t>
            </a:r>
            <a:r>
              <a:rPr sz="2400" b="1" spc="9" dirty="0">
                <a:latin typeface="Times New Roman"/>
                <a:cs typeface="Times New Roman"/>
              </a:rPr>
              <a:t>n</a:t>
            </a:r>
            <a:r>
              <a:rPr sz="2400" b="1" spc="4" dirty="0">
                <a:latin typeface="Times New Roman"/>
                <a:cs typeface="Times New Roman"/>
              </a:rPr>
              <a:t>ce</a:t>
            </a:r>
            <a:r>
              <a:rPr sz="2400" b="1" dirty="0">
                <a:latin typeface="Times New Roman"/>
                <a:cs typeface="Times New Roman"/>
              </a:rPr>
              <a:t>s</a:t>
            </a:r>
            <a:r>
              <a:rPr sz="2400" b="1" spc="-101" dirty="0">
                <a:latin typeface="Times New Roman"/>
                <a:cs typeface="Times New Roman"/>
              </a:rPr>
              <a:t> </a:t>
            </a:r>
            <a:r>
              <a:rPr sz="2400" b="1" dirty="0">
                <a:latin typeface="Times New Roman"/>
                <a:cs typeface="Times New Roman"/>
              </a:rPr>
              <a:t>a</a:t>
            </a:r>
            <a:r>
              <a:rPr sz="2400" b="1" spc="4" dirty="0">
                <a:latin typeface="Times New Roman"/>
                <a:cs typeface="Times New Roman"/>
              </a:rPr>
              <a:t>f</a:t>
            </a:r>
            <a:r>
              <a:rPr sz="2400" b="1" spc="-4" dirty="0">
                <a:latin typeface="Times New Roman"/>
                <a:cs typeface="Times New Roman"/>
              </a:rPr>
              <a:t>t</a:t>
            </a:r>
            <a:r>
              <a:rPr sz="2400" b="1" spc="4" dirty="0">
                <a:latin typeface="Times New Roman"/>
                <a:cs typeface="Times New Roman"/>
              </a:rPr>
              <a:t>e</a:t>
            </a:r>
            <a:r>
              <a:rPr sz="2400" b="1" dirty="0">
                <a:latin typeface="Times New Roman"/>
                <a:cs typeface="Times New Roman"/>
              </a:rPr>
              <a:t>r</a:t>
            </a:r>
            <a:r>
              <a:rPr sz="2400" b="1" spc="-37" dirty="0">
                <a:latin typeface="Times New Roman"/>
                <a:cs typeface="Times New Roman"/>
              </a:rPr>
              <a:t> </a:t>
            </a:r>
            <a:r>
              <a:rPr sz="2400" b="1" spc="4" dirty="0">
                <a:latin typeface="Times New Roman"/>
                <a:cs typeface="Times New Roman"/>
              </a:rPr>
              <a:t>i</a:t>
            </a:r>
            <a:r>
              <a:rPr sz="2400" b="1" spc="-14" dirty="0">
                <a:latin typeface="Times New Roman"/>
                <a:cs typeface="Times New Roman"/>
              </a:rPr>
              <a:t>n</a:t>
            </a:r>
            <a:r>
              <a:rPr sz="2400" b="1" dirty="0">
                <a:latin typeface="Times New Roman"/>
                <a:cs typeface="Times New Roman"/>
              </a:rPr>
              <a:t>va</a:t>
            </a:r>
            <a:r>
              <a:rPr sz="2400" b="1" spc="4" dirty="0">
                <a:latin typeface="Times New Roman"/>
                <a:cs typeface="Times New Roman"/>
              </a:rPr>
              <a:t>si</a:t>
            </a:r>
            <a:r>
              <a:rPr sz="2400" b="1" dirty="0">
                <a:latin typeface="Times New Roman"/>
                <a:cs typeface="Times New Roman"/>
              </a:rPr>
              <a:t>on</a:t>
            </a:r>
            <a:r>
              <a:rPr sz="2400" b="1" spc="-71" dirty="0">
                <a:latin typeface="Times New Roman"/>
                <a:cs typeface="Times New Roman"/>
              </a:rPr>
              <a:t> </a:t>
            </a:r>
            <a:r>
              <a:rPr sz="2400" b="1" dirty="0">
                <a:latin typeface="Times New Roman"/>
                <a:cs typeface="Times New Roman"/>
              </a:rPr>
              <a:t>by</a:t>
            </a:r>
            <a:r>
              <a:rPr sz="2400" b="1" spc="-25" dirty="0">
                <a:latin typeface="Times New Roman"/>
                <a:cs typeface="Times New Roman"/>
              </a:rPr>
              <a:t> </a:t>
            </a:r>
            <a:r>
              <a:rPr sz="2400" b="1" dirty="0">
                <a:latin typeface="Times New Roman"/>
                <a:cs typeface="Times New Roman"/>
              </a:rPr>
              <a:t>a</a:t>
            </a:r>
            <a:r>
              <a:rPr sz="2400" b="1" spc="-11" dirty="0">
                <a:latin typeface="Times New Roman"/>
                <a:cs typeface="Times New Roman"/>
              </a:rPr>
              <a:t> </a:t>
            </a:r>
            <a:r>
              <a:rPr sz="2400" b="1" spc="4" dirty="0">
                <a:latin typeface="Times New Roman"/>
                <a:cs typeface="Times New Roman"/>
              </a:rPr>
              <a:t>c</a:t>
            </a:r>
            <a:r>
              <a:rPr sz="2400" b="1" dirty="0">
                <a:latin typeface="Times New Roman"/>
                <a:cs typeface="Times New Roman"/>
              </a:rPr>
              <a:t>on</a:t>
            </a:r>
            <a:r>
              <a:rPr sz="2400" b="1" spc="4" dirty="0">
                <a:latin typeface="Times New Roman"/>
                <a:cs typeface="Times New Roman"/>
              </a:rPr>
              <a:t>t</a:t>
            </a:r>
            <a:r>
              <a:rPr sz="2400" b="1" dirty="0">
                <a:latin typeface="Times New Roman"/>
                <a:cs typeface="Times New Roman"/>
              </a:rPr>
              <a:t>a</a:t>
            </a:r>
            <a:r>
              <a:rPr sz="2400" b="1" spc="4" dirty="0">
                <a:latin typeface="Times New Roman"/>
                <a:cs typeface="Times New Roman"/>
              </a:rPr>
              <a:t>mi</a:t>
            </a:r>
            <a:r>
              <a:rPr sz="2400" b="1" dirty="0">
                <a:latin typeface="Times New Roman"/>
                <a:cs typeface="Times New Roman"/>
              </a:rPr>
              <a:t>na</a:t>
            </a:r>
            <a:r>
              <a:rPr sz="2400" b="1" spc="-4" dirty="0">
                <a:latin typeface="Times New Roman"/>
                <a:cs typeface="Times New Roman"/>
              </a:rPr>
              <a:t>ti</a:t>
            </a:r>
            <a:r>
              <a:rPr sz="2400" b="1" dirty="0">
                <a:latin typeface="Times New Roman"/>
                <a:cs typeface="Times New Roman"/>
              </a:rPr>
              <a:t>ng</a:t>
            </a:r>
            <a:endParaRPr sz="2400" dirty="0">
              <a:latin typeface="Times New Roman"/>
              <a:cs typeface="Times New Roman"/>
            </a:endParaRPr>
          </a:p>
          <a:p>
            <a:pPr marL="12697" marR="45658">
              <a:lnSpc>
                <a:spcPct val="95825"/>
              </a:lnSpc>
            </a:pPr>
            <a:r>
              <a:rPr sz="2400" b="1" dirty="0">
                <a:latin typeface="Times New Roman"/>
                <a:cs typeface="Times New Roman"/>
              </a:rPr>
              <a:t>o</a:t>
            </a:r>
            <a:r>
              <a:rPr sz="2400" b="1" spc="4" dirty="0">
                <a:latin typeface="Times New Roman"/>
                <a:cs typeface="Times New Roman"/>
              </a:rPr>
              <a:t>r</a:t>
            </a:r>
            <a:r>
              <a:rPr sz="2400" b="1" dirty="0">
                <a:latin typeface="Times New Roman"/>
                <a:cs typeface="Times New Roman"/>
              </a:rPr>
              <a:t>gan</a:t>
            </a:r>
            <a:r>
              <a:rPr sz="2400" b="1" spc="4" dirty="0">
                <a:latin typeface="Times New Roman"/>
                <a:cs typeface="Times New Roman"/>
              </a:rPr>
              <a:t>is</a:t>
            </a:r>
            <a:r>
              <a:rPr sz="2400" b="1" dirty="0">
                <a:latin typeface="Times New Roman"/>
                <a:cs typeface="Times New Roman"/>
              </a:rPr>
              <a:t>m</a:t>
            </a:r>
            <a:endParaRPr sz="2400" dirty="0">
              <a:latin typeface="Times New Roman"/>
              <a:cs typeface="Times New Roman"/>
            </a:endParaRPr>
          </a:p>
        </p:txBody>
      </p:sp>
      <p:sp>
        <p:nvSpPr>
          <p:cNvPr id="12" name="object 12"/>
          <p:cNvSpPr txBox="1"/>
          <p:nvPr/>
        </p:nvSpPr>
        <p:spPr>
          <a:xfrm>
            <a:off x="7204968" y="1694329"/>
            <a:ext cx="934605" cy="330199"/>
          </a:xfrm>
          <a:prstGeom prst="rect">
            <a:avLst/>
          </a:prstGeom>
        </p:spPr>
        <p:txBody>
          <a:bodyPr wrap="square" lIns="0" tIns="0" rIns="0" bIns="0" rtlCol="0">
            <a:noAutofit/>
          </a:bodyPr>
          <a:lstStyle/>
          <a:p>
            <a:pPr marL="12697">
              <a:lnSpc>
                <a:spcPts val="2550"/>
              </a:lnSpc>
              <a:spcBef>
                <a:spcPts val="127"/>
              </a:spcBef>
            </a:pPr>
            <a:r>
              <a:rPr sz="2400" b="1" spc="4" dirty="0">
                <a:latin typeface="Times New Roman"/>
                <a:cs typeface="Times New Roman"/>
              </a:rPr>
              <a:t>mi</a:t>
            </a:r>
            <a:r>
              <a:rPr sz="2400" b="1" spc="-9" dirty="0">
                <a:latin typeface="Times New Roman"/>
                <a:cs typeface="Times New Roman"/>
              </a:rPr>
              <a:t>c</a:t>
            </a:r>
            <a:r>
              <a:rPr sz="2400" b="1" spc="4" dirty="0">
                <a:latin typeface="Times New Roman"/>
                <a:cs typeface="Times New Roman"/>
              </a:rPr>
              <a:t>r</a:t>
            </a:r>
            <a:r>
              <a:rPr sz="2400" b="1" dirty="0">
                <a:latin typeface="Times New Roman"/>
                <a:cs typeface="Times New Roman"/>
              </a:rPr>
              <a:t>o-</a:t>
            </a:r>
            <a:endParaRPr sz="2400" dirty="0">
              <a:latin typeface="Times New Roman"/>
              <a:cs typeface="Times New Roman"/>
            </a:endParaRPr>
          </a:p>
        </p:txBody>
      </p:sp>
      <p:sp>
        <p:nvSpPr>
          <p:cNvPr id="11" name="object 11"/>
          <p:cNvSpPr txBox="1"/>
          <p:nvPr/>
        </p:nvSpPr>
        <p:spPr>
          <a:xfrm>
            <a:off x="968755" y="2475415"/>
            <a:ext cx="190814" cy="279907"/>
          </a:xfrm>
          <a:prstGeom prst="rect">
            <a:avLst/>
          </a:prstGeom>
        </p:spPr>
        <p:txBody>
          <a:bodyPr wrap="square" lIns="0" tIns="0" rIns="0" bIns="0" rtlCol="0">
            <a:noAutofit/>
          </a:bodyPr>
          <a:lstStyle/>
          <a:p>
            <a:pPr marL="12697">
              <a:lnSpc>
                <a:spcPts val="2144"/>
              </a:lnSpc>
              <a:spcBef>
                <a:spcPts val="107"/>
              </a:spcBef>
            </a:pPr>
            <a:r>
              <a:rPr sz="2000" dirty="0">
                <a:solidFill>
                  <a:srgbClr val="F51852"/>
                </a:solidFill>
                <a:latin typeface="Times New Roman"/>
                <a:cs typeface="Times New Roman"/>
              </a:rPr>
              <a:t>–</a:t>
            </a:r>
            <a:endParaRPr sz="2000" dirty="0">
              <a:latin typeface="Times New Roman"/>
              <a:cs typeface="Times New Roman"/>
            </a:endParaRPr>
          </a:p>
        </p:txBody>
      </p:sp>
      <p:sp>
        <p:nvSpPr>
          <p:cNvPr id="10" name="object 10"/>
          <p:cNvSpPr txBox="1"/>
          <p:nvPr/>
        </p:nvSpPr>
        <p:spPr>
          <a:xfrm>
            <a:off x="1255268" y="2475414"/>
            <a:ext cx="5951538" cy="584707"/>
          </a:xfrm>
          <a:prstGeom prst="rect">
            <a:avLst/>
          </a:prstGeom>
        </p:spPr>
        <p:txBody>
          <a:bodyPr wrap="square" lIns="0" tIns="0" rIns="0" bIns="0" rtlCol="0">
            <a:noAutofit/>
          </a:bodyPr>
          <a:lstStyle/>
          <a:p>
            <a:pPr marL="12697">
              <a:lnSpc>
                <a:spcPts val="2144"/>
              </a:lnSpc>
              <a:spcBef>
                <a:spcPts val="107"/>
              </a:spcBef>
            </a:pPr>
            <a:r>
              <a:rPr sz="2000" spc="-25" dirty="0">
                <a:solidFill>
                  <a:srgbClr val="F51852"/>
                </a:solidFill>
                <a:latin typeface="Times New Roman"/>
                <a:cs typeface="Times New Roman"/>
              </a:rPr>
              <a:t>m</a:t>
            </a:r>
            <a:r>
              <a:rPr sz="2000" dirty="0">
                <a:solidFill>
                  <a:srgbClr val="F51852"/>
                </a:solidFill>
                <a:latin typeface="Times New Roman"/>
                <a:cs typeface="Times New Roman"/>
              </a:rPr>
              <a:t>e</a:t>
            </a:r>
            <a:r>
              <a:rPr sz="2000" spc="4" dirty="0">
                <a:solidFill>
                  <a:srgbClr val="F51852"/>
                </a:solidFill>
                <a:latin typeface="Times New Roman"/>
                <a:cs typeface="Times New Roman"/>
              </a:rPr>
              <a:t>d</a:t>
            </a:r>
            <a:r>
              <a:rPr sz="2000" spc="-4" dirty="0">
                <a:solidFill>
                  <a:srgbClr val="F51852"/>
                </a:solidFill>
                <a:latin typeface="Times New Roman"/>
                <a:cs typeface="Times New Roman"/>
              </a:rPr>
              <a:t>i</a:t>
            </a:r>
            <a:r>
              <a:rPr sz="2000" spc="4" dirty="0">
                <a:solidFill>
                  <a:srgbClr val="F51852"/>
                </a:solidFill>
                <a:latin typeface="Times New Roman"/>
                <a:cs typeface="Times New Roman"/>
              </a:rPr>
              <a:t>u</a:t>
            </a:r>
            <a:r>
              <a:rPr sz="2000" dirty="0">
                <a:solidFill>
                  <a:srgbClr val="F51852"/>
                </a:solidFill>
                <a:latin typeface="Times New Roman"/>
                <a:cs typeface="Times New Roman"/>
              </a:rPr>
              <a:t>m</a:t>
            </a:r>
            <a:r>
              <a:rPr sz="2000" spc="-19" dirty="0">
                <a:solidFill>
                  <a:srgbClr val="F51852"/>
                </a:solidFill>
                <a:latin typeface="Times New Roman"/>
                <a:cs typeface="Times New Roman"/>
              </a:rPr>
              <a:t> </a:t>
            </a:r>
            <a:r>
              <a:rPr sz="2000" spc="-4" dirty="0">
                <a:latin typeface="Times New Roman"/>
                <a:cs typeface="Times New Roman"/>
              </a:rPr>
              <a:t>i</a:t>
            </a:r>
            <a:r>
              <a:rPr sz="2000" dirty="0">
                <a:latin typeface="Times New Roman"/>
                <a:cs typeface="Times New Roman"/>
              </a:rPr>
              <a:t>s </a:t>
            </a:r>
            <a:r>
              <a:rPr sz="2000" spc="-4" dirty="0">
                <a:latin typeface="Times New Roman"/>
                <a:cs typeface="Times New Roman"/>
              </a:rPr>
              <a:t>u</a:t>
            </a:r>
            <a:r>
              <a:rPr sz="2000" dirty="0">
                <a:latin typeface="Times New Roman"/>
                <a:cs typeface="Times New Roman"/>
              </a:rPr>
              <a:t>s</a:t>
            </a:r>
            <a:r>
              <a:rPr sz="2000" spc="-14" dirty="0">
                <a:latin typeface="Times New Roman"/>
                <a:cs typeface="Times New Roman"/>
              </a:rPr>
              <a:t>e</a:t>
            </a:r>
            <a:r>
              <a:rPr sz="2000" dirty="0">
                <a:latin typeface="Times New Roman"/>
                <a:cs typeface="Times New Roman"/>
              </a:rPr>
              <a:t>d </a:t>
            </a:r>
            <a:r>
              <a:rPr sz="2000" spc="4" dirty="0">
                <a:latin typeface="Times New Roman"/>
                <a:cs typeface="Times New Roman"/>
              </a:rPr>
              <a:t>b</a:t>
            </a:r>
            <a:r>
              <a:rPr sz="2000" dirty="0">
                <a:latin typeface="Times New Roman"/>
                <a:cs typeface="Times New Roman"/>
              </a:rPr>
              <a:t>y </a:t>
            </a:r>
            <a:r>
              <a:rPr sz="2000" spc="-14" dirty="0">
                <a:latin typeface="Times New Roman"/>
                <a:cs typeface="Times New Roman"/>
              </a:rPr>
              <a:t>t</a:t>
            </a:r>
            <a:r>
              <a:rPr sz="2000" spc="4" dirty="0">
                <a:latin typeface="Times New Roman"/>
                <a:cs typeface="Times New Roman"/>
              </a:rPr>
              <a:t>h</a:t>
            </a:r>
            <a:r>
              <a:rPr sz="2000" dirty="0">
                <a:latin typeface="Times New Roman"/>
                <a:cs typeface="Times New Roman"/>
              </a:rPr>
              <a:t>e</a:t>
            </a:r>
            <a:r>
              <a:rPr sz="2000" spc="-9" dirty="0">
                <a:latin typeface="Times New Roman"/>
                <a:cs typeface="Times New Roman"/>
              </a:rPr>
              <a:t> </a:t>
            </a:r>
            <a:r>
              <a:rPr sz="2000" spc="4" dirty="0">
                <a:latin typeface="Times New Roman"/>
                <a:cs typeface="Times New Roman"/>
              </a:rPr>
              <a:t>p</a:t>
            </a:r>
            <a:r>
              <a:rPr sz="2000" spc="-4" dirty="0">
                <a:latin typeface="Times New Roman"/>
                <a:cs typeface="Times New Roman"/>
              </a:rPr>
              <a:t>ro</a:t>
            </a:r>
            <a:r>
              <a:rPr sz="2000" spc="4" dirty="0">
                <a:latin typeface="Times New Roman"/>
                <a:cs typeface="Times New Roman"/>
              </a:rPr>
              <a:t>d</a:t>
            </a:r>
            <a:r>
              <a:rPr sz="2000" spc="-4" dirty="0">
                <a:latin typeface="Times New Roman"/>
                <a:cs typeface="Times New Roman"/>
              </a:rPr>
              <a:t>u</a:t>
            </a:r>
            <a:r>
              <a:rPr sz="2000" dirty="0">
                <a:latin typeface="Times New Roman"/>
                <a:cs typeface="Times New Roman"/>
              </a:rPr>
              <a:t>c</a:t>
            </a:r>
            <a:r>
              <a:rPr sz="2000" spc="-4" dirty="0">
                <a:latin typeface="Times New Roman"/>
                <a:cs typeface="Times New Roman"/>
              </a:rPr>
              <a:t>tio</a:t>
            </a:r>
            <a:r>
              <a:rPr sz="2000" dirty="0">
                <a:latin typeface="Times New Roman"/>
                <a:cs typeface="Times New Roman"/>
              </a:rPr>
              <a:t>n</a:t>
            </a:r>
            <a:r>
              <a:rPr sz="2000" spc="9" dirty="0">
                <a:latin typeface="Times New Roman"/>
                <a:cs typeface="Times New Roman"/>
              </a:rPr>
              <a:t> </a:t>
            </a:r>
            <a:r>
              <a:rPr sz="2000" spc="-25" dirty="0">
                <a:latin typeface="Times New Roman"/>
                <a:cs typeface="Times New Roman"/>
              </a:rPr>
              <a:t>m</a:t>
            </a:r>
            <a:r>
              <a:rPr sz="2000" spc="-4" dirty="0">
                <a:latin typeface="Times New Roman"/>
                <a:cs typeface="Times New Roman"/>
              </a:rPr>
              <a:t>i</a:t>
            </a:r>
            <a:r>
              <a:rPr sz="2000" dirty="0">
                <a:latin typeface="Times New Roman"/>
                <a:cs typeface="Times New Roman"/>
              </a:rPr>
              <a:t>c</a:t>
            </a:r>
            <a:r>
              <a:rPr sz="2000" spc="-4" dirty="0">
                <a:latin typeface="Times New Roman"/>
                <a:cs typeface="Times New Roman"/>
              </a:rPr>
              <a:t>r</a:t>
            </a:r>
            <a:r>
              <a:rPr sz="2000" spc="4" dirty="0">
                <a:latin typeface="Times New Roman"/>
                <a:cs typeface="Times New Roman"/>
              </a:rPr>
              <a:t>o</a:t>
            </a:r>
            <a:r>
              <a:rPr sz="2000" spc="-4" dirty="0">
                <a:latin typeface="Times New Roman"/>
                <a:cs typeface="Times New Roman"/>
              </a:rPr>
              <a:t>-or</a:t>
            </a:r>
            <a:r>
              <a:rPr sz="2000" spc="4" dirty="0">
                <a:latin typeface="Times New Roman"/>
                <a:cs typeface="Times New Roman"/>
              </a:rPr>
              <a:t>g</a:t>
            </a:r>
            <a:r>
              <a:rPr sz="2000" dirty="0">
                <a:latin typeface="Times New Roman"/>
                <a:cs typeface="Times New Roman"/>
              </a:rPr>
              <a:t>a</a:t>
            </a:r>
            <a:r>
              <a:rPr sz="2000" spc="-4" dirty="0">
                <a:latin typeface="Times New Roman"/>
                <a:cs typeface="Times New Roman"/>
              </a:rPr>
              <a:t>ni</a:t>
            </a:r>
            <a:r>
              <a:rPr sz="2000" dirty="0">
                <a:latin typeface="Times New Roman"/>
                <a:cs typeface="Times New Roman"/>
              </a:rPr>
              <a:t>sm</a:t>
            </a:r>
            <a:r>
              <a:rPr sz="2000" spc="-19" dirty="0">
                <a:latin typeface="Times New Roman"/>
                <a:cs typeface="Times New Roman"/>
              </a:rPr>
              <a:t> </a:t>
            </a:r>
            <a:r>
              <a:rPr sz="2000" i="1" spc="4" dirty="0">
                <a:latin typeface="Times New Roman"/>
                <a:cs typeface="Times New Roman"/>
              </a:rPr>
              <a:t>a</a:t>
            </a:r>
            <a:r>
              <a:rPr sz="2000" i="1" spc="-4" dirty="0">
                <a:latin typeface="Times New Roman"/>
                <a:cs typeface="Times New Roman"/>
              </a:rPr>
              <a:t>n</a:t>
            </a:r>
            <a:r>
              <a:rPr sz="2000" i="1" dirty="0">
                <a:latin typeface="Times New Roman"/>
                <a:cs typeface="Times New Roman"/>
              </a:rPr>
              <a:t>d </a:t>
            </a:r>
            <a:r>
              <a:rPr sz="2000" spc="4" dirty="0">
                <a:latin typeface="Times New Roman"/>
                <a:cs typeface="Times New Roman"/>
              </a:rPr>
              <a:t>b</a:t>
            </a:r>
            <a:r>
              <a:rPr sz="2000" dirty="0">
                <a:latin typeface="Times New Roman"/>
                <a:cs typeface="Times New Roman"/>
              </a:rPr>
              <a:t>y</a:t>
            </a:r>
          </a:p>
          <a:p>
            <a:pPr marL="12705" marR="38161">
              <a:lnSpc>
                <a:spcPct val="95825"/>
              </a:lnSpc>
            </a:pPr>
            <a:r>
              <a:rPr sz="2000" dirty="0">
                <a:latin typeface="Times New Roman"/>
                <a:cs typeface="Times New Roman"/>
              </a:rPr>
              <a:t>c</a:t>
            </a:r>
            <a:r>
              <a:rPr sz="2000" spc="4" dirty="0">
                <a:latin typeface="Times New Roman"/>
                <a:cs typeface="Times New Roman"/>
              </a:rPr>
              <a:t>o</a:t>
            </a:r>
            <a:r>
              <a:rPr sz="2000" spc="-4" dirty="0">
                <a:latin typeface="Times New Roman"/>
                <a:cs typeface="Times New Roman"/>
              </a:rPr>
              <a:t>nt</a:t>
            </a:r>
            <a:r>
              <a:rPr sz="2000" dirty="0">
                <a:latin typeface="Times New Roman"/>
                <a:cs typeface="Times New Roman"/>
              </a:rPr>
              <a:t>a</a:t>
            </a:r>
            <a:r>
              <a:rPr sz="2000" spc="-25" dirty="0">
                <a:latin typeface="Times New Roman"/>
                <a:cs typeface="Times New Roman"/>
              </a:rPr>
              <a:t>m</a:t>
            </a:r>
            <a:r>
              <a:rPr sz="2000" spc="-4" dirty="0">
                <a:latin typeface="Times New Roman"/>
                <a:cs typeface="Times New Roman"/>
              </a:rPr>
              <a:t>i</a:t>
            </a:r>
            <a:r>
              <a:rPr sz="2000" spc="4" dirty="0">
                <a:latin typeface="Times New Roman"/>
                <a:cs typeface="Times New Roman"/>
              </a:rPr>
              <a:t>n</a:t>
            </a:r>
            <a:r>
              <a:rPr sz="2000" dirty="0">
                <a:latin typeface="Times New Roman"/>
                <a:cs typeface="Times New Roman"/>
              </a:rPr>
              <a:t>a</a:t>
            </a:r>
            <a:r>
              <a:rPr sz="2000" spc="4" dirty="0">
                <a:latin typeface="Times New Roman"/>
                <a:cs typeface="Times New Roman"/>
              </a:rPr>
              <a:t>n</a:t>
            </a:r>
            <a:r>
              <a:rPr sz="2000" spc="-4" dirty="0">
                <a:latin typeface="Times New Roman"/>
                <a:cs typeface="Times New Roman"/>
              </a:rPr>
              <a:t>t</a:t>
            </a:r>
            <a:r>
              <a:rPr sz="2000" dirty="0">
                <a:latin typeface="Times New Roman"/>
                <a:cs typeface="Times New Roman"/>
              </a:rPr>
              <a:t>:</a:t>
            </a:r>
            <a:r>
              <a:rPr sz="2000" spc="-14" dirty="0">
                <a:latin typeface="Times New Roman"/>
                <a:cs typeface="Times New Roman"/>
              </a:rPr>
              <a:t> l</a:t>
            </a:r>
            <a:r>
              <a:rPr sz="2000" spc="4" dirty="0">
                <a:latin typeface="Times New Roman"/>
                <a:cs typeface="Times New Roman"/>
              </a:rPr>
              <a:t>o</a:t>
            </a:r>
            <a:r>
              <a:rPr sz="2000" spc="-9" dirty="0">
                <a:latin typeface="Times New Roman"/>
                <a:cs typeface="Times New Roman"/>
              </a:rPr>
              <a:t>s</a:t>
            </a:r>
            <a:r>
              <a:rPr sz="2000" dirty="0">
                <a:latin typeface="Times New Roman"/>
                <a:cs typeface="Times New Roman"/>
              </a:rPr>
              <a:t>s</a:t>
            </a:r>
            <a:r>
              <a:rPr sz="2000" spc="-4" dirty="0">
                <a:latin typeface="Times New Roman"/>
                <a:cs typeface="Times New Roman"/>
              </a:rPr>
              <a:t> </a:t>
            </a:r>
            <a:r>
              <a:rPr sz="2000" spc="4" dirty="0">
                <a:latin typeface="Times New Roman"/>
                <a:cs typeface="Times New Roman"/>
              </a:rPr>
              <a:t>o</a:t>
            </a:r>
            <a:r>
              <a:rPr sz="2000" dirty="0">
                <a:latin typeface="Times New Roman"/>
                <a:cs typeface="Times New Roman"/>
              </a:rPr>
              <a:t>f </a:t>
            </a:r>
            <a:r>
              <a:rPr sz="2000" spc="-4" dirty="0">
                <a:solidFill>
                  <a:srgbClr val="F51852"/>
                </a:solidFill>
                <a:latin typeface="Times New Roman"/>
                <a:cs typeface="Times New Roman"/>
              </a:rPr>
              <a:t>pr</a:t>
            </a:r>
            <a:r>
              <a:rPr sz="2000" spc="4" dirty="0">
                <a:solidFill>
                  <a:srgbClr val="F51852"/>
                </a:solidFill>
                <a:latin typeface="Times New Roman"/>
                <a:cs typeface="Times New Roman"/>
              </a:rPr>
              <a:t>o</a:t>
            </a:r>
            <a:r>
              <a:rPr sz="2000" spc="-4" dirty="0">
                <a:solidFill>
                  <a:srgbClr val="F51852"/>
                </a:solidFill>
                <a:latin typeface="Times New Roman"/>
                <a:cs typeface="Times New Roman"/>
              </a:rPr>
              <a:t>d</a:t>
            </a:r>
            <a:r>
              <a:rPr sz="2000" spc="4" dirty="0">
                <a:solidFill>
                  <a:srgbClr val="F51852"/>
                </a:solidFill>
                <a:latin typeface="Times New Roman"/>
                <a:cs typeface="Times New Roman"/>
              </a:rPr>
              <a:t>u</a:t>
            </a:r>
            <a:r>
              <a:rPr sz="2000" dirty="0">
                <a:solidFill>
                  <a:srgbClr val="F51852"/>
                </a:solidFill>
                <a:latin typeface="Times New Roman"/>
                <a:cs typeface="Times New Roman"/>
              </a:rPr>
              <a:t>c</a:t>
            </a:r>
            <a:r>
              <a:rPr sz="2000" spc="-4" dirty="0">
                <a:solidFill>
                  <a:srgbClr val="F51852"/>
                </a:solidFill>
                <a:latin typeface="Times New Roman"/>
                <a:cs typeface="Times New Roman"/>
              </a:rPr>
              <a:t>t</a:t>
            </a:r>
            <a:r>
              <a:rPr sz="2000" spc="-14" dirty="0">
                <a:solidFill>
                  <a:srgbClr val="F51852"/>
                </a:solidFill>
                <a:latin typeface="Times New Roman"/>
                <a:cs typeface="Times New Roman"/>
              </a:rPr>
              <a:t>i</a:t>
            </a:r>
            <a:r>
              <a:rPr sz="2000" spc="4" dirty="0">
                <a:solidFill>
                  <a:srgbClr val="F51852"/>
                </a:solidFill>
                <a:latin typeface="Times New Roman"/>
                <a:cs typeface="Times New Roman"/>
              </a:rPr>
              <a:t>v</a:t>
            </a:r>
            <a:r>
              <a:rPr sz="2000" spc="-4" dirty="0">
                <a:solidFill>
                  <a:srgbClr val="F51852"/>
                </a:solidFill>
                <a:latin typeface="Times New Roman"/>
                <a:cs typeface="Times New Roman"/>
              </a:rPr>
              <a:t>it</a:t>
            </a:r>
            <a:r>
              <a:rPr sz="2000" dirty="0">
                <a:solidFill>
                  <a:srgbClr val="F51852"/>
                </a:solidFill>
                <a:latin typeface="Times New Roman"/>
                <a:cs typeface="Times New Roman"/>
              </a:rPr>
              <a:t>y</a:t>
            </a:r>
            <a:endParaRPr sz="2000" dirty="0">
              <a:latin typeface="Times New Roman"/>
              <a:cs typeface="Times New Roman"/>
            </a:endParaRPr>
          </a:p>
        </p:txBody>
      </p:sp>
      <p:sp>
        <p:nvSpPr>
          <p:cNvPr id="9" name="object 9"/>
          <p:cNvSpPr txBox="1"/>
          <p:nvPr/>
        </p:nvSpPr>
        <p:spPr>
          <a:xfrm>
            <a:off x="7204966" y="2475415"/>
            <a:ext cx="374684" cy="279907"/>
          </a:xfrm>
          <a:prstGeom prst="rect">
            <a:avLst/>
          </a:prstGeom>
        </p:spPr>
        <p:txBody>
          <a:bodyPr wrap="square" lIns="0" tIns="0" rIns="0" bIns="0" rtlCol="0">
            <a:noAutofit/>
          </a:bodyPr>
          <a:lstStyle/>
          <a:p>
            <a:pPr marL="12697">
              <a:lnSpc>
                <a:spcPts val="2144"/>
              </a:lnSpc>
              <a:spcBef>
                <a:spcPts val="107"/>
              </a:spcBef>
            </a:pPr>
            <a:r>
              <a:rPr sz="2000" spc="-4" dirty="0">
                <a:latin typeface="Times New Roman"/>
                <a:cs typeface="Times New Roman"/>
              </a:rPr>
              <a:t>t</a:t>
            </a:r>
            <a:r>
              <a:rPr sz="2000" spc="4" dirty="0">
                <a:latin typeface="Times New Roman"/>
                <a:cs typeface="Times New Roman"/>
              </a:rPr>
              <a:t>h</a:t>
            </a:r>
            <a:r>
              <a:rPr sz="2000" dirty="0">
                <a:latin typeface="Times New Roman"/>
                <a:cs typeface="Times New Roman"/>
              </a:rPr>
              <a:t>e</a:t>
            </a:r>
          </a:p>
        </p:txBody>
      </p:sp>
      <p:sp>
        <p:nvSpPr>
          <p:cNvPr id="8" name="object 8"/>
          <p:cNvSpPr txBox="1"/>
          <p:nvPr/>
        </p:nvSpPr>
        <p:spPr>
          <a:xfrm>
            <a:off x="968752" y="3145970"/>
            <a:ext cx="190820" cy="1374139"/>
          </a:xfrm>
          <a:prstGeom prst="rect">
            <a:avLst/>
          </a:prstGeom>
        </p:spPr>
        <p:txBody>
          <a:bodyPr wrap="square" lIns="0" tIns="0" rIns="0" bIns="0" rtlCol="0">
            <a:noAutofit/>
          </a:bodyPr>
          <a:lstStyle/>
          <a:p>
            <a:pPr marL="12698" marR="3">
              <a:lnSpc>
                <a:spcPts val="2144"/>
              </a:lnSpc>
              <a:spcBef>
                <a:spcPts val="107"/>
              </a:spcBef>
            </a:pPr>
            <a:r>
              <a:rPr sz="2000" dirty="0">
                <a:latin typeface="Times New Roman"/>
                <a:cs typeface="Times New Roman"/>
              </a:rPr>
              <a:t>–</a:t>
            </a:r>
          </a:p>
          <a:p>
            <a:pPr marL="12700">
              <a:lnSpc>
                <a:spcPct val="95825"/>
              </a:lnSpc>
              <a:spcBef>
                <a:spcPts val="460"/>
              </a:spcBef>
            </a:pPr>
            <a:r>
              <a:rPr sz="2000" dirty="0">
                <a:latin typeface="Times New Roman"/>
                <a:cs typeface="Times New Roman"/>
              </a:rPr>
              <a:t>–</a:t>
            </a:r>
          </a:p>
          <a:p>
            <a:pPr marL="12697" marR="6">
              <a:lnSpc>
                <a:spcPct val="95825"/>
              </a:lnSpc>
              <a:spcBef>
                <a:spcPts val="580"/>
              </a:spcBef>
            </a:pPr>
            <a:r>
              <a:rPr sz="2000" dirty="0">
                <a:latin typeface="Times New Roman"/>
                <a:cs typeface="Times New Roman"/>
              </a:rPr>
              <a:t>–</a:t>
            </a:r>
          </a:p>
          <a:p>
            <a:pPr marL="12698" marR="3">
              <a:lnSpc>
                <a:spcPct val="95825"/>
              </a:lnSpc>
              <a:spcBef>
                <a:spcPts val="568"/>
              </a:spcBef>
            </a:pPr>
            <a:r>
              <a:rPr sz="2000" dirty="0">
                <a:latin typeface="Times New Roman"/>
                <a:cs typeface="Times New Roman"/>
              </a:rPr>
              <a:t>–</a:t>
            </a:r>
          </a:p>
        </p:txBody>
      </p:sp>
      <p:sp>
        <p:nvSpPr>
          <p:cNvPr id="7" name="object 7"/>
          <p:cNvSpPr txBox="1"/>
          <p:nvPr/>
        </p:nvSpPr>
        <p:spPr>
          <a:xfrm>
            <a:off x="1255312" y="3145970"/>
            <a:ext cx="6739619" cy="1374139"/>
          </a:xfrm>
          <a:prstGeom prst="rect">
            <a:avLst/>
          </a:prstGeom>
        </p:spPr>
        <p:txBody>
          <a:bodyPr wrap="square" lIns="0" tIns="0" rIns="0" bIns="0" rtlCol="0">
            <a:noAutofit/>
          </a:bodyPr>
          <a:lstStyle/>
          <a:p>
            <a:pPr marL="12698" marR="38161">
              <a:lnSpc>
                <a:spcPts val="2144"/>
              </a:lnSpc>
              <a:spcBef>
                <a:spcPts val="107"/>
              </a:spcBef>
            </a:pPr>
            <a:r>
              <a:rPr sz="2000" dirty="0">
                <a:latin typeface="Times New Roman"/>
                <a:cs typeface="Times New Roman"/>
              </a:rPr>
              <a:t>c</a:t>
            </a:r>
            <a:r>
              <a:rPr sz="2000" spc="4" dirty="0">
                <a:latin typeface="Times New Roman"/>
                <a:cs typeface="Times New Roman"/>
              </a:rPr>
              <a:t>o</a:t>
            </a:r>
            <a:r>
              <a:rPr sz="2000" spc="-4" dirty="0">
                <a:latin typeface="Times New Roman"/>
                <a:cs typeface="Times New Roman"/>
              </a:rPr>
              <a:t>nt</a:t>
            </a:r>
            <a:r>
              <a:rPr sz="2000" dirty="0">
                <a:latin typeface="Times New Roman"/>
                <a:cs typeface="Times New Roman"/>
              </a:rPr>
              <a:t>a</a:t>
            </a:r>
            <a:r>
              <a:rPr sz="2000" spc="-25" dirty="0">
                <a:latin typeface="Times New Roman"/>
                <a:cs typeface="Times New Roman"/>
              </a:rPr>
              <a:t>m</a:t>
            </a:r>
            <a:r>
              <a:rPr sz="2000" spc="-4" dirty="0">
                <a:latin typeface="Times New Roman"/>
                <a:cs typeface="Times New Roman"/>
              </a:rPr>
              <a:t>i</a:t>
            </a:r>
            <a:r>
              <a:rPr sz="2000" spc="4" dirty="0">
                <a:latin typeface="Times New Roman"/>
                <a:cs typeface="Times New Roman"/>
              </a:rPr>
              <a:t>n</a:t>
            </a:r>
            <a:r>
              <a:rPr sz="2000" dirty="0">
                <a:latin typeface="Times New Roman"/>
                <a:cs typeface="Times New Roman"/>
              </a:rPr>
              <a:t>a</a:t>
            </a:r>
            <a:r>
              <a:rPr sz="2000" spc="4" dirty="0">
                <a:latin typeface="Times New Roman"/>
                <a:cs typeface="Times New Roman"/>
              </a:rPr>
              <a:t>n</a:t>
            </a:r>
            <a:r>
              <a:rPr sz="2000" dirty="0">
                <a:latin typeface="Times New Roman"/>
                <a:cs typeface="Times New Roman"/>
              </a:rPr>
              <a:t>t </a:t>
            </a:r>
            <a:r>
              <a:rPr sz="2000" spc="-25" dirty="0">
                <a:latin typeface="Times New Roman"/>
                <a:cs typeface="Times New Roman"/>
              </a:rPr>
              <a:t>m</a:t>
            </a:r>
            <a:r>
              <a:rPr sz="2000" dirty="0">
                <a:latin typeface="Times New Roman"/>
                <a:cs typeface="Times New Roman"/>
              </a:rPr>
              <a:t>ay </a:t>
            </a:r>
            <a:r>
              <a:rPr sz="2000" spc="-4" dirty="0">
                <a:latin typeface="Times New Roman"/>
                <a:cs typeface="Times New Roman"/>
              </a:rPr>
              <a:t>‘</a:t>
            </a:r>
            <a:r>
              <a:rPr sz="2000" spc="4" dirty="0">
                <a:solidFill>
                  <a:srgbClr val="F51852"/>
                </a:solidFill>
                <a:latin typeface="Times New Roman"/>
                <a:cs typeface="Times New Roman"/>
              </a:rPr>
              <a:t>ov</a:t>
            </a:r>
            <a:r>
              <a:rPr sz="2000" spc="-14" dirty="0">
                <a:solidFill>
                  <a:srgbClr val="F51852"/>
                </a:solidFill>
                <a:latin typeface="Times New Roman"/>
                <a:cs typeface="Times New Roman"/>
              </a:rPr>
              <a:t>e</a:t>
            </a:r>
            <a:r>
              <a:rPr sz="2000" spc="-4" dirty="0">
                <a:solidFill>
                  <a:srgbClr val="F51852"/>
                </a:solidFill>
                <a:latin typeface="Times New Roman"/>
                <a:cs typeface="Times New Roman"/>
              </a:rPr>
              <a:t>r</a:t>
            </a:r>
            <a:r>
              <a:rPr sz="2000" spc="4" dirty="0">
                <a:solidFill>
                  <a:srgbClr val="F51852"/>
                </a:solidFill>
                <a:latin typeface="Times New Roman"/>
                <a:cs typeface="Times New Roman"/>
              </a:rPr>
              <a:t>g</a:t>
            </a:r>
            <a:r>
              <a:rPr sz="2000" spc="-4" dirty="0">
                <a:solidFill>
                  <a:srgbClr val="F51852"/>
                </a:solidFill>
                <a:latin typeface="Times New Roman"/>
                <a:cs typeface="Times New Roman"/>
              </a:rPr>
              <a:t>r</a:t>
            </a:r>
            <a:r>
              <a:rPr sz="2000" spc="4" dirty="0">
                <a:solidFill>
                  <a:srgbClr val="F51852"/>
                </a:solidFill>
                <a:latin typeface="Times New Roman"/>
                <a:cs typeface="Times New Roman"/>
              </a:rPr>
              <a:t>o</a:t>
            </a:r>
            <a:r>
              <a:rPr sz="2000" spc="-4" dirty="0">
                <a:solidFill>
                  <a:srgbClr val="F51852"/>
                </a:solidFill>
                <a:latin typeface="Times New Roman"/>
                <a:cs typeface="Times New Roman"/>
              </a:rPr>
              <a:t>w</a:t>
            </a:r>
            <a:r>
              <a:rPr sz="2000" dirty="0">
                <a:solidFill>
                  <a:srgbClr val="F51852"/>
                </a:solidFill>
                <a:latin typeface="Times New Roman"/>
                <a:cs typeface="Times New Roman"/>
              </a:rPr>
              <a:t>’ </a:t>
            </a:r>
            <a:r>
              <a:rPr sz="2000" spc="-4" dirty="0">
                <a:latin typeface="Times New Roman"/>
                <a:cs typeface="Times New Roman"/>
              </a:rPr>
              <a:t>t</a:t>
            </a:r>
            <a:r>
              <a:rPr sz="2000" spc="4" dirty="0">
                <a:latin typeface="Times New Roman"/>
                <a:cs typeface="Times New Roman"/>
              </a:rPr>
              <a:t>h</a:t>
            </a:r>
            <a:r>
              <a:rPr sz="2000" dirty="0">
                <a:latin typeface="Times New Roman"/>
                <a:cs typeface="Times New Roman"/>
              </a:rPr>
              <a:t>e</a:t>
            </a:r>
            <a:r>
              <a:rPr sz="2000" spc="-9" dirty="0">
                <a:latin typeface="Times New Roman"/>
                <a:cs typeface="Times New Roman"/>
              </a:rPr>
              <a:t> </a:t>
            </a:r>
            <a:r>
              <a:rPr sz="2000" spc="-4" dirty="0">
                <a:latin typeface="Times New Roman"/>
                <a:cs typeface="Times New Roman"/>
              </a:rPr>
              <a:t>p</a:t>
            </a:r>
            <a:r>
              <a:rPr sz="2000" spc="4" dirty="0">
                <a:latin typeface="Times New Roman"/>
                <a:cs typeface="Times New Roman"/>
              </a:rPr>
              <a:t>r</a:t>
            </a:r>
            <a:r>
              <a:rPr sz="2000" spc="-4" dirty="0">
                <a:latin typeface="Times New Roman"/>
                <a:cs typeface="Times New Roman"/>
              </a:rPr>
              <a:t>od</a:t>
            </a:r>
            <a:r>
              <a:rPr sz="2000" spc="4" dirty="0">
                <a:latin typeface="Times New Roman"/>
                <a:cs typeface="Times New Roman"/>
              </a:rPr>
              <a:t>u</a:t>
            </a:r>
            <a:r>
              <a:rPr sz="2000" dirty="0">
                <a:latin typeface="Times New Roman"/>
                <a:cs typeface="Times New Roman"/>
              </a:rPr>
              <a:t>c</a:t>
            </a:r>
            <a:r>
              <a:rPr sz="2000" spc="-4" dirty="0">
                <a:latin typeface="Times New Roman"/>
                <a:cs typeface="Times New Roman"/>
              </a:rPr>
              <a:t>t</a:t>
            </a:r>
            <a:r>
              <a:rPr sz="2000" spc="-14" dirty="0">
                <a:latin typeface="Times New Roman"/>
                <a:cs typeface="Times New Roman"/>
              </a:rPr>
              <a:t>i</a:t>
            </a:r>
            <a:r>
              <a:rPr sz="2000" spc="4" dirty="0">
                <a:latin typeface="Times New Roman"/>
                <a:cs typeface="Times New Roman"/>
              </a:rPr>
              <a:t>o</a:t>
            </a:r>
            <a:r>
              <a:rPr sz="2000" dirty="0">
                <a:latin typeface="Times New Roman"/>
                <a:cs typeface="Times New Roman"/>
              </a:rPr>
              <a:t>n</a:t>
            </a:r>
            <a:r>
              <a:rPr sz="2000" spc="-14" dirty="0">
                <a:latin typeface="Times New Roman"/>
                <a:cs typeface="Times New Roman"/>
              </a:rPr>
              <a:t> </a:t>
            </a:r>
            <a:r>
              <a:rPr sz="2000" spc="-25" dirty="0">
                <a:latin typeface="Times New Roman"/>
                <a:cs typeface="Times New Roman"/>
              </a:rPr>
              <a:t>m</a:t>
            </a:r>
            <a:r>
              <a:rPr sz="2000" spc="-4" dirty="0">
                <a:latin typeface="Times New Roman"/>
                <a:cs typeface="Times New Roman"/>
              </a:rPr>
              <a:t>i</a:t>
            </a:r>
            <a:r>
              <a:rPr sz="2000" dirty="0">
                <a:latin typeface="Times New Roman"/>
                <a:cs typeface="Times New Roman"/>
              </a:rPr>
              <a:t>c</a:t>
            </a:r>
            <a:r>
              <a:rPr sz="2000" spc="4" dirty="0">
                <a:latin typeface="Times New Roman"/>
                <a:cs typeface="Times New Roman"/>
              </a:rPr>
              <a:t>ro</a:t>
            </a:r>
            <a:r>
              <a:rPr sz="2000" spc="-4" dirty="0">
                <a:latin typeface="Times New Roman"/>
                <a:cs typeface="Times New Roman"/>
              </a:rPr>
              <a:t>-o</a:t>
            </a:r>
            <a:r>
              <a:rPr sz="2000" spc="4" dirty="0">
                <a:latin typeface="Times New Roman"/>
                <a:cs typeface="Times New Roman"/>
              </a:rPr>
              <a:t>rg</a:t>
            </a:r>
            <a:r>
              <a:rPr sz="2000" spc="-14" dirty="0">
                <a:latin typeface="Times New Roman"/>
                <a:cs typeface="Times New Roman"/>
              </a:rPr>
              <a:t>a</a:t>
            </a:r>
            <a:r>
              <a:rPr sz="2000" spc="4" dirty="0">
                <a:latin typeface="Times New Roman"/>
                <a:cs typeface="Times New Roman"/>
              </a:rPr>
              <a:t>n</a:t>
            </a:r>
            <a:r>
              <a:rPr sz="2000" spc="-14" dirty="0">
                <a:latin typeface="Times New Roman"/>
                <a:cs typeface="Times New Roman"/>
              </a:rPr>
              <a:t>i</a:t>
            </a:r>
            <a:r>
              <a:rPr sz="2000" spc="-9" dirty="0">
                <a:latin typeface="Times New Roman"/>
                <a:cs typeface="Times New Roman"/>
              </a:rPr>
              <a:t>s</a:t>
            </a:r>
            <a:r>
              <a:rPr sz="2000" dirty="0">
                <a:latin typeface="Times New Roman"/>
                <a:cs typeface="Times New Roman"/>
              </a:rPr>
              <a:t>m</a:t>
            </a:r>
          </a:p>
          <a:p>
            <a:pPr marL="12700" marR="38161">
              <a:lnSpc>
                <a:spcPct val="95825"/>
              </a:lnSpc>
              <a:spcBef>
                <a:spcPts val="460"/>
              </a:spcBef>
            </a:pPr>
            <a:r>
              <a:rPr sz="2000" dirty="0">
                <a:latin typeface="Times New Roman"/>
                <a:cs typeface="Times New Roman"/>
              </a:rPr>
              <a:t>c</a:t>
            </a:r>
            <a:r>
              <a:rPr sz="2000" spc="4" dirty="0">
                <a:latin typeface="Times New Roman"/>
                <a:cs typeface="Times New Roman"/>
              </a:rPr>
              <a:t>o</a:t>
            </a:r>
            <a:r>
              <a:rPr sz="2000" spc="-4" dirty="0">
                <a:latin typeface="Times New Roman"/>
                <a:cs typeface="Times New Roman"/>
              </a:rPr>
              <a:t>nt</a:t>
            </a:r>
            <a:r>
              <a:rPr sz="2000" dirty="0">
                <a:latin typeface="Times New Roman"/>
                <a:cs typeface="Times New Roman"/>
              </a:rPr>
              <a:t>a</a:t>
            </a:r>
            <a:r>
              <a:rPr sz="2000" spc="-25" dirty="0">
                <a:latin typeface="Times New Roman"/>
                <a:cs typeface="Times New Roman"/>
              </a:rPr>
              <a:t>m</a:t>
            </a:r>
            <a:r>
              <a:rPr sz="2000" spc="-4" dirty="0">
                <a:latin typeface="Times New Roman"/>
                <a:cs typeface="Times New Roman"/>
              </a:rPr>
              <a:t>i</a:t>
            </a:r>
            <a:r>
              <a:rPr sz="2000" spc="4" dirty="0">
                <a:latin typeface="Times New Roman"/>
                <a:cs typeface="Times New Roman"/>
              </a:rPr>
              <a:t>n</a:t>
            </a:r>
            <a:r>
              <a:rPr sz="2000" dirty="0">
                <a:latin typeface="Times New Roman"/>
                <a:cs typeface="Times New Roman"/>
              </a:rPr>
              <a:t>a</a:t>
            </a:r>
            <a:r>
              <a:rPr sz="2000" spc="4" dirty="0">
                <a:latin typeface="Times New Roman"/>
                <a:cs typeface="Times New Roman"/>
              </a:rPr>
              <a:t>n</a:t>
            </a:r>
            <a:r>
              <a:rPr sz="2000" dirty="0">
                <a:latin typeface="Times New Roman"/>
                <a:cs typeface="Times New Roman"/>
              </a:rPr>
              <a:t>t </a:t>
            </a:r>
            <a:r>
              <a:rPr sz="2000" spc="-25" dirty="0">
                <a:latin typeface="Times New Roman"/>
                <a:cs typeface="Times New Roman"/>
              </a:rPr>
              <a:t>m</a:t>
            </a:r>
            <a:r>
              <a:rPr sz="2000" dirty="0">
                <a:latin typeface="Times New Roman"/>
                <a:cs typeface="Times New Roman"/>
              </a:rPr>
              <a:t>ay </a:t>
            </a:r>
            <a:r>
              <a:rPr sz="2000" spc="4" dirty="0">
                <a:latin typeface="Times New Roman"/>
                <a:cs typeface="Times New Roman"/>
              </a:rPr>
              <a:t>‘</a:t>
            </a:r>
            <a:r>
              <a:rPr sz="2000" spc="-14" dirty="0">
                <a:solidFill>
                  <a:srgbClr val="F51852"/>
                </a:solidFill>
                <a:latin typeface="Times New Roman"/>
                <a:cs typeface="Times New Roman"/>
              </a:rPr>
              <a:t>c</a:t>
            </a:r>
            <a:r>
              <a:rPr sz="2000" spc="4" dirty="0">
                <a:solidFill>
                  <a:srgbClr val="F51852"/>
                </a:solidFill>
                <a:latin typeface="Times New Roman"/>
                <a:cs typeface="Times New Roman"/>
              </a:rPr>
              <a:t>on</a:t>
            </a:r>
            <a:r>
              <a:rPr sz="2000" spc="-4" dirty="0">
                <a:solidFill>
                  <a:srgbClr val="F51852"/>
                </a:solidFill>
                <a:latin typeface="Times New Roman"/>
                <a:cs typeface="Times New Roman"/>
              </a:rPr>
              <a:t>t</a:t>
            </a:r>
            <a:r>
              <a:rPr sz="2000" dirty="0">
                <a:solidFill>
                  <a:srgbClr val="F51852"/>
                </a:solidFill>
                <a:latin typeface="Times New Roman"/>
                <a:cs typeface="Times New Roman"/>
              </a:rPr>
              <a:t>a</a:t>
            </a:r>
            <a:r>
              <a:rPr sz="2000" spc="-25" dirty="0">
                <a:solidFill>
                  <a:srgbClr val="F51852"/>
                </a:solidFill>
                <a:latin typeface="Times New Roman"/>
                <a:cs typeface="Times New Roman"/>
              </a:rPr>
              <a:t>m</a:t>
            </a:r>
            <a:r>
              <a:rPr sz="2000" spc="-4" dirty="0">
                <a:solidFill>
                  <a:srgbClr val="F51852"/>
                </a:solidFill>
                <a:latin typeface="Times New Roman"/>
                <a:cs typeface="Times New Roman"/>
              </a:rPr>
              <a:t>i</a:t>
            </a:r>
            <a:r>
              <a:rPr sz="2000" spc="4" dirty="0">
                <a:solidFill>
                  <a:srgbClr val="F51852"/>
                </a:solidFill>
                <a:latin typeface="Times New Roman"/>
                <a:cs typeface="Times New Roman"/>
              </a:rPr>
              <a:t>n</a:t>
            </a:r>
            <a:r>
              <a:rPr sz="2000" dirty="0">
                <a:solidFill>
                  <a:srgbClr val="F51852"/>
                </a:solidFill>
                <a:latin typeface="Times New Roman"/>
                <a:cs typeface="Times New Roman"/>
              </a:rPr>
              <a:t>a</a:t>
            </a:r>
            <a:r>
              <a:rPr sz="2000" spc="-14" dirty="0">
                <a:solidFill>
                  <a:srgbClr val="F51852"/>
                </a:solidFill>
                <a:latin typeface="Times New Roman"/>
                <a:cs typeface="Times New Roman"/>
              </a:rPr>
              <a:t>t</a:t>
            </a:r>
            <a:r>
              <a:rPr sz="2000" dirty="0">
                <a:solidFill>
                  <a:srgbClr val="F51852"/>
                </a:solidFill>
                <a:latin typeface="Times New Roman"/>
                <a:cs typeface="Times New Roman"/>
              </a:rPr>
              <a:t>e’</a:t>
            </a:r>
            <a:r>
              <a:rPr sz="2000" spc="9" dirty="0">
                <a:solidFill>
                  <a:srgbClr val="F51852"/>
                </a:solidFill>
                <a:latin typeface="Times New Roman"/>
                <a:cs typeface="Times New Roman"/>
              </a:rPr>
              <a:t> </a:t>
            </a:r>
            <a:r>
              <a:rPr sz="2000" spc="-14" dirty="0">
                <a:latin typeface="Times New Roman"/>
                <a:cs typeface="Times New Roman"/>
              </a:rPr>
              <a:t>t</a:t>
            </a:r>
            <a:r>
              <a:rPr sz="2000" spc="4" dirty="0">
                <a:latin typeface="Times New Roman"/>
                <a:cs typeface="Times New Roman"/>
              </a:rPr>
              <a:t>h</a:t>
            </a:r>
            <a:r>
              <a:rPr sz="2000" dirty="0">
                <a:latin typeface="Times New Roman"/>
                <a:cs typeface="Times New Roman"/>
              </a:rPr>
              <a:t>e</a:t>
            </a:r>
            <a:r>
              <a:rPr sz="2000" spc="-9" dirty="0">
                <a:latin typeface="Times New Roman"/>
                <a:cs typeface="Times New Roman"/>
              </a:rPr>
              <a:t> </a:t>
            </a:r>
            <a:r>
              <a:rPr sz="2000" spc="4" dirty="0">
                <a:latin typeface="Times New Roman"/>
                <a:cs typeface="Times New Roman"/>
              </a:rPr>
              <a:t>f</a:t>
            </a:r>
            <a:r>
              <a:rPr sz="2000" spc="-14" dirty="0">
                <a:latin typeface="Times New Roman"/>
                <a:cs typeface="Times New Roman"/>
              </a:rPr>
              <a:t>i</a:t>
            </a:r>
            <a:r>
              <a:rPr sz="2000" spc="4" dirty="0">
                <a:latin typeface="Times New Roman"/>
                <a:cs typeface="Times New Roman"/>
              </a:rPr>
              <a:t>n</a:t>
            </a:r>
            <a:r>
              <a:rPr sz="2000" dirty="0">
                <a:latin typeface="Times New Roman"/>
                <a:cs typeface="Times New Roman"/>
              </a:rPr>
              <a:t>al</a:t>
            </a:r>
            <a:r>
              <a:rPr sz="2000" spc="-14" dirty="0">
                <a:latin typeface="Times New Roman"/>
                <a:cs typeface="Times New Roman"/>
              </a:rPr>
              <a:t> </a:t>
            </a:r>
            <a:r>
              <a:rPr sz="2000" spc="-4" dirty="0">
                <a:latin typeface="Times New Roman"/>
                <a:cs typeface="Times New Roman"/>
              </a:rPr>
              <a:t>pro</a:t>
            </a:r>
            <a:r>
              <a:rPr sz="2000" spc="4" dirty="0">
                <a:latin typeface="Times New Roman"/>
                <a:cs typeface="Times New Roman"/>
              </a:rPr>
              <a:t>du</a:t>
            </a:r>
            <a:r>
              <a:rPr sz="2000" spc="-14" dirty="0">
                <a:latin typeface="Times New Roman"/>
                <a:cs typeface="Times New Roman"/>
              </a:rPr>
              <a:t>c</a:t>
            </a:r>
            <a:r>
              <a:rPr sz="2000" dirty="0">
                <a:latin typeface="Times New Roman"/>
                <a:cs typeface="Times New Roman"/>
              </a:rPr>
              <a:t>t</a:t>
            </a:r>
            <a:r>
              <a:rPr sz="2000" spc="-14" dirty="0">
                <a:latin typeface="Times New Roman"/>
                <a:cs typeface="Times New Roman"/>
              </a:rPr>
              <a:t> </a:t>
            </a:r>
            <a:r>
              <a:rPr sz="2000" spc="4" dirty="0">
                <a:latin typeface="Times New Roman"/>
                <a:cs typeface="Times New Roman"/>
              </a:rPr>
              <a:t>(</a:t>
            </a:r>
            <a:r>
              <a:rPr sz="2000" dirty="0">
                <a:latin typeface="Times New Roman"/>
                <a:cs typeface="Times New Roman"/>
              </a:rPr>
              <a:t>e</a:t>
            </a:r>
            <a:r>
              <a:rPr sz="2000" spc="-9" dirty="0">
                <a:latin typeface="Times New Roman"/>
                <a:cs typeface="Times New Roman"/>
              </a:rPr>
              <a:t>.</a:t>
            </a:r>
            <a:r>
              <a:rPr sz="2000" spc="4" dirty="0">
                <a:latin typeface="Times New Roman"/>
                <a:cs typeface="Times New Roman"/>
              </a:rPr>
              <a:t>g</a:t>
            </a:r>
            <a:r>
              <a:rPr sz="2000" dirty="0">
                <a:latin typeface="Times New Roman"/>
                <a:cs typeface="Times New Roman"/>
              </a:rPr>
              <a:t>. S</a:t>
            </a:r>
            <a:r>
              <a:rPr sz="2000" spc="-4" dirty="0">
                <a:latin typeface="Times New Roman"/>
                <a:cs typeface="Times New Roman"/>
              </a:rPr>
              <a:t>C</a:t>
            </a:r>
            <a:r>
              <a:rPr sz="2000" dirty="0">
                <a:latin typeface="Times New Roman"/>
                <a:cs typeface="Times New Roman"/>
              </a:rPr>
              <a:t>P)</a:t>
            </a:r>
          </a:p>
          <a:p>
            <a:pPr marL="12697" marR="38161">
              <a:lnSpc>
                <a:spcPct val="95825"/>
              </a:lnSpc>
              <a:spcBef>
                <a:spcPts val="580"/>
              </a:spcBef>
            </a:pPr>
            <a:r>
              <a:rPr sz="2000" dirty="0">
                <a:latin typeface="Times New Roman"/>
                <a:cs typeface="Times New Roman"/>
              </a:rPr>
              <a:t>c</a:t>
            </a:r>
            <a:r>
              <a:rPr sz="2000" spc="4" dirty="0">
                <a:latin typeface="Times New Roman"/>
                <a:cs typeface="Times New Roman"/>
              </a:rPr>
              <a:t>o</a:t>
            </a:r>
            <a:r>
              <a:rPr sz="2000" spc="-4" dirty="0">
                <a:latin typeface="Times New Roman"/>
                <a:cs typeface="Times New Roman"/>
              </a:rPr>
              <a:t>nt</a:t>
            </a:r>
            <a:r>
              <a:rPr sz="2000" dirty="0">
                <a:latin typeface="Times New Roman"/>
                <a:cs typeface="Times New Roman"/>
              </a:rPr>
              <a:t>a</a:t>
            </a:r>
            <a:r>
              <a:rPr sz="2000" spc="-25" dirty="0">
                <a:latin typeface="Times New Roman"/>
                <a:cs typeface="Times New Roman"/>
              </a:rPr>
              <a:t>m</a:t>
            </a:r>
            <a:r>
              <a:rPr sz="2000" spc="-4" dirty="0">
                <a:latin typeface="Times New Roman"/>
                <a:cs typeface="Times New Roman"/>
              </a:rPr>
              <a:t>i</a:t>
            </a:r>
            <a:r>
              <a:rPr sz="2000" spc="4" dirty="0">
                <a:latin typeface="Times New Roman"/>
                <a:cs typeface="Times New Roman"/>
              </a:rPr>
              <a:t>n</a:t>
            </a:r>
            <a:r>
              <a:rPr sz="2000" dirty="0">
                <a:latin typeface="Times New Roman"/>
                <a:cs typeface="Times New Roman"/>
              </a:rPr>
              <a:t>a</a:t>
            </a:r>
            <a:r>
              <a:rPr sz="2000" spc="4" dirty="0">
                <a:latin typeface="Times New Roman"/>
                <a:cs typeface="Times New Roman"/>
              </a:rPr>
              <a:t>n</a:t>
            </a:r>
            <a:r>
              <a:rPr sz="2000" dirty="0">
                <a:latin typeface="Times New Roman"/>
                <a:cs typeface="Times New Roman"/>
              </a:rPr>
              <a:t>t </a:t>
            </a:r>
            <a:r>
              <a:rPr sz="2000" spc="-25" dirty="0">
                <a:latin typeface="Times New Roman"/>
                <a:cs typeface="Times New Roman"/>
              </a:rPr>
              <a:t>m</a:t>
            </a:r>
            <a:r>
              <a:rPr sz="2000" dirty="0">
                <a:latin typeface="Times New Roman"/>
                <a:cs typeface="Times New Roman"/>
              </a:rPr>
              <a:t>ay </a:t>
            </a:r>
            <a:r>
              <a:rPr sz="2000" spc="-4" dirty="0">
                <a:solidFill>
                  <a:srgbClr val="F51852"/>
                </a:solidFill>
                <a:latin typeface="Times New Roman"/>
                <a:cs typeface="Times New Roman"/>
              </a:rPr>
              <a:t>i</a:t>
            </a:r>
            <a:r>
              <a:rPr sz="2000" spc="4" dirty="0">
                <a:solidFill>
                  <a:srgbClr val="F51852"/>
                </a:solidFill>
                <a:latin typeface="Times New Roman"/>
                <a:cs typeface="Times New Roman"/>
              </a:rPr>
              <a:t>n</a:t>
            </a:r>
            <a:r>
              <a:rPr sz="2000" spc="-4" dirty="0">
                <a:solidFill>
                  <a:srgbClr val="F51852"/>
                </a:solidFill>
                <a:latin typeface="Times New Roman"/>
                <a:cs typeface="Times New Roman"/>
              </a:rPr>
              <a:t>t</a:t>
            </a:r>
            <a:r>
              <a:rPr sz="2000" spc="-14" dirty="0">
                <a:solidFill>
                  <a:srgbClr val="F51852"/>
                </a:solidFill>
                <a:latin typeface="Times New Roman"/>
                <a:cs typeface="Times New Roman"/>
              </a:rPr>
              <a:t>e</a:t>
            </a:r>
            <a:r>
              <a:rPr sz="2000" spc="-4" dirty="0">
                <a:solidFill>
                  <a:srgbClr val="F51852"/>
                </a:solidFill>
                <a:latin typeface="Times New Roman"/>
                <a:cs typeface="Times New Roman"/>
              </a:rPr>
              <a:t>r</a:t>
            </a:r>
            <a:r>
              <a:rPr sz="2000" spc="4" dirty="0">
                <a:solidFill>
                  <a:srgbClr val="F51852"/>
                </a:solidFill>
                <a:latin typeface="Times New Roman"/>
                <a:cs typeface="Times New Roman"/>
              </a:rPr>
              <a:t>f</a:t>
            </a:r>
            <a:r>
              <a:rPr sz="2000" spc="-14" dirty="0">
                <a:solidFill>
                  <a:srgbClr val="F51852"/>
                </a:solidFill>
                <a:latin typeface="Times New Roman"/>
                <a:cs typeface="Times New Roman"/>
              </a:rPr>
              <a:t>e</a:t>
            </a:r>
            <a:r>
              <a:rPr sz="2000" spc="4" dirty="0">
                <a:solidFill>
                  <a:srgbClr val="F51852"/>
                </a:solidFill>
                <a:latin typeface="Times New Roman"/>
                <a:cs typeface="Times New Roman"/>
              </a:rPr>
              <a:t>r</a:t>
            </a:r>
            <a:r>
              <a:rPr sz="2000" dirty="0">
                <a:solidFill>
                  <a:srgbClr val="F51852"/>
                </a:solidFill>
                <a:latin typeface="Times New Roman"/>
                <a:cs typeface="Times New Roman"/>
              </a:rPr>
              <a:t>e </a:t>
            </a:r>
            <a:r>
              <a:rPr sz="2000" spc="4" dirty="0">
                <a:solidFill>
                  <a:srgbClr val="F51852"/>
                </a:solidFill>
                <a:latin typeface="Times New Roman"/>
                <a:cs typeface="Times New Roman"/>
              </a:rPr>
              <a:t>w</a:t>
            </a:r>
            <a:r>
              <a:rPr sz="2000" spc="-4" dirty="0">
                <a:solidFill>
                  <a:srgbClr val="F51852"/>
                </a:solidFill>
                <a:latin typeface="Times New Roman"/>
                <a:cs typeface="Times New Roman"/>
              </a:rPr>
              <a:t>i</a:t>
            </a:r>
            <a:r>
              <a:rPr sz="2000" spc="-14" dirty="0">
                <a:solidFill>
                  <a:srgbClr val="F51852"/>
                </a:solidFill>
                <a:latin typeface="Times New Roman"/>
                <a:cs typeface="Times New Roman"/>
              </a:rPr>
              <a:t>t</a:t>
            </a:r>
            <a:r>
              <a:rPr sz="2000" dirty="0">
                <a:solidFill>
                  <a:srgbClr val="F51852"/>
                </a:solidFill>
                <a:latin typeface="Times New Roman"/>
                <a:cs typeface="Times New Roman"/>
              </a:rPr>
              <a:t>h </a:t>
            </a:r>
            <a:r>
              <a:rPr sz="2000" spc="4" dirty="0">
                <a:solidFill>
                  <a:srgbClr val="F51852"/>
                </a:solidFill>
                <a:latin typeface="Times New Roman"/>
                <a:cs typeface="Times New Roman"/>
              </a:rPr>
              <a:t>‘</a:t>
            </a:r>
            <a:r>
              <a:rPr sz="2000" spc="-4" dirty="0">
                <a:solidFill>
                  <a:srgbClr val="F51852"/>
                </a:solidFill>
                <a:latin typeface="Times New Roman"/>
                <a:cs typeface="Times New Roman"/>
              </a:rPr>
              <a:t>d</a:t>
            </a:r>
            <a:r>
              <a:rPr sz="2000" spc="4" dirty="0">
                <a:solidFill>
                  <a:srgbClr val="F51852"/>
                </a:solidFill>
                <a:latin typeface="Times New Roman"/>
                <a:cs typeface="Times New Roman"/>
              </a:rPr>
              <a:t>o</a:t>
            </a:r>
            <a:r>
              <a:rPr sz="2000" spc="-4" dirty="0">
                <a:solidFill>
                  <a:srgbClr val="F51852"/>
                </a:solidFill>
                <a:latin typeface="Times New Roman"/>
                <a:cs typeface="Times New Roman"/>
              </a:rPr>
              <a:t>w</a:t>
            </a:r>
            <a:r>
              <a:rPr sz="2000" dirty="0">
                <a:solidFill>
                  <a:srgbClr val="F51852"/>
                </a:solidFill>
                <a:latin typeface="Times New Roman"/>
                <a:cs typeface="Times New Roman"/>
              </a:rPr>
              <a:t>n s</a:t>
            </a:r>
            <a:r>
              <a:rPr sz="2000" spc="-14" dirty="0">
                <a:solidFill>
                  <a:srgbClr val="F51852"/>
                </a:solidFill>
                <a:latin typeface="Times New Roman"/>
                <a:cs typeface="Times New Roman"/>
              </a:rPr>
              <a:t>t</a:t>
            </a:r>
            <a:r>
              <a:rPr sz="2000" spc="4" dirty="0">
                <a:solidFill>
                  <a:srgbClr val="F51852"/>
                </a:solidFill>
                <a:latin typeface="Times New Roman"/>
                <a:cs typeface="Times New Roman"/>
              </a:rPr>
              <a:t>r</a:t>
            </a:r>
            <a:r>
              <a:rPr sz="2000" dirty="0">
                <a:solidFill>
                  <a:srgbClr val="F51852"/>
                </a:solidFill>
                <a:latin typeface="Times New Roman"/>
                <a:cs typeface="Times New Roman"/>
              </a:rPr>
              <a:t>e</a:t>
            </a:r>
            <a:r>
              <a:rPr sz="2000" spc="-14" dirty="0">
                <a:solidFill>
                  <a:srgbClr val="F51852"/>
                </a:solidFill>
                <a:latin typeface="Times New Roman"/>
                <a:cs typeface="Times New Roman"/>
              </a:rPr>
              <a:t>a</a:t>
            </a:r>
            <a:r>
              <a:rPr sz="2000" dirty="0">
                <a:solidFill>
                  <a:srgbClr val="F51852"/>
                </a:solidFill>
                <a:latin typeface="Times New Roman"/>
                <a:cs typeface="Times New Roman"/>
              </a:rPr>
              <a:t>m</a:t>
            </a:r>
            <a:r>
              <a:rPr sz="2000" spc="-19" dirty="0">
                <a:solidFill>
                  <a:srgbClr val="F51852"/>
                </a:solidFill>
                <a:latin typeface="Times New Roman"/>
                <a:cs typeface="Times New Roman"/>
              </a:rPr>
              <a:t> </a:t>
            </a:r>
            <a:r>
              <a:rPr sz="2000" spc="4" dirty="0">
                <a:solidFill>
                  <a:srgbClr val="F51852"/>
                </a:solidFill>
                <a:latin typeface="Times New Roman"/>
                <a:cs typeface="Times New Roman"/>
              </a:rPr>
              <a:t>pro</a:t>
            </a:r>
            <a:r>
              <a:rPr sz="2000" dirty="0">
                <a:solidFill>
                  <a:srgbClr val="F51852"/>
                </a:solidFill>
                <a:latin typeface="Times New Roman"/>
                <a:cs typeface="Times New Roman"/>
              </a:rPr>
              <a:t>c</a:t>
            </a:r>
            <a:r>
              <a:rPr sz="2000" spc="-14" dirty="0">
                <a:solidFill>
                  <a:srgbClr val="F51852"/>
                </a:solidFill>
                <a:latin typeface="Times New Roman"/>
                <a:cs typeface="Times New Roman"/>
              </a:rPr>
              <a:t>e</a:t>
            </a:r>
            <a:r>
              <a:rPr sz="2000" dirty="0">
                <a:solidFill>
                  <a:srgbClr val="F51852"/>
                </a:solidFill>
                <a:latin typeface="Times New Roman"/>
                <a:cs typeface="Times New Roman"/>
              </a:rPr>
              <a:t>ss</a:t>
            </a:r>
            <a:r>
              <a:rPr sz="2000" spc="-14" dirty="0">
                <a:solidFill>
                  <a:srgbClr val="F51852"/>
                </a:solidFill>
                <a:latin typeface="Times New Roman"/>
                <a:cs typeface="Times New Roman"/>
              </a:rPr>
              <a:t>i</a:t>
            </a:r>
            <a:r>
              <a:rPr sz="2000" spc="-4" dirty="0">
                <a:solidFill>
                  <a:srgbClr val="F51852"/>
                </a:solidFill>
                <a:latin typeface="Times New Roman"/>
                <a:cs typeface="Times New Roman"/>
              </a:rPr>
              <a:t>ng</a:t>
            </a:r>
            <a:r>
              <a:rPr sz="2000" dirty="0">
                <a:solidFill>
                  <a:srgbClr val="F51852"/>
                </a:solidFill>
                <a:latin typeface="Times New Roman"/>
                <a:cs typeface="Times New Roman"/>
              </a:rPr>
              <a:t>’</a:t>
            </a:r>
          </a:p>
          <a:p>
            <a:pPr marL="12698">
              <a:lnSpc>
                <a:spcPct val="95825"/>
              </a:lnSpc>
              <a:spcBef>
                <a:spcPts val="568"/>
              </a:spcBef>
            </a:pPr>
            <a:r>
              <a:rPr sz="2000" dirty="0">
                <a:latin typeface="Times New Roman"/>
                <a:cs typeface="Times New Roman"/>
              </a:rPr>
              <a:t>c</a:t>
            </a:r>
            <a:r>
              <a:rPr sz="2000" spc="4" dirty="0">
                <a:latin typeface="Times New Roman"/>
                <a:cs typeface="Times New Roman"/>
              </a:rPr>
              <a:t>o</a:t>
            </a:r>
            <a:r>
              <a:rPr sz="2000" spc="-4" dirty="0">
                <a:latin typeface="Times New Roman"/>
                <a:cs typeface="Times New Roman"/>
              </a:rPr>
              <a:t>nt</a:t>
            </a:r>
            <a:r>
              <a:rPr sz="2000" dirty="0">
                <a:latin typeface="Times New Roman"/>
                <a:cs typeface="Times New Roman"/>
              </a:rPr>
              <a:t>a</a:t>
            </a:r>
            <a:r>
              <a:rPr sz="2000" spc="-25" dirty="0">
                <a:latin typeface="Times New Roman"/>
                <a:cs typeface="Times New Roman"/>
              </a:rPr>
              <a:t>m</a:t>
            </a:r>
            <a:r>
              <a:rPr sz="2000" spc="-4" dirty="0">
                <a:latin typeface="Times New Roman"/>
                <a:cs typeface="Times New Roman"/>
              </a:rPr>
              <a:t>i</a:t>
            </a:r>
            <a:r>
              <a:rPr sz="2000" spc="4" dirty="0">
                <a:latin typeface="Times New Roman"/>
                <a:cs typeface="Times New Roman"/>
              </a:rPr>
              <a:t>n</a:t>
            </a:r>
            <a:r>
              <a:rPr sz="2000" dirty="0">
                <a:latin typeface="Times New Roman"/>
                <a:cs typeface="Times New Roman"/>
              </a:rPr>
              <a:t>a</a:t>
            </a:r>
            <a:r>
              <a:rPr sz="2000" spc="4" dirty="0">
                <a:latin typeface="Times New Roman"/>
                <a:cs typeface="Times New Roman"/>
              </a:rPr>
              <a:t>n</a:t>
            </a:r>
            <a:r>
              <a:rPr sz="2000" dirty="0">
                <a:latin typeface="Times New Roman"/>
                <a:cs typeface="Times New Roman"/>
              </a:rPr>
              <a:t>t </a:t>
            </a:r>
            <a:r>
              <a:rPr sz="2000" spc="-25" dirty="0">
                <a:latin typeface="Times New Roman"/>
                <a:cs typeface="Times New Roman"/>
              </a:rPr>
              <a:t>m</a:t>
            </a:r>
            <a:r>
              <a:rPr sz="2000" dirty="0">
                <a:latin typeface="Times New Roman"/>
                <a:cs typeface="Times New Roman"/>
              </a:rPr>
              <a:t>ay </a:t>
            </a:r>
            <a:r>
              <a:rPr sz="2000" spc="4" dirty="0">
                <a:solidFill>
                  <a:srgbClr val="F51852"/>
                </a:solidFill>
                <a:latin typeface="Times New Roman"/>
                <a:cs typeface="Times New Roman"/>
              </a:rPr>
              <a:t>d</a:t>
            </a:r>
            <a:r>
              <a:rPr sz="2000" dirty="0">
                <a:solidFill>
                  <a:srgbClr val="F51852"/>
                </a:solidFill>
                <a:latin typeface="Times New Roman"/>
                <a:cs typeface="Times New Roman"/>
              </a:rPr>
              <a:t>e</a:t>
            </a:r>
            <a:r>
              <a:rPr sz="2000" spc="-4" dirty="0">
                <a:solidFill>
                  <a:srgbClr val="F51852"/>
                </a:solidFill>
                <a:latin typeface="Times New Roman"/>
                <a:cs typeface="Times New Roman"/>
              </a:rPr>
              <a:t>g</a:t>
            </a:r>
            <a:r>
              <a:rPr sz="2000" spc="4" dirty="0">
                <a:solidFill>
                  <a:srgbClr val="F51852"/>
                </a:solidFill>
                <a:latin typeface="Times New Roman"/>
                <a:cs typeface="Times New Roman"/>
              </a:rPr>
              <a:t>r</a:t>
            </a:r>
            <a:r>
              <a:rPr sz="2000" spc="-14" dirty="0">
                <a:solidFill>
                  <a:srgbClr val="F51852"/>
                </a:solidFill>
                <a:latin typeface="Times New Roman"/>
                <a:cs typeface="Times New Roman"/>
              </a:rPr>
              <a:t>a</a:t>
            </a:r>
            <a:r>
              <a:rPr sz="2000" spc="4" dirty="0">
                <a:solidFill>
                  <a:srgbClr val="F51852"/>
                </a:solidFill>
                <a:latin typeface="Times New Roman"/>
                <a:cs typeface="Times New Roman"/>
              </a:rPr>
              <a:t>d</a:t>
            </a:r>
            <a:r>
              <a:rPr sz="2000" dirty="0">
                <a:solidFill>
                  <a:srgbClr val="F51852"/>
                </a:solidFill>
                <a:latin typeface="Times New Roman"/>
                <a:cs typeface="Times New Roman"/>
              </a:rPr>
              <a:t>e </a:t>
            </a:r>
            <a:r>
              <a:rPr sz="2000" spc="-14" dirty="0">
                <a:solidFill>
                  <a:srgbClr val="F51852"/>
                </a:solidFill>
                <a:latin typeface="Times New Roman"/>
                <a:cs typeface="Times New Roman"/>
              </a:rPr>
              <a:t>t</a:t>
            </a:r>
            <a:r>
              <a:rPr sz="2000" spc="4" dirty="0">
                <a:solidFill>
                  <a:srgbClr val="F51852"/>
                </a:solidFill>
                <a:latin typeface="Times New Roman"/>
                <a:cs typeface="Times New Roman"/>
              </a:rPr>
              <a:t>h</a:t>
            </a:r>
            <a:r>
              <a:rPr sz="2000" dirty="0">
                <a:solidFill>
                  <a:srgbClr val="F51852"/>
                </a:solidFill>
                <a:latin typeface="Times New Roman"/>
                <a:cs typeface="Times New Roman"/>
              </a:rPr>
              <a:t>e</a:t>
            </a:r>
            <a:r>
              <a:rPr sz="2000" spc="-19" dirty="0">
                <a:solidFill>
                  <a:srgbClr val="F51852"/>
                </a:solidFill>
                <a:latin typeface="Times New Roman"/>
                <a:cs typeface="Times New Roman"/>
              </a:rPr>
              <a:t> </a:t>
            </a:r>
            <a:r>
              <a:rPr sz="2000" spc="4" dirty="0">
                <a:solidFill>
                  <a:srgbClr val="F51852"/>
                </a:solidFill>
                <a:latin typeface="Times New Roman"/>
                <a:cs typeface="Times New Roman"/>
              </a:rPr>
              <a:t>d</a:t>
            </a:r>
            <a:r>
              <a:rPr sz="2000" dirty="0">
                <a:solidFill>
                  <a:srgbClr val="F51852"/>
                </a:solidFill>
                <a:latin typeface="Times New Roman"/>
                <a:cs typeface="Times New Roman"/>
              </a:rPr>
              <a:t>es</a:t>
            </a:r>
            <a:r>
              <a:rPr sz="2000" spc="-14" dirty="0">
                <a:solidFill>
                  <a:srgbClr val="F51852"/>
                </a:solidFill>
                <a:latin typeface="Times New Roman"/>
                <a:cs typeface="Times New Roman"/>
              </a:rPr>
              <a:t>i</a:t>
            </a:r>
            <a:r>
              <a:rPr sz="2000" spc="4" dirty="0">
                <a:solidFill>
                  <a:srgbClr val="F51852"/>
                </a:solidFill>
                <a:latin typeface="Times New Roman"/>
                <a:cs typeface="Times New Roman"/>
              </a:rPr>
              <a:t>r</a:t>
            </a:r>
            <a:r>
              <a:rPr sz="2000" spc="-14" dirty="0">
                <a:solidFill>
                  <a:srgbClr val="F51852"/>
                </a:solidFill>
                <a:latin typeface="Times New Roman"/>
                <a:cs typeface="Times New Roman"/>
              </a:rPr>
              <a:t>e</a:t>
            </a:r>
            <a:r>
              <a:rPr sz="2000" dirty="0">
                <a:solidFill>
                  <a:srgbClr val="F51852"/>
                </a:solidFill>
                <a:latin typeface="Times New Roman"/>
                <a:cs typeface="Times New Roman"/>
              </a:rPr>
              <a:t>d </a:t>
            </a:r>
            <a:r>
              <a:rPr sz="2000" spc="-4" dirty="0">
                <a:solidFill>
                  <a:srgbClr val="F51852"/>
                </a:solidFill>
                <a:latin typeface="Times New Roman"/>
                <a:cs typeface="Times New Roman"/>
              </a:rPr>
              <a:t>p</a:t>
            </a:r>
            <a:r>
              <a:rPr sz="2000" spc="4" dirty="0">
                <a:solidFill>
                  <a:srgbClr val="F51852"/>
                </a:solidFill>
                <a:latin typeface="Times New Roman"/>
                <a:cs typeface="Times New Roman"/>
              </a:rPr>
              <a:t>r</a:t>
            </a:r>
            <a:r>
              <a:rPr sz="2000" spc="-4" dirty="0">
                <a:solidFill>
                  <a:srgbClr val="F51852"/>
                </a:solidFill>
                <a:latin typeface="Times New Roman"/>
                <a:cs typeface="Times New Roman"/>
              </a:rPr>
              <a:t>od</a:t>
            </a:r>
            <a:r>
              <a:rPr sz="2000" spc="4" dirty="0">
                <a:solidFill>
                  <a:srgbClr val="F51852"/>
                </a:solidFill>
                <a:latin typeface="Times New Roman"/>
                <a:cs typeface="Times New Roman"/>
              </a:rPr>
              <a:t>u</a:t>
            </a:r>
            <a:r>
              <a:rPr sz="2000" spc="-14" dirty="0">
                <a:solidFill>
                  <a:srgbClr val="F51852"/>
                </a:solidFill>
                <a:latin typeface="Times New Roman"/>
                <a:cs typeface="Times New Roman"/>
              </a:rPr>
              <a:t>c</a:t>
            </a:r>
            <a:r>
              <a:rPr sz="2000" dirty="0">
                <a:solidFill>
                  <a:srgbClr val="F51852"/>
                </a:solidFill>
                <a:latin typeface="Times New Roman"/>
                <a:cs typeface="Times New Roman"/>
              </a:rPr>
              <a:t>t </a:t>
            </a:r>
            <a:r>
              <a:rPr sz="2000" spc="4" dirty="0">
                <a:latin typeface="Times New Roman"/>
                <a:cs typeface="Times New Roman"/>
              </a:rPr>
              <a:t>(</a:t>
            </a:r>
            <a:r>
              <a:rPr sz="2000" spc="-14" dirty="0">
                <a:latin typeface="Times New Roman"/>
                <a:cs typeface="Times New Roman"/>
              </a:rPr>
              <a:t>e</a:t>
            </a:r>
            <a:r>
              <a:rPr sz="2000" spc="4" dirty="0">
                <a:latin typeface="Times New Roman"/>
                <a:cs typeface="Times New Roman"/>
              </a:rPr>
              <a:t>.</a:t>
            </a:r>
            <a:r>
              <a:rPr sz="2000" spc="-4" dirty="0">
                <a:latin typeface="Times New Roman"/>
                <a:cs typeface="Times New Roman"/>
              </a:rPr>
              <a:t>g</a:t>
            </a:r>
            <a:r>
              <a:rPr sz="2000" dirty="0">
                <a:latin typeface="Times New Roman"/>
                <a:cs typeface="Times New Roman"/>
              </a:rPr>
              <a:t>. </a:t>
            </a:r>
            <a:r>
              <a:rPr sz="2000" spc="4" dirty="0">
                <a:latin typeface="Times New Roman"/>
                <a:cs typeface="Times New Roman"/>
              </a:rPr>
              <a:t>d</a:t>
            </a:r>
            <a:r>
              <a:rPr sz="2000" dirty="0">
                <a:latin typeface="Times New Roman"/>
                <a:cs typeface="Times New Roman"/>
              </a:rPr>
              <a:t>e</a:t>
            </a:r>
            <a:r>
              <a:rPr sz="2000" spc="-4" dirty="0">
                <a:latin typeface="Times New Roman"/>
                <a:cs typeface="Times New Roman"/>
              </a:rPr>
              <a:t>g</a:t>
            </a:r>
            <a:r>
              <a:rPr sz="2000" spc="4" dirty="0">
                <a:latin typeface="Times New Roman"/>
                <a:cs typeface="Times New Roman"/>
              </a:rPr>
              <a:t>r</a:t>
            </a:r>
            <a:r>
              <a:rPr sz="2000" spc="-14" dirty="0">
                <a:latin typeface="Times New Roman"/>
                <a:cs typeface="Times New Roman"/>
              </a:rPr>
              <a:t>a</a:t>
            </a:r>
            <a:r>
              <a:rPr sz="2000" spc="4" dirty="0">
                <a:latin typeface="Times New Roman"/>
                <a:cs typeface="Times New Roman"/>
              </a:rPr>
              <a:t>d</a:t>
            </a:r>
            <a:r>
              <a:rPr sz="2000" dirty="0">
                <a:latin typeface="Times New Roman"/>
                <a:cs typeface="Times New Roman"/>
              </a:rPr>
              <a:t>a</a:t>
            </a:r>
            <a:r>
              <a:rPr sz="2000" spc="-14" dirty="0">
                <a:latin typeface="Times New Roman"/>
                <a:cs typeface="Times New Roman"/>
              </a:rPr>
              <a:t>t</a:t>
            </a:r>
            <a:r>
              <a:rPr sz="2000" spc="-4" dirty="0">
                <a:latin typeface="Times New Roman"/>
                <a:cs typeface="Times New Roman"/>
              </a:rPr>
              <a:t>io</a:t>
            </a:r>
            <a:r>
              <a:rPr sz="2000" dirty="0">
                <a:latin typeface="Times New Roman"/>
                <a:cs typeface="Times New Roman"/>
              </a:rPr>
              <a:t>n </a:t>
            </a:r>
            <a:r>
              <a:rPr sz="2000" spc="4" dirty="0">
                <a:latin typeface="Times New Roman"/>
                <a:cs typeface="Times New Roman"/>
              </a:rPr>
              <a:t>o</a:t>
            </a:r>
            <a:r>
              <a:rPr sz="2000" dirty="0">
                <a:latin typeface="Times New Roman"/>
                <a:cs typeface="Times New Roman"/>
              </a:rPr>
              <a:t>f</a:t>
            </a:r>
          </a:p>
        </p:txBody>
      </p:sp>
      <p:sp>
        <p:nvSpPr>
          <p:cNvPr id="6" name="object 6"/>
          <p:cNvSpPr txBox="1"/>
          <p:nvPr/>
        </p:nvSpPr>
        <p:spPr>
          <a:xfrm>
            <a:off x="1395485" y="4552622"/>
            <a:ext cx="2258881" cy="279907"/>
          </a:xfrm>
          <a:prstGeom prst="rect">
            <a:avLst/>
          </a:prstGeom>
        </p:spPr>
        <p:txBody>
          <a:bodyPr wrap="square" lIns="0" tIns="0" rIns="0" bIns="0" rtlCol="0">
            <a:noAutofit/>
          </a:bodyPr>
          <a:lstStyle/>
          <a:p>
            <a:pPr marL="12697">
              <a:lnSpc>
                <a:spcPts val="2144"/>
              </a:lnSpc>
              <a:spcBef>
                <a:spcPts val="107"/>
              </a:spcBef>
            </a:pPr>
            <a:r>
              <a:rPr sz="2000" spc="4" dirty="0">
                <a:latin typeface="Times New Roman"/>
                <a:cs typeface="Times New Roman"/>
              </a:rPr>
              <a:t>-</a:t>
            </a:r>
            <a:r>
              <a:rPr sz="2000" spc="-4" dirty="0">
                <a:latin typeface="Times New Roman"/>
                <a:cs typeface="Times New Roman"/>
              </a:rPr>
              <a:t>l</a:t>
            </a:r>
            <a:r>
              <a:rPr sz="2000" dirty="0">
                <a:latin typeface="Times New Roman"/>
                <a:cs typeface="Times New Roman"/>
              </a:rPr>
              <a:t>a</a:t>
            </a:r>
            <a:r>
              <a:rPr sz="2000" spc="-14" dirty="0">
                <a:latin typeface="Times New Roman"/>
                <a:cs typeface="Times New Roman"/>
              </a:rPr>
              <a:t>c</a:t>
            </a:r>
            <a:r>
              <a:rPr sz="2000" spc="-4" dirty="0">
                <a:latin typeface="Times New Roman"/>
                <a:cs typeface="Times New Roman"/>
              </a:rPr>
              <a:t>t</a:t>
            </a:r>
            <a:r>
              <a:rPr sz="2000" dirty="0">
                <a:latin typeface="Times New Roman"/>
                <a:cs typeface="Times New Roman"/>
              </a:rPr>
              <a:t>am</a:t>
            </a:r>
            <a:r>
              <a:rPr sz="2000" spc="-19" dirty="0">
                <a:latin typeface="Times New Roman"/>
                <a:cs typeface="Times New Roman"/>
              </a:rPr>
              <a:t> </a:t>
            </a:r>
            <a:r>
              <a:rPr sz="2000" dirty="0">
                <a:latin typeface="Times New Roman"/>
                <a:cs typeface="Times New Roman"/>
              </a:rPr>
              <a:t>a</a:t>
            </a:r>
            <a:r>
              <a:rPr sz="2000" spc="4" dirty="0">
                <a:latin typeface="Times New Roman"/>
                <a:cs typeface="Times New Roman"/>
              </a:rPr>
              <a:t>n</a:t>
            </a:r>
            <a:r>
              <a:rPr sz="2000" spc="-4" dirty="0">
                <a:latin typeface="Times New Roman"/>
                <a:cs typeface="Times New Roman"/>
              </a:rPr>
              <a:t>tib</a:t>
            </a:r>
            <a:r>
              <a:rPr sz="2000" spc="-14" dirty="0">
                <a:latin typeface="Times New Roman"/>
                <a:cs typeface="Times New Roman"/>
              </a:rPr>
              <a:t>i</a:t>
            </a:r>
            <a:r>
              <a:rPr sz="2000" spc="4" dirty="0">
                <a:latin typeface="Times New Roman"/>
                <a:cs typeface="Times New Roman"/>
              </a:rPr>
              <a:t>o</a:t>
            </a:r>
            <a:r>
              <a:rPr sz="2000" spc="-4" dirty="0">
                <a:latin typeface="Times New Roman"/>
                <a:cs typeface="Times New Roman"/>
              </a:rPr>
              <a:t>ti</a:t>
            </a:r>
            <a:r>
              <a:rPr sz="2000" dirty="0">
                <a:latin typeface="Times New Roman"/>
                <a:cs typeface="Times New Roman"/>
              </a:rPr>
              <a:t>cs</a:t>
            </a:r>
            <a:r>
              <a:rPr sz="2000" spc="-4" dirty="0">
                <a:latin typeface="Times New Roman"/>
                <a:cs typeface="Times New Roman"/>
              </a:rPr>
              <a:t> </a:t>
            </a:r>
            <a:r>
              <a:rPr sz="2000" spc="4" dirty="0">
                <a:latin typeface="Times New Roman"/>
                <a:cs typeface="Times New Roman"/>
              </a:rPr>
              <a:t>b</a:t>
            </a:r>
            <a:r>
              <a:rPr sz="2000" dirty="0">
                <a:latin typeface="Times New Roman"/>
                <a:cs typeface="Times New Roman"/>
              </a:rPr>
              <a:t>y</a:t>
            </a:r>
          </a:p>
        </p:txBody>
      </p:sp>
      <p:sp>
        <p:nvSpPr>
          <p:cNvPr id="5" name="object 5"/>
          <p:cNvSpPr txBox="1"/>
          <p:nvPr/>
        </p:nvSpPr>
        <p:spPr>
          <a:xfrm>
            <a:off x="3791210" y="4552622"/>
            <a:ext cx="3210031" cy="279907"/>
          </a:xfrm>
          <a:prstGeom prst="rect">
            <a:avLst/>
          </a:prstGeom>
        </p:spPr>
        <p:txBody>
          <a:bodyPr wrap="square" lIns="0" tIns="0" rIns="0" bIns="0" rtlCol="0">
            <a:noAutofit/>
          </a:bodyPr>
          <a:lstStyle/>
          <a:p>
            <a:pPr marL="12697">
              <a:lnSpc>
                <a:spcPts val="2144"/>
              </a:lnSpc>
              <a:spcBef>
                <a:spcPts val="107"/>
              </a:spcBef>
            </a:pPr>
            <a:r>
              <a:rPr sz="2000" spc="4" dirty="0">
                <a:latin typeface="Times New Roman"/>
                <a:cs typeface="Times New Roman"/>
              </a:rPr>
              <a:t>-</a:t>
            </a:r>
            <a:r>
              <a:rPr sz="2000" spc="-4" dirty="0">
                <a:latin typeface="Times New Roman"/>
                <a:cs typeface="Times New Roman"/>
              </a:rPr>
              <a:t>l</a:t>
            </a:r>
            <a:r>
              <a:rPr sz="2000" dirty="0">
                <a:latin typeface="Times New Roman"/>
                <a:cs typeface="Times New Roman"/>
              </a:rPr>
              <a:t>ac</a:t>
            </a:r>
            <a:r>
              <a:rPr sz="2000" spc="-14" dirty="0">
                <a:latin typeface="Times New Roman"/>
                <a:cs typeface="Times New Roman"/>
              </a:rPr>
              <a:t>t</a:t>
            </a:r>
            <a:r>
              <a:rPr sz="2000" dirty="0">
                <a:latin typeface="Times New Roman"/>
                <a:cs typeface="Times New Roman"/>
              </a:rPr>
              <a:t>a</a:t>
            </a:r>
            <a:r>
              <a:rPr sz="2000" spc="-25" dirty="0">
                <a:latin typeface="Times New Roman"/>
                <a:cs typeface="Times New Roman"/>
              </a:rPr>
              <a:t>m</a:t>
            </a:r>
            <a:r>
              <a:rPr sz="2000" dirty="0">
                <a:latin typeface="Times New Roman"/>
                <a:cs typeface="Times New Roman"/>
              </a:rPr>
              <a:t>ase</a:t>
            </a:r>
            <a:r>
              <a:rPr sz="2000" spc="4" dirty="0">
                <a:latin typeface="Times New Roman"/>
                <a:cs typeface="Times New Roman"/>
              </a:rPr>
              <a:t>-</a:t>
            </a:r>
            <a:r>
              <a:rPr sz="2000" spc="-4" dirty="0">
                <a:latin typeface="Times New Roman"/>
                <a:cs typeface="Times New Roman"/>
              </a:rPr>
              <a:t>p</a:t>
            </a:r>
            <a:r>
              <a:rPr sz="2000" spc="4" dirty="0">
                <a:latin typeface="Times New Roman"/>
                <a:cs typeface="Times New Roman"/>
              </a:rPr>
              <a:t>r</a:t>
            </a:r>
            <a:r>
              <a:rPr sz="2000" spc="-4" dirty="0">
                <a:latin typeface="Times New Roman"/>
                <a:cs typeface="Times New Roman"/>
              </a:rPr>
              <a:t>od</a:t>
            </a:r>
            <a:r>
              <a:rPr sz="2000" spc="4" dirty="0">
                <a:latin typeface="Times New Roman"/>
                <a:cs typeface="Times New Roman"/>
              </a:rPr>
              <a:t>u</a:t>
            </a:r>
            <a:r>
              <a:rPr sz="2000" dirty="0">
                <a:latin typeface="Times New Roman"/>
                <a:cs typeface="Times New Roman"/>
              </a:rPr>
              <a:t>c</a:t>
            </a:r>
            <a:r>
              <a:rPr sz="2000" spc="-14" dirty="0">
                <a:latin typeface="Times New Roman"/>
                <a:cs typeface="Times New Roman"/>
              </a:rPr>
              <a:t>i</a:t>
            </a:r>
            <a:r>
              <a:rPr sz="2000" spc="4" dirty="0">
                <a:latin typeface="Times New Roman"/>
                <a:cs typeface="Times New Roman"/>
              </a:rPr>
              <a:t>n</a:t>
            </a:r>
            <a:r>
              <a:rPr sz="2000" dirty="0">
                <a:latin typeface="Times New Roman"/>
                <a:cs typeface="Times New Roman"/>
              </a:rPr>
              <a:t>g </a:t>
            </a:r>
            <a:r>
              <a:rPr sz="2000" spc="4" dirty="0">
                <a:latin typeface="Times New Roman"/>
                <a:cs typeface="Times New Roman"/>
              </a:rPr>
              <a:t>b</a:t>
            </a:r>
            <a:r>
              <a:rPr sz="2000" dirty="0">
                <a:latin typeface="Times New Roman"/>
                <a:cs typeface="Times New Roman"/>
              </a:rPr>
              <a:t>a</a:t>
            </a:r>
            <a:r>
              <a:rPr sz="2000" spc="-14" dirty="0">
                <a:latin typeface="Times New Roman"/>
                <a:cs typeface="Times New Roman"/>
              </a:rPr>
              <a:t>c</a:t>
            </a:r>
            <a:r>
              <a:rPr sz="2000" spc="-4" dirty="0">
                <a:latin typeface="Times New Roman"/>
                <a:cs typeface="Times New Roman"/>
              </a:rPr>
              <a:t>t</a:t>
            </a:r>
            <a:r>
              <a:rPr sz="2000" dirty="0">
                <a:latin typeface="Times New Roman"/>
                <a:cs typeface="Times New Roman"/>
              </a:rPr>
              <a:t>e</a:t>
            </a:r>
            <a:r>
              <a:rPr sz="2000" spc="-4" dirty="0">
                <a:latin typeface="Times New Roman"/>
                <a:cs typeface="Times New Roman"/>
              </a:rPr>
              <a:t>ri</a:t>
            </a:r>
            <a:r>
              <a:rPr sz="2000" dirty="0">
                <a:latin typeface="Times New Roman"/>
                <a:cs typeface="Times New Roman"/>
              </a:rPr>
              <a:t>a)</a:t>
            </a:r>
          </a:p>
        </p:txBody>
      </p:sp>
      <p:sp>
        <p:nvSpPr>
          <p:cNvPr id="4" name="object 4"/>
          <p:cNvSpPr txBox="1"/>
          <p:nvPr/>
        </p:nvSpPr>
        <p:spPr>
          <a:xfrm>
            <a:off x="968750" y="4910762"/>
            <a:ext cx="190814" cy="279907"/>
          </a:xfrm>
          <a:prstGeom prst="rect">
            <a:avLst/>
          </a:prstGeom>
        </p:spPr>
        <p:txBody>
          <a:bodyPr wrap="square" lIns="0" tIns="0" rIns="0" bIns="0" rtlCol="0">
            <a:noAutofit/>
          </a:bodyPr>
          <a:lstStyle/>
          <a:p>
            <a:pPr marL="12697">
              <a:lnSpc>
                <a:spcPts val="2144"/>
              </a:lnSpc>
              <a:spcBef>
                <a:spcPts val="107"/>
              </a:spcBef>
            </a:pPr>
            <a:r>
              <a:rPr sz="2000" dirty="0">
                <a:latin typeface="Times New Roman"/>
                <a:cs typeface="Times New Roman"/>
              </a:rPr>
              <a:t>–</a:t>
            </a:r>
          </a:p>
        </p:txBody>
      </p:sp>
      <p:sp>
        <p:nvSpPr>
          <p:cNvPr id="3" name="object 3"/>
          <p:cNvSpPr txBox="1"/>
          <p:nvPr/>
        </p:nvSpPr>
        <p:spPr>
          <a:xfrm>
            <a:off x="1255310" y="4910762"/>
            <a:ext cx="6567229" cy="584707"/>
          </a:xfrm>
          <a:prstGeom prst="rect">
            <a:avLst/>
          </a:prstGeom>
        </p:spPr>
        <p:txBody>
          <a:bodyPr wrap="square" lIns="0" tIns="0" rIns="0" bIns="0" rtlCol="0">
            <a:noAutofit/>
          </a:bodyPr>
          <a:lstStyle/>
          <a:p>
            <a:pPr marL="12697">
              <a:lnSpc>
                <a:spcPts val="2144"/>
              </a:lnSpc>
              <a:spcBef>
                <a:spcPts val="107"/>
              </a:spcBef>
            </a:pPr>
            <a:r>
              <a:rPr sz="2000" dirty="0">
                <a:latin typeface="Times New Roman"/>
                <a:cs typeface="Times New Roman"/>
              </a:rPr>
              <a:t>c</a:t>
            </a:r>
            <a:r>
              <a:rPr sz="2000" spc="4" dirty="0">
                <a:latin typeface="Times New Roman"/>
                <a:cs typeface="Times New Roman"/>
              </a:rPr>
              <a:t>o</a:t>
            </a:r>
            <a:r>
              <a:rPr sz="2000" spc="-4" dirty="0">
                <a:latin typeface="Times New Roman"/>
                <a:cs typeface="Times New Roman"/>
              </a:rPr>
              <a:t>nt</a:t>
            </a:r>
            <a:r>
              <a:rPr sz="2000" dirty="0">
                <a:latin typeface="Times New Roman"/>
                <a:cs typeface="Times New Roman"/>
              </a:rPr>
              <a:t>a</a:t>
            </a:r>
            <a:r>
              <a:rPr sz="2000" spc="-25" dirty="0">
                <a:latin typeface="Times New Roman"/>
                <a:cs typeface="Times New Roman"/>
              </a:rPr>
              <a:t>m</a:t>
            </a:r>
            <a:r>
              <a:rPr sz="2000" spc="-4" dirty="0">
                <a:latin typeface="Times New Roman"/>
                <a:cs typeface="Times New Roman"/>
              </a:rPr>
              <a:t>i</a:t>
            </a:r>
            <a:r>
              <a:rPr sz="2000" spc="4" dirty="0">
                <a:latin typeface="Times New Roman"/>
                <a:cs typeface="Times New Roman"/>
              </a:rPr>
              <a:t>n</a:t>
            </a:r>
            <a:r>
              <a:rPr sz="2000" dirty="0">
                <a:latin typeface="Times New Roman"/>
                <a:cs typeface="Times New Roman"/>
              </a:rPr>
              <a:t>a</a:t>
            </a:r>
            <a:r>
              <a:rPr sz="2000" spc="-4" dirty="0">
                <a:latin typeface="Times New Roman"/>
                <a:cs typeface="Times New Roman"/>
              </a:rPr>
              <a:t>tio</a:t>
            </a:r>
            <a:r>
              <a:rPr sz="2000" dirty="0">
                <a:latin typeface="Times New Roman"/>
                <a:cs typeface="Times New Roman"/>
              </a:rPr>
              <a:t>n </a:t>
            </a:r>
            <a:r>
              <a:rPr sz="2000" spc="4" dirty="0">
                <a:latin typeface="Times New Roman"/>
                <a:cs typeface="Times New Roman"/>
              </a:rPr>
              <a:t>o</a:t>
            </a:r>
            <a:r>
              <a:rPr sz="2000" dirty="0">
                <a:latin typeface="Times New Roman"/>
                <a:cs typeface="Times New Roman"/>
              </a:rPr>
              <a:t>f </a:t>
            </a:r>
            <a:r>
              <a:rPr sz="2000" spc="-4" dirty="0">
                <a:latin typeface="Times New Roman"/>
                <a:cs typeface="Times New Roman"/>
              </a:rPr>
              <a:t>b</a:t>
            </a:r>
            <a:r>
              <a:rPr sz="2000" dirty="0">
                <a:latin typeface="Times New Roman"/>
                <a:cs typeface="Times New Roman"/>
              </a:rPr>
              <a:t>ac</a:t>
            </a:r>
            <a:r>
              <a:rPr sz="2000" spc="-4" dirty="0">
                <a:latin typeface="Times New Roman"/>
                <a:cs typeface="Times New Roman"/>
              </a:rPr>
              <a:t>t</a:t>
            </a:r>
            <a:r>
              <a:rPr sz="2000" spc="-14" dirty="0">
                <a:latin typeface="Times New Roman"/>
                <a:cs typeface="Times New Roman"/>
              </a:rPr>
              <a:t>e</a:t>
            </a:r>
            <a:r>
              <a:rPr sz="2000" spc="4" dirty="0">
                <a:latin typeface="Times New Roman"/>
                <a:cs typeface="Times New Roman"/>
              </a:rPr>
              <a:t>r</a:t>
            </a:r>
            <a:r>
              <a:rPr sz="2000" spc="-4" dirty="0">
                <a:latin typeface="Times New Roman"/>
                <a:cs typeface="Times New Roman"/>
              </a:rPr>
              <a:t>i</a:t>
            </a:r>
            <a:r>
              <a:rPr sz="2000" dirty="0">
                <a:latin typeface="Times New Roman"/>
                <a:cs typeface="Times New Roman"/>
              </a:rPr>
              <a:t>al</a:t>
            </a:r>
            <a:r>
              <a:rPr sz="2000" spc="-14" dirty="0">
                <a:latin typeface="Times New Roman"/>
                <a:cs typeface="Times New Roman"/>
              </a:rPr>
              <a:t> </a:t>
            </a:r>
            <a:r>
              <a:rPr sz="2000" spc="4" dirty="0">
                <a:latin typeface="Times New Roman"/>
                <a:cs typeface="Times New Roman"/>
              </a:rPr>
              <a:t>f</a:t>
            </a:r>
            <a:r>
              <a:rPr sz="2000" spc="-14" dirty="0">
                <a:latin typeface="Times New Roman"/>
                <a:cs typeface="Times New Roman"/>
              </a:rPr>
              <a:t>e</a:t>
            </a:r>
            <a:r>
              <a:rPr sz="2000" spc="-4" dirty="0">
                <a:latin typeface="Times New Roman"/>
                <a:cs typeface="Times New Roman"/>
              </a:rPr>
              <a:t>r</a:t>
            </a:r>
            <a:r>
              <a:rPr sz="2000" spc="-25" dirty="0">
                <a:latin typeface="Times New Roman"/>
                <a:cs typeface="Times New Roman"/>
              </a:rPr>
              <a:t>m</a:t>
            </a:r>
            <a:r>
              <a:rPr sz="2000" dirty="0">
                <a:latin typeface="Times New Roman"/>
                <a:cs typeface="Times New Roman"/>
              </a:rPr>
              <a:t>e</a:t>
            </a:r>
            <a:r>
              <a:rPr sz="2000" spc="4" dirty="0">
                <a:latin typeface="Times New Roman"/>
                <a:cs typeface="Times New Roman"/>
              </a:rPr>
              <a:t>n</a:t>
            </a:r>
            <a:r>
              <a:rPr sz="2000" spc="-4" dirty="0">
                <a:latin typeface="Times New Roman"/>
                <a:cs typeface="Times New Roman"/>
              </a:rPr>
              <a:t>t</a:t>
            </a:r>
            <a:r>
              <a:rPr sz="2000" dirty="0">
                <a:latin typeface="Times New Roman"/>
                <a:cs typeface="Times New Roman"/>
              </a:rPr>
              <a:t>a</a:t>
            </a:r>
            <a:r>
              <a:rPr sz="2000" spc="-4" dirty="0">
                <a:latin typeface="Times New Roman"/>
                <a:cs typeface="Times New Roman"/>
              </a:rPr>
              <a:t>ti</a:t>
            </a:r>
            <a:r>
              <a:rPr sz="2000" spc="4" dirty="0">
                <a:latin typeface="Times New Roman"/>
                <a:cs typeface="Times New Roman"/>
              </a:rPr>
              <a:t>o</a:t>
            </a:r>
            <a:r>
              <a:rPr sz="2000" dirty="0">
                <a:latin typeface="Times New Roman"/>
                <a:cs typeface="Times New Roman"/>
              </a:rPr>
              <a:t>n </a:t>
            </a:r>
            <a:r>
              <a:rPr sz="2000" spc="4" dirty="0">
                <a:latin typeface="Times New Roman"/>
                <a:cs typeface="Times New Roman"/>
              </a:rPr>
              <a:t>w</a:t>
            </a:r>
            <a:r>
              <a:rPr sz="2000" spc="-4" dirty="0">
                <a:latin typeface="Times New Roman"/>
                <a:cs typeface="Times New Roman"/>
              </a:rPr>
              <a:t>i</a:t>
            </a:r>
            <a:r>
              <a:rPr sz="2000" spc="-14" dirty="0">
                <a:latin typeface="Times New Roman"/>
                <a:cs typeface="Times New Roman"/>
              </a:rPr>
              <a:t>t</a:t>
            </a:r>
            <a:r>
              <a:rPr sz="2000" dirty="0">
                <a:latin typeface="Times New Roman"/>
                <a:cs typeface="Times New Roman"/>
              </a:rPr>
              <a:t>h </a:t>
            </a:r>
            <a:r>
              <a:rPr sz="2000" spc="-4" dirty="0">
                <a:latin typeface="Times New Roman"/>
                <a:cs typeface="Times New Roman"/>
              </a:rPr>
              <a:t>p</a:t>
            </a:r>
            <a:r>
              <a:rPr sz="2000" spc="4" dirty="0">
                <a:latin typeface="Times New Roman"/>
                <a:cs typeface="Times New Roman"/>
              </a:rPr>
              <a:t>h</a:t>
            </a:r>
            <a:r>
              <a:rPr sz="2000" dirty="0">
                <a:latin typeface="Times New Roman"/>
                <a:cs typeface="Times New Roman"/>
              </a:rPr>
              <a:t>a</a:t>
            </a:r>
            <a:r>
              <a:rPr sz="2000" spc="4" dirty="0">
                <a:latin typeface="Times New Roman"/>
                <a:cs typeface="Times New Roman"/>
              </a:rPr>
              <a:t>g</a:t>
            </a:r>
            <a:r>
              <a:rPr sz="2000" dirty="0">
                <a:latin typeface="Times New Roman"/>
                <a:cs typeface="Times New Roman"/>
              </a:rPr>
              <a:t>e</a:t>
            </a:r>
            <a:r>
              <a:rPr sz="2000" spc="-9" dirty="0">
                <a:latin typeface="Times New Roman"/>
                <a:cs typeface="Times New Roman"/>
              </a:rPr>
              <a:t> </a:t>
            </a:r>
            <a:r>
              <a:rPr sz="2000" dirty="0">
                <a:latin typeface="Times New Roman"/>
                <a:cs typeface="Times New Roman"/>
              </a:rPr>
              <a:t>c</a:t>
            </a:r>
            <a:r>
              <a:rPr sz="2000" spc="-14" dirty="0">
                <a:latin typeface="Times New Roman"/>
                <a:cs typeface="Times New Roman"/>
              </a:rPr>
              <a:t>a</a:t>
            </a:r>
            <a:r>
              <a:rPr sz="2000" dirty="0">
                <a:latin typeface="Times New Roman"/>
                <a:cs typeface="Times New Roman"/>
              </a:rPr>
              <a:t>n </a:t>
            </a:r>
            <a:r>
              <a:rPr sz="2000" spc="4" dirty="0">
                <a:latin typeface="Times New Roman"/>
                <a:cs typeface="Times New Roman"/>
              </a:rPr>
              <a:t>r</a:t>
            </a:r>
            <a:r>
              <a:rPr sz="2000" dirty="0">
                <a:latin typeface="Times New Roman"/>
                <a:cs typeface="Times New Roman"/>
              </a:rPr>
              <a:t>e</a:t>
            </a:r>
            <a:r>
              <a:rPr sz="2000" spc="-9" dirty="0">
                <a:latin typeface="Times New Roman"/>
                <a:cs typeface="Times New Roman"/>
              </a:rPr>
              <a:t>s</a:t>
            </a:r>
            <a:r>
              <a:rPr sz="2000" spc="4" dirty="0">
                <a:latin typeface="Times New Roman"/>
                <a:cs typeface="Times New Roman"/>
              </a:rPr>
              <a:t>u</a:t>
            </a:r>
            <a:r>
              <a:rPr sz="2000" spc="-4" dirty="0">
                <a:latin typeface="Times New Roman"/>
                <a:cs typeface="Times New Roman"/>
              </a:rPr>
              <a:t>l</a:t>
            </a:r>
            <a:r>
              <a:rPr sz="2000" dirty="0">
                <a:latin typeface="Times New Roman"/>
                <a:cs typeface="Times New Roman"/>
              </a:rPr>
              <a:t>t</a:t>
            </a:r>
            <a:r>
              <a:rPr sz="2000" spc="-14" dirty="0">
                <a:latin typeface="Times New Roman"/>
                <a:cs typeface="Times New Roman"/>
              </a:rPr>
              <a:t> </a:t>
            </a:r>
            <a:r>
              <a:rPr sz="2000" spc="-4" dirty="0">
                <a:latin typeface="Times New Roman"/>
                <a:cs typeface="Times New Roman"/>
              </a:rPr>
              <a:t>i</a:t>
            </a:r>
            <a:r>
              <a:rPr sz="2000" dirty="0">
                <a:latin typeface="Times New Roman"/>
                <a:cs typeface="Times New Roman"/>
              </a:rPr>
              <a:t>n</a:t>
            </a:r>
          </a:p>
          <a:p>
            <a:pPr marL="12700" marR="38161">
              <a:lnSpc>
                <a:spcPct val="95825"/>
              </a:lnSpc>
            </a:pPr>
            <a:r>
              <a:rPr sz="2000" spc="-4" dirty="0">
                <a:solidFill>
                  <a:srgbClr val="F51852"/>
                </a:solidFill>
                <a:latin typeface="Times New Roman"/>
                <a:cs typeface="Times New Roman"/>
              </a:rPr>
              <a:t>ly</a:t>
            </a:r>
            <a:r>
              <a:rPr sz="2000" dirty="0">
                <a:solidFill>
                  <a:srgbClr val="F51852"/>
                </a:solidFill>
                <a:latin typeface="Times New Roman"/>
                <a:cs typeface="Times New Roman"/>
              </a:rPr>
              <a:t>s</a:t>
            </a:r>
            <a:r>
              <a:rPr sz="2000" spc="-4" dirty="0">
                <a:solidFill>
                  <a:srgbClr val="F51852"/>
                </a:solidFill>
                <a:latin typeface="Times New Roman"/>
                <a:cs typeface="Times New Roman"/>
              </a:rPr>
              <a:t>i</a:t>
            </a:r>
            <a:r>
              <a:rPr sz="2000" dirty="0">
                <a:solidFill>
                  <a:srgbClr val="F51852"/>
                </a:solidFill>
                <a:latin typeface="Times New Roman"/>
                <a:cs typeface="Times New Roman"/>
              </a:rPr>
              <a:t>s</a:t>
            </a:r>
            <a:r>
              <a:rPr sz="2000" spc="-4" dirty="0">
                <a:solidFill>
                  <a:srgbClr val="F51852"/>
                </a:solidFill>
                <a:latin typeface="Times New Roman"/>
                <a:cs typeface="Times New Roman"/>
              </a:rPr>
              <a:t> o</a:t>
            </a:r>
            <a:r>
              <a:rPr sz="2000" dirty="0">
                <a:solidFill>
                  <a:srgbClr val="F51852"/>
                </a:solidFill>
                <a:latin typeface="Times New Roman"/>
                <a:cs typeface="Times New Roman"/>
              </a:rPr>
              <a:t>f</a:t>
            </a:r>
            <a:r>
              <a:rPr sz="2000" spc="9" dirty="0">
                <a:solidFill>
                  <a:srgbClr val="F51852"/>
                </a:solidFill>
                <a:latin typeface="Times New Roman"/>
                <a:cs typeface="Times New Roman"/>
              </a:rPr>
              <a:t> </a:t>
            </a:r>
            <a:r>
              <a:rPr sz="2000" spc="-14" dirty="0">
                <a:solidFill>
                  <a:srgbClr val="F51852"/>
                </a:solidFill>
                <a:latin typeface="Times New Roman"/>
                <a:cs typeface="Times New Roman"/>
              </a:rPr>
              <a:t>t</a:t>
            </a:r>
            <a:r>
              <a:rPr sz="2000" spc="4" dirty="0">
                <a:solidFill>
                  <a:srgbClr val="F51852"/>
                </a:solidFill>
                <a:latin typeface="Times New Roman"/>
                <a:cs typeface="Times New Roman"/>
              </a:rPr>
              <a:t>h</a:t>
            </a:r>
            <a:r>
              <a:rPr sz="2000" dirty="0">
                <a:solidFill>
                  <a:srgbClr val="F51852"/>
                </a:solidFill>
                <a:latin typeface="Times New Roman"/>
                <a:cs typeface="Times New Roman"/>
              </a:rPr>
              <a:t>e </a:t>
            </a:r>
            <a:r>
              <a:rPr sz="2000" spc="-14" dirty="0">
                <a:solidFill>
                  <a:srgbClr val="F51852"/>
                </a:solidFill>
                <a:latin typeface="Times New Roman"/>
                <a:cs typeface="Times New Roman"/>
              </a:rPr>
              <a:t>c</a:t>
            </a:r>
            <a:r>
              <a:rPr sz="2000" spc="4" dirty="0">
                <a:solidFill>
                  <a:srgbClr val="F51852"/>
                </a:solidFill>
                <a:latin typeface="Times New Roman"/>
                <a:cs typeface="Times New Roman"/>
              </a:rPr>
              <a:t>u</a:t>
            </a:r>
            <a:r>
              <a:rPr sz="2000" spc="-4" dirty="0">
                <a:solidFill>
                  <a:srgbClr val="F51852"/>
                </a:solidFill>
                <a:latin typeface="Times New Roman"/>
                <a:cs typeface="Times New Roman"/>
              </a:rPr>
              <a:t>l</a:t>
            </a:r>
            <a:r>
              <a:rPr sz="2000" spc="-14" dirty="0">
                <a:solidFill>
                  <a:srgbClr val="F51852"/>
                </a:solidFill>
                <a:latin typeface="Times New Roman"/>
                <a:cs typeface="Times New Roman"/>
              </a:rPr>
              <a:t>t</a:t>
            </a:r>
            <a:r>
              <a:rPr sz="2000" spc="4" dirty="0">
                <a:solidFill>
                  <a:srgbClr val="F51852"/>
                </a:solidFill>
                <a:latin typeface="Times New Roman"/>
                <a:cs typeface="Times New Roman"/>
              </a:rPr>
              <a:t>u</a:t>
            </a:r>
            <a:r>
              <a:rPr sz="2000" spc="-4" dirty="0">
                <a:solidFill>
                  <a:srgbClr val="F51852"/>
                </a:solidFill>
                <a:latin typeface="Times New Roman"/>
                <a:cs typeface="Times New Roman"/>
              </a:rPr>
              <a:t>r</a:t>
            </a:r>
            <a:r>
              <a:rPr sz="2000" dirty="0">
                <a:solidFill>
                  <a:srgbClr val="F51852"/>
                </a:solidFill>
                <a:latin typeface="Times New Roman"/>
                <a:cs typeface="Times New Roman"/>
              </a:rPr>
              <a:t>e</a:t>
            </a:r>
            <a:endParaRPr sz="2000" dirty="0">
              <a:latin typeface="Times New Roman"/>
              <a:cs typeface="Times New Roman"/>
            </a:endParaRPr>
          </a:p>
        </p:txBody>
      </p:sp>
      <p:sp>
        <p:nvSpPr>
          <p:cNvPr id="2" name="object 2"/>
          <p:cNvSpPr txBox="1"/>
          <p:nvPr/>
        </p:nvSpPr>
        <p:spPr>
          <a:xfrm>
            <a:off x="8009632" y="5941392"/>
            <a:ext cx="141287" cy="203707"/>
          </a:xfrm>
          <a:prstGeom prst="rect">
            <a:avLst/>
          </a:prstGeom>
        </p:spPr>
        <p:txBody>
          <a:bodyPr wrap="square" lIns="0" tIns="0" rIns="0" bIns="0" rtlCol="0">
            <a:noAutofit/>
          </a:bodyPr>
          <a:lstStyle/>
          <a:p>
            <a:pPr marL="12697">
              <a:lnSpc>
                <a:spcPts val="1535"/>
              </a:lnSpc>
              <a:spcBef>
                <a:spcPts val="76"/>
              </a:spcBef>
            </a:pPr>
            <a:endParaRPr sz="1400" dirty="0">
              <a:latin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88900"/>
            <a:ext cx="3648075" cy="607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5075" y="0"/>
            <a:ext cx="4860925" cy="613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937000" y="1695450"/>
            <a:ext cx="4318000" cy="646331"/>
          </a:xfrm>
          <a:prstGeom prst="rect">
            <a:avLst/>
          </a:prstGeom>
        </p:spPr>
        <p:txBody>
          <a:bodyPr>
            <a:spAutoFit/>
          </a:bodyPr>
          <a:lstStyle/>
          <a:p>
            <a:r>
              <a:rPr lang="en-US" dirty="0">
                <a:solidFill>
                  <a:prstClr val="black"/>
                </a:solidFill>
                <a:latin typeface="Times New Roman"/>
              </a:rPr>
              <a:t>consist of alternating plates through which the countercurrent streams are circulated</a:t>
            </a:r>
            <a:endParaRPr lang="en-US" dirty="0"/>
          </a:p>
        </p:txBody>
      </p:sp>
      <p:sp>
        <p:nvSpPr>
          <p:cNvPr id="3" name="Rectangle 2"/>
          <p:cNvSpPr/>
          <p:nvPr/>
        </p:nvSpPr>
        <p:spPr>
          <a:xfrm>
            <a:off x="3962400" y="2605385"/>
            <a:ext cx="4318000" cy="923330"/>
          </a:xfrm>
          <a:prstGeom prst="rect">
            <a:avLst/>
          </a:prstGeom>
        </p:spPr>
        <p:txBody>
          <a:bodyPr>
            <a:spAutoFit/>
          </a:bodyPr>
          <a:lstStyle/>
          <a:p>
            <a:pPr lvl="0" defTabSz="913480"/>
            <a:r>
              <a:rPr lang="en-US" dirty="0">
                <a:solidFill>
                  <a:prstClr val="black"/>
                </a:solidFill>
                <a:latin typeface="Times New Roman"/>
              </a:rPr>
              <a:t>The plates are separated by gaskets and failure of these gaskets </a:t>
            </a:r>
            <a:r>
              <a:rPr lang="en-US" dirty="0" smtClean="0">
                <a:solidFill>
                  <a:prstClr val="black"/>
                </a:solidFill>
                <a:latin typeface="Times New Roman"/>
              </a:rPr>
              <a:t>can cause </a:t>
            </a:r>
            <a:r>
              <a:rPr lang="en-US" dirty="0">
                <a:solidFill>
                  <a:prstClr val="black"/>
                </a:solidFill>
                <a:latin typeface="Times New Roman"/>
              </a:rPr>
              <a:t>cross-contamination between the two streams</a:t>
            </a:r>
            <a:endParaRPr lang="en-US" dirty="0">
              <a:solidFill>
                <a:prstClr val="black"/>
              </a:solidFill>
            </a:endParaRPr>
          </a:p>
        </p:txBody>
      </p:sp>
    </p:spTree>
    <p:extLst>
      <p:ext uri="{BB962C8B-B14F-4D97-AF65-F5344CB8AC3E}">
        <p14:creationId xmlns:p14="http://schemas.microsoft.com/office/powerpoint/2010/main" val="25685787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256032" y="0"/>
            <a:ext cx="9150096" cy="6120384"/>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p:nvPr/>
        </p:nvSpPr>
        <p:spPr>
          <a:xfrm>
            <a:off x="280417" y="1307592"/>
            <a:ext cx="4192524" cy="4648200"/>
          </a:xfrm>
          <a:prstGeom prst="rect">
            <a:avLst/>
          </a:prstGeom>
          <a:blipFill>
            <a:blip r:embed="rId3" cstate="print"/>
            <a:stretch>
              <a:fillRect/>
            </a:stretch>
          </a:blipFill>
        </p:spPr>
        <p:txBody>
          <a:bodyPr wrap="square" lIns="0" tIns="0" rIns="0" bIns="0" rtlCol="0">
            <a:noAutofit/>
          </a:bodyPr>
          <a:lstStyle/>
          <a:p>
            <a:endParaRPr/>
          </a:p>
        </p:txBody>
      </p:sp>
      <p:sp>
        <p:nvSpPr>
          <p:cNvPr id="8" name="object 8"/>
          <p:cNvSpPr/>
          <p:nvPr/>
        </p:nvSpPr>
        <p:spPr>
          <a:xfrm>
            <a:off x="5157267" y="1764792"/>
            <a:ext cx="2823971" cy="3505200"/>
          </a:xfrm>
          <a:prstGeom prst="rect">
            <a:avLst/>
          </a:prstGeom>
          <a:blipFill>
            <a:blip r:embed="rId4" cstate="print"/>
            <a:stretch>
              <a:fillRect/>
            </a:stretch>
          </a:blipFill>
        </p:spPr>
        <p:txBody>
          <a:bodyPr wrap="square" lIns="0" tIns="0" rIns="0" bIns="0" rtlCol="0">
            <a:noAutofit/>
          </a:bodyPr>
          <a:lstStyle/>
          <a:p>
            <a:endParaRPr/>
          </a:p>
        </p:txBody>
      </p:sp>
      <p:sp>
        <p:nvSpPr>
          <p:cNvPr id="9" name="object 9"/>
          <p:cNvSpPr/>
          <p:nvPr/>
        </p:nvSpPr>
        <p:spPr>
          <a:xfrm>
            <a:off x="204217" y="6031992"/>
            <a:ext cx="7083552" cy="89916"/>
          </a:xfrm>
          <a:custGeom>
            <a:avLst/>
            <a:gdLst/>
            <a:ahLst/>
            <a:cxnLst/>
            <a:rect l="l" t="t" r="r" b="b"/>
            <a:pathLst>
              <a:path w="7083552" h="89916">
                <a:moveTo>
                  <a:pt x="7083552" y="88391"/>
                </a:moveTo>
                <a:lnTo>
                  <a:pt x="7083552" y="0"/>
                </a:lnTo>
                <a:lnTo>
                  <a:pt x="0" y="0"/>
                </a:lnTo>
                <a:lnTo>
                  <a:pt x="0" y="88392"/>
                </a:lnTo>
                <a:lnTo>
                  <a:pt x="7083552" y="88391"/>
                </a:lnTo>
                <a:close/>
              </a:path>
            </a:pathLst>
          </a:custGeom>
          <a:solidFill>
            <a:srgbClr val="7F7F7F"/>
          </a:solidFill>
        </p:spPr>
        <p:txBody>
          <a:bodyPr wrap="square" lIns="0" tIns="0" rIns="0" bIns="0" rtlCol="0">
            <a:noAutofit/>
          </a:bodyPr>
          <a:lstStyle/>
          <a:p>
            <a:endParaRPr/>
          </a:p>
        </p:txBody>
      </p:sp>
      <p:sp>
        <p:nvSpPr>
          <p:cNvPr id="5" name="object 5"/>
          <p:cNvSpPr txBox="1"/>
          <p:nvPr/>
        </p:nvSpPr>
        <p:spPr>
          <a:xfrm>
            <a:off x="2203246" y="577205"/>
            <a:ext cx="1117779" cy="532891"/>
          </a:xfrm>
          <a:prstGeom prst="rect">
            <a:avLst/>
          </a:prstGeom>
        </p:spPr>
        <p:txBody>
          <a:bodyPr wrap="square" lIns="0" tIns="0" rIns="0" bIns="0" rtlCol="0">
            <a:noAutofit/>
          </a:bodyPr>
          <a:lstStyle/>
          <a:p>
            <a:pPr marL="12697">
              <a:lnSpc>
                <a:spcPts val="4180"/>
              </a:lnSpc>
              <a:spcBef>
                <a:spcPts val="209"/>
              </a:spcBef>
            </a:pPr>
            <a:r>
              <a:rPr sz="4000" dirty="0">
                <a:solidFill>
                  <a:srgbClr val="F51852"/>
                </a:solidFill>
                <a:latin typeface="Times New Roman"/>
                <a:cs typeface="Times New Roman"/>
              </a:rPr>
              <a:t>P</a:t>
            </a:r>
            <a:r>
              <a:rPr sz="4000" spc="4" dirty="0">
                <a:solidFill>
                  <a:srgbClr val="F51852"/>
                </a:solidFill>
                <a:latin typeface="Times New Roman"/>
                <a:cs typeface="Times New Roman"/>
              </a:rPr>
              <a:t>l</a:t>
            </a:r>
            <a:r>
              <a:rPr sz="4000" dirty="0">
                <a:solidFill>
                  <a:srgbClr val="F51852"/>
                </a:solidFill>
                <a:latin typeface="Times New Roman"/>
                <a:cs typeface="Times New Roman"/>
              </a:rPr>
              <a:t>a</a:t>
            </a:r>
            <a:r>
              <a:rPr sz="4000" spc="4" dirty="0">
                <a:solidFill>
                  <a:srgbClr val="F51852"/>
                </a:solidFill>
                <a:latin typeface="Times New Roman"/>
                <a:cs typeface="Times New Roman"/>
              </a:rPr>
              <a:t>t</a:t>
            </a:r>
            <a:r>
              <a:rPr sz="4000" dirty="0">
                <a:solidFill>
                  <a:srgbClr val="F51852"/>
                </a:solidFill>
                <a:latin typeface="Times New Roman"/>
                <a:cs typeface="Times New Roman"/>
              </a:rPr>
              <a:t>e</a:t>
            </a:r>
            <a:endParaRPr sz="4000">
              <a:latin typeface="Times New Roman"/>
              <a:cs typeface="Times New Roman"/>
            </a:endParaRPr>
          </a:p>
        </p:txBody>
      </p:sp>
      <p:sp>
        <p:nvSpPr>
          <p:cNvPr id="4" name="object 4"/>
          <p:cNvSpPr txBox="1"/>
          <p:nvPr/>
        </p:nvSpPr>
        <p:spPr>
          <a:xfrm>
            <a:off x="3346197" y="577205"/>
            <a:ext cx="948201" cy="532891"/>
          </a:xfrm>
          <a:prstGeom prst="rect">
            <a:avLst/>
          </a:prstGeom>
        </p:spPr>
        <p:txBody>
          <a:bodyPr wrap="square" lIns="0" tIns="0" rIns="0" bIns="0" rtlCol="0">
            <a:noAutofit/>
          </a:bodyPr>
          <a:lstStyle/>
          <a:p>
            <a:pPr marL="12697">
              <a:lnSpc>
                <a:spcPts val="4180"/>
              </a:lnSpc>
              <a:spcBef>
                <a:spcPts val="209"/>
              </a:spcBef>
            </a:pPr>
            <a:r>
              <a:rPr sz="4000" spc="4" dirty="0">
                <a:solidFill>
                  <a:srgbClr val="F51852"/>
                </a:solidFill>
                <a:latin typeface="Times New Roman"/>
                <a:cs typeface="Times New Roman"/>
              </a:rPr>
              <a:t>h</a:t>
            </a:r>
            <a:r>
              <a:rPr sz="4000" dirty="0">
                <a:solidFill>
                  <a:srgbClr val="F51852"/>
                </a:solidFill>
                <a:latin typeface="Times New Roman"/>
                <a:cs typeface="Times New Roman"/>
              </a:rPr>
              <a:t>eat</a:t>
            </a:r>
            <a:endParaRPr sz="4000">
              <a:latin typeface="Times New Roman"/>
              <a:cs typeface="Times New Roman"/>
            </a:endParaRPr>
          </a:p>
        </p:txBody>
      </p:sp>
      <p:sp>
        <p:nvSpPr>
          <p:cNvPr id="3" name="object 3"/>
          <p:cNvSpPr txBox="1"/>
          <p:nvPr/>
        </p:nvSpPr>
        <p:spPr>
          <a:xfrm>
            <a:off x="4320038" y="577205"/>
            <a:ext cx="2189214" cy="532891"/>
          </a:xfrm>
          <a:prstGeom prst="rect">
            <a:avLst/>
          </a:prstGeom>
        </p:spPr>
        <p:txBody>
          <a:bodyPr wrap="square" lIns="0" tIns="0" rIns="0" bIns="0" rtlCol="0">
            <a:noAutofit/>
          </a:bodyPr>
          <a:lstStyle/>
          <a:p>
            <a:pPr marL="12697">
              <a:lnSpc>
                <a:spcPts val="4180"/>
              </a:lnSpc>
              <a:spcBef>
                <a:spcPts val="209"/>
              </a:spcBef>
            </a:pPr>
            <a:r>
              <a:rPr sz="4000" dirty="0">
                <a:solidFill>
                  <a:srgbClr val="F51852"/>
                </a:solidFill>
                <a:latin typeface="Times New Roman"/>
                <a:cs typeface="Times New Roman"/>
              </a:rPr>
              <a:t>e</a:t>
            </a:r>
            <a:r>
              <a:rPr sz="4000" spc="4" dirty="0">
                <a:solidFill>
                  <a:srgbClr val="F51852"/>
                </a:solidFill>
                <a:latin typeface="Times New Roman"/>
                <a:cs typeface="Times New Roman"/>
              </a:rPr>
              <a:t>x</a:t>
            </a:r>
            <a:r>
              <a:rPr sz="4000" spc="-9" dirty="0">
                <a:solidFill>
                  <a:srgbClr val="F51852"/>
                </a:solidFill>
                <a:latin typeface="Times New Roman"/>
                <a:cs typeface="Times New Roman"/>
              </a:rPr>
              <a:t>c</a:t>
            </a:r>
            <a:r>
              <a:rPr sz="4000" spc="4" dirty="0">
                <a:solidFill>
                  <a:srgbClr val="F51852"/>
                </a:solidFill>
                <a:latin typeface="Times New Roman"/>
                <a:cs typeface="Times New Roman"/>
              </a:rPr>
              <a:t>h</a:t>
            </a:r>
            <a:r>
              <a:rPr sz="4000" dirty="0">
                <a:solidFill>
                  <a:srgbClr val="F51852"/>
                </a:solidFill>
                <a:latin typeface="Times New Roman"/>
                <a:cs typeface="Times New Roman"/>
              </a:rPr>
              <a:t>a</a:t>
            </a:r>
            <a:r>
              <a:rPr sz="4000" spc="4" dirty="0">
                <a:solidFill>
                  <a:srgbClr val="F51852"/>
                </a:solidFill>
                <a:latin typeface="Times New Roman"/>
                <a:cs typeface="Times New Roman"/>
              </a:rPr>
              <a:t>ng</a:t>
            </a:r>
            <a:r>
              <a:rPr sz="4000" dirty="0">
                <a:solidFill>
                  <a:srgbClr val="F51852"/>
                </a:solidFill>
                <a:latin typeface="Times New Roman"/>
                <a:cs typeface="Times New Roman"/>
              </a:rPr>
              <a:t>er</a:t>
            </a:r>
            <a:endParaRPr sz="4000">
              <a:latin typeface="Times New Roman"/>
              <a:cs typeface="Times New Roman"/>
            </a:endParaRPr>
          </a:p>
        </p:txBody>
      </p:sp>
      <p:sp>
        <p:nvSpPr>
          <p:cNvPr id="2" name="object 2"/>
          <p:cNvSpPr txBox="1"/>
          <p:nvPr/>
        </p:nvSpPr>
        <p:spPr>
          <a:xfrm>
            <a:off x="7921289" y="5941392"/>
            <a:ext cx="231203" cy="203707"/>
          </a:xfrm>
          <a:prstGeom prst="rect">
            <a:avLst/>
          </a:prstGeom>
        </p:spPr>
        <p:txBody>
          <a:bodyPr wrap="square" lIns="0" tIns="0" rIns="0" bIns="0" rtlCol="0">
            <a:noAutofit/>
          </a:bodyPr>
          <a:lstStyle/>
          <a:p>
            <a:pPr marL="12697">
              <a:lnSpc>
                <a:spcPts val="1535"/>
              </a:lnSpc>
              <a:spcBef>
                <a:spcPts val="76"/>
              </a:spcBef>
            </a:pPr>
            <a:endParaRPr sz="1400" dirty="0">
              <a:latin typeface="Times New Roman"/>
              <a:cs typeface="Times New Roman"/>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tesfish\Deskto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36000" cy="61341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84200" y="4743450"/>
            <a:ext cx="7543800" cy="369332"/>
          </a:xfrm>
          <a:prstGeom prst="rect">
            <a:avLst/>
          </a:prstGeom>
        </p:spPr>
        <p:txBody>
          <a:bodyPr wrap="square">
            <a:spAutoFit/>
          </a:bodyPr>
          <a:lstStyle/>
          <a:p>
            <a:r>
              <a:rPr lang="en-US" dirty="0">
                <a:latin typeface="Times New Roman"/>
              </a:rPr>
              <a:t>The continuous steam injector injects steam directly into the unsterile broth</a:t>
            </a:r>
            <a:endParaRPr lang="en-US" dirty="0"/>
          </a:p>
        </p:txBody>
      </p:sp>
    </p:spTree>
    <p:extLst>
      <p:ext uri="{BB962C8B-B14F-4D97-AF65-F5344CB8AC3E}">
        <p14:creationId xmlns:p14="http://schemas.microsoft.com/office/powerpoint/2010/main" val="25972768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36000" cy="613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8423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36000" cy="6134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471658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36000" cy="6134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622275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636000" cy="613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64565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8636000" cy="607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10254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636000" cy="6076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66076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2806" y="247650"/>
            <a:ext cx="4495800" cy="646331"/>
          </a:xfrm>
          <a:prstGeom prst="rect">
            <a:avLst/>
          </a:prstGeom>
          <a:noFill/>
        </p:spPr>
        <p:txBody>
          <a:bodyPr wrap="square" lIns="91410" tIns="45705" rIns="91410" bIns="45705" rtlCol="0">
            <a:spAutoFit/>
          </a:bodyPr>
          <a:lstStyle/>
          <a:p>
            <a:r>
              <a:rPr lang="en-US" sz="3600" b="1" dirty="0">
                <a:latin typeface="Times New Roman" panose="02020603050405020304" pitchFamily="18" charset="0"/>
                <a:cs typeface="Times New Roman" panose="02020603050405020304" pitchFamily="18" charset="0"/>
              </a:rPr>
              <a:t>Filter sterilization</a:t>
            </a:r>
          </a:p>
        </p:txBody>
      </p:sp>
      <p:sp>
        <p:nvSpPr>
          <p:cNvPr id="3" name="Rectangle 2"/>
          <p:cNvSpPr/>
          <p:nvPr/>
        </p:nvSpPr>
        <p:spPr>
          <a:xfrm>
            <a:off x="508000" y="1162065"/>
            <a:ext cx="7696200" cy="492443"/>
          </a:xfrm>
          <a:prstGeom prst="rect">
            <a:avLst/>
          </a:prstGeom>
        </p:spPr>
        <p:txBody>
          <a:bodyPr wrap="square" lIns="91410" tIns="45705" rIns="91410" bIns="45705">
            <a:spAutoFit/>
          </a:bodyPr>
          <a:lstStyle/>
          <a:p>
            <a:pPr algn="just" defTabSz="914100" fontAlgn="base">
              <a:spcBef>
                <a:spcPct val="20000"/>
              </a:spcBef>
              <a:spcAft>
                <a:spcPct val="0"/>
              </a:spcAft>
              <a:buClr>
                <a:srgbClr val="919191"/>
              </a:buClr>
              <a:buSzPct val="90000"/>
              <a:defRPr/>
            </a:pPr>
            <a:r>
              <a:rPr lang="en-US" altLang="en-US" sz="2600" kern="0" dirty="0">
                <a:latin typeface="Times New Roman" panose="02020603050405020304" pitchFamily="18" charset="0"/>
                <a:ea typeface="Arial" pitchFamily="34" charset="0"/>
                <a:cs typeface="Times New Roman" panose="02020603050405020304" pitchFamily="18" charset="0"/>
              </a:rPr>
              <a:t> </a:t>
            </a:r>
          </a:p>
        </p:txBody>
      </p:sp>
      <p:sp>
        <p:nvSpPr>
          <p:cNvPr id="4" name="TextBox 3"/>
          <p:cNvSpPr txBox="1"/>
          <p:nvPr/>
        </p:nvSpPr>
        <p:spPr>
          <a:xfrm>
            <a:off x="508000" y="1189809"/>
            <a:ext cx="7467600" cy="1231076"/>
          </a:xfrm>
          <a:prstGeom prst="rect">
            <a:avLst/>
          </a:prstGeom>
          <a:noFill/>
        </p:spPr>
        <p:txBody>
          <a:bodyPr wrap="square" lIns="91410" tIns="45705" rIns="91410" bIns="45705" rtlCol="0">
            <a:spAutoFit/>
          </a:bodyPr>
          <a:lstStyle/>
          <a:p>
            <a:pPr marL="285660" indent="-28566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Suspended solids may be separated from a fluid during sterilization by the following mechanisms</a:t>
            </a:r>
          </a:p>
          <a:p>
            <a:pPr marL="285660" indent="-285660">
              <a:buFont typeface="Arial" panose="020B0604020202020204" pitchFamily="34" charset="0"/>
              <a:buChar char="•"/>
            </a:pPr>
            <a:endParaRPr lang="en-US" dirty="0"/>
          </a:p>
        </p:txBody>
      </p:sp>
      <p:sp>
        <p:nvSpPr>
          <p:cNvPr id="5" name="TextBox 4"/>
          <p:cNvSpPr txBox="1"/>
          <p:nvPr/>
        </p:nvSpPr>
        <p:spPr>
          <a:xfrm>
            <a:off x="1814596" y="2301895"/>
            <a:ext cx="2952992" cy="523190"/>
          </a:xfrm>
          <a:prstGeom prst="rect">
            <a:avLst/>
          </a:prstGeom>
          <a:noFill/>
        </p:spPr>
        <p:txBody>
          <a:bodyPr wrap="none" lIns="91410" tIns="45705" rIns="91410" bIns="45705" rtlCol="0">
            <a:spAutoFit/>
          </a:bodyPr>
          <a:lstStyle/>
          <a:p>
            <a:r>
              <a:rPr lang="en-US" sz="2800" dirty="0">
                <a:latin typeface="Times New Roman" panose="02020603050405020304" pitchFamily="18" charset="0"/>
                <a:cs typeface="Times New Roman" panose="02020603050405020304" pitchFamily="18" charset="0"/>
              </a:rPr>
              <a:t>- Inertial impaction</a:t>
            </a:r>
          </a:p>
        </p:txBody>
      </p:sp>
      <p:sp>
        <p:nvSpPr>
          <p:cNvPr id="6" name="Rectangle 5"/>
          <p:cNvSpPr/>
          <p:nvPr/>
        </p:nvSpPr>
        <p:spPr>
          <a:xfrm>
            <a:off x="810485" y="2853286"/>
            <a:ext cx="2685290" cy="492412"/>
          </a:xfrm>
          <a:prstGeom prst="rect">
            <a:avLst/>
          </a:prstGeom>
        </p:spPr>
        <p:txBody>
          <a:bodyPr wrap="none" lIns="91410" tIns="45705" rIns="91410" bIns="45705">
            <a:spAutoFit/>
          </a:bodyPr>
          <a:lstStyle/>
          <a:p>
            <a:pPr marL="688750" lvl="1" algn="just" defTabSz="914100" fontAlgn="base">
              <a:spcBef>
                <a:spcPct val="20000"/>
              </a:spcBef>
              <a:spcAft>
                <a:spcPct val="0"/>
              </a:spcAft>
              <a:buClr>
                <a:srgbClr val="DDDDDD"/>
              </a:buClr>
              <a:buSzPct val="75000"/>
              <a:defRPr/>
            </a:pPr>
            <a:r>
              <a:rPr lang="en-US" altLang="en-US" sz="2600" kern="0" dirty="0">
                <a:solidFill>
                  <a:prstClr val="black"/>
                </a:solidFill>
                <a:latin typeface="Times New Roman" panose="02020603050405020304" pitchFamily="18" charset="0"/>
                <a:ea typeface="Arial" pitchFamily="34" charset="0"/>
                <a:cs typeface="Times New Roman" panose="02020603050405020304" pitchFamily="18" charset="0"/>
              </a:rPr>
              <a:t>    - Diffusion</a:t>
            </a:r>
          </a:p>
        </p:txBody>
      </p:sp>
      <p:sp>
        <p:nvSpPr>
          <p:cNvPr id="7" name="Rectangle 6"/>
          <p:cNvSpPr/>
          <p:nvPr/>
        </p:nvSpPr>
        <p:spPr>
          <a:xfrm>
            <a:off x="894927" y="3345726"/>
            <a:ext cx="4331574" cy="492412"/>
          </a:xfrm>
          <a:prstGeom prst="rect">
            <a:avLst/>
          </a:prstGeom>
        </p:spPr>
        <p:txBody>
          <a:bodyPr wrap="none" lIns="91410" tIns="45705" rIns="91410" bIns="45705">
            <a:spAutoFit/>
          </a:bodyPr>
          <a:lstStyle/>
          <a:p>
            <a:pPr marL="688750" lvl="1" algn="just" defTabSz="914100" fontAlgn="base">
              <a:spcBef>
                <a:spcPct val="20000"/>
              </a:spcBef>
              <a:spcAft>
                <a:spcPct val="0"/>
              </a:spcAft>
              <a:buClr>
                <a:srgbClr val="DDDDDD"/>
              </a:buClr>
              <a:buSzPct val="75000"/>
              <a:defRPr/>
            </a:pPr>
            <a:r>
              <a:rPr lang="en-US" altLang="en-US" sz="2600" kern="0" dirty="0">
                <a:solidFill>
                  <a:prstClr val="black"/>
                </a:solidFill>
                <a:latin typeface="Times New Roman" panose="02020603050405020304" pitchFamily="18" charset="0"/>
                <a:ea typeface="Arial" pitchFamily="34" charset="0"/>
                <a:cs typeface="Times New Roman" panose="02020603050405020304" pitchFamily="18" charset="0"/>
              </a:rPr>
              <a:t>   - Electrostatic attraction</a:t>
            </a:r>
          </a:p>
        </p:txBody>
      </p:sp>
      <p:sp>
        <p:nvSpPr>
          <p:cNvPr id="8" name="Rectangle 7"/>
          <p:cNvSpPr/>
          <p:nvPr/>
        </p:nvSpPr>
        <p:spPr>
          <a:xfrm>
            <a:off x="894912" y="3846613"/>
            <a:ext cx="2933756" cy="492412"/>
          </a:xfrm>
          <a:prstGeom prst="rect">
            <a:avLst/>
          </a:prstGeom>
        </p:spPr>
        <p:txBody>
          <a:bodyPr wrap="none" lIns="91410" tIns="45705" rIns="91410" bIns="45705">
            <a:spAutoFit/>
          </a:bodyPr>
          <a:lstStyle/>
          <a:p>
            <a:pPr marL="688750" lvl="1" algn="just" defTabSz="914100" fontAlgn="base">
              <a:spcBef>
                <a:spcPct val="20000"/>
              </a:spcBef>
              <a:spcAft>
                <a:spcPct val="0"/>
              </a:spcAft>
              <a:buClr>
                <a:srgbClr val="DDDDDD"/>
              </a:buClr>
              <a:buSzPct val="75000"/>
              <a:defRPr/>
            </a:pPr>
            <a:r>
              <a:rPr lang="en-US" altLang="en-US" sz="2600" kern="0" dirty="0">
                <a:solidFill>
                  <a:prstClr val="black"/>
                </a:solidFill>
                <a:latin typeface="Times New Roman" panose="02020603050405020304" pitchFamily="18" charset="0"/>
                <a:ea typeface="Arial" pitchFamily="34" charset="0"/>
                <a:cs typeface="Times New Roman" panose="02020603050405020304" pitchFamily="18" charset="0"/>
              </a:rPr>
              <a:t>   - Interception</a:t>
            </a:r>
          </a:p>
        </p:txBody>
      </p:sp>
    </p:spTree>
    <p:extLst>
      <p:ext uri="{BB962C8B-B14F-4D97-AF65-F5344CB8AC3E}">
        <p14:creationId xmlns:p14="http://schemas.microsoft.com/office/powerpoint/2010/main" val="42417803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2195575" y="555271"/>
            <a:ext cx="4329164" cy="584707"/>
          </a:xfrm>
          <a:prstGeom prst="rect">
            <a:avLst/>
          </a:prstGeom>
        </p:spPr>
        <p:txBody>
          <a:bodyPr wrap="square" lIns="0" tIns="0" rIns="0" bIns="0" rtlCol="0">
            <a:noAutofit/>
          </a:bodyPr>
          <a:lstStyle/>
          <a:p>
            <a:pPr marL="12697">
              <a:lnSpc>
                <a:spcPts val="4594"/>
              </a:lnSpc>
              <a:spcBef>
                <a:spcPts val="229"/>
              </a:spcBef>
            </a:pPr>
            <a:r>
              <a:rPr sz="3600" b="1" dirty="0">
                <a:latin typeface="Times New Roman"/>
                <a:cs typeface="Times New Roman"/>
              </a:rPr>
              <a:t>I</a:t>
            </a:r>
            <a:r>
              <a:rPr lang="en-US" sz="3600" b="1" dirty="0">
                <a:latin typeface="Times New Roman"/>
                <a:cs typeface="Times New Roman"/>
              </a:rPr>
              <a:t>ntroduction</a:t>
            </a:r>
            <a:endParaRPr sz="3600" b="1" dirty="0">
              <a:latin typeface="Times New Roman"/>
              <a:cs typeface="Times New Roman"/>
            </a:endParaRPr>
          </a:p>
        </p:txBody>
      </p:sp>
      <p:sp>
        <p:nvSpPr>
          <p:cNvPr id="11" name="object 11"/>
          <p:cNvSpPr txBox="1"/>
          <p:nvPr/>
        </p:nvSpPr>
        <p:spPr>
          <a:xfrm>
            <a:off x="511558" y="1704106"/>
            <a:ext cx="202931" cy="380491"/>
          </a:xfrm>
          <a:prstGeom prst="rect">
            <a:avLst/>
          </a:prstGeom>
        </p:spPr>
        <p:txBody>
          <a:bodyPr wrap="square" lIns="0" tIns="0" rIns="0" bIns="0" rtlCol="0">
            <a:noAutofit/>
          </a:bodyPr>
          <a:lstStyle/>
          <a:p>
            <a:pPr marL="12697">
              <a:lnSpc>
                <a:spcPts val="2955"/>
              </a:lnSpc>
              <a:spcBef>
                <a:spcPts val="147"/>
              </a:spcBef>
            </a:pPr>
            <a:r>
              <a:rPr sz="2800" dirty="0">
                <a:latin typeface="Times New Roman"/>
                <a:cs typeface="Times New Roman"/>
              </a:rPr>
              <a:t>•</a:t>
            </a:r>
          </a:p>
        </p:txBody>
      </p:sp>
      <p:sp>
        <p:nvSpPr>
          <p:cNvPr id="10" name="object 10"/>
          <p:cNvSpPr txBox="1"/>
          <p:nvPr/>
        </p:nvSpPr>
        <p:spPr>
          <a:xfrm>
            <a:off x="854455" y="1704105"/>
            <a:ext cx="6945091" cy="808735"/>
          </a:xfrm>
          <a:prstGeom prst="rect">
            <a:avLst/>
          </a:prstGeom>
        </p:spPr>
        <p:txBody>
          <a:bodyPr wrap="square" lIns="0" tIns="0" rIns="0" bIns="0" rtlCol="0">
            <a:noAutofit/>
          </a:bodyPr>
          <a:lstStyle/>
          <a:p>
            <a:pPr marL="12697">
              <a:lnSpc>
                <a:spcPts val="2955"/>
              </a:lnSpc>
              <a:spcBef>
                <a:spcPts val="147"/>
              </a:spcBef>
            </a:pPr>
            <a:r>
              <a:rPr sz="2800" b="1" dirty="0">
                <a:latin typeface="Times New Roman"/>
                <a:cs typeface="Times New Roman"/>
              </a:rPr>
              <a:t>A</a:t>
            </a:r>
            <a:r>
              <a:rPr sz="2800" b="1" spc="4" dirty="0">
                <a:latin typeface="Times New Roman"/>
                <a:cs typeface="Times New Roman"/>
              </a:rPr>
              <a:t>voidan</a:t>
            </a:r>
            <a:r>
              <a:rPr sz="2800" b="1" spc="-4" dirty="0">
                <a:latin typeface="Times New Roman"/>
                <a:cs typeface="Times New Roman"/>
              </a:rPr>
              <a:t>c</a:t>
            </a:r>
            <a:r>
              <a:rPr sz="2800" b="1" dirty="0">
                <a:latin typeface="Times New Roman"/>
                <a:cs typeface="Times New Roman"/>
              </a:rPr>
              <a:t>e</a:t>
            </a:r>
            <a:r>
              <a:rPr sz="2800" b="1" spc="-103" dirty="0">
                <a:latin typeface="Times New Roman"/>
                <a:cs typeface="Times New Roman"/>
              </a:rPr>
              <a:t> </a:t>
            </a:r>
            <a:r>
              <a:rPr sz="2800" b="1" spc="4" dirty="0">
                <a:latin typeface="Times New Roman"/>
                <a:cs typeface="Times New Roman"/>
              </a:rPr>
              <a:t>o</a:t>
            </a:r>
            <a:r>
              <a:rPr sz="2800" b="1" dirty="0">
                <a:latin typeface="Times New Roman"/>
                <a:cs typeface="Times New Roman"/>
              </a:rPr>
              <a:t>f</a:t>
            </a:r>
            <a:r>
              <a:rPr sz="2800" b="1" spc="-23" dirty="0">
                <a:latin typeface="Times New Roman"/>
                <a:cs typeface="Times New Roman"/>
              </a:rPr>
              <a:t> </a:t>
            </a:r>
            <a:r>
              <a:rPr sz="2800" b="1" spc="-4" dirty="0">
                <a:latin typeface="Times New Roman"/>
                <a:cs typeface="Times New Roman"/>
              </a:rPr>
              <a:t>c</a:t>
            </a:r>
            <a:r>
              <a:rPr sz="2800" b="1" spc="4" dirty="0">
                <a:latin typeface="Times New Roman"/>
                <a:cs typeface="Times New Roman"/>
              </a:rPr>
              <a:t>onta</a:t>
            </a:r>
            <a:r>
              <a:rPr sz="2800" b="1" dirty="0">
                <a:latin typeface="Times New Roman"/>
                <a:cs typeface="Times New Roman"/>
              </a:rPr>
              <a:t>m</a:t>
            </a:r>
            <a:r>
              <a:rPr sz="2800" b="1" spc="4" dirty="0">
                <a:latin typeface="Times New Roman"/>
                <a:cs typeface="Times New Roman"/>
              </a:rPr>
              <a:t>inatio</a:t>
            </a:r>
            <a:r>
              <a:rPr sz="2800" b="1" dirty="0">
                <a:latin typeface="Times New Roman"/>
                <a:cs typeface="Times New Roman"/>
              </a:rPr>
              <a:t>n</a:t>
            </a:r>
            <a:r>
              <a:rPr sz="2800" b="1" spc="-144" dirty="0">
                <a:latin typeface="Times New Roman"/>
                <a:cs typeface="Times New Roman"/>
              </a:rPr>
              <a:t> </a:t>
            </a:r>
            <a:r>
              <a:rPr sz="2800" b="1" dirty="0">
                <a:latin typeface="Times New Roman"/>
                <a:cs typeface="Times New Roman"/>
              </a:rPr>
              <a:t>m</a:t>
            </a:r>
            <a:r>
              <a:rPr sz="2800" b="1" spc="4" dirty="0">
                <a:latin typeface="Times New Roman"/>
                <a:cs typeface="Times New Roman"/>
              </a:rPr>
              <a:t>a</a:t>
            </a:r>
            <a:r>
              <a:rPr sz="2800" b="1" dirty="0">
                <a:latin typeface="Times New Roman"/>
                <a:cs typeface="Times New Roman"/>
              </a:rPr>
              <a:t>y</a:t>
            </a:r>
            <a:r>
              <a:rPr sz="2800" b="1" spc="-51" dirty="0">
                <a:latin typeface="Times New Roman"/>
                <a:cs typeface="Times New Roman"/>
              </a:rPr>
              <a:t> </a:t>
            </a:r>
            <a:r>
              <a:rPr sz="2800" b="1" spc="4" dirty="0">
                <a:latin typeface="Times New Roman"/>
                <a:cs typeface="Times New Roman"/>
              </a:rPr>
              <a:t>b</a:t>
            </a:r>
            <a:r>
              <a:rPr sz="2800" b="1" dirty="0">
                <a:latin typeface="Times New Roman"/>
                <a:cs typeface="Times New Roman"/>
              </a:rPr>
              <a:t>e</a:t>
            </a:r>
            <a:r>
              <a:rPr sz="2800" b="1" spc="-25" dirty="0">
                <a:latin typeface="Times New Roman"/>
                <a:cs typeface="Times New Roman"/>
              </a:rPr>
              <a:t> </a:t>
            </a:r>
            <a:r>
              <a:rPr sz="2800" b="1" spc="4" dirty="0">
                <a:latin typeface="Times New Roman"/>
                <a:cs typeface="Times New Roman"/>
              </a:rPr>
              <a:t>achi</a:t>
            </a:r>
            <a:r>
              <a:rPr sz="2800" b="1" spc="-4" dirty="0">
                <a:latin typeface="Times New Roman"/>
                <a:cs typeface="Times New Roman"/>
              </a:rPr>
              <a:t>e</a:t>
            </a:r>
            <a:r>
              <a:rPr sz="2800" b="1" spc="4" dirty="0">
                <a:latin typeface="Times New Roman"/>
                <a:cs typeface="Times New Roman"/>
              </a:rPr>
              <a:t>v</a:t>
            </a:r>
            <a:r>
              <a:rPr sz="2800" b="1" spc="-4" dirty="0">
                <a:latin typeface="Times New Roman"/>
                <a:cs typeface="Times New Roman"/>
              </a:rPr>
              <a:t>e</a:t>
            </a:r>
            <a:r>
              <a:rPr sz="2800" b="1" dirty="0">
                <a:latin typeface="Times New Roman"/>
                <a:cs typeface="Times New Roman"/>
              </a:rPr>
              <a:t>d</a:t>
            </a:r>
            <a:endParaRPr sz="2800" dirty="0">
              <a:latin typeface="Times New Roman"/>
              <a:cs typeface="Times New Roman"/>
            </a:endParaRPr>
          </a:p>
          <a:p>
            <a:pPr marL="12697" marR="53196">
              <a:lnSpc>
                <a:spcPct val="95825"/>
              </a:lnSpc>
              <a:spcBef>
                <a:spcPts val="2"/>
              </a:spcBef>
            </a:pPr>
            <a:r>
              <a:rPr sz="2800" b="1" spc="4" dirty="0">
                <a:latin typeface="Times New Roman"/>
                <a:cs typeface="Times New Roman"/>
              </a:rPr>
              <a:t>b</a:t>
            </a:r>
            <a:r>
              <a:rPr sz="2800" b="1" dirty="0">
                <a:latin typeface="Times New Roman"/>
                <a:cs typeface="Times New Roman"/>
              </a:rPr>
              <a:t>y</a:t>
            </a:r>
            <a:endParaRPr sz="2800" dirty="0">
              <a:latin typeface="Times New Roman"/>
              <a:cs typeface="Times New Roman"/>
            </a:endParaRPr>
          </a:p>
        </p:txBody>
      </p:sp>
      <p:sp>
        <p:nvSpPr>
          <p:cNvPr id="9" name="object 9"/>
          <p:cNvSpPr txBox="1"/>
          <p:nvPr/>
        </p:nvSpPr>
        <p:spPr>
          <a:xfrm>
            <a:off x="968760" y="2620921"/>
            <a:ext cx="223504" cy="2082799"/>
          </a:xfrm>
          <a:prstGeom prst="rect">
            <a:avLst/>
          </a:prstGeom>
        </p:spPr>
        <p:txBody>
          <a:bodyPr wrap="square" lIns="0" tIns="0" rIns="0" bIns="0" rtlCol="0">
            <a:noAutofit/>
          </a:bodyPr>
          <a:lstStyle/>
          <a:p>
            <a:pPr marL="12697">
              <a:lnSpc>
                <a:spcPts val="2550"/>
              </a:lnSpc>
              <a:spcBef>
                <a:spcPts val="127"/>
              </a:spcBef>
            </a:pPr>
            <a:r>
              <a:rPr sz="2400" dirty="0">
                <a:latin typeface="Times New Roman"/>
                <a:cs typeface="Times New Roman"/>
              </a:rPr>
              <a:t>–</a:t>
            </a:r>
          </a:p>
          <a:p>
            <a:pPr marL="12697" marR="1">
              <a:lnSpc>
                <a:spcPct val="95825"/>
              </a:lnSpc>
              <a:spcBef>
                <a:spcPts val="568"/>
              </a:spcBef>
            </a:pPr>
            <a:r>
              <a:rPr sz="2400" dirty="0">
                <a:latin typeface="Times New Roman"/>
                <a:cs typeface="Times New Roman"/>
              </a:rPr>
              <a:t>–</a:t>
            </a:r>
          </a:p>
          <a:p>
            <a:pPr marL="12697">
              <a:lnSpc>
                <a:spcPct val="95825"/>
              </a:lnSpc>
              <a:spcBef>
                <a:spcPts val="684"/>
              </a:spcBef>
            </a:pPr>
            <a:r>
              <a:rPr sz="2400" dirty="0">
                <a:latin typeface="Times New Roman"/>
                <a:cs typeface="Times New Roman"/>
              </a:rPr>
              <a:t>–</a:t>
            </a:r>
          </a:p>
          <a:p>
            <a:pPr marL="12697">
              <a:lnSpc>
                <a:spcPct val="95825"/>
              </a:lnSpc>
              <a:spcBef>
                <a:spcPts val="696"/>
              </a:spcBef>
            </a:pPr>
            <a:r>
              <a:rPr sz="2400" dirty="0">
                <a:latin typeface="Times New Roman"/>
                <a:cs typeface="Times New Roman"/>
              </a:rPr>
              <a:t>–</a:t>
            </a:r>
          </a:p>
          <a:p>
            <a:pPr marL="12697">
              <a:lnSpc>
                <a:spcPct val="95825"/>
              </a:lnSpc>
              <a:spcBef>
                <a:spcPts val="684"/>
              </a:spcBef>
            </a:pPr>
            <a:r>
              <a:rPr sz="2400" dirty="0">
                <a:latin typeface="Times New Roman"/>
                <a:cs typeface="Times New Roman"/>
              </a:rPr>
              <a:t>–</a:t>
            </a:r>
          </a:p>
        </p:txBody>
      </p:sp>
      <p:sp>
        <p:nvSpPr>
          <p:cNvPr id="8" name="object 8"/>
          <p:cNvSpPr txBox="1"/>
          <p:nvPr/>
        </p:nvSpPr>
        <p:spPr>
          <a:xfrm>
            <a:off x="1255272" y="2620921"/>
            <a:ext cx="5776957" cy="330199"/>
          </a:xfrm>
          <a:prstGeom prst="rect">
            <a:avLst/>
          </a:prstGeom>
        </p:spPr>
        <p:txBody>
          <a:bodyPr wrap="square" lIns="0" tIns="0" rIns="0" bIns="0" rtlCol="0">
            <a:noAutofit/>
          </a:bodyPr>
          <a:lstStyle/>
          <a:p>
            <a:pPr marL="12697">
              <a:lnSpc>
                <a:spcPts val="2550"/>
              </a:lnSpc>
              <a:spcBef>
                <a:spcPts val="127"/>
              </a:spcBef>
            </a:pPr>
            <a:r>
              <a:rPr sz="2400" dirty="0">
                <a:latin typeface="Times New Roman"/>
                <a:cs typeface="Times New Roman"/>
              </a:rPr>
              <a:t>u</a:t>
            </a:r>
            <a:r>
              <a:rPr sz="2400" spc="4" dirty="0">
                <a:latin typeface="Times New Roman"/>
                <a:cs typeface="Times New Roman"/>
              </a:rPr>
              <a:t>si</a:t>
            </a:r>
            <a:r>
              <a:rPr sz="2400" dirty="0">
                <a:latin typeface="Times New Roman"/>
                <a:cs typeface="Times New Roman"/>
              </a:rPr>
              <a:t>ng</a:t>
            </a:r>
            <a:r>
              <a:rPr sz="2400" spc="-45" dirty="0">
                <a:latin typeface="Times New Roman"/>
                <a:cs typeface="Times New Roman"/>
              </a:rPr>
              <a:t> </a:t>
            </a:r>
            <a:r>
              <a:rPr sz="2400" dirty="0">
                <a:latin typeface="Times New Roman"/>
                <a:cs typeface="Times New Roman"/>
              </a:rPr>
              <a:t>a </a:t>
            </a:r>
            <a:r>
              <a:rPr sz="2400" dirty="0">
                <a:solidFill>
                  <a:srgbClr val="32CC32"/>
                </a:solidFill>
                <a:latin typeface="Times New Roman"/>
                <a:cs typeface="Times New Roman"/>
              </a:rPr>
              <a:t>pu</a:t>
            </a:r>
            <a:r>
              <a:rPr sz="2400" spc="-4" dirty="0">
                <a:solidFill>
                  <a:srgbClr val="32CC32"/>
                </a:solidFill>
                <a:latin typeface="Times New Roman"/>
                <a:cs typeface="Times New Roman"/>
              </a:rPr>
              <a:t>r</a:t>
            </a:r>
            <a:r>
              <a:rPr sz="2400" dirty="0">
                <a:solidFill>
                  <a:srgbClr val="32CC32"/>
                </a:solidFill>
                <a:latin typeface="Times New Roman"/>
                <a:cs typeface="Times New Roman"/>
              </a:rPr>
              <a:t>e</a:t>
            </a:r>
            <a:r>
              <a:rPr sz="2400" spc="-41" dirty="0">
                <a:solidFill>
                  <a:srgbClr val="32CC32"/>
                </a:solidFill>
                <a:latin typeface="Times New Roman"/>
                <a:cs typeface="Times New Roman"/>
              </a:rPr>
              <a:t> </a:t>
            </a:r>
            <a:r>
              <a:rPr sz="2400" spc="4" dirty="0">
                <a:solidFill>
                  <a:srgbClr val="32CC32"/>
                </a:solidFill>
                <a:latin typeface="Times New Roman"/>
                <a:cs typeface="Times New Roman"/>
              </a:rPr>
              <a:t>i</a:t>
            </a:r>
            <a:r>
              <a:rPr sz="2400" dirty="0">
                <a:solidFill>
                  <a:srgbClr val="32CC32"/>
                </a:solidFill>
                <a:latin typeface="Times New Roman"/>
                <a:cs typeface="Times New Roman"/>
              </a:rPr>
              <a:t>no</a:t>
            </a:r>
            <a:r>
              <a:rPr sz="2400" spc="4" dirty="0">
                <a:solidFill>
                  <a:srgbClr val="32CC32"/>
                </a:solidFill>
                <a:latin typeface="Times New Roman"/>
                <a:cs typeface="Times New Roman"/>
              </a:rPr>
              <a:t>c</a:t>
            </a:r>
            <a:r>
              <a:rPr sz="2400" spc="-9" dirty="0">
                <a:solidFill>
                  <a:srgbClr val="32CC32"/>
                </a:solidFill>
                <a:latin typeface="Times New Roman"/>
                <a:cs typeface="Times New Roman"/>
              </a:rPr>
              <a:t>u</a:t>
            </a:r>
            <a:r>
              <a:rPr sz="2400" spc="4" dirty="0">
                <a:solidFill>
                  <a:srgbClr val="32CC32"/>
                </a:solidFill>
                <a:latin typeface="Times New Roman"/>
                <a:cs typeface="Times New Roman"/>
              </a:rPr>
              <a:t>l</a:t>
            </a:r>
            <a:r>
              <a:rPr sz="2400" dirty="0">
                <a:solidFill>
                  <a:srgbClr val="32CC32"/>
                </a:solidFill>
                <a:latin typeface="Times New Roman"/>
                <a:cs typeface="Times New Roman"/>
              </a:rPr>
              <a:t>um</a:t>
            </a:r>
            <a:r>
              <a:rPr sz="2400" spc="-67" dirty="0">
                <a:solidFill>
                  <a:srgbClr val="32CC32"/>
                </a:solidFill>
                <a:latin typeface="Times New Roman"/>
                <a:cs typeface="Times New Roman"/>
              </a:rPr>
              <a:t> </a:t>
            </a:r>
            <a:r>
              <a:rPr sz="2400" spc="4" dirty="0">
                <a:latin typeface="Times New Roman"/>
                <a:cs typeface="Times New Roman"/>
              </a:rPr>
              <a:t>t</a:t>
            </a:r>
            <a:r>
              <a:rPr sz="2400" dirty="0">
                <a:latin typeface="Times New Roman"/>
                <a:cs typeface="Times New Roman"/>
              </a:rPr>
              <a:t>o</a:t>
            </a:r>
            <a:r>
              <a:rPr sz="2400" spc="-21" dirty="0">
                <a:latin typeface="Times New Roman"/>
                <a:cs typeface="Times New Roman"/>
              </a:rPr>
              <a:t> </a:t>
            </a:r>
            <a:r>
              <a:rPr sz="2400" spc="4" dirty="0">
                <a:latin typeface="Times New Roman"/>
                <a:cs typeface="Times New Roman"/>
              </a:rPr>
              <a:t>sta</a:t>
            </a:r>
            <a:r>
              <a:rPr sz="2400" spc="-4" dirty="0">
                <a:latin typeface="Times New Roman"/>
                <a:cs typeface="Times New Roman"/>
              </a:rPr>
              <a:t>r</a:t>
            </a:r>
            <a:r>
              <a:rPr sz="2400" dirty="0">
                <a:latin typeface="Times New Roman"/>
                <a:cs typeface="Times New Roman"/>
              </a:rPr>
              <a:t>t</a:t>
            </a:r>
            <a:r>
              <a:rPr sz="2400" spc="-22" dirty="0">
                <a:latin typeface="Times New Roman"/>
                <a:cs typeface="Times New Roman"/>
              </a:rPr>
              <a:t> </a:t>
            </a:r>
            <a:r>
              <a:rPr sz="2400" spc="4" dirty="0">
                <a:latin typeface="Times New Roman"/>
                <a:cs typeface="Times New Roman"/>
              </a:rPr>
              <a:t>t</a:t>
            </a:r>
            <a:r>
              <a:rPr sz="2400" spc="-9" dirty="0">
                <a:latin typeface="Times New Roman"/>
                <a:cs typeface="Times New Roman"/>
              </a:rPr>
              <a:t>h</a:t>
            </a:r>
            <a:r>
              <a:rPr sz="2400" dirty="0">
                <a:latin typeface="Times New Roman"/>
                <a:cs typeface="Times New Roman"/>
              </a:rPr>
              <a:t>e</a:t>
            </a:r>
            <a:r>
              <a:rPr sz="2400" spc="-11" dirty="0">
                <a:latin typeface="Times New Roman"/>
                <a:cs typeface="Times New Roman"/>
              </a:rPr>
              <a:t> </a:t>
            </a:r>
            <a:r>
              <a:rPr sz="2400" spc="-4" dirty="0">
                <a:latin typeface="Times New Roman"/>
                <a:cs typeface="Times New Roman"/>
              </a:rPr>
              <a:t>f</a:t>
            </a:r>
            <a:r>
              <a:rPr sz="2400" spc="4" dirty="0">
                <a:latin typeface="Times New Roman"/>
                <a:cs typeface="Times New Roman"/>
              </a:rPr>
              <a:t>e</a:t>
            </a:r>
            <a:r>
              <a:rPr sz="2400" spc="-4" dirty="0">
                <a:latin typeface="Times New Roman"/>
                <a:cs typeface="Times New Roman"/>
              </a:rPr>
              <a:t>r</a:t>
            </a:r>
            <a:r>
              <a:rPr sz="2400" spc="-19" dirty="0">
                <a:latin typeface="Times New Roman"/>
                <a:cs typeface="Times New Roman"/>
              </a:rPr>
              <a:t>m</a:t>
            </a:r>
            <a:r>
              <a:rPr sz="2400" spc="4" dirty="0">
                <a:latin typeface="Times New Roman"/>
                <a:cs typeface="Times New Roman"/>
              </a:rPr>
              <a:t>e</a:t>
            </a:r>
            <a:r>
              <a:rPr sz="2400" dirty="0">
                <a:latin typeface="Times New Roman"/>
                <a:cs typeface="Times New Roman"/>
              </a:rPr>
              <a:t>n</a:t>
            </a:r>
            <a:r>
              <a:rPr sz="2400" spc="4" dirty="0">
                <a:latin typeface="Times New Roman"/>
                <a:cs typeface="Times New Roman"/>
              </a:rPr>
              <a:t>ta</a:t>
            </a:r>
            <a:r>
              <a:rPr sz="2400" spc="-4" dirty="0">
                <a:latin typeface="Times New Roman"/>
                <a:cs typeface="Times New Roman"/>
              </a:rPr>
              <a:t>t</a:t>
            </a:r>
            <a:r>
              <a:rPr sz="2400" spc="4" dirty="0">
                <a:latin typeface="Times New Roman"/>
                <a:cs typeface="Times New Roman"/>
              </a:rPr>
              <a:t>i</a:t>
            </a:r>
            <a:r>
              <a:rPr sz="2400" dirty="0">
                <a:latin typeface="Times New Roman"/>
                <a:cs typeface="Times New Roman"/>
              </a:rPr>
              <a:t>on</a:t>
            </a:r>
          </a:p>
        </p:txBody>
      </p:sp>
      <p:sp>
        <p:nvSpPr>
          <p:cNvPr id="7" name="object 7"/>
          <p:cNvSpPr txBox="1"/>
          <p:nvPr/>
        </p:nvSpPr>
        <p:spPr>
          <a:xfrm>
            <a:off x="1255313" y="3059822"/>
            <a:ext cx="1288777" cy="1206499"/>
          </a:xfrm>
          <a:prstGeom prst="rect">
            <a:avLst/>
          </a:prstGeom>
        </p:spPr>
        <p:txBody>
          <a:bodyPr wrap="square" lIns="0" tIns="0" rIns="0" bIns="0" rtlCol="0">
            <a:noAutofit/>
          </a:bodyPr>
          <a:lstStyle/>
          <a:p>
            <a:pPr marL="12697">
              <a:lnSpc>
                <a:spcPts val="2550"/>
              </a:lnSpc>
              <a:spcBef>
                <a:spcPts val="127"/>
              </a:spcBef>
            </a:pPr>
            <a:r>
              <a:rPr sz="2400" spc="4" dirty="0">
                <a:latin typeface="Times New Roman"/>
                <a:cs typeface="Times New Roman"/>
              </a:rPr>
              <a:t>ste</a:t>
            </a:r>
            <a:r>
              <a:rPr sz="2400" spc="-4" dirty="0">
                <a:latin typeface="Times New Roman"/>
                <a:cs typeface="Times New Roman"/>
              </a:rPr>
              <a:t>ril</a:t>
            </a:r>
            <a:r>
              <a:rPr sz="2400" spc="4" dirty="0">
                <a:latin typeface="Times New Roman"/>
                <a:cs typeface="Times New Roman"/>
              </a:rPr>
              <a:t>i</a:t>
            </a:r>
            <a:r>
              <a:rPr sz="2400" spc="-9" dirty="0">
                <a:latin typeface="Times New Roman"/>
                <a:cs typeface="Times New Roman"/>
              </a:rPr>
              <a:t>z</a:t>
            </a:r>
            <a:r>
              <a:rPr sz="2400" spc="4" dirty="0">
                <a:latin typeface="Times New Roman"/>
                <a:cs typeface="Times New Roman"/>
              </a:rPr>
              <a:t>i</a:t>
            </a:r>
            <a:r>
              <a:rPr sz="2400" dirty="0">
                <a:latin typeface="Times New Roman"/>
                <a:cs typeface="Times New Roman"/>
              </a:rPr>
              <a:t>ng</a:t>
            </a:r>
          </a:p>
          <a:p>
            <a:pPr marL="12697" marR="5843">
              <a:lnSpc>
                <a:spcPts val="3458"/>
              </a:lnSpc>
              <a:spcBef>
                <a:spcPts val="200"/>
              </a:spcBef>
            </a:pPr>
            <a:r>
              <a:rPr sz="2400" spc="4" dirty="0">
                <a:latin typeface="Times New Roman"/>
                <a:cs typeface="Times New Roman"/>
              </a:rPr>
              <a:t>ste</a:t>
            </a:r>
            <a:r>
              <a:rPr sz="2400" spc="-4" dirty="0">
                <a:latin typeface="Times New Roman"/>
                <a:cs typeface="Times New Roman"/>
              </a:rPr>
              <a:t>ril</a:t>
            </a:r>
            <a:r>
              <a:rPr sz="2400" spc="4" dirty="0">
                <a:latin typeface="Times New Roman"/>
                <a:cs typeface="Times New Roman"/>
              </a:rPr>
              <a:t>i</a:t>
            </a:r>
            <a:r>
              <a:rPr sz="2400" spc="-9" dirty="0">
                <a:latin typeface="Times New Roman"/>
                <a:cs typeface="Times New Roman"/>
              </a:rPr>
              <a:t>z</a:t>
            </a:r>
            <a:r>
              <a:rPr sz="2400" spc="4" dirty="0">
                <a:latin typeface="Times New Roman"/>
                <a:cs typeface="Times New Roman"/>
              </a:rPr>
              <a:t>i</a:t>
            </a:r>
            <a:r>
              <a:rPr sz="2400" dirty="0">
                <a:latin typeface="Times New Roman"/>
                <a:cs typeface="Times New Roman"/>
              </a:rPr>
              <a:t>ng </a:t>
            </a:r>
            <a:r>
              <a:rPr sz="2400" spc="4" dirty="0">
                <a:latin typeface="Times New Roman"/>
                <a:cs typeface="Times New Roman"/>
              </a:rPr>
              <a:t>ste</a:t>
            </a:r>
            <a:r>
              <a:rPr sz="2400" spc="-4" dirty="0">
                <a:latin typeface="Times New Roman"/>
                <a:cs typeface="Times New Roman"/>
              </a:rPr>
              <a:t>ril</a:t>
            </a:r>
            <a:r>
              <a:rPr sz="2400" spc="4" dirty="0">
                <a:latin typeface="Times New Roman"/>
                <a:cs typeface="Times New Roman"/>
              </a:rPr>
              <a:t>i</a:t>
            </a:r>
            <a:r>
              <a:rPr sz="2400" spc="-9" dirty="0">
                <a:latin typeface="Times New Roman"/>
                <a:cs typeface="Times New Roman"/>
              </a:rPr>
              <a:t>z</a:t>
            </a:r>
            <a:r>
              <a:rPr sz="2400" spc="4" dirty="0">
                <a:latin typeface="Times New Roman"/>
                <a:cs typeface="Times New Roman"/>
              </a:rPr>
              <a:t>i</a:t>
            </a:r>
            <a:r>
              <a:rPr sz="2400" dirty="0">
                <a:latin typeface="Times New Roman"/>
                <a:cs typeface="Times New Roman"/>
              </a:rPr>
              <a:t>ng</a:t>
            </a:r>
          </a:p>
        </p:txBody>
      </p:sp>
      <p:sp>
        <p:nvSpPr>
          <p:cNvPr id="6" name="object 6"/>
          <p:cNvSpPr txBox="1"/>
          <p:nvPr/>
        </p:nvSpPr>
        <p:spPr>
          <a:xfrm>
            <a:off x="2547617" y="3059822"/>
            <a:ext cx="1713621" cy="1206499"/>
          </a:xfrm>
          <a:prstGeom prst="rect">
            <a:avLst/>
          </a:prstGeom>
        </p:spPr>
        <p:txBody>
          <a:bodyPr wrap="square" lIns="0" tIns="0" rIns="0" bIns="0" rtlCol="0">
            <a:noAutofit/>
          </a:bodyPr>
          <a:lstStyle/>
          <a:p>
            <a:pPr marL="12697" marR="39851">
              <a:lnSpc>
                <a:spcPts val="2550"/>
              </a:lnSpc>
              <a:spcBef>
                <a:spcPts val="127"/>
              </a:spcBef>
            </a:pPr>
            <a:r>
              <a:rPr sz="2400" spc="4" dirty="0">
                <a:latin typeface="Times New Roman"/>
                <a:cs typeface="Times New Roman"/>
              </a:rPr>
              <a:t>t</a:t>
            </a:r>
            <a:r>
              <a:rPr sz="2400" spc="-9" dirty="0">
                <a:latin typeface="Times New Roman"/>
                <a:cs typeface="Times New Roman"/>
              </a:rPr>
              <a:t>h</a:t>
            </a:r>
            <a:r>
              <a:rPr sz="2400" dirty="0">
                <a:latin typeface="Times New Roman"/>
                <a:cs typeface="Times New Roman"/>
              </a:rPr>
              <a:t>e</a:t>
            </a:r>
            <a:r>
              <a:rPr sz="2400" spc="-11" dirty="0">
                <a:latin typeface="Times New Roman"/>
                <a:cs typeface="Times New Roman"/>
              </a:rPr>
              <a:t> </a:t>
            </a:r>
            <a:r>
              <a:rPr sz="2400" spc="-19" dirty="0">
                <a:solidFill>
                  <a:srgbClr val="32CC32"/>
                </a:solidFill>
                <a:latin typeface="Times New Roman"/>
                <a:cs typeface="Times New Roman"/>
              </a:rPr>
              <a:t>m</a:t>
            </a:r>
            <a:r>
              <a:rPr sz="2400" spc="4" dirty="0">
                <a:solidFill>
                  <a:srgbClr val="32CC32"/>
                </a:solidFill>
                <a:latin typeface="Times New Roman"/>
                <a:cs typeface="Times New Roman"/>
              </a:rPr>
              <a:t>e</a:t>
            </a:r>
            <a:r>
              <a:rPr sz="2400" dirty="0">
                <a:solidFill>
                  <a:srgbClr val="32CC32"/>
                </a:solidFill>
                <a:latin typeface="Times New Roman"/>
                <a:cs typeface="Times New Roman"/>
              </a:rPr>
              <a:t>d</a:t>
            </a:r>
            <a:r>
              <a:rPr sz="2400" spc="4" dirty="0">
                <a:solidFill>
                  <a:srgbClr val="32CC32"/>
                </a:solidFill>
                <a:latin typeface="Times New Roman"/>
                <a:cs typeface="Times New Roman"/>
              </a:rPr>
              <a:t>i</a:t>
            </a:r>
            <a:r>
              <a:rPr sz="2400" dirty="0">
                <a:solidFill>
                  <a:srgbClr val="32CC32"/>
                </a:solidFill>
                <a:latin typeface="Times New Roman"/>
                <a:cs typeface="Times New Roman"/>
              </a:rPr>
              <a:t>um</a:t>
            </a:r>
            <a:endParaRPr sz="2400" dirty="0">
              <a:latin typeface="Times New Roman"/>
              <a:cs typeface="Times New Roman"/>
            </a:endParaRPr>
          </a:p>
          <a:p>
            <a:pPr marL="12697">
              <a:lnSpc>
                <a:spcPts val="3458"/>
              </a:lnSpc>
              <a:spcBef>
                <a:spcPts val="200"/>
              </a:spcBef>
            </a:pPr>
            <a:r>
              <a:rPr sz="2400" spc="4" dirty="0">
                <a:latin typeface="Times New Roman"/>
                <a:cs typeface="Times New Roman"/>
              </a:rPr>
              <a:t>t</a:t>
            </a:r>
            <a:r>
              <a:rPr sz="2400" spc="-9" dirty="0">
                <a:latin typeface="Times New Roman"/>
                <a:cs typeface="Times New Roman"/>
              </a:rPr>
              <a:t>h</a:t>
            </a:r>
            <a:r>
              <a:rPr sz="2400" dirty="0">
                <a:latin typeface="Times New Roman"/>
                <a:cs typeface="Times New Roman"/>
              </a:rPr>
              <a:t>e</a:t>
            </a:r>
            <a:r>
              <a:rPr sz="2400" spc="-11" dirty="0">
                <a:latin typeface="Times New Roman"/>
                <a:cs typeface="Times New Roman"/>
              </a:rPr>
              <a:t> </a:t>
            </a:r>
            <a:r>
              <a:rPr sz="2400" spc="-4" dirty="0">
                <a:solidFill>
                  <a:srgbClr val="32CC32"/>
                </a:solidFill>
                <a:latin typeface="Times New Roman"/>
                <a:cs typeface="Times New Roman"/>
              </a:rPr>
              <a:t>f</a:t>
            </a:r>
            <a:r>
              <a:rPr sz="2400" spc="4" dirty="0">
                <a:solidFill>
                  <a:srgbClr val="32CC32"/>
                </a:solidFill>
                <a:latin typeface="Times New Roman"/>
                <a:cs typeface="Times New Roman"/>
              </a:rPr>
              <a:t>er</a:t>
            </a:r>
            <a:r>
              <a:rPr sz="2400" spc="-19" dirty="0">
                <a:solidFill>
                  <a:srgbClr val="32CC32"/>
                </a:solidFill>
                <a:latin typeface="Times New Roman"/>
                <a:cs typeface="Times New Roman"/>
              </a:rPr>
              <a:t>m</a:t>
            </a:r>
            <a:r>
              <a:rPr sz="2400" spc="4" dirty="0">
                <a:solidFill>
                  <a:srgbClr val="32CC32"/>
                </a:solidFill>
                <a:latin typeface="Times New Roman"/>
                <a:cs typeface="Times New Roman"/>
              </a:rPr>
              <a:t>e</a:t>
            </a:r>
            <a:r>
              <a:rPr sz="2400" dirty="0">
                <a:solidFill>
                  <a:srgbClr val="32CC32"/>
                </a:solidFill>
                <a:latin typeface="Times New Roman"/>
                <a:cs typeface="Times New Roman"/>
              </a:rPr>
              <a:t>n</a:t>
            </a:r>
            <a:r>
              <a:rPr sz="2400" spc="4" dirty="0">
                <a:solidFill>
                  <a:srgbClr val="32CC32"/>
                </a:solidFill>
                <a:latin typeface="Times New Roman"/>
                <a:cs typeface="Times New Roman"/>
              </a:rPr>
              <a:t>t</a:t>
            </a:r>
            <a:r>
              <a:rPr sz="2400" dirty="0">
                <a:solidFill>
                  <a:srgbClr val="32CC32"/>
                </a:solidFill>
                <a:latin typeface="Times New Roman"/>
                <a:cs typeface="Times New Roman"/>
              </a:rPr>
              <a:t>or </a:t>
            </a:r>
            <a:r>
              <a:rPr sz="2400" spc="4" dirty="0">
                <a:solidFill>
                  <a:srgbClr val="32CC32"/>
                </a:solidFill>
                <a:latin typeface="Times New Roman"/>
                <a:cs typeface="Times New Roman"/>
              </a:rPr>
              <a:t>a</a:t>
            </a:r>
            <a:r>
              <a:rPr sz="2400" spc="-4" dirty="0">
                <a:solidFill>
                  <a:srgbClr val="32CC32"/>
                </a:solidFill>
                <a:latin typeface="Times New Roman"/>
                <a:cs typeface="Times New Roman"/>
              </a:rPr>
              <a:t>l</a:t>
            </a:r>
            <a:r>
              <a:rPr sz="2400" dirty="0">
                <a:solidFill>
                  <a:srgbClr val="32CC32"/>
                </a:solidFill>
                <a:latin typeface="Times New Roman"/>
                <a:cs typeface="Times New Roman"/>
              </a:rPr>
              <a:t>l </a:t>
            </a:r>
            <a:r>
              <a:rPr sz="2400" spc="-4" dirty="0">
                <a:solidFill>
                  <a:srgbClr val="32CC32"/>
                </a:solidFill>
                <a:latin typeface="Times New Roman"/>
                <a:cs typeface="Times New Roman"/>
              </a:rPr>
              <a:t>f</a:t>
            </a:r>
            <a:r>
              <a:rPr sz="2400" spc="4" dirty="0">
                <a:solidFill>
                  <a:srgbClr val="32CC32"/>
                </a:solidFill>
                <a:latin typeface="Times New Roman"/>
                <a:cs typeface="Times New Roman"/>
              </a:rPr>
              <a:t>ee</a:t>
            </a:r>
            <a:r>
              <a:rPr sz="2400" dirty="0">
                <a:solidFill>
                  <a:srgbClr val="32CC32"/>
                </a:solidFill>
                <a:latin typeface="Times New Roman"/>
                <a:cs typeface="Times New Roman"/>
              </a:rPr>
              <a:t>ds</a:t>
            </a:r>
            <a:endParaRPr sz="2400" dirty="0">
              <a:latin typeface="Times New Roman"/>
              <a:cs typeface="Times New Roman"/>
            </a:endParaRPr>
          </a:p>
        </p:txBody>
      </p:sp>
      <p:sp>
        <p:nvSpPr>
          <p:cNvPr id="5" name="object 5"/>
          <p:cNvSpPr txBox="1"/>
          <p:nvPr/>
        </p:nvSpPr>
        <p:spPr>
          <a:xfrm>
            <a:off x="1255274" y="4373520"/>
            <a:ext cx="2445191" cy="330199"/>
          </a:xfrm>
          <a:prstGeom prst="rect">
            <a:avLst/>
          </a:prstGeom>
        </p:spPr>
        <p:txBody>
          <a:bodyPr wrap="square" lIns="0" tIns="0" rIns="0" bIns="0" rtlCol="0">
            <a:noAutofit/>
          </a:bodyPr>
          <a:lstStyle/>
          <a:p>
            <a:pPr marL="12697">
              <a:lnSpc>
                <a:spcPts val="2550"/>
              </a:lnSpc>
              <a:spcBef>
                <a:spcPts val="127"/>
              </a:spcBef>
            </a:pPr>
            <a:r>
              <a:rPr sz="2400" spc="-19" dirty="0">
                <a:latin typeface="Times New Roman"/>
                <a:cs typeface="Times New Roman"/>
              </a:rPr>
              <a:t>m</a:t>
            </a:r>
            <a:r>
              <a:rPr sz="2400" spc="4" dirty="0">
                <a:latin typeface="Times New Roman"/>
                <a:cs typeface="Times New Roman"/>
              </a:rPr>
              <a:t>ai</a:t>
            </a:r>
            <a:r>
              <a:rPr sz="2400" dirty="0">
                <a:latin typeface="Times New Roman"/>
                <a:cs typeface="Times New Roman"/>
              </a:rPr>
              <a:t>n</a:t>
            </a:r>
            <a:r>
              <a:rPr sz="2400" spc="4" dirty="0">
                <a:latin typeface="Times New Roman"/>
                <a:cs typeface="Times New Roman"/>
              </a:rPr>
              <a:t>t</a:t>
            </a:r>
            <a:r>
              <a:rPr sz="2400" spc="-9" dirty="0">
                <a:latin typeface="Times New Roman"/>
                <a:cs typeface="Times New Roman"/>
              </a:rPr>
              <a:t>a</a:t>
            </a:r>
            <a:r>
              <a:rPr sz="2400" spc="4" dirty="0">
                <a:latin typeface="Times New Roman"/>
                <a:cs typeface="Times New Roman"/>
              </a:rPr>
              <a:t>i</a:t>
            </a:r>
            <a:r>
              <a:rPr sz="2400" spc="-9" dirty="0">
                <a:latin typeface="Times New Roman"/>
                <a:cs typeface="Times New Roman"/>
              </a:rPr>
              <a:t>n</a:t>
            </a:r>
            <a:r>
              <a:rPr sz="2400" spc="4" dirty="0">
                <a:latin typeface="Times New Roman"/>
                <a:cs typeface="Times New Roman"/>
              </a:rPr>
              <a:t>i</a:t>
            </a:r>
            <a:r>
              <a:rPr sz="2400" dirty="0">
                <a:latin typeface="Times New Roman"/>
                <a:cs typeface="Times New Roman"/>
              </a:rPr>
              <a:t>ng</a:t>
            </a:r>
            <a:r>
              <a:rPr sz="2400" spc="-57" dirty="0">
                <a:latin typeface="Times New Roman"/>
                <a:cs typeface="Times New Roman"/>
              </a:rPr>
              <a:t> </a:t>
            </a:r>
            <a:r>
              <a:rPr sz="2400" spc="4" dirty="0">
                <a:solidFill>
                  <a:srgbClr val="32CC32"/>
                </a:solidFill>
                <a:latin typeface="Times New Roman"/>
                <a:cs typeface="Times New Roman"/>
              </a:rPr>
              <a:t>ase</a:t>
            </a:r>
            <a:r>
              <a:rPr sz="2400" spc="-9" dirty="0">
                <a:solidFill>
                  <a:srgbClr val="32CC32"/>
                </a:solidFill>
                <a:latin typeface="Times New Roman"/>
                <a:cs typeface="Times New Roman"/>
              </a:rPr>
              <a:t>p</a:t>
            </a:r>
            <a:r>
              <a:rPr sz="2400" spc="4" dirty="0">
                <a:solidFill>
                  <a:srgbClr val="32CC32"/>
                </a:solidFill>
                <a:latin typeface="Times New Roman"/>
                <a:cs typeface="Times New Roman"/>
              </a:rPr>
              <a:t>t</a:t>
            </a:r>
            <a:r>
              <a:rPr sz="2400" spc="-4" dirty="0">
                <a:solidFill>
                  <a:srgbClr val="32CC32"/>
                </a:solidFill>
                <a:latin typeface="Times New Roman"/>
                <a:cs typeface="Times New Roman"/>
              </a:rPr>
              <a:t>i</a:t>
            </a:r>
            <a:r>
              <a:rPr sz="2400" dirty="0">
                <a:solidFill>
                  <a:srgbClr val="32CC32"/>
                </a:solidFill>
                <a:latin typeface="Times New Roman"/>
                <a:cs typeface="Times New Roman"/>
              </a:rPr>
              <a:t>c</a:t>
            </a:r>
            <a:endParaRPr sz="2400" dirty="0">
              <a:latin typeface="Times New Roman"/>
              <a:cs typeface="Times New Roman"/>
            </a:endParaRPr>
          </a:p>
        </p:txBody>
      </p:sp>
      <p:sp>
        <p:nvSpPr>
          <p:cNvPr id="4" name="object 4"/>
          <p:cNvSpPr txBox="1"/>
          <p:nvPr/>
        </p:nvSpPr>
        <p:spPr>
          <a:xfrm>
            <a:off x="3705858" y="4373520"/>
            <a:ext cx="1340293" cy="330199"/>
          </a:xfrm>
          <a:prstGeom prst="rect">
            <a:avLst/>
          </a:prstGeom>
        </p:spPr>
        <p:txBody>
          <a:bodyPr wrap="square" lIns="0" tIns="0" rIns="0" bIns="0" rtlCol="0">
            <a:noAutofit/>
          </a:bodyPr>
          <a:lstStyle/>
          <a:p>
            <a:pPr marL="12697">
              <a:lnSpc>
                <a:spcPts val="2550"/>
              </a:lnSpc>
              <a:spcBef>
                <a:spcPts val="127"/>
              </a:spcBef>
            </a:pPr>
            <a:r>
              <a:rPr sz="2400" spc="4" dirty="0">
                <a:solidFill>
                  <a:srgbClr val="32CC32"/>
                </a:solidFill>
                <a:latin typeface="Times New Roman"/>
                <a:cs typeface="Times New Roman"/>
              </a:rPr>
              <a:t>c</a:t>
            </a:r>
            <a:r>
              <a:rPr sz="2400" dirty="0">
                <a:solidFill>
                  <a:srgbClr val="32CC32"/>
                </a:solidFill>
                <a:latin typeface="Times New Roman"/>
                <a:cs typeface="Times New Roman"/>
              </a:rPr>
              <a:t>on</a:t>
            </a:r>
            <a:r>
              <a:rPr sz="2400" spc="-9" dirty="0">
                <a:solidFill>
                  <a:srgbClr val="32CC32"/>
                </a:solidFill>
                <a:latin typeface="Times New Roman"/>
                <a:cs typeface="Times New Roman"/>
              </a:rPr>
              <a:t>d</a:t>
            </a:r>
            <a:r>
              <a:rPr sz="2400" spc="-4" dirty="0">
                <a:solidFill>
                  <a:srgbClr val="32CC32"/>
                </a:solidFill>
                <a:latin typeface="Times New Roman"/>
                <a:cs typeface="Times New Roman"/>
              </a:rPr>
              <a:t>i</a:t>
            </a:r>
            <a:r>
              <a:rPr sz="2400" spc="4" dirty="0">
                <a:solidFill>
                  <a:srgbClr val="32CC32"/>
                </a:solidFill>
                <a:latin typeface="Times New Roman"/>
                <a:cs typeface="Times New Roman"/>
              </a:rPr>
              <a:t>ti</a:t>
            </a:r>
            <a:r>
              <a:rPr sz="2400" dirty="0">
                <a:solidFill>
                  <a:srgbClr val="32CC32"/>
                </a:solidFill>
                <a:latin typeface="Times New Roman"/>
                <a:cs typeface="Times New Roman"/>
              </a:rPr>
              <a:t>ons</a:t>
            </a:r>
            <a:endParaRPr sz="2400" dirty="0">
              <a:latin typeface="Times New Roman"/>
              <a:cs typeface="Times New Roman"/>
            </a:endParaRPr>
          </a:p>
        </p:txBody>
      </p:sp>
      <p:sp>
        <p:nvSpPr>
          <p:cNvPr id="3" name="object 3"/>
          <p:cNvSpPr txBox="1"/>
          <p:nvPr/>
        </p:nvSpPr>
        <p:spPr>
          <a:xfrm>
            <a:off x="5051560" y="4373520"/>
            <a:ext cx="2945367" cy="330199"/>
          </a:xfrm>
          <a:prstGeom prst="rect">
            <a:avLst/>
          </a:prstGeom>
        </p:spPr>
        <p:txBody>
          <a:bodyPr wrap="square" lIns="0" tIns="0" rIns="0" bIns="0" rtlCol="0">
            <a:noAutofit/>
          </a:bodyPr>
          <a:lstStyle/>
          <a:p>
            <a:pPr marL="12697">
              <a:lnSpc>
                <a:spcPts val="2550"/>
              </a:lnSpc>
              <a:spcBef>
                <a:spcPts val="127"/>
              </a:spcBef>
            </a:pPr>
            <a:r>
              <a:rPr sz="2400" dirty="0">
                <a:latin typeface="Times New Roman"/>
                <a:cs typeface="Times New Roman"/>
              </a:rPr>
              <a:t>d</a:t>
            </a:r>
            <a:r>
              <a:rPr sz="2400" spc="-9" dirty="0">
                <a:latin typeface="Times New Roman"/>
                <a:cs typeface="Times New Roman"/>
              </a:rPr>
              <a:t>u</a:t>
            </a:r>
            <a:r>
              <a:rPr sz="2400" spc="4" dirty="0">
                <a:latin typeface="Times New Roman"/>
                <a:cs typeface="Times New Roman"/>
              </a:rPr>
              <a:t>ri</a:t>
            </a:r>
            <a:r>
              <a:rPr sz="2400" dirty="0">
                <a:latin typeface="Times New Roman"/>
                <a:cs typeface="Times New Roman"/>
              </a:rPr>
              <a:t>ng</a:t>
            </a:r>
            <a:r>
              <a:rPr sz="2400" spc="-65" dirty="0">
                <a:latin typeface="Times New Roman"/>
                <a:cs typeface="Times New Roman"/>
              </a:rPr>
              <a:t> </a:t>
            </a:r>
            <a:r>
              <a:rPr sz="2400" spc="4" dirty="0">
                <a:latin typeface="Times New Roman"/>
                <a:cs typeface="Times New Roman"/>
              </a:rPr>
              <a:t>t</a:t>
            </a:r>
            <a:r>
              <a:rPr sz="2400" dirty="0">
                <a:latin typeface="Times New Roman"/>
                <a:cs typeface="Times New Roman"/>
              </a:rPr>
              <a:t>he</a:t>
            </a:r>
            <a:r>
              <a:rPr sz="2400" spc="-11" dirty="0">
                <a:latin typeface="Times New Roman"/>
                <a:cs typeface="Times New Roman"/>
              </a:rPr>
              <a:t> </a:t>
            </a:r>
            <a:r>
              <a:rPr sz="2400" spc="-4" dirty="0">
                <a:latin typeface="Times New Roman"/>
                <a:cs typeface="Times New Roman"/>
              </a:rPr>
              <a:t>f</a:t>
            </a:r>
            <a:r>
              <a:rPr sz="2400" spc="4" dirty="0">
                <a:latin typeface="Times New Roman"/>
                <a:cs typeface="Times New Roman"/>
              </a:rPr>
              <a:t>er</a:t>
            </a:r>
            <a:r>
              <a:rPr sz="2400" spc="-19" dirty="0">
                <a:latin typeface="Times New Roman"/>
                <a:cs typeface="Times New Roman"/>
              </a:rPr>
              <a:t>m</a:t>
            </a:r>
            <a:r>
              <a:rPr sz="2400" spc="4" dirty="0">
                <a:latin typeface="Times New Roman"/>
                <a:cs typeface="Times New Roman"/>
              </a:rPr>
              <a:t>e</a:t>
            </a:r>
            <a:r>
              <a:rPr sz="2400" dirty="0">
                <a:latin typeface="Times New Roman"/>
                <a:cs typeface="Times New Roman"/>
              </a:rPr>
              <a:t>n</a:t>
            </a:r>
            <a:r>
              <a:rPr sz="2400" spc="-4" dirty="0">
                <a:latin typeface="Times New Roman"/>
                <a:cs typeface="Times New Roman"/>
              </a:rPr>
              <a:t>t</a:t>
            </a:r>
            <a:r>
              <a:rPr sz="2400" spc="4" dirty="0">
                <a:latin typeface="Times New Roman"/>
                <a:cs typeface="Times New Roman"/>
              </a:rPr>
              <a:t>a</a:t>
            </a:r>
            <a:r>
              <a:rPr sz="2400" spc="-4" dirty="0">
                <a:latin typeface="Times New Roman"/>
                <a:cs typeface="Times New Roman"/>
              </a:rPr>
              <a:t>t</a:t>
            </a:r>
            <a:r>
              <a:rPr sz="2400" spc="4" dirty="0">
                <a:latin typeface="Times New Roman"/>
                <a:cs typeface="Times New Roman"/>
              </a:rPr>
              <a:t>i</a:t>
            </a:r>
            <a:r>
              <a:rPr sz="2400" dirty="0">
                <a:latin typeface="Times New Roman"/>
                <a:cs typeface="Times New Roman"/>
              </a:rPr>
              <a:t>on</a:t>
            </a:r>
          </a:p>
        </p:txBody>
      </p:sp>
      <p:sp>
        <p:nvSpPr>
          <p:cNvPr id="2" name="object 2"/>
          <p:cNvSpPr txBox="1"/>
          <p:nvPr/>
        </p:nvSpPr>
        <p:spPr>
          <a:xfrm>
            <a:off x="8009632" y="5941392"/>
            <a:ext cx="141287" cy="203707"/>
          </a:xfrm>
          <a:prstGeom prst="rect">
            <a:avLst/>
          </a:prstGeom>
        </p:spPr>
        <p:txBody>
          <a:bodyPr wrap="square" lIns="0" tIns="0" rIns="0" bIns="0" rtlCol="0">
            <a:noAutofit/>
          </a:bodyPr>
          <a:lstStyle/>
          <a:p>
            <a:pPr marL="12697">
              <a:lnSpc>
                <a:spcPts val="1535"/>
              </a:lnSpc>
              <a:spcBef>
                <a:spcPts val="76"/>
              </a:spcBef>
            </a:pPr>
            <a:endParaRPr sz="1400" dirty="0">
              <a:latin typeface="Times New Roman"/>
              <a:cs typeface="Times New Roman"/>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4207" y="290848"/>
            <a:ext cx="3762508" cy="646300"/>
          </a:xfrm>
          <a:prstGeom prst="rect">
            <a:avLst/>
          </a:prstGeom>
        </p:spPr>
        <p:txBody>
          <a:bodyPr wrap="none" lIns="91410" tIns="45705" rIns="91410" bIns="45705">
            <a:spAutoFit/>
          </a:bodyPr>
          <a:lstStyle/>
          <a:p>
            <a:pPr lvl="0"/>
            <a:r>
              <a:rPr lang="en-US" sz="3600" b="1" dirty="0">
                <a:solidFill>
                  <a:prstClr val="black"/>
                </a:solidFill>
                <a:latin typeface="Times New Roman" panose="02020603050405020304" pitchFamily="18" charset="0"/>
                <a:cs typeface="Times New Roman" panose="02020603050405020304" pitchFamily="18" charset="0"/>
              </a:rPr>
              <a:t>Inertial impaction</a:t>
            </a:r>
          </a:p>
        </p:txBody>
      </p:sp>
      <p:sp>
        <p:nvSpPr>
          <p:cNvPr id="3" name="Rectangle 2"/>
          <p:cNvSpPr/>
          <p:nvPr/>
        </p:nvSpPr>
        <p:spPr>
          <a:xfrm>
            <a:off x="547913" y="1238250"/>
            <a:ext cx="4318000" cy="923330"/>
          </a:xfrm>
          <a:prstGeom prst="rect">
            <a:avLst/>
          </a:prstGeom>
        </p:spPr>
        <p:txBody>
          <a:bodyPr lIns="91410" tIns="45705" rIns="91410" bIns="45705">
            <a:spAutoFit/>
          </a:bodyPr>
          <a:lstStyle/>
          <a:p>
            <a:pPr marL="285660" indent="-285660">
              <a:buFont typeface="Arial" panose="020B0604020202020204" pitchFamily="34" charset="0"/>
              <a:buChar char="•"/>
            </a:pPr>
            <a:r>
              <a:rPr lang="en-US" dirty="0">
                <a:solidFill>
                  <a:prstClr val="black"/>
                </a:solidFill>
                <a:latin typeface="Times New Roman" panose="02020603050405020304" pitchFamily="18" charset="0"/>
                <a:cs typeface="Times New Roman" panose="02020603050405020304" pitchFamily="18" charset="0"/>
              </a:rPr>
              <a:t>The inertial impaction model </a:t>
            </a:r>
            <a:r>
              <a:rPr lang="en-US" dirty="0" smtClean="0">
                <a:solidFill>
                  <a:prstClr val="black"/>
                </a:solidFill>
                <a:latin typeface="Times New Roman" panose="02020603050405020304" pitchFamily="18" charset="0"/>
                <a:cs typeface="Times New Roman" panose="02020603050405020304" pitchFamily="18" charset="0"/>
              </a:rPr>
              <a:t>assumes </a:t>
            </a:r>
            <a:r>
              <a:rPr lang="en-US" dirty="0">
                <a:solidFill>
                  <a:prstClr val="black"/>
                </a:solidFill>
                <a:latin typeface="Times New Roman" panose="02020603050405020304" pitchFamily="18" charset="0"/>
                <a:cs typeface="Times New Roman" panose="02020603050405020304" pitchFamily="18" charset="0"/>
              </a:rPr>
              <a:t>particles </a:t>
            </a:r>
            <a:r>
              <a:rPr lang="en-US" u="sng" dirty="0" smtClean="0">
                <a:solidFill>
                  <a:prstClr val="black"/>
                </a:solidFill>
                <a:latin typeface="Times New Roman" panose="02020603050405020304" pitchFamily="18" charset="0"/>
                <a:cs typeface="Times New Roman" panose="02020603050405020304" pitchFamily="18" charset="0"/>
              </a:rPr>
              <a:t>has </a:t>
            </a:r>
            <a:r>
              <a:rPr lang="en-US" u="sng" dirty="0">
                <a:solidFill>
                  <a:prstClr val="black"/>
                </a:solidFill>
                <a:latin typeface="Times New Roman" panose="02020603050405020304" pitchFamily="18" charset="0"/>
                <a:cs typeface="Times New Roman" panose="02020603050405020304" pitchFamily="18" charset="0"/>
              </a:rPr>
              <a:t>mass</a:t>
            </a:r>
            <a:r>
              <a:rPr lang="en-US" dirty="0">
                <a:solidFill>
                  <a:prstClr val="black"/>
                </a:solidFill>
                <a:latin typeface="Times New Roman" panose="02020603050405020304" pitchFamily="18" charset="0"/>
                <a:cs typeface="Times New Roman" panose="02020603050405020304" pitchFamily="18" charset="0"/>
              </a:rPr>
              <a:t>, and hence </a:t>
            </a:r>
            <a:r>
              <a:rPr lang="en-US" u="sng" dirty="0">
                <a:solidFill>
                  <a:prstClr val="black"/>
                </a:solidFill>
                <a:latin typeface="Times New Roman" panose="02020603050405020304" pitchFamily="18" charset="0"/>
                <a:cs typeface="Times New Roman" panose="02020603050405020304" pitchFamily="18" charset="0"/>
              </a:rPr>
              <a:t>inertia</a:t>
            </a:r>
            <a:r>
              <a:rPr lang="en-US" dirty="0">
                <a:solidFill>
                  <a:prstClr val="black"/>
                </a:solidFill>
                <a:latin typeface="Times New Roman" panose="02020603050405020304" pitchFamily="18" charset="0"/>
                <a:cs typeface="Times New Roman" panose="02020603050405020304" pitchFamily="18" charset="0"/>
              </a:rPr>
              <a:t>, but </a:t>
            </a:r>
            <a:r>
              <a:rPr lang="en-US" u="sng" dirty="0">
                <a:solidFill>
                  <a:prstClr val="black"/>
                </a:solidFill>
                <a:latin typeface="Times New Roman" panose="02020603050405020304" pitchFamily="18" charset="0"/>
                <a:cs typeface="Times New Roman" panose="02020603050405020304" pitchFamily="18" charset="0"/>
              </a:rPr>
              <a:t>no size</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584199" y="2326644"/>
            <a:ext cx="4318000" cy="369332"/>
          </a:xfrm>
          <a:prstGeom prst="rect">
            <a:avLst/>
          </a:prstGeom>
        </p:spPr>
        <p:txBody>
          <a:bodyPr lIns="91410" tIns="45705" rIns="91410" bIns="45705">
            <a:spAutoFit/>
          </a:bodyPr>
          <a:lstStyle/>
          <a:p>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5" name="Rectangle 4"/>
          <p:cNvSpPr/>
          <p:nvPr/>
        </p:nvSpPr>
        <p:spPr>
          <a:xfrm>
            <a:off x="584199" y="2511310"/>
            <a:ext cx="4318000" cy="923330"/>
          </a:xfrm>
          <a:prstGeom prst="rect">
            <a:avLst/>
          </a:prstGeom>
        </p:spPr>
        <p:txBody>
          <a:bodyPr lIns="91410" tIns="45705" rIns="91410" bIns="45705">
            <a:spAutoFit/>
          </a:bodyPr>
          <a:lstStyle/>
          <a:p>
            <a:pPr marL="285660" indent="-28566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Due to this they tend to move straight and therefore impact on the filtration </a:t>
            </a:r>
            <a:r>
              <a:rPr lang="en-US" dirty="0" smtClean="0">
                <a:latin typeface="Times New Roman" panose="02020603050405020304" pitchFamily="18" charset="0"/>
                <a:cs typeface="Times New Roman" panose="02020603050405020304" pitchFamily="18" charset="0"/>
              </a:rPr>
              <a:t>fibers </a:t>
            </a:r>
            <a:r>
              <a:rPr lang="en-US" dirty="0">
                <a:latin typeface="Times New Roman" panose="02020603050405020304" pitchFamily="18" charset="0"/>
                <a:cs typeface="Times New Roman" panose="02020603050405020304" pitchFamily="18" charset="0"/>
              </a:rPr>
              <a:t>where they may be retained.</a:t>
            </a:r>
          </a:p>
        </p:txBody>
      </p:sp>
      <p:sp>
        <p:nvSpPr>
          <p:cNvPr id="6" name="Rectangle 5"/>
          <p:cNvSpPr/>
          <p:nvPr/>
        </p:nvSpPr>
        <p:spPr>
          <a:xfrm>
            <a:off x="623620" y="4039284"/>
            <a:ext cx="4318000" cy="646331"/>
          </a:xfrm>
          <a:prstGeom prst="rect">
            <a:avLst/>
          </a:prstGeom>
        </p:spPr>
        <p:txBody>
          <a:bodyPr lIns="91410" tIns="45705" rIns="91410" bIns="45705">
            <a:spAutoFit/>
          </a:bodyPr>
          <a:lstStyle/>
          <a:p>
            <a:pPr marL="285660" indent="-28566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mechanism is more prominent in filtration of gases than liquids.</a:t>
            </a: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3400" y="937175"/>
            <a:ext cx="2809875" cy="3425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494729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35" y="247660"/>
            <a:ext cx="2701320" cy="646300"/>
          </a:xfrm>
          <a:prstGeom prst="rect">
            <a:avLst/>
          </a:prstGeom>
        </p:spPr>
        <p:txBody>
          <a:bodyPr wrap="none" lIns="91410" tIns="45705" rIns="91410" bIns="45705">
            <a:spAutoFit/>
          </a:bodyPr>
          <a:lstStyle/>
          <a:p>
            <a:pPr marL="688750" lvl="1" algn="just" defTabSz="914100" fontAlgn="base">
              <a:spcBef>
                <a:spcPct val="20000"/>
              </a:spcBef>
              <a:spcAft>
                <a:spcPct val="0"/>
              </a:spcAft>
              <a:buClr>
                <a:srgbClr val="DDDDDD"/>
              </a:buClr>
              <a:buSzPct val="75000"/>
              <a:defRPr/>
            </a:pPr>
            <a:r>
              <a:rPr lang="en-US" altLang="en-US" sz="3600" b="1" kern="0" dirty="0">
                <a:solidFill>
                  <a:prstClr val="black"/>
                </a:solidFill>
                <a:latin typeface="Times New Roman" panose="02020603050405020304" pitchFamily="18" charset="0"/>
                <a:ea typeface="Arial" pitchFamily="34" charset="0"/>
                <a:cs typeface="Times New Roman" panose="02020603050405020304" pitchFamily="18" charset="0"/>
              </a:rPr>
              <a:t>Diffusion</a:t>
            </a:r>
          </a:p>
        </p:txBody>
      </p:sp>
      <p:sp>
        <p:nvSpPr>
          <p:cNvPr id="3" name="Rectangle 2"/>
          <p:cNvSpPr/>
          <p:nvPr/>
        </p:nvSpPr>
        <p:spPr>
          <a:xfrm>
            <a:off x="508000" y="1266572"/>
            <a:ext cx="4318000" cy="1200329"/>
          </a:xfrm>
          <a:prstGeom prst="rect">
            <a:avLst/>
          </a:prstGeom>
        </p:spPr>
        <p:txBody>
          <a:bodyPr lIns="91410" tIns="45705" rIns="91410" bIns="45705">
            <a:spAutoFit/>
          </a:bodyPr>
          <a:lstStyle/>
          <a:p>
            <a:pPr marL="285660" indent="-28566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Extremely small particles suspended in the fluid are subjected to Brownian movement which is random movement due to collision of particles.</a:t>
            </a:r>
          </a:p>
        </p:txBody>
      </p:sp>
      <p:sp>
        <p:nvSpPr>
          <p:cNvPr id="4" name="Rectangle 3"/>
          <p:cNvSpPr/>
          <p:nvPr/>
        </p:nvSpPr>
        <p:spPr>
          <a:xfrm>
            <a:off x="508000" y="2686050"/>
            <a:ext cx="4318000" cy="923330"/>
          </a:xfrm>
          <a:prstGeom prst="rect">
            <a:avLst/>
          </a:prstGeom>
        </p:spPr>
        <p:txBody>
          <a:bodyPr lIns="91410" tIns="45705" rIns="91410" bIns="45705">
            <a:spAutoFit/>
          </a:bodyPr>
          <a:lstStyle/>
          <a:p>
            <a:pPr marL="285660" indent="-28566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Thus due to this the fluid particles deviate from the path of movement and impact on the filter </a:t>
            </a:r>
            <a:r>
              <a:rPr lang="en-US" dirty="0" smtClean="0">
                <a:latin typeface="Times New Roman" panose="02020603050405020304" pitchFamily="18" charset="0"/>
                <a:cs typeface="Times New Roman" panose="02020603050405020304" pitchFamily="18" charset="0"/>
              </a:rPr>
              <a:t>fibers.</a:t>
            </a:r>
            <a:endParaRPr lang="en-US" dirty="0">
              <a:latin typeface="Times New Roman" panose="02020603050405020304" pitchFamily="18" charset="0"/>
              <a:cs typeface="Times New Roman" panose="02020603050405020304" pitchFamily="18" charset="0"/>
            </a:endParaRPr>
          </a:p>
        </p:txBody>
      </p:sp>
      <p:sp>
        <p:nvSpPr>
          <p:cNvPr id="5" name="Rectangle 4"/>
          <p:cNvSpPr/>
          <p:nvPr/>
        </p:nvSpPr>
        <p:spPr>
          <a:xfrm>
            <a:off x="508000" y="4057653"/>
            <a:ext cx="4318000" cy="646331"/>
          </a:xfrm>
          <a:prstGeom prst="rect">
            <a:avLst/>
          </a:prstGeom>
        </p:spPr>
        <p:txBody>
          <a:bodyPr lIns="91410" tIns="45705" rIns="91410" bIns="45705">
            <a:spAutoFit/>
          </a:bodyPr>
          <a:lstStyle/>
          <a:p>
            <a:pPr marL="285660" indent="-28566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Diffusion is more significant in the filtration of gases than liquids</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2400" y="893996"/>
            <a:ext cx="3206750" cy="4001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018168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802" y="323862"/>
            <a:ext cx="4737134" cy="646300"/>
          </a:xfrm>
          <a:prstGeom prst="rect">
            <a:avLst/>
          </a:prstGeom>
        </p:spPr>
        <p:txBody>
          <a:bodyPr wrap="none" lIns="91410" tIns="45705" rIns="91410" bIns="45705">
            <a:spAutoFit/>
          </a:bodyPr>
          <a:lstStyle/>
          <a:p>
            <a:r>
              <a:rPr lang="en-US" altLang="en-US" sz="3600" b="1" kern="0" dirty="0">
                <a:solidFill>
                  <a:prstClr val="black"/>
                </a:solidFill>
                <a:latin typeface="Times New Roman" panose="02020603050405020304" pitchFamily="18" charset="0"/>
                <a:ea typeface="Arial" pitchFamily="34" charset="0"/>
                <a:cs typeface="Times New Roman" panose="02020603050405020304" pitchFamily="18" charset="0"/>
              </a:rPr>
              <a:t>Electrostatic attraction</a:t>
            </a:r>
            <a:endParaRPr lang="en-US" sz="3600" b="1" dirty="0"/>
          </a:p>
        </p:txBody>
      </p:sp>
      <p:sp>
        <p:nvSpPr>
          <p:cNvPr id="3" name="Rectangle 2"/>
          <p:cNvSpPr/>
          <p:nvPr/>
        </p:nvSpPr>
        <p:spPr>
          <a:xfrm>
            <a:off x="431800" y="1238266"/>
            <a:ext cx="7772400" cy="954077"/>
          </a:xfrm>
          <a:prstGeom prst="rect">
            <a:avLst/>
          </a:prstGeom>
        </p:spPr>
        <p:txBody>
          <a:bodyPr wrap="square" lIns="91410" tIns="45705" rIns="91410" bIns="45705">
            <a:spAutoFit/>
          </a:bodyPr>
          <a:lstStyle/>
          <a:p>
            <a:pPr marL="285660" indent="-28566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Charged particles are attracted by opposite charges on the surface of the filtration medium</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3409" y="2609851"/>
            <a:ext cx="5029200" cy="257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73802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389" y="95259"/>
            <a:ext cx="3316873" cy="646300"/>
          </a:xfrm>
          <a:prstGeom prst="rect">
            <a:avLst/>
          </a:prstGeom>
        </p:spPr>
        <p:txBody>
          <a:bodyPr wrap="none" lIns="91410" tIns="45705" rIns="91410" bIns="45705">
            <a:spAutoFit/>
          </a:bodyPr>
          <a:lstStyle/>
          <a:p>
            <a:pPr marL="688750" lvl="1" algn="just" defTabSz="914100" fontAlgn="base">
              <a:spcBef>
                <a:spcPct val="20000"/>
              </a:spcBef>
              <a:spcAft>
                <a:spcPct val="0"/>
              </a:spcAft>
              <a:buClr>
                <a:srgbClr val="DDDDDD"/>
              </a:buClr>
              <a:buSzPct val="75000"/>
              <a:defRPr/>
            </a:pPr>
            <a:r>
              <a:rPr lang="en-US" altLang="en-US" sz="3600" b="1" kern="0" dirty="0">
                <a:solidFill>
                  <a:prstClr val="black"/>
                </a:solidFill>
                <a:latin typeface="Times New Roman" panose="02020603050405020304" pitchFamily="18" charset="0"/>
                <a:ea typeface="Arial" pitchFamily="34" charset="0"/>
                <a:cs typeface="Times New Roman" panose="02020603050405020304" pitchFamily="18" charset="0"/>
              </a:rPr>
              <a:t>Interception</a:t>
            </a:r>
          </a:p>
        </p:txBody>
      </p:sp>
      <p:sp>
        <p:nvSpPr>
          <p:cNvPr id="4" name="Rectangle 3"/>
          <p:cNvSpPr/>
          <p:nvPr/>
        </p:nvSpPr>
        <p:spPr>
          <a:xfrm>
            <a:off x="355600" y="1009650"/>
            <a:ext cx="4318000" cy="923330"/>
          </a:xfrm>
          <a:prstGeom prst="rect">
            <a:avLst/>
          </a:prstGeom>
        </p:spPr>
        <p:txBody>
          <a:bodyPr lIns="91410" tIns="45705" rIns="91410" bIns="45705">
            <a:spAutoFit/>
          </a:bodyPr>
          <a:lstStyle/>
          <a:p>
            <a:pPr marL="285660" indent="-28566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inertial impaction model assumed particles had mass, and hence inertia, but no size.</a:t>
            </a:r>
          </a:p>
        </p:txBody>
      </p:sp>
      <p:sp>
        <p:nvSpPr>
          <p:cNvPr id="5" name="Rectangle 4"/>
          <p:cNvSpPr/>
          <p:nvPr/>
        </p:nvSpPr>
        <p:spPr>
          <a:xfrm>
            <a:off x="360680" y="1932981"/>
            <a:ext cx="4318000" cy="1200298"/>
          </a:xfrm>
          <a:prstGeom prst="rect">
            <a:avLst/>
          </a:prstGeom>
        </p:spPr>
        <p:txBody>
          <a:bodyPr lIns="91410" tIns="45705" rIns="91410" bIns="45705">
            <a:spAutoFit/>
          </a:bodyPr>
          <a:lstStyle/>
          <a:p>
            <a:pPr marL="285660" indent="-28566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 interception mechanism is considered where the particle has </a:t>
            </a:r>
            <a:r>
              <a:rPr lang="en-US" u="sng" dirty="0">
                <a:latin typeface="Times New Roman" panose="02020603050405020304" pitchFamily="18" charset="0"/>
                <a:cs typeface="Times New Roman" panose="02020603050405020304" pitchFamily="18" charset="0"/>
              </a:rPr>
              <a:t>size</a:t>
            </a:r>
            <a:r>
              <a:rPr lang="en-US" dirty="0">
                <a:latin typeface="Times New Roman" panose="02020603050405020304" pitchFamily="18" charset="0"/>
                <a:cs typeface="Times New Roman" panose="02020603050405020304" pitchFamily="18" charset="0"/>
              </a:rPr>
              <a:t>, but </a:t>
            </a:r>
            <a:r>
              <a:rPr lang="en-US" u="sng" dirty="0">
                <a:latin typeface="Times New Roman" panose="02020603050405020304" pitchFamily="18" charset="0"/>
                <a:cs typeface="Times New Roman" panose="02020603050405020304" pitchFamily="18" charset="0"/>
              </a:rPr>
              <a:t>no mass</a:t>
            </a:r>
            <a:r>
              <a:rPr lang="en-US" dirty="0">
                <a:latin typeface="Times New Roman" panose="02020603050405020304" pitchFamily="18" charset="0"/>
                <a:cs typeface="Times New Roman" panose="02020603050405020304" pitchFamily="18" charset="0"/>
              </a:rPr>
              <a:t>, and so they can follow the streamlines of the air around the collector</a:t>
            </a:r>
          </a:p>
        </p:txBody>
      </p:sp>
      <p:sp>
        <p:nvSpPr>
          <p:cNvPr id="6" name="Rectangle 5"/>
          <p:cNvSpPr/>
          <p:nvPr/>
        </p:nvSpPr>
        <p:spPr>
          <a:xfrm>
            <a:off x="365760" y="3295651"/>
            <a:ext cx="4318000" cy="1200298"/>
          </a:xfrm>
          <a:prstGeom prst="rect">
            <a:avLst/>
          </a:prstGeom>
        </p:spPr>
        <p:txBody>
          <a:bodyPr lIns="91410" tIns="45705" rIns="91410" bIns="45705">
            <a:spAutoFit/>
          </a:bodyPr>
          <a:lstStyle/>
          <a:p>
            <a:pPr marL="285660" indent="-28566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a streamline which they are following passes close enough to the surface of the fiber, the particles will contact the fiber and be removed shown in the figure </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4800" y="1307873"/>
            <a:ext cx="2895600" cy="3188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037355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17"/>
          <p:cNvSpPr/>
          <p:nvPr/>
        </p:nvSpPr>
        <p:spPr>
          <a:xfrm>
            <a:off x="826012" y="2907795"/>
            <a:ext cx="2887980" cy="3444240"/>
          </a:xfrm>
          <a:prstGeom prst="rect">
            <a:avLst/>
          </a:prstGeom>
          <a:blipFill>
            <a:blip r:embed="rId3" cstate="print"/>
            <a:stretch>
              <a:fillRect/>
            </a:stretch>
          </a:blipFill>
        </p:spPr>
        <p:txBody>
          <a:bodyPr wrap="square" lIns="0" tIns="0" rIns="0" bIns="0" rtlCol="0">
            <a:noAutofit/>
          </a:bodyPr>
          <a:lstStyle/>
          <a:p>
            <a:pPr defTabSz="914100"/>
            <a:endParaRPr smtClean="0">
              <a:solidFill>
                <a:prstClr val="black"/>
              </a:solidFill>
            </a:endParaRPr>
          </a:p>
        </p:txBody>
      </p:sp>
      <p:sp>
        <p:nvSpPr>
          <p:cNvPr id="18" name="object 18"/>
          <p:cNvSpPr/>
          <p:nvPr/>
        </p:nvSpPr>
        <p:spPr>
          <a:xfrm>
            <a:off x="4242831" y="2679194"/>
            <a:ext cx="4343399" cy="2324100"/>
          </a:xfrm>
          <a:prstGeom prst="rect">
            <a:avLst/>
          </a:prstGeom>
          <a:blipFill>
            <a:blip r:embed="rId4" cstate="print"/>
            <a:stretch>
              <a:fillRect/>
            </a:stretch>
          </a:blipFill>
        </p:spPr>
        <p:txBody>
          <a:bodyPr wrap="square" lIns="0" tIns="0" rIns="0" bIns="0" rtlCol="0">
            <a:noAutofit/>
          </a:bodyPr>
          <a:lstStyle/>
          <a:p>
            <a:pPr defTabSz="914100"/>
            <a:endParaRPr smtClean="0">
              <a:solidFill>
                <a:prstClr val="black"/>
              </a:solidFill>
            </a:endParaRPr>
          </a:p>
        </p:txBody>
      </p:sp>
      <p:sp>
        <p:nvSpPr>
          <p:cNvPr id="15" name="object 15"/>
          <p:cNvSpPr txBox="1"/>
          <p:nvPr/>
        </p:nvSpPr>
        <p:spPr>
          <a:xfrm>
            <a:off x="2599449" y="555271"/>
            <a:ext cx="1475937" cy="584707"/>
          </a:xfrm>
          <a:prstGeom prst="rect">
            <a:avLst/>
          </a:prstGeom>
        </p:spPr>
        <p:txBody>
          <a:bodyPr wrap="square" lIns="0" tIns="0" rIns="0" bIns="0" rtlCol="0">
            <a:noAutofit/>
          </a:bodyPr>
          <a:lstStyle/>
          <a:p>
            <a:pPr marL="12700" defTabSz="914100">
              <a:lnSpc>
                <a:spcPts val="4595"/>
              </a:lnSpc>
              <a:spcBef>
                <a:spcPts val="229"/>
              </a:spcBef>
            </a:pPr>
            <a:r>
              <a:rPr sz="4400" spc="-4" dirty="0">
                <a:solidFill>
                  <a:prstClr val="black"/>
                </a:solidFill>
                <a:latin typeface="Times New Roman"/>
                <a:cs typeface="Times New Roman"/>
              </a:rPr>
              <a:t>T</a:t>
            </a:r>
            <a:r>
              <a:rPr sz="4400" spc="4" dirty="0">
                <a:solidFill>
                  <a:prstClr val="black"/>
                </a:solidFill>
                <a:latin typeface="Times New Roman"/>
                <a:cs typeface="Times New Roman"/>
              </a:rPr>
              <a:t>y</a:t>
            </a:r>
            <a:r>
              <a:rPr sz="4400" spc="-4" dirty="0">
                <a:solidFill>
                  <a:prstClr val="black"/>
                </a:solidFill>
                <a:latin typeface="Times New Roman"/>
                <a:cs typeface="Times New Roman"/>
              </a:rPr>
              <a:t>p</a:t>
            </a:r>
            <a:r>
              <a:rPr sz="4400" dirty="0">
                <a:solidFill>
                  <a:prstClr val="black"/>
                </a:solidFill>
                <a:latin typeface="Times New Roman"/>
                <a:cs typeface="Times New Roman"/>
              </a:rPr>
              <a:t>es</a:t>
            </a:r>
            <a:endParaRPr sz="4400">
              <a:solidFill>
                <a:prstClr val="black"/>
              </a:solidFill>
              <a:latin typeface="Times New Roman"/>
              <a:cs typeface="Times New Roman"/>
            </a:endParaRPr>
          </a:p>
        </p:txBody>
      </p:sp>
      <p:sp>
        <p:nvSpPr>
          <p:cNvPr id="14" name="object 14"/>
          <p:cNvSpPr txBox="1"/>
          <p:nvPr/>
        </p:nvSpPr>
        <p:spPr>
          <a:xfrm>
            <a:off x="4103624" y="555271"/>
            <a:ext cx="575939" cy="584707"/>
          </a:xfrm>
          <a:prstGeom prst="rect">
            <a:avLst/>
          </a:prstGeom>
        </p:spPr>
        <p:txBody>
          <a:bodyPr wrap="square" lIns="0" tIns="0" rIns="0" bIns="0" rtlCol="0">
            <a:noAutofit/>
          </a:bodyPr>
          <a:lstStyle/>
          <a:p>
            <a:pPr marL="12700" defTabSz="914100">
              <a:lnSpc>
                <a:spcPts val="4595"/>
              </a:lnSpc>
              <a:spcBef>
                <a:spcPts val="229"/>
              </a:spcBef>
            </a:pPr>
            <a:r>
              <a:rPr sz="4400" spc="4" dirty="0">
                <a:solidFill>
                  <a:prstClr val="black"/>
                </a:solidFill>
                <a:latin typeface="Times New Roman"/>
                <a:cs typeface="Times New Roman"/>
              </a:rPr>
              <a:t>o</a:t>
            </a:r>
            <a:r>
              <a:rPr sz="4400" dirty="0">
                <a:solidFill>
                  <a:prstClr val="black"/>
                </a:solidFill>
                <a:latin typeface="Times New Roman"/>
                <a:cs typeface="Times New Roman"/>
              </a:rPr>
              <a:t>f</a:t>
            </a:r>
            <a:endParaRPr sz="4400">
              <a:solidFill>
                <a:prstClr val="black"/>
              </a:solidFill>
              <a:latin typeface="Times New Roman"/>
              <a:cs typeface="Times New Roman"/>
            </a:endParaRPr>
          </a:p>
        </p:txBody>
      </p:sp>
      <p:sp>
        <p:nvSpPr>
          <p:cNvPr id="13" name="object 13"/>
          <p:cNvSpPr txBox="1"/>
          <p:nvPr/>
        </p:nvSpPr>
        <p:spPr>
          <a:xfrm>
            <a:off x="4710182" y="555271"/>
            <a:ext cx="1410405" cy="584707"/>
          </a:xfrm>
          <a:prstGeom prst="rect">
            <a:avLst/>
          </a:prstGeom>
        </p:spPr>
        <p:txBody>
          <a:bodyPr wrap="square" lIns="0" tIns="0" rIns="0" bIns="0" rtlCol="0">
            <a:noAutofit/>
          </a:bodyPr>
          <a:lstStyle/>
          <a:p>
            <a:pPr marL="12700" defTabSz="914100">
              <a:lnSpc>
                <a:spcPts val="4595"/>
              </a:lnSpc>
              <a:spcBef>
                <a:spcPts val="229"/>
              </a:spcBef>
            </a:pPr>
            <a:r>
              <a:rPr sz="4400" dirty="0">
                <a:solidFill>
                  <a:prstClr val="black"/>
                </a:solidFill>
                <a:latin typeface="Times New Roman"/>
                <a:cs typeface="Times New Roman"/>
              </a:rPr>
              <a:t>fil</a:t>
            </a:r>
            <a:r>
              <a:rPr sz="4400" spc="-9" dirty="0">
                <a:solidFill>
                  <a:prstClr val="black"/>
                </a:solidFill>
                <a:latin typeface="Times New Roman"/>
                <a:cs typeface="Times New Roman"/>
              </a:rPr>
              <a:t>te</a:t>
            </a:r>
            <a:r>
              <a:rPr sz="4400" dirty="0">
                <a:solidFill>
                  <a:prstClr val="black"/>
                </a:solidFill>
                <a:latin typeface="Times New Roman"/>
                <a:cs typeface="Times New Roman"/>
              </a:rPr>
              <a:t>rs</a:t>
            </a:r>
            <a:endParaRPr sz="4400">
              <a:solidFill>
                <a:prstClr val="black"/>
              </a:solidFill>
              <a:latin typeface="Times New Roman"/>
              <a:cs typeface="Times New Roman"/>
            </a:endParaRPr>
          </a:p>
        </p:txBody>
      </p:sp>
      <p:sp>
        <p:nvSpPr>
          <p:cNvPr id="12" name="object 12"/>
          <p:cNvSpPr txBox="1"/>
          <p:nvPr/>
        </p:nvSpPr>
        <p:spPr>
          <a:xfrm>
            <a:off x="511555" y="1704106"/>
            <a:ext cx="202931" cy="380491"/>
          </a:xfrm>
          <a:prstGeom prst="rect">
            <a:avLst/>
          </a:prstGeom>
        </p:spPr>
        <p:txBody>
          <a:bodyPr wrap="square" lIns="0" tIns="0" rIns="0" bIns="0" rtlCol="0">
            <a:noAutofit/>
          </a:bodyPr>
          <a:lstStyle/>
          <a:p>
            <a:pPr marL="12700" defTabSz="914100">
              <a:lnSpc>
                <a:spcPts val="2955"/>
              </a:lnSpc>
              <a:spcBef>
                <a:spcPts val="147"/>
              </a:spcBef>
            </a:pPr>
            <a:r>
              <a:rPr sz="2800" dirty="0">
                <a:solidFill>
                  <a:prstClr val="black"/>
                </a:solidFill>
                <a:latin typeface="Times New Roman"/>
                <a:cs typeface="Times New Roman"/>
              </a:rPr>
              <a:t>•</a:t>
            </a:r>
            <a:endParaRPr sz="2800">
              <a:solidFill>
                <a:prstClr val="black"/>
              </a:solidFill>
              <a:latin typeface="Times New Roman"/>
              <a:cs typeface="Times New Roman"/>
            </a:endParaRPr>
          </a:p>
        </p:txBody>
      </p:sp>
      <p:sp>
        <p:nvSpPr>
          <p:cNvPr id="11" name="object 11"/>
          <p:cNvSpPr txBox="1"/>
          <p:nvPr/>
        </p:nvSpPr>
        <p:spPr>
          <a:xfrm>
            <a:off x="854455" y="1704106"/>
            <a:ext cx="2626150" cy="380491"/>
          </a:xfrm>
          <a:prstGeom prst="rect">
            <a:avLst/>
          </a:prstGeom>
        </p:spPr>
        <p:txBody>
          <a:bodyPr wrap="square" lIns="0" tIns="0" rIns="0" bIns="0" rtlCol="0">
            <a:noAutofit/>
          </a:bodyPr>
          <a:lstStyle/>
          <a:p>
            <a:pPr marL="12700" defTabSz="914100">
              <a:lnSpc>
                <a:spcPts val="2955"/>
              </a:lnSpc>
              <a:spcBef>
                <a:spcPts val="147"/>
              </a:spcBef>
            </a:pPr>
            <a:r>
              <a:rPr sz="2800" spc="4" dirty="0">
                <a:solidFill>
                  <a:prstClr val="black"/>
                </a:solidFill>
                <a:latin typeface="Times New Roman"/>
                <a:cs typeface="Times New Roman"/>
              </a:rPr>
              <a:t>‘Fix</a:t>
            </a:r>
            <a:r>
              <a:rPr sz="2800" spc="-4" dirty="0">
                <a:solidFill>
                  <a:prstClr val="black"/>
                </a:solidFill>
                <a:latin typeface="Times New Roman"/>
                <a:cs typeface="Times New Roman"/>
              </a:rPr>
              <a:t>e</a:t>
            </a:r>
            <a:r>
              <a:rPr sz="2800" dirty="0">
                <a:solidFill>
                  <a:prstClr val="black"/>
                </a:solidFill>
                <a:latin typeface="Times New Roman"/>
                <a:cs typeface="Times New Roman"/>
              </a:rPr>
              <a:t>d</a:t>
            </a:r>
            <a:r>
              <a:rPr sz="2800" spc="-52" dirty="0">
                <a:solidFill>
                  <a:prstClr val="black"/>
                </a:solidFill>
                <a:latin typeface="Times New Roman"/>
                <a:cs typeface="Times New Roman"/>
              </a:rPr>
              <a:t> </a:t>
            </a:r>
            <a:r>
              <a:rPr sz="2800" spc="4" dirty="0">
                <a:solidFill>
                  <a:prstClr val="black"/>
                </a:solidFill>
                <a:latin typeface="Times New Roman"/>
                <a:cs typeface="Times New Roman"/>
              </a:rPr>
              <a:t>po</a:t>
            </a:r>
            <a:r>
              <a:rPr sz="2800" spc="-4" dirty="0">
                <a:solidFill>
                  <a:prstClr val="black"/>
                </a:solidFill>
                <a:latin typeface="Times New Roman"/>
                <a:cs typeface="Times New Roman"/>
              </a:rPr>
              <a:t>re</a:t>
            </a:r>
            <a:r>
              <a:rPr sz="2800" dirty="0">
                <a:solidFill>
                  <a:prstClr val="black"/>
                </a:solidFill>
                <a:latin typeface="Times New Roman"/>
                <a:cs typeface="Times New Roman"/>
              </a:rPr>
              <a:t>’</a:t>
            </a:r>
            <a:r>
              <a:rPr sz="2800" spc="-46" dirty="0">
                <a:solidFill>
                  <a:prstClr val="black"/>
                </a:solidFill>
                <a:latin typeface="Times New Roman"/>
                <a:cs typeface="Times New Roman"/>
              </a:rPr>
              <a:t> </a:t>
            </a:r>
            <a:r>
              <a:rPr sz="2800" spc="4" dirty="0">
                <a:solidFill>
                  <a:prstClr val="black"/>
                </a:solidFill>
                <a:latin typeface="Times New Roman"/>
                <a:cs typeface="Times New Roman"/>
              </a:rPr>
              <a:t>filt</a:t>
            </a:r>
            <a:r>
              <a:rPr sz="2800" spc="-4" dirty="0">
                <a:solidFill>
                  <a:prstClr val="black"/>
                </a:solidFill>
                <a:latin typeface="Times New Roman"/>
                <a:cs typeface="Times New Roman"/>
              </a:rPr>
              <a:t>e</a:t>
            </a:r>
            <a:r>
              <a:rPr sz="2800"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10" name="object 10"/>
          <p:cNvSpPr txBox="1"/>
          <p:nvPr/>
        </p:nvSpPr>
        <p:spPr>
          <a:xfrm>
            <a:off x="4473954" y="1704106"/>
            <a:ext cx="202931" cy="380491"/>
          </a:xfrm>
          <a:prstGeom prst="rect">
            <a:avLst/>
          </a:prstGeom>
        </p:spPr>
        <p:txBody>
          <a:bodyPr wrap="square" lIns="0" tIns="0" rIns="0" bIns="0" rtlCol="0">
            <a:noAutofit/>
          </a:bodyPr>
          <a:lstStyle/>
          <a:p>
            <a:pPr marL="12700" defTabSz="914100">
              <a:lnSpc>
                <a:spcPts val="2955"/>
              </a:lnSpc>
              <a:spcBef>
                <a:spcPts val="147"/>
              </a:spcBef>
            </a:pPr>
            <a:r>
              <a:rPr sz="2800" dirty="0">
                <a:solidFill>
                  <a:prstClr val="black"/>
                </a:solidFill>
                <a:latin typeface="Times New Roman"/>
                <a:cs typeface="Times New Roman"/>
              </a:rPr>
              <a:t>•</a:t>
            </a:r>
            <a:endParaRPr sz="2800">
              <a:solidFill>
                <a:prstClr val="black"/>
              </a:solidFill>
              <a:latin typeface="Times New Roman"/>
              <a:cs typeface="Times New Roman"/>
            </a:endParaRPr>
          </a:p>
        </p:txBody>
      </p:sp>
      <p:sp>
        <p:nvSpPr>
          <p:cNvPr id="9" name="object 9"/>
          <p:cNvSpPr txBox="1"/>
          <p:nvPr/>
        </p:nvSpPr>
        <p:spPr>
          <a:xfrm>
            <a:off x="4816859" y="1704106"/>
            <a:ext cx="1659791" cy="380491"/>
          </a:xfrm>
          <a:prstGeom prst="rect">
            <a:avLst/>
          </a:prstGeom>
        </p:spPr>
        <p:txBody>
          <a:bodyPr wrap="square" lIns="0" tIns="0" rIns="0" bIns="0" rtlCol="0">
            <a:noAutofit/>
          </a:bodyPr>
          <a:lstStyle/>
          <a:p>
            <a:pPr marL="12700" defTabSz="914100">
              <a:lnSpc>
                <a:spcPts val="2955"/>
              </a:lnSpc>
              <a:spcBef>
                <a:spcPts val="147"/>
              </a:spcBef>
            </a:pPr>
            <a:r>
              <a:rPr sz="2800" spc="4" dirty="0">
                <a:solidFill>
                  <a:prstClr val="black"/>
                </a:solidFill>
                <a:latin typeface="Times New Roman"/>
                <a:cs typeface="Times New Roman"/>
              </a:rPr>
              <a:t>‘</a:t>
            </a:r>
            <a:r>
              <a:rPr sz="2800" dirty="0">
                <a:solidFill>
                  <a:prstClr val="black"/>
                </a:solidFill>
                <a:latin typeface="Times New Roman"/>
                <a:cs typeface="Times New Roman"/>
              </a:rPr>
              <a:t>N</a:t>
            </a:r>
            <a:r>
              <a:rPr sz="2800" spc="4" dirty="0">
                <a:solidFill>
                  <a:prstClr val="black"/>
                </a:solidFill>
                <a:latin typeface="Times New Roman"/>
                <a:cs typeface="Times New Roman"/>
              </a:rPr>
              <a:t>on-fix</a:t>
            </a:r>
            <a:r>
              <a:rPr sz="2800" spc="-4" dirty="0">
                <a:solidFill>
                  <a:prstClr val="black"/>
                </a:solidFill>
                <a:latin typeface="Times New Roman"/>
                <a:cs typeface="Times New Roman"/>
              </a:rPr>
              <a:t>e</a:t>
            </a:r>
            <a:r>
              <a:rPr sz="2800" dirty="0">
                <a:solidFill>
                  <a:prstClr val="black"/>
                </a:solidFill>
                <a:latin typeface="Times New Roman"/>
                <a:cs typeface="Times New Roman"/>
              </a:rPr>
              <a:t>d</a:t>
            </a:r>
            <a:endParaRPr sz="2800">
              <a:solidFill>
                <a:prstClr val="black"/>
              </a:solidFill>
              <a:latin typeface="Times New Roman"/>
              <a:cs typeface="Times New Roman"/>
            </a:endParaRPr>
          </a:p>
        </p:txBody>
      </p:sp>
      <p:sp>
        <p:nvSpPr>
          <p:cNvPr id="8" name="object 8"/>
          <p:cNvSpPr txBox="1"/>
          <p:nvPr/>
        </p:nvSpPr>
        <p:spPr>
          <a:xfrm>
            <a:off x="6487171" y="1704106"/>
            <a:ext cx="829355" cy="380491"/>
          </a:xfrm>
          <a:prstGeom prst="rect">
            <a:avLst/>
          </a:prstGeom>
        </p:spPr>
        <p:txBody>
          <a:bodyPr wrap="square" lIns="0" tIns="0" rIns="0" bIns="0" rtlCol="0">
            <a:noAutofit/>
          </a:bodyPr>
          <a:lstStyle/>
          <a:p>
            <a:pPr marL="12700" defTabSz="914100">
              <a:lnSpc>
                <a:spcPts val="2955"/>
              </a:lnSpc>
              <a:spcBef>
                <a:spcPts val="147"/>
              </a:spcBef>
            </a:pPr>
            <a:r>
              <a:rPr sz="2800" spc="4" dirty="0">
                <a:solidFill>
                  <a:prstClr val="black"/>
                </a:solidFill>
                <a:latin typeface="Times New Roman"/>
                <a:cs typeface="Times New Roman"/>
              </a:rPr>
              <a:t>por</a:t>
            </a:r>
            <a:r>
              <a:rPr sz="2800" spc="-4" dirty="0">
                <a:solidFill>
                  <a:prstClr val="black"/>
                </a:solidFill>
                <a:latin typeface="Times New Roman"/>
                <a:cs typeface="Times New Roman"/>
              </a:rPr>
              <a:t>e</a:t>
            </a:r>
            <a:r>
              <a:rPr sz="2800" dirty="0">
                <a:solidFill>
                  <a:prstClr val="black"/>
                </a:solidFill>
                <a:latin typeface="Times New Roman"/>
                <a:cs typeface="Times New Roman"/>
              </a:rPr>
              <a:t>’</a:t>
            </a:r>
            <a:endParaRPr sz="2800">
              <a:solidFill>
                <a:prstClr val="black"/>
              </a:solidFill>
              <a:latin typeface="Times New Roman"/>
              <a:cs typeface="Times New Roman"/>
            </a:endParaRPr>
          </a:p>
        </p:txBody>
      </p:sp>
      <p:sp>
        <p:nvSpPr>
          <p:cNvPr id="7" name="object 7"/>
          <p:cNvSpPr txBox="1"/>
          <p:nvPr/>
        </p:nvSpPr>
        <p:spPr>
          <a:xfrm>
            <a:off x="7326880" y="1704106"/>
            <a:ext cx="768394" cy="380491"/>
          </a:xfrm>
          <a:prstGeom prst="rect">
            <a:avLst/>
          </a:prstGeom>
        </p:spPr>
        <p:txBody>
          <a:bodyPr wrap="square" lIns="0" tIns="0" rIns="0" bIns="0" rtlCol="0">
            <a:noAutofit/>
          </a:bodyPr>
          <a:lstStyle/>
          <a:p>
            <a:pPr marL="12700" defTabSz="914100">
              <a:lnSpc>
                <a:spcPts val="2955"/>
              </a:lnSpc>
              <a:spcBef>
                <a:spcPts val="147"/>
              </a:spcBef>
            </a:pPr>
            <a:r>
              <a:rPr sz="2800" spc="4" dirty="0">
                <a:solidFill>
                  <a:prstClr val="black"/>
                </a:solidFill>
                <a:latin typeface="Times New Roman"/>
                <a:cs typeface="Times New Roman"/>
              </a:rPr>
              <a:t>fil</a:t>
            </a:r>
            <a:r>
              <a:rPr sz="2800" spc="-9" dirty="0">
                <a:solidFill>
                  <a:prstClr val="black"/>
                </a:solidFill>
                <a:latin typeface="Times New Roman"/>
                <a:cs typeface="Times New Roman"/>
              </a:rPr>
              <a:t>t</a:t>
            </a:r>
            <a:r>
              <a:rPr sz="2800" spc="-4" dirty="0">
                <a:solidFill>
                  <a:prstClr val="black"/>
                </a:solidFill>
                <a:latin typeface="Times New Roman"/>
                <a:cs typeface="Times New Roman"/>
              </a:rPr>
              <a:t>e</a:t>
            </a:r>
            <a:r>
              <a:rPr sz="2800" dirty="0">
                <a:solidFill>
                  <a:prstClr val="black"/>
                </a:solidFill>
                <a:latin typeface="Times New Roman"/>
                <a:cs typeface="Times New Roman"/>
              </a:rPr>
              <a:t>r</a:t>
            </a:r>
            <a:endParaRPr sz="2800">
              <a:solidFill>
                <a:prstClr val="black"/>
              </a:solidFill>
              <a:latin typeface="Times New Roman"/>
              <a:cs typeface="Times New Roman"/>
            </a:endParaRPr>
          </a:p>
        </p:txBody>
      </p:sp>
      <p:sp>
        <p:nvSpPr>
          <p:cNvPr id="6" name="object 6"/>
          <p:cNvSpPr txBox="1"/>
          <p:nvPr/>
        </p:nvSpPr>
        <p:spPr>
          <a:xfrm>
            <a:off x="854470" y="2217689"/>
            <a:ext cx="1577425" cy="380491"/>
          </a:xfrm>
          <a:prstGeom prst="rect">
            <a:avLst/>
          </a:prstGeom>
        </p:spPr>
        <p:txBody>
          <a:bodyPr wrap="square" lIns="0" tIns="0" rIns="0" bIns="0" rtlCol="0">
            <a:noAutofit/>
          </a:bodyPr>
          <a:lstStyle/>
          <a:p>
            <a:pPr marL="12700" defTabSz="914100">
              <a:lnSpc>
                <a:spcPts val="2955"/>
              </a:lnSpc>
              <a:spcBef>
                <a:spcPts val="147"/>
              </a:spcBef>
            </a:pPr>
            <a:r>
              <a:rPr sz="2800" spc="-14" dirty="0">
                <a:solidFill>
                  <a:srgbClr val="FF0065"/>
                </a:solidFill>
                <a:latin typeface="Times New Roman"/>
                <a:cs typeface="Times New Roman"/>
              </a:rPr>
              <a:t>m</a:t>
            </a:r>
            <a:r>
              <a:rPr sz="2800" spc="4" dirty="0">
                <a:solidFill>
                  <a:srgbClr val="FF0065"/>
                </a:solidFill>
                <a:latin typeface="Times New Roman"/>
                <a:cs typeface="Times New Roman"/>
              </a:rPr>
              <a:t>e</a:t>
            </a:r>
            <a:r>
              <a:rPr sz="2800" spc="-14" dirty="0">
                <a:solidFill>
                  <a:srgbClr val="FF0065"/>
                </a:solidFill>
                <a:latin typeface="Times New Roman"/>
                <a:cs typeface="Times New Roman"/>
              </a:rPr>
              <a:t>m</a:t>
            </a:r>
            <a:r>
              <a:rPr sz="2800" spc="4" dirty="0">
                <a:solidFill>
                  <a:srgbClr val="FF0065"/>
                </a:solidFill>
                <a:latin typeface="Times New Roman"/>
                <a:cs typeface="Times New Roman"/>
              </a:rPr>
              <a:t>b</a:t>
            </a:r>
            <a:r>
              <a:rPr sz="2800" spc="14" dirty="0">
                <a:solidFill>
                  <a:srgbClr val="FF0065"/>
                </a:solidFill>
                <a:latin typeface="Times New Roman"/>
                <a:cs typeface="Times New Roman"/>
              </a:rPr>
              <a:t>r</a:t>
            </a:r>
            <a:r>
              <a:rPr sz="2800" spc="-4" dirty="0">
                <a:solidFill>
                  <a:srgbClr val="FF0065"/>
                </a:solidFill>
                <a:latin typeface="Times New Roman"/>
                <a:cs typeface="Times New Roman"/>
              </a:rPr>
              <a:t>a</a:t>
            </a:r>
            <a:r>
              <a:rPr sz="2800" spc="4" dirty="0">
                <a:solidFill>
                  <a:srgbClr val="FF0065"/>
                </a:solidFill>
                <a:latin typeface="Times New Roman"/>
                <a:cs typeface="Times New Roman"/>
              </a:rPr>
              <a:t>n</a:t>
            </a:r>
            <a:r>
              <a:rPr sz="2800" dirty="0">
                <a:solidFill>
                  <a:srgbClr val="FF0065"/>
                </a:solidFill>
                <a:latin typeface="Times New Roman"/>
                <a:cs typeface="Times New Roman"/>
              </a:rPr>
              <a:t>e</a:t>
            </a:r>
            <a:endParaRPr sz="2800">
              <a:solidFill>
                <a:prstClr val="black"/>
              </a:solidFill>
              <a:latin typeface="Times New Roman"/>
              <a:cs typeface="Times New Roman"/>
            </a:endParaRPr>
          </a:p>
        </p:txBody>
      </p:sp>
      <p:sp>
        <p:nvSpPr>
          <p:cNvPr id="5" name="object 5"/>
          <p:cNvSpPr txBox="1"/>
          <p:nvPr/>
        </p:nvSpPr>
        <p:spPr>
          <a:xfrm>
            <a:off x="2529334" y="2217689"/>
            <a:ext cx="769919" cy="380491"/>
          </a:xfrm>
          <a:prstGeom prst="rect">
            <a:avLst/>
          </a:prstGeom>
        </p:spPr>
        <p:txBody>
          <a:bodyPr wrap="square" lIns="0" tIns="0" rIns="0" bIns="0" rtlCol="0">
            <a:noAutofit/>
          </a:bodyPr>
          <a:lstStyle/>
          <a:p>
            <a:pPr marL="12700" defTabSz="914100">
              <a:lnSpc>
                <a:spcPts val="2955"/>
              </a:lnSpc>
              <a:spcBef>
                <a:spcPts val="147"/>
              </a:spcBef>
            </a:pPr>
            <a:r>
              <a:rPr sz="2800" spc="4" dirty="0">
                <a:solidFill>
                  <a:srgbClr val="FF0065"/>
                </a:solidFill>
                <a:latin typeface="Times New Roman"/>
                <a:cs typeface="Times New Roman"/>
              </a:rPr>
              <a:t>filt</a:t>
            </a:r>
            <a:r>
              <a:rPr sz="2800" spc="-4" dirty="0">
                <a:solidFill>
                  <a:srgbClr val="FF0065"/>
                </a:solidFill>
                <a:latin typeface="Times New Roman"/>
                <a:cs typeface="Times New Roman"/>
              </a:rPr>
              <a:t>e</a:t>
            </a:r>
            <a:r>
              <a:rPr sz="2800" dirty="0">
                <a:solidFill>
                  <a:srgbClr val="FF0065"/>
                </a:solidFill>
                <a:latin typeface="Times New Roman"/>
                <a:cs typeface="Times New Roman"/>
              </a:rPr>
              <a:t>r</a:t>
            </a:r>
            <a:endParaRPr sz="2800">
              <a:solidFill>
                <a:prstClr val="black"/>
              </a:solidFill>
              <a:latin typeface="Times New Roman"/>
              <a:cs typeface="Times New Roman"/>
            </a:endParaRPr>
          </a:p>
        </p:txBody>
      </p:sp>
      <p:sp>
        <p:nvSpPr>
          <p:cNvPr id="4" name="object 4"/>
          <p:cNvSpPr txBox="1"/>
          <p:nvPr/>
        </p:nvSpPr>
        <p:spPr>
          <a:xfrm>
            <a:off x="4816854" y="2217689"/>
            <a:ext cx="868836" cy="380491"/>
          </a:xfrm>
          <a:prstGeom prst="rect">
            <a:avLst/>
          </a:prstGeom>
        </p:spPr>
        <p:txBody>
          <a:bodyPr wrap="square" lIns="0" tIns="0" rIns="0" bIns="0" rtlCol="0">
            <a:noAutofit/>
          </a:bodyPr>
          <a:lstStyle/>
          <a:p>
            <a:pPr marL="12700" defTabSz="914100">
              <a:lnSpc>
                <a:spcPts val="2955"/>
              </a:lnSpc>
              <a:spcBef>
                <a:spcPts val="147"/>
              </a:spcBef>
            </a:pPr>
            <a:r>
              <a:rPr sz="2800" spc="4" dirty="0">
                <a:solidFill>
                  <a:srgbClr val="FF0065"/>
                </a:solidFill>
                <a:latin typeface="Times New Roman"/>
                <a:cs typeface="Times New Roman"/>
              </a:rPr>
              <a:t>d</a:t>
            </a:r>
            <a:r>
              <a:rPr sz="2800" spc="-4" dirty="0">
                <a:solidFill>
                  <a:srgbClr val="FF0065"/>
                </a:solidFill>
                <a:latin typeface="Times New Roman"/>
                <a:cs typeface="Times New Roman"/>
              </a:rPr>
              <a:t>e</a:t>
            </a:r>
            <a:r>
              <a:rPr sz="2800" spc="4" dirty="0">
                <a:solidFill>
                  <a:srgbClr val="FF0065"/>
                </a:solidFill>
                <a:latin typeface="Times New Roman"/>
                <a:cs typeface="Times New Roman"/>
              </a:rPr>
              <a:t>pt</a:t>
            </a:r>
            <a:r>
              <a:rPr sz="2800" dirty="0">
                <a:solidFill>
                  <a:srgbClr val="FF0065"/>
                </a:solidFill>
                <a:latin typeface="Times New Roman"/>
                <a:cs typeface="Times New Roman"/>
              </a:rPr>
              <a:t>h</a:t>
            </a:r>
            <a:endParaRPr sz="2800">
              <a:solidFill>
                <a:prstClr val="black"/>
              </a:solidFill>
              <a:latin typeface="Times New Roman"/>
              <a:cs typeface="Times New Roman"/>
            </a:endParaRPr>
          </a:p>
        </p:txBody>
      </p:sp>
      <p:sp>
        <p:nvSpPr>
          <p:cNvPr id="3" name="object 3"/>
          <p:cNvSpPr txBox="1"/>
          <p:nvPr/>
        </p:nvSpPr>
        <p:spPr>
          <a:xfrm>
            <a:off x="5696201" y="2217689"/>
            <a:ext cx="766870" cy="380491"/>
          </a:xfrm>
          <a:prstGeom prst="rect">
            <a:avLst/>
          </a:prstGeom>
        </p:spPr>
        <p:txBody>
          <a:bodyPr wrap="square" lIns="0" tIns="0" rIns="0" bIns="0" rtlCol="0">
            <a:noAutofit/>
          </a:bodyPr>
          <a:lstStyle/>
          <a:p>
            <a:pPr marL="12700" defTabSz="914100">
              <a:lnSpc>
                <a:spcPts val="2955"/>
              </a:lnSpc>
              <a:spcBef>
                <a:spcPts val="147"/>
              </a:spcBef>
            </a:pPr>
            <a:r>
              <a:rPr sz="2800" spc="4" dirty="0">
                <a:solidFill>
                  <a:srgbClr val="FF0065"/>
                </a:solidFill>
                <a:latin typeface="Times New Roman"/>
                <a:cs typeface="Times New Roman"/>
              </a:rPr>
              <a:t>f</a:t>
            </a:r>
            <a:r>
              <a:rPr sz="2800" spc="-9" dirty="0">
                <a:solidFill>
                  <a:srgbClr val="FF0065"/>
                </a:solidFill>
                <a:latin typeface="Times New Roman"/>
                <a:cs typeface="Times New Roman"/>
              </a:rPr>
              <a:t>i</a:t>
            </a:r>
            <a:r>
              <a:rPr sz="2800" spc="4" dirty="0">
                <a:solidFill>
                  <a:srgbClr val="FF0065"/>
                </a:solidFill>
                <a:latin typeface="Times New Roman"/>
                <a:cs typeface="Times New Roman"/>
              </a:rPr>
              <a:t>lt</a:t>
            </a:r>
            <a:r>
              <a:rPr sz="2800" spc="-14" dirty="0">
                <a:solidFill>
                  <a:srgbClr val="FF0065"/>
                </a:solidFill>
                <a:latin typeface="Times New Roman"/>
                <a:cs typeface="Times New Roman"/>
              </a:rPr>
              <a:t>e</a:t>
            </a:r>
            <a:r>
              <a:rPr sz="2800" dirty="0">
                <a:solidFill>
                  <a:srgbClr val="FF0065"/>
                </a:solidFill>
                <a:latin typeface="Times New Roman"/>
                <a:cs typeface="Times New Roman"/>
              </a:rPr>
              <a:t>r</a:t>
            </a:r>
            <a:endParaRPr sz="2800">
              <a:solidFill>
                <a:prstClr val="black"/>
              </a:solidFill>
              <a:latin typeface="Times New Roman"/>
              <a:cs typeface="Times New Roman"/>
            </a:endParaRPr>
          </a:p>
        </p:txBody>
      </p:sp>
      <p:sp>
        <p:nvSpPr>
          <p:cNvPr id="2" name="object 2"/>
          <p:cNvSpPr txBox="1"/>
          <p:nvPr/>
        </p:nvSpPr>
        <p:spPr>
          <a:xfrm>
            <a:off x="7921255" y="5941356"/>
            <a:ext cx="231203" cy="203707"/>
          </a:xfrm>
          <a:prstGeom prst="rect">
            <a:avLst/>
          </a:prstGeom>
        </p:spPr>
        <p:txBody>
          <a:bodyPr wrap="square" lIns="0" tIns="0" rIns="0" bIns="0" rtlCol="0">
            <a:noAutofit/>
          </a:bodyPr>
          <a:lstStyle/>
          <a:p>
            <a:pPr marL="12700" defTabSz="914100">
              <a:lnSpc>
                <a:spcPts val="1535"/>
              </a:lnSpc>
              <a:spcBef>
                <a:spcPts val="76"/>
              </a:spcBef>
            </a:pPr>
            <a:r>
              <a:rPr sz="1400" spc="4" dirty="0">
                <a:solidFill>
                  <a:prstClr val="black"/>
                </a:solidFill>
                <a:latin typeface="Times New Roman"/>
                <a:cs typeface="Times New Roman"/>
              </a:rPr>
              <a:t>7</a:t>
            </a:r>
            <a:r>
              <a:rPr sz="1400" dirty="0">
                <a:solidFill>
                  <a:prstClr val="black"/>
                </a:solidFill>
                <a:latin typeface="Times New Roman"/>
                <a:cs typeface="Times New Roman"/>
              </a:rPr>
              <a:t>7</a:t>
            </a:r>
            <a:endParaRPr sz="1400">
              <a:solidFill>
                <a:prstClr val="black"/>
              </a:solidFill>
              <a:latin typeface="Times New Roman"/>
              <a:cs typeface="Times New Roman"/>
            </a:endParaRPr>
          </a:p>
        </p:txBody>
      </p:sp>
    </p:spTree>
    <p:extLst>
      <p:ext uri="{BB962C8B-B14F-4D97-AF65-F5344CB8AC3E}">
        <p14:creationId xmlns:p14="http://schemas.microsoft.com/office/powerpoint/2010/main" val="9192542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txBox="1"/>
          <p:nvPr/>
        </p:nvSpPr>
        <p:spPr>
          <a:xfrm>
            <a:off x="2309875" y="555271"/>
            <a:ext cx="4098332" cy="584707"/>
          </a:xfrm>
          <a:prstGeom prst="rect">
            <a:avLst/>
          </a:prstGeom>
        </p:spPr>
        <p:txBody>
          <a:bodyPr wrap="square" lIns="0" tIns="0" rIns="0" bIns="0" rtlCol="0">
            <a:noAutofit/>
          </a:bodyPr>
          <a:lstStyle/>
          <a:p>
            <a:pPr marL="12700" defTabSz="914100">
              <a:lnSpc>
                <a:spcPts val="4595"/>
              </a:lnSpc>
              <a:spcBef>
                <a:spcPts val="229"/>
              </a:spcBef>
            </a:pPr>
            <a:r>
              <a:rPr sz="4400" dirty="0">
                <a:solidFill>
                  <a:prstClr val="black"/>
                </a:solidFill>
                <a:latin typeface="Times New Roman"/>
                <a:cs typeface="Times New Roman"/>
              </a:rPr>
              <a:t>Filter </a:t>
            </a:r>
            <a:r>
              <a:rPr sz="4400" spc="4" dirty="0">
                <a:solidFill>
                  <a:prstClr val="black"/>
                </a:solidFill>
                <a:latin typeface="Times New Roman"/>
                <a:cs typeface="Times New Roman"/>
              </a:rPr>
              <a:t>s</a:t>
            </a:r>
            <a:r>
              <a:rPr sz="4400" dirty="0">
                <a:solidFill>
                  <a:prstClr val="black"/>
                </a:solidFill>
                <a:latin typeface="Times New Roman"/>
                <a:cs typeface="Times New Roman"/>
              </a:rPr>
              <a:t>terili</a:t>
            </a:r>
            <a:r>
              <a:rPr sz="4400" spc="-9" dirty="0">
                <a:solidFill>
                  <a:prstClr val="black"/>
                </a:solidFill>
                <a:latin typeface="Times New Roman"/>
                <a:cs typeface="Times New Roman"/>
              </a:rPr>
              <a:t>z</a:t>
            </a:r>
            <a:r>
              <a:rPr sz="4400" dirty="0">
                <a:solidFill>
                  <a:prstClr val="black"/>
                </a:solidFill>
                <a:latin typeface="Times New Roman"/>
                <a:cs typeface="Times New Roman"/>
              </a:rPr>
              <a:t>ati</a:t>
            </a:r>
            <a:r>
              <a:rPr sz="4400" spc="-4" dirty="0">
                <a:solidFill>
                  <a:prstClr val="black"/>
                </a:solidFill>
                <a:latin typeface="Times New Roman"/>
                <a:cs typeface="Times New Roman"/>
              </a:rPr>
              <a:t>o</a:t>
            </a:r>
            <a:r>
              <a:rPr sz="4400" dirty="0">
                <a:solidFill>
                  <a:prstClr val="black"/>
                </a:solidFill>
                <a:latin typeface="Times New Roman"/>
                <a:cs typeface="Times New Roman"/>
              </a:rPr>
              <a:t>n</a:t>
            </a:r>
            <a:endParaRPr sz="4400">
              <a:solidFill>
                <a:prstClr val="black"/>
              </a:solidFill>
              <a:latin typeface="Times New Roman"/>
              <a:cs typeface="Times New Roman"/>
            </a:endParaRPr>
          </a:p>
        </p:txBody>
      </p:sp>
      <p:sp>
        <p:nvSpPr>
          <p:cNvPr id="11" name="object 11"/>
          <p:cNvSpPr txBox="1"/>
          <p:nvPr/>
        </p:nvSpPr>
        <p:spPr>
          <a:xfrm>
            <a:off x="511556" y="1709666"/>
            <a:ext cx="228837" cy="432307"/>
          </a:xfrm>
          <a:prstGeom prst="rect">
            <a:avLst/>
          </a:prstGeom>
        </p:spPr>
        <p:txBody>
          <a:bodyPr wrap="square" lIns="0" tIns="0" rIns="0" bIns="0" rtlCol="0">
            <a:noAutofit/>
          </a:bodyPr>
          <a:lstStyle/>
          <a:p>
            <a:pPr marL="12700" defTabSz="914100">
              <a:lnSpc>
                <a:spcPts val="3370"/>
              </a:lnSpc>
              <a:spcBef>
                <a:spcPts val="168"/>
              </a:spcBef>
            </a:pPr>
            <a:r>
              <a:rPr sz="3200" dirty="0">
                <a:solidFill>
                  <a:prstClr val="black"/>
                </a:solidFill>
                <a:latin typeface="Times New Roman"/>
                <a:cs typeface="Times New Roman"/>
              </a:rPr>
              <a:t>•</a:t>
            </a:r>
            <a:endParaRPr sz="3200">
              <a:solidFill>
                <a:prstClr val="black"/>
              </a:solidFill>
              <a:latin typeface="Times New Roman"/>
              <a:cs typeface="Times New Roman"/>
            </a:endParaRPr>
          </a:p>
        </p:txBody>
      </p:sp>
      <p:sp>
        <p:nvSpPr>
          <p:cNvPr id="10" name="object 10"/>
          <p:cNvSpPr txBox="1"/>
          <p:nvPr/>
        </p:nvSpPr>
        <p:spPr>
          <a:xfrm>
            <a:off x="854455" y="1709656"/>
            <a:ext cx="6474334" cy="1503679"/>
          </a:xfrm>
          <a:prstGeom prst="rect">
            <a:avLst/>
          </a:prstGeom>
        </p:spPr>
        <p:txBody>
          <a:bodyPr wrap="square" lIns="0" tIns="0" rIns="0" bIns="0" rtlCol="0">
            <a:noAutofit/>
          </a:bodyPr>
          <a:lstStyle/>
          <a:p>
            <a:pPr marL="12700" defTabSz="914100">
              <a:lnSpc>
                <a:spcPts val="3370"/>
              </a:lnSpc>
              <a:spcBef>
                <a:spcPts val="168"/>
              </a:spcBef>
            </a:pPr>
            <a:r>
              <a:rPr sz="3200" dirty="0">
                <a:solidFill>
                  <a:prstClr val="black"/>
                </a:solidFill>
                <a:latin typeface="Times New Roman"/>
                <a:cs typeface="Times New Roman"/>
              </a:rPr>
              <a:t>f</a:t>
            </a:r>
            <a:r>
              <a:rPr sz="3200" spc="-4" dirty="0">
                <a:solidFill>
                  <a:prstClr val="black"/>
                </a:solidFill>
                <a:latin typeface="Times New Roman"/>
                <a:cs typeface="Times New Roman"/>
              </a:rPr>
              <a:t>o</a:t>
            </a:r>
            <a:r>
              <a:rPr sz="3200" dirty="0">
                <a:solidFill>
                  <a:prstClr val="black"/>
                </a:solidFill>
                <a:latin typeface="Times New Roman"/>
                <a:cs typeface="Times New Roman"/>
              </a:rPr>
              <a:t>r </a:t>
            </a:r>
            <a:r>
              <a:rPr sz="3200" spc="-9" dirty="0">
                <a:solidFill>
                  <a:srgbClr val="007F00"/>
                </a:solidFill>
                <a:latin typeface="Times New Roman"/>
                <a:cs typeface="Times New Roman"/>
              </a:rPr>
              <a:t>f</a:t>
            </a:r>
            <a:r>
              <a:rPr sz="3200" spc="4" dirty="0">
                <a:solidFill>
                  <a:srgbClr val="007F00"/>
                </a:solidFill>
                <a:latin typeface="Times New Roman"/>
                <a:cs typeface="Times New Roman"/>
              </a:rPr>
              <a:t>e</a:t>
            </a:r>
            <a:r>
              <a:rPr sz="3200" spc="-9" dirty="0">
                <a:solidFill>
                  <a:srgbClr val="007F00"/>
                </a:solidFill>
                <a:latin typeface="Times New Roman"/>
                <a:cs typeface="Times New Roman"/>
              </a:rPr>
              <a:t>r</a:t>
            </a:r>
            <a:r>
              <a:rPr sz="3200" spc="4" dirty="0">
                <a:solidFill>
                  <a:srgbClr val="007F00"/>
                </a:solidFill>
                <a:latin typeface="Times New Roman"/>
                <a:cs typeface="Times New Roman"/>
              </a:rPr>
              <a:t>m</a:t>
            </a:r>
            <a:r>
              <a:rPr sz="3200" spc="-4" dirty="0">
                <a:solidFill>
                  <a:srgbClr val="007F00"/>
                </a:solidFill>
                <a:latin typeface="Times New Roman"/>
                <a:cs typeface="Times New Roman"/>
              </a:rPr>
              <a:t>e</a:t>
            </a:r>
            <a:r>
              <a:rPr sz="3200" spc="4" dirty="0">
                <a:solidFill>
                  <a:srgbClr val="007F00"/>
                </a:solidFill>
                <a:latin typeface="Times New Roman"/>
                <a:cs typeface="Times New Roman"/>
              </a:rPr>
              <a:t>n</a:t>
            </a:r>
            <a:r>
              <a:rPr sz="3200" spc="-4" dirty="0">
                <a:solidFill>
                  <a:srgbClr val="007F00"/>
                </a:solidFill>
                <a:latin typeface="Times New Roman"/>
                <a:cs typeface="Times New Roman"/>
              </a:rPr>
              <a:t>t</a:t>
            </a:r>
            <a:r>
              <a:rPr sz="3200" spc="4" dirty="0">
                <a:solidFill>
                  <a:srgbClr val="007F00"/>
                </a:solidFill>
                <a:latin typeface="Times New Roman"/>
                <a:cs typeface="Times New Roman"/>
              </a:rPr>
              <a:t>a</a:t>
            </a:r>
            <a:r>
              <a:rPr sz="3200" spc="-4" dirty="0">
                <a:solidFill>
                  <a:srgbClr val="007F00"/>
                </a:solidFill>
                <a:latin typeface="Times New Roman"/>
                <a:cs typeface="Times New Roman"/>
              </a:rPr>
              <a:t>t</a:t>
            </a:r>
            <a:r>
              <a:rPr sz="3200" spc="-14" dirty="0">
                <a:solidFill>
                  <a:srgbClr val="007F00"/>
                </a:solidFill>
                <a:latin typeface="Times New Roman"/>
                <a:cs typeface="Times New Roman"/>
              </a:rPr>
              <a:t>i</a:t>
            </a:r>
            <a:r>
              <a:rPr sz="3200" spc="4" dirty="0">
                <a:solidFill>
                  <a:srgbClr val="007F00"/>
                </a:solidFill>
                <a:latin typeface="Times New Roman"/>
                <a:cs typeface="Times New Roman"/>
              </a:rPr>
              <a:t>o</a:t>
            </a:r>
            <a:r>
              <a:rPr sz="3200" dirty="0">
                <a:solidFill>
                  <a:srgbClr val="007F00"/>
                </a:solidFill>
                <a:latin typeface="Times New Roman"/>
                <a:cs typeface="Times New Roman"/>
              </a:rPr>
              <a:t>n </a:t>
            </a:r>
            <a:r>
              <a:rPr sz="3200" spc="-9" dirty="0">
                <a:solidFill>
                  <a:srgbClr val="007F00"/>
                </a:solidFill>
                <a:latin typeface="Times New Roman"/>
                <a:cs typeface="Times New Roman"/>
              </a:rPr>
              <a:t>m</a:t>
            </a:r>
            <a:r>
              <a:rPr sz="3200" spc="4" dirty="0">
                <a:solidFill>
                  <a:srgbClr val="007F00"/>
                </a:solidFill>
                <a:latin typeface="Times New Roman"/>
                <a:cs typeface="Times New Roman"/>
              </a:rPr>
              <a:t>ed</a:t>
            </a:r>
            <a:r>
              <a:rPr sz="3200" spc="-4" dirty="0">
                <a:solidFill>
                  <a:srgbClr val="007F00"/>
                </a:solidFill>
                <a:latin typeface="Times New Roman"/>
                <a:cs typeface="Times New Roman"/>
              </a:rPr>
              <a:t>i</a:t>
            </a:r>
            <a:r>
              <a:rPr sz="3200" dirty="0">
                <a:solidFill>
                  <a:srgbClr val="007F00"/>
                </a:solidFill>
                <a:latin typeface="Times New Roman"/>
                <a:cs typeface="Times New Roman"/>
              </a:rPr>
              <a:t>a </a:t>
            </a:r>
            <a:r>
              <a:rPr sz="3200" spc="4" dirty="0">
                <a:solidFill>
                  <a:prstClr val="black"/>
                </a:solidFill>
                <a:latin typeface="Times New Roman"/>
                <a:cs typeface="Times New Roman"/>
              </a:rPr>
              <a:t>w</a:t>
            </a:r>
            <a:r>
              <a:rPr sz="3200" spc="-4" dirty="0">
                <a:solidFill>
                  <a:prstClr val="black"/>
                </a:solidFill>
                <a:latin typeface="Times New Roman"/>
                <a:cs typeface="Times New Roman"/>
              </a:rPr>
              <a:t>i</a:t>
            </a:r>
            <a:r>
              <a:rPr sz="3200" spc="-14" dirty="0">
                <a:solidFill>
                  <a:prstClr val="black"/>
                </a:solidFill>
                <a:latin typeface="Times New Roman"/>
                <a:cs typeface="Times New Roman"/>
              </a:rPr>
              <a:t>t</a:t>
            </a:r>
            <a:r>
              <a:rPr sz="3200" dirty="0">
                <a:solidFill>
                  <a:prstClr val="black"/>
                </a:solidFill>
                <a:latin typeface="Times New Roman"/>
                <a:cs typeface="Times New Roman"/>
              </a:rPr>
              <a:t>h </a:t>
            </a:r>
            <a:r>
              <a:rPr sz="3200" spc="4" dirty="0">
                <a:solidFill>
                  <a:prstClr val="black"/>
                </a:solidFill>
                <a:latin typeface="Times New Roman"/>
                <a:cs typeface="Times New Roman"/>
              </a:rPr>
              <a:t>h</a:t>
            </a:r>
            <a:r>
              <a:rPr sz="3200" spc="-4" dirty="0">
                <a:solidFill>
                  <a:prstClr val="black"/>
                </a:solidFill>
                <a:latin typeface="Times New Roman"/>
                <a:cs typeface="Times New Roman"/>
              </a:rPr>
              <a:t>e</a:t>
            </a:r>
            <a:r>
              <a:rPr sz="3200" spc="4" dirty="0">
                <a:solidFill>
                  <a:prstClr val="black"/>
                </a:solidFill>
                <a:latin typeface="Times New Roman"/>
                <a:cs typeface="Times New Roman"/>
              </a:rPr>
              <a:t>a</a:t>
            </a:r>
            <a:r>
              <a:rPr sz="3200" spc="-4" dirty="0">
                <a:solidFill>
                  <a:prstClr val="black"/>
                </a:solidFill>
                <a:latin typeface="Times New Roman"/>
                <a:cs typeface="Times New Roman"/>
              </a:rPr>
              <a:t>t</a:t>
            </a:r>
            <a:r>
              <a:rPr sz="3200" dirty="0">
                <a:solidFill>
                  <a:prstClr val="black"/>
                </a:solidFill>
                <a:latin typeface="Times New Roman"/>
                <a:cs typeface="Times New Roman"/>
              </a:rPr>
              <a:t>-</a:t>
            </a:r>
            <a:r>
              <a:rPr sz="3200" spc="-4" dirty="0">
                <a:solidFill>
                  <a:prstClr val="black"/>
                </a:solidFill>
                <a:latin typeface="Times New Roman"/>
                <a:cs typeface="Times New Roman"/>
              </a:rPr>
              <a:t>la</a:t>
            </a:r>
            <a:r>
              <a:rPr sz="3200" spc="4" dirty="0">
                <a:solidFill>
                  <a:prstClr val="black"/>
                </a:solidFill>
                <a:latin typeface="Times New Roman"/>
                <a:cs typeface="Times New Roman"/>
              </a:rPr>
              <a:t>b</a:t>
            </a:r>
            <a:r>
              <a:rPr sz="3200" spc="-14" dirty="0">
                <a:solidFill>
                  <a:prstClr val="black"/>
                </a:solidFill>
                <a:latin typeface="Times New Roman"/>
                <a:cs typeface="Times New Roman"/>
              </a:rPr>
              <a:t>i</a:t>
            </a:r>
            <a:r>
              <a:rPr sz="3200" spc="-4" dirty="0">
                <a:solidFill>
                  <a:prstClr val="black"/>
                </a:solidFill>
                <a:latin typeface="Times New Roman"/>
                <a:cs typeface="Times New Roman"/>
              </a:rPr>
              <a:t>l</a:t>
            </a:r>
            <a:r>
              <a:rPr sz="3200" dirty="0">
                <a:solidFill>
                  <a:prstClr val="black"/>
                </a:solidFill>
                <a:latin typeface="Times New Roman"/>
                <a:cs typeface="Times New Roman"/>
              </a:rPr>
              <a:t>e</a:t>
            </a:r>
          </a:p>
          <a:p>
            <a:pPr marL="12700" marR="61017" defTabSz="914100">
              <a:lnSpc>
                <a:spcPct val="95825"/>
              </a:lnSpc>
            </a:pPr>
            <a:r>
              <a:rPr sz="3200" spc="4" dirty="0">
                <a:solidFill>
                  <a:prstClr val="black"/>
                </a:solidFill>
                <a:latin typeface="Times New Roman"/>
                <a:cs typeface="Times New Roman"/>
              </a:rPr>
              <a:t>c</a:t>
            </a:r>
            <a:r>
              <a:rPr sz="3200" spc="-4" dirty="0">
                <a:solidFill>
                  <a:prstClr val="black"/>
                </a:solidFill>
                <a:latin typeface="Times New Roman"/>
                <a:cs typeface="Times New Roman"/>
              </a:rPr>
              <a:t>o</a:t>
            </a:r>
            <a:r>
              <a:rPr sz="3200" spc="4" dirty="0">
                <a:solidFill>
                  <a:prstClr val="black"/>
                </a:solidFill>
                <a:latin typeface="Times New Roman"/>
                <a:cs typeface="Times New Roman"/>
              </a:rPr>
              <a:t>m</a:t>
            </a:r>
            <a:r>
              <a:rPr sz="3200" spc="-4" dirty="0">
                <a:solidFill>
                  <a:prstClr val="black"/>
                </a:solidFill>
                <a:latin typeface="Times New Roman"/>
                <a:cs typeface="Times New Roman"/>
              </a:rPr>
              <a:t>po</a:t>
            </a:r>
            <a:r>
              <a:rPr sz="3200" spc="4" dirty="0">
                <a:solidFill>
                  <a:prstClr val="black"/>
                </a:solidFill>
                <a:latin typeface="Times New Roman"/>
                <a:cs typeface="Times New Roman"/>
              </a:rPr>
              <a:t>n</a:t>
            </a:r>
            <a:r>
              <a:rPr sz="3200" spc="-4" dirty="0">
                <a:solidFill>
                  <a:prstClr val="black"/>
                </a:solidFill>
                <a:latin typeface="Times New Roman"/>
                <a:cs typeface="Times New Roman"/>
              </a:rPr>
              <a:t>e</a:t>
            </a:r>
            <a:r>
              <a:rPr sz="3200" spc="4" dirty="0">
                <a:solidFill>
                  <a:prstClr val="black"/>
                </a:solidFill>
                <a:latin typeface="Times New Roman"/>
                <a:cs typeface="Times New Roman"/>
              </a:rPr>
              <a:t>n</a:t>
            </a:r>
            <a:r>
              <a:rPr sz="3200" spc="-4" dirty="0">
                <a:solidFill>
                  <a:prstClr val="black"/>
                </a:solidFill>
                <a:latin typeface="Times New Roman"/>
                <a:cs typeface="Times New Roman"/>
              </a:rPr>
              <a:t>t</a:t>
            </a:r>
            <a:r>
              <a:rPr sz="3200" dirty="0">
                <a:solidFill>
                  <a:prstClr val="black"/>
                </a:solidFill>
                <a:latin typeface="Times New Roman"/>
                <a:cs typeface="Times New Roman"/>
              </a:rPr>
              <a:t>s </a:t>
            </a:r>
            <a:r>
              <a:rPr sz="3200" spc="-9" dirty="0">
                <a:solidFill>
                  <a:prstClr val="black"/>
                </a:solidFill>
                <a:latin typeface="Times New Roman"/>
                <a:cs typeface="Times New Roman"/>
              </a:rPr>
              <a:t>(</a:t>
            </a:r>
            <a:r>
              <a:rPr sz="3200" spc="4" dirty="0">
                <a:solidFill>
                  <a:prstClr val="black"/>
                </a:solidFill>
                <a:latin typeface="Times New Roman"/>
                <a:cs typeface="Times New Roman"/>
              </a:rPr>
              <a:t>m</a:t>
            </a:r>
            <a:r>
              <a:rPr sz="3200" spc="-4" dirty="0">
                <a:solidFill>
                  <a:prstClr val="black"/>
                </a:solidFill>
                <a:latin typeface="Times New Roman"/>
                <a:cs typeface="Times New Roman"/>
              </a:rPr>
              <a:t>e</a:t>
            </a:r>
            <a:r>
              <a:rPr sz="3200" spc="-9" dirty="0">
                <a:solidFill>
                  <a:prstClr val="black"/>
                </a:solidFill>
                <a:latin typeface="Times New Roman"/>
                <a:cs typeface="Times New Roman"/>
              </a:rPr>
              <a:t>m</a:t>
            </a:r>
            <a:r>
              <a:rPr sz="3200" spc="4" dirty="0">
                <a:solidFill>
                  <a:prstClr val="black"/>
                </a:solidFill>
                <a:latin typeface="Times New Roman"/>
                <a:cs typeface="Times New Roman"/>
              </a:rPr>
              <a:t>b</a:t>
            </a:r>
            <a:r>
              <a:rPr sz="3200" dirty="0">
                <a:solidFill>
                  <a:prstClr val="black"/>
                </a:solidFill>
                <a:latin typeface="Times New Roman"/>
                <a:cs typeface="Times New Roman"/>
              </a:rPr>
              <a:t>r</a:t>
            </a:r>
            <a:r>
              <a:rPr sz="3200" spc="-4" dirty="0">
                <a:solidFill>
                  <a:prstClr val="black"/>
                </a:solidFill>
                <a:latin typeface="Times New Roman"/>
                <a:cs typeface="Times New Roman"/>
              </a:rPr>
              <a:t>a</a:t>
            </a:r>
            <a:r>
              <a:rPr sz="3200" spc="4" dirty="0">
                <a:solidFill>
                  <a:prstClr val="black"/>
                </a:solidFill>
                <a:latin typeface="Times New Roman"/>
                <a:cs typeface="Times New Roman"/>
              </a:rPr>
              <a:t>n</a:t>
            </a:r>
            <a:r>
              <a:rPr sz="3200" dirty="0">
                <a:solidFill>
                  <a:prstClr val="black"/>
                </a:solidFill>
                <a:latin typeface="Times New Roman"/>
                <a:cs typeface="Times New Roman"/>
              </a:rPr>
              <a:t>e f</a:t>
            </a:r>
            <a:r>
              <a:rPr sz="3200" spc="-4" dirty="0">
                <a:solidFill>
                  <a:prstClr val="black"/>
                </a:solidFill>
                <a:latin typeface="Times New Roman"/>
                <a:cs typeface="Times New Roman"/>
              </a:rPr>
              <a:t>il</a:t>
            </a:r>
            <a:r>
              <a:rPr sz="3200" spc="-14" dirty="0">
                <a:solidFill>
                  <a:prstClr val="black"/>
                </a:solidFill>
                <a:latin typeface="Times New Roman"/>
                <a:cs typeface="Times New Roman"/>
              </a:rPr>
              <a:t>t</a:t>
            </a:r>
            <a:r>
              <a:rPr sz="3200" dirty="0">
                <a:solidFill>
                  <a:prstClr val="black"/>
                </a:solidFill>
                <a:latin typeface="Times New Roman"/>
                <a:cs typeface="Times New Roman"/>
              </a:rPr>
              <a:t>r</a:t>
            </a:r>
            <a:r>
              <a:rPr sz="3200" spc="4" dirty="0">
                <a:solidFill>
                  <a:prstClr val="black"/>
                </a:solidFill>
                <a:latin typeface="Times New Roman"/>
                <a:cs typeface="Times New Roman"/>
              </a:rPr>
              <a:t>a</a:t>
            </a:r>
            <a:r>
              <a:rPr sz="3200" spc="-4" dirty="0">
                <a:solidFill>
                  <a:prstClr val="black"/>
                </a:solidFill>
                <a:latin typeface="Times New Roman"/>
                <a:cs typeface="Times New Roman"/>
              </a:rPr>
              <a:t>tion</a:t>
            </a:r>
            <a:r>
              <a:rPr sz="3200" dirty="0">
                <a:solidFill>
                  <a:prstClr val="black"/>
                </a:solidFill>
                <a:latin typeface="Times New Roman"/>
                <a:cs typeface="Times New Roman"/>
              </a:rPr>
              <a:t>)</a:t>
            </a:r>
          </a:p>
          <a:p>
            <a:pPr marL="12700" marR="61017" defTabSz="914100">
              <a:lnSpc>
                <a:spcPct val="95825"/>
              </a:lnSpc>
              <a:spcBef>
                <a:spcPts val="916"/>
              </a:spcBef>
            </a:pPr>
            <a:r>
              <a:rPr sz="3200" dirty="0">
                <a:solidFill>
                  <a:prstClr val="black"/>
                </a:solidFill>
                <a:latin typeface="Times New Roman"/>
                <a:cs typeface="Times New Roman"/>
              </a:rPr>
              <a:t>f</a:t>
            </a:r>
            <a:r>
              <a:rPr sz="3200" spc="-4" dirty="0">
                <a:solidFill>
                  <a:prstClr val="black"/>
                </a:solidFill>
                <a:latin typeface="Times New Roman"/>
                <a:cs typeface="Times New Roman"/>
              </a:rPr>
              <a:t>o</a:t>
            </a:r>
            <a:r>
              <a:rPr sz="3200" dirty="0">
                <a:solidFill>
                  <a:prstClr val="black"/>
                </a:solidFill>
                <a:latin typeface="Times New Roman"/>
                <a:cs typeface="Times New Roman"/>
              </a:rPr>
              <a:t>r </a:t>
            </a:r>
            <a:r>
              <a:rPr sz="3200" spc="-14" dirty="0">
                <a:solidFill>
                  <a:srgbClr val="007F00"/>
                </a:solidFill>
                <a:latin typeface="Times New Roman"/>
                <a:cs typeface="Times New Roman"/>
              </a:rPr>
              <a:t>i</a:t>
            </a:r>
            <a:r>
              <a:rPr sz="3200" spc="4" dirty="0">
                <a:solidFill>
                  <a:srgbClr val="007F00"/>
                </a:solidFill>
                <a:latin typeface="Times New Roman"/>
                <a:cs typeface="Times New Roman"/>
              </a:rPr>
              <a:t>n</a:t>
            </a:r>
            <a:r>
              <a:rPr sz="3200" spc="-4" dirty="0">
                <a:solidFill>
                  <a:srgbClr val="007F00"/>
                </a:solidFill>
                <a:latin typeface="Times New Roman"/>
                <a:cs typeface="Times New Roman"/>
              </a:rPr>
              <a:t>co</a:t>
            </a:r>
            <a:r>
              <a:rPr sz="3200" spc="4" dirty="0">
                <a:solidFill>
                  <a:srgbClr val="007F00"/>
                </a:solidFill>
                <a:latin typeface="Times New Roman"/>
                <a:cs typeface="Times New Roman"/>
              </a:rPr>
              <a:t>m</a:t>
            </a:r>
            <a:r>
              <a:rPr sz="3200" spc="-4" dirty="0">
                <a:solidFill>
                  <a:srgbClr val="007F00"/>
                </a:solidFill>
                <a:latin typeface="Times New Roman"/>
                <a:cs typeface="Times New Roman"/>
              </a:rPr>
              <a:t>in</a:t>
            </a:r>
            <a:r>
              <a:rPr sz="3200" dirty="0">
                <a:solidFill>
                  <a:srgbClr val="007F00"/>
                </a:solidFill>
                <a:latin typeface="Times New Roman"/>
                <a:cs typeface="Times New Roman"/>
              </a:rPr>
              <a:t>g </a:t>
            </a:r>
            <a:r>
              <a:rPr sz="3200" spc="4" dirty="0">
                <a:solidFill>
                  <a:srgbClr val="007F00"/>
                </a:solidFill>
                <a:latin typeface="Times New Roman"/>
                <a:cs typeface="Times New Roman"/>
              </a:rPr>
              <a:t>a</a:t>
            </a:r>
            <a:r>
              <a:rPr sz="3200" spc="-4" dirty="0">
                <a:solidFill>
                  <a:srgbClr val="007F00"/>
                </a:solidFill>
                <a:latin typeface="Times New Roman"/>
                <a:cs typeface="Times New Roman"/>
              </a:rPr>
              <a:t>i</a:t>
            </a:r>
            <a:r>
              <a:rPr sz="3200" dirty="0">
                <a:solidFill>
                  <a:srgbClr val="007F00"/>
                </a:solidFill>
                <a:latin typeface="Times New Roman"/>
                <a:cs typeface="Times New Roman"/>
              </a:rPr>
              <a:t>r</a:t>
            </a:r>
            <a:r>
              <a:rPr sz="3200" spc="-19" dirty="0">
                <a:solidFill>
                  <a:srgbClr val="007F00"/>
                </a:solidFill>
                <a:latin typeface="Times New Roman"/>
                <a:cs typeface="Times New Roman"/>
              </a:rPr>
              <a:t> </a:t>
            </a:r>
            <a:r>
              <a:rPr sz="3200" spc="4" dirty="0">
                <a:solidFill>
                  <a:srgbClr val="007F00"/>
                </a:solidFill>
                <a:latin typeface="Times New Roman"/>
                <a:cs typeface="Times New Roman"/>
              </a:rPr>
              <a:t>a</a:t>
            </a:r>
            <a:r>
              <a:rPr sz="3200" spc="-4" dirty="0">
                <a:solidFill>
                  <a:srgbClr val="007F00"/>
                </a:solidFill>
                <a:latin typeface="Times New Roman"/>
                <a:cs typeface="Times New Roman"/>
              </a:rPr>
              <a:t>n</a:t>
            </a:r>
            <a:r>
              <a:rPr sz="3200" dirty="0">
                <a:solidFill>
                  <a:srgbClr val="007F00"/>
                </a:solidFill>
                <a:latin typeface="Times New Roman"/>
                <a:cs typeface="Times New Roman"/>
              </a:rPr>
              <a:t>d</a:t>
            </a:r>
            <a:r>
              <a:rPr sz="3200" spc="9" dirty="0">
                <a:solidFill>
                  <a:srgbClr val="007F00"/>
                </a:solidFill>
                <a:latin typeface="Times New Roman"/>
                <a:cs typeface="Times New Roman"/>
              </a:rPr>
              <a:t> </a:t>
            </a:r>
            <a:r>
              <a:rPr sz="3200" spc="-4" dirty="0">
                <a:solidFill>
                  <a:srgbClr val="007F00"/>
                </a:solidFill>
                <a:latin typeface="Times New Roman"/>
                <a:cs typeface="Times New Roman"/>
              </a:rPr>
              <a:t>ex</a:t>
            </a:r>
            <a:r>
              <a:rPr sz="3200" spc="4" dirty="0">
                <a:solidFill>
                  <a:srgbClr val="007F00"/>
                </a:solidFill>
                <a:latin typeface="Times New Roman"/>
                <a:cs typeface="Times New Roman"/>
              </a:rPr>
              <a:t>h</a:t>
            </a:r>
            <a:r>
              <a:rPr sz="3200" spc="-4" dirty="0">
                <a:solidFill>
                  <a:srgbClr val="007F00"/>
                </a:solidFill>
                <a:latin typeface="Times New Roman"/>
                <a:cs typeface="Times New Roman"/>
              </a:rPr>
              <a:t>a</a:t>
            </a:r>
            <a:r>
              <a:rPr sz="3200" spc="4" dirty="0">
                <a:solidFill>
                  <a:srgbClr val="007F00"/>
                </a:solidFill>
                <a:latin typeface="Times New Roman"/>
                <a:cs typeface="Times New Roman"/>
              </a:rPr>
              <a:t>u</a:t>
            </a:r>
            <a:r>
              <a:rPr sz="3200" dirty="0">
                <a:solidFill>
                  <a:srgbClr val="007F00"/>
                </a:solidFill>
                <a:latin typeface="Times New Roman"/>
                <a:cs typeface="Times New Roman"/>
              </a:rPr>
              <a:t>s</a:t>
            </a:r>
            <a:r>
              <a:rPr sz="3200" spc="-4" dirty="0">
                <a:solidFill>
                  <a:srgbClr val="007F00"/>
                </a:solidFill>
                <a:latin typeface="Times New Roman"/>
                <a:cs typeface="Times New Roman"/>
              </a:rPr>
              <a:t>t</a:t>
            </a:r>
            <a:r>
              <a:rPr sz="3200" dirty="0">
                <a:solidFill>
                  <a:srgbClr val="007F00"/>
                </a:solidFill>
                <a:latin typeface="Times New Roman"/>
                <a:cs typeface="Times New Roman"/>
              </a:rPr>
              <a:t> </a:t>
            </a:r>
            <a:r>
              <a:rPr sz="3200" spc="4" dirty="0">
                <a:solidFill>
                  <a:srgbClr val="007F00"/>
                </a:solidFill>
                <a:latin typeface="Times New Roman"/>
                <a:cs typeface="Times New Roman"/>
              </a:rPr>
              <a:t>a</a:t>
            </a:r>
            <a:r>
              <a:rPr sz="3200" spc="-4" dirty="0">
                <a:solidFill>
                  <a:srgbClr val="007F00"/>
                </a:solidFill>
                <a:latin typeface="Times New Roman"/>
                <a:cs typeface="Times New Roman"/>
              </a:rPr>
              <a:t>i</a:t>
            </a:r>
            <a:r>
              <a:rPr sz="3200" dirty="0">
                <a:solidFill>
                  <a:srgbClr val="007F00"/>
                </a:solidFill>
                <a:latin typeface="Times New Roman"/>
                <a:cs typeface="Times New Roman"/>
              </a:rPr>
              <a:t>r </a:t>
            </a:r>
            <a:r>
              <a:rPr sz="3200" spc="-9" dirty="0">
                <a:solidFill>
                  <a:prstClr val="black"/>
                </a:solidFill>
                <a:latin typeface="Times New Roman"/>
                <a:cs typeface="Times New Roman"/>
              </a:rPr>
              <a:t>(</a:t>
            </a:r>
            <a:r>
              <a:rPr sz="3200" spc="4" dirty="0">
                <a:solidFill>
                  <a:prstClr val="black"/>
                </a:solidFill>
                <a:latin typeface="Times New Roman"/>
                <a:cs typeface="Times New Roman"/>
              </a:rPr>
              <a:t>hea</a:t>
            </a:r>
            <a:r>
              <a:rPr sz="3200" dirty="0">
                <a:solidFill>
                  <a:prstClr val="black"/>
                </a:solidFill>
                <a:latin typeface="Times New Roman"/>
                <a:cs typeface="Times New Roman"/>
              </a:rPr>
              <a:t>t</a:t>
            </a:r>
          </a:p>
        </p:txBody>
      </p:sp>
      <p:sp>
        <p:nvSpPr>
          <p:cNvPr id="9" name="object 9"/>
          <p:cNvSpPr txBox="1"/>
          <p:nvPr/>
        </p:nvSpPr>
        <p:spPr>
          <a:xfrm>
            <a:off x="511558" y="2781037"/>
            <a:ext cx="228837" cy="432307"/>
          </a:xfrm>
          <a:prstGeom prst="rect">
            <a:avLst/>
          </a:prstGeom>
        </p:spPr>
        <p:txBody>
          <a:bodyPr wrap="square" lIns="0" tIns="0" rIns="0" bIns="0" rtlCol="0">
            <a:noAutofit/>
          </a:bodyPr>
          <a:lstStyle/>
          <a:p>
            <a:pPr marL="12700" defTabSz="914100">
              <a:lnSpc>
                <a:spcPts val="3370"/>
              </a:lnSpc>
              <a:spcBef>
                <a:spcPts val="168"/>
              </a:spcBef>
            </a:pPr>
            <a:r>
              <a:rPr sz="3200" dirty="0">
                <a:solidFill>
                  <a:prstClr val="black"/>
                </a:solidFill>
                <a:latin typeface="Times New Roman"/>
                <a:cs typeface="Times New Roman"/>
              </a:rPr>
              <a:t>•</a:t>
            </a:r>
            <a:endParaRPr sz="3200">
              <a:solidFill>
                <a:prstClr val="black"/>
              </a:solidFill>
              <a:latin typeface="Times New Roman"/>
              <a:cs typeface="Times New Roman"/>
            </a:endParaRPr>
          </a:p>
        </p:txBody>
      </p:sp>
      <p:sp>
        <p:nvSpPr>
          <p:cNvPr id="8" name="object 8"/>
          <p:cNvSpPr txBox="1"/>
          <p:nvPr/>
        </p:nvSpPr>
        <p:spPr>
          <a:xfrm>
            <a:off x="854474" y="3268717"/>
            <a:ext cx="4636949" cy="432307"/>
          </a:xfrm>
          <a:prstGeom prst="rect">
            <a:avLst/>
          </a:prstGeom>
        </p:spPr>
        <p:txBody>
          <a:bodyPr wrap="square" lIns="0" tIns="0" rIns="0" bIns="0" rtlCol="0">
            <a:noAutofit/>
          </a:bodyPr>
          <a:lstStyle/>
          <a:p>
            <a:pPr marL="12700" defTabSz="914100">
              <a:lnSpc>
                <a:spcPts val="3370"/>
              </a:lnSpc>
              <a:spcBef>
                <a:spcPts val="168"/>
              </a:spcBef>
            </a:pPr>
            <a:r>
              <a:rPr sz="3200" dirty="0">
                <a:solidFill>
                  <a:prstClr val="black"/>
                </a:solidFill>
                <a:latin typeface="Times New Roman"/>
                <a:cs typeface="Times New Roman"/>
              </a:rPr>
              <a:t>s</a:t>
            </a:r>
            <a:r>
              <a:rPr sz="3200" spc="-4" dirty="0">
                <a:solidFill>
                  <a:prstClr val="black"/>
                </a:solidFill>
                <a:latin typeface="Times New Roman"/>
                <a:cs typeface="Times New Roman"/>
              </a:rPr>
              <a:t>t</a:t>
            </a:r>
            <a:r>
              <a:rPr sz="3200" spc="4" dirty="0">
                <a:solidFill>
                  <a:prstClr val="black"/>
                </a:solidFill>
                <a:latin typeface="Times New Roman"/>
                <a:cs typeface="Times New Roman"/>
              </a:rPr>
              <a:t>e</a:t>
            </a:r>
            <a:r>
              <a:rPr sz="3200" dirty="0">
                <a:solidFill>
                  <a:prstClr val="black"/>
                </a:solidFill>
                <a:latin typeface="Times New Roman"/>
                <a:cs typeface="Times New Roman"/>
              </a:rPr>
              <a:t>r</a:t>
            </a:r>
            <a:r>
              <a:rPr sz="3200" spc="-4" dirty="0">
                <a:solidFill>
                  <a:prstClr val="black"/>
                </a:solidFill>
                <a:latin typeface="Times New Roman"/>
                <a:cs typeface="Times New Roman"/>
              </a:rPr>
              <a:t>ili</a:t>
            </a:r>
            <a:r>
              <a:rPr sz="3200" spc="4" dirty="0">
                <a:solidFill>
                  <a:prstClr val="black"/>
                </a:solidFill>
                <a:latin typeface="Times New Roman"/>
                <a:cs typeface="Times New Roman"/>
              </a:rPr>
              <a:t>za</a:t>
            </a:r>
            <a:r>
              <a:rPr sz="3200" spc="-4" dirty="0">
                <a:solidFill>
                  <a:prstClr val="black"/>
                </a:solidFill>
                <a:latin typeface="Times New Roman"/>
                <a:cs typeface="Times New Roman"/>
              </a:rPr>
              <a:t>t</a:t>
            </a:r>
            <a:r>
              <a:rPr sz="3200" spc="-14" dirty="0">
                <a:solidFill>
                  <a:prstClr val="black"/>
                </a:solidFill>
                <a:latin typeface="Times New Roman"/>
                <a:cs typeface="Times New Roman"/>
              </a:rPr>
              <a:t>i</a:t>
            </a:r>
            <a:r>
              <a:rPr sz="3200" spc="4" dirty="0">
                <a:solidFill>
                  <a:prstClr val="black"/>
                </a:solidFill>
                <a:latin typeface="Times New Roman"/>
                <a:cs typeface="Times New Roman"/>
              </a:rPr>
              <a:t>o</a:t>
            </a:r>
            <a:r>
              <a:rPr sz="3200" dirty="0">
                <a:solidFill>
                  <a:prstClr val="black"/>
                </a:solidFill>
                <a:latin typeface="Times New Roman"/>
                <a:cs typeface="Times New Roman"/>
              </a:rPr>
              <a:t>n </a:t>
            </a:r>
            <a:r>
              <a:rPr sz="3200" spc="-4" dirty="0">
                <a:solidFill>
                  <a:prstClr val="black"/>
                </a:solidFill>
                <a:latin typeface="Times New Roman"/>
                <a:cs typeface="Times New Roman"/>
              </a:rPr>
              <a:t>i</a:t>
            </a:r>
            <a:r>
              <a:rPr sz="3200" dirty="0">
                <a:solidFill>
                  <a:prstClr val="black"/>
                </a:solidFill>
                <a:latin typeface="Times New Roman"/>
                <a:cs typeface="Times New Roman"/>
              </a:rPr>
              <a:t>s </a:t>
            </a:r>
            <a:r>
              <a:rPr sz="3200" spc="4" dirty="0">
                <a:solidFill>
                  <a:prstClr val="black"/>
                </a:solidFill>
                <a:latin typeface="Times New Roman"/>
                <a:cs typeface="Times New Roman"/>
              </a:rPr>
              <a:t>no</a:t>
            </a:r>
            <a:r>
              <a:rPr sz="3200" dirty="0">
                <a:solidFill>
                  <a:prstClr val="black"/>
                </a:solidFill>
                <a:latin typeface="Times New Roman"/>
                <a:cs typeface="Times New Roman"/>
              </a:rPr>
              <a:t>t</a:t>
            </a:r>
            <a:r>
              <a:rPr sz="3200" spc="-25" dirty="0">
                <a:solidFill>
                  <a:prstClr val="black"/>
                </a:solidFill>
                <a:latin typeface="Times New Roman"/>
                <a:cs typeface="Times New Roman"/>
              </a:rPr>
              <a:t> </a:t>
            </a:r>
            <a:r>
              <a:rPr sz="3200" spc="4" dirty="0">
                <a:solidFill>
                  <a:prstClr val="black"/>
                </a:solidFill>
                <a:latin typeface="Times New Roman"/>
                <a:cs typeface="Times New Roman"/>
              </a:rPr>
              <a:t>p</a:t>
            </a:r>
            <a:r>
              <a:rPr sz="3200" dirty="0">
                <a:solidFill>
                  <a:prstClr val="black"/>
                </a:solidFill>
                <a:latin typeface="Times New Roman"/>
                <a:cs typeface="Times New Roman"/>
              </a:rPr>
              <a:t>r</a:t>
            </a:r>
            <a:r>
              <a:rPr sz="3200" spc="-4" dirty="0">
                <a:solidFill>
                  <a:prstClr val="black"/>
                </a:solidFill>
                <a:latin typeface="Times New Roman"/>
                <a:cs typeface="Times New Roman"/>
              </a:rPr>
              <a:t>a</a:t>
            </a:r>
            <a:r>
              <a:rPr sz="3200" spc="4" dirty="0">
                <a:solidFill>
                  <a:prstClr val="black"/>
                </a:solidFill>
                <a:latin typeface="Times New Roman"/>
                <a:cs typeface="Times New Roman"/>
              </a:rPr>
              <a:t>c</a:t>
            </a:r>
            <a:r>
              <a:rPr sz="3200" spc="-4" dirty="0">
                <a:solidFill>
                  <a:prstClr val="black"/>
                </a:solidFill>
                <a:latin typeface="Times New Roman"/>
                <a:cs typeface="Times New Roman"/>
              </a:rPr>
              <a:t>ti</a:t>
            </a:r>
            <a:r>
              <a:rPr sz="3200" spc="4" dirty="0">
                <a:solidFill>
                  <a:prstClr val="black"/>
                </a:solidFill>
                <a:latin typeface="Times New Roman"/>
                <a:cs typeface="Times New Roman"/>
              </a:rPr>
              <a:t>ca</a:t>
            </a:r>
            <a:r>
              <a:rPr sz="3200" spc="-14" dirty="0">
                <a:solidFill>
                  <a:prstClr val="black"/>
                </a:solidFill>
                <a:latin typeface="Times New Roman"/>
                <a:cs typeface="Times New Roman"/>
              </a:rPr>
              <a:t>l</a:t>
            </a:r>
            <a:r>
              <a:rPr sz="3200" dirty="0">
                <a:solidFill>
                  <a:prstClr val="black"/>
                </a:solidFill>
                <a:latin typeface="Times New Roman"/>
                <a:cs typeface="Times New Roman"/>
              </a:rPr>
              <a:t>)</a:t>
            </a:r>
            <a:endParaRPr sz="3200">
              <a:solidFill>
                <a:prstClr val="black"/>
              </a:solidFill>
              <a:latin typeface="Times New Roman"/>
              <a:cs typeface="Times New Roman"/>
            </a:endParaRPr>
          </a:p>
        </p:txBody>
      </p:sp>
      <p:sp>
        <p:nvSpPr>
          <p:cNvPr id="7" name="object 7"/>
          <p:cNvSpPr txBox="1"/>
          <p:nvPr/>
        </p:nvSpPr>
        <p:spPr>
          <a:xfrm>
            <a:off x="5505723" y="3268717"/>
            <a:ext cx="1937385" cy="432307"/>
          </a:xfrm>
          <a:prstGeom prst="rect">
            <a:avLst/>
          </a:prstGeom>
        </p:spPr>
        <p:txBody>
          <a:bodyPr wrap="square" lIns="0" tIns="0" rIns="0" bIns="0" rtlCol="0">
            <a:noAutofit/>
          </a:bodyPr>
          <a:lstStyle/>
          <a:p>
            <a:pPr marL="12700" defTabSz="914100">
              <a:lnSpc>
                <a:spcPts val="3370"/>
              </a:lnSpc>
              <a:spcBef>
                <a:spcPts val="168"/>
              </a:spcBef>
            </a:pPr>
            <a:r>
              <a:rPr sz="3200" spc="-9" dirty="0">
                <a:solidFill>
                  <a:prstClr val="black"/>
                </a:solidFill>
                <a:latin typeface="Times New Roman"/>
                <a:cs typeface="Times New Roman"/>
              </a:rPr>
              <a:t>(</a:t>
            </a:r>
            <a:r>
              <a:rPr sz="3200" spc="4" dirty="0">
                <a:solidFill>
                  <a:prstClr val="black"/>
                </a:solidFill>
                <a:latin typeface="Times New Roman"/>
                <a:cs typeface="Times New Roman"/>
              </a:rPr>
              <a:t>me</a:t>
            </a:r>
            <a:r>
              <a:rPr sz="3200" spc="-9" dirty="0">
                <a:solidFill>
                  <a:prstClr val="black"/>
                </a:solidFill>
                <a:latin typeface="Times New Roman"/>
                <a:cs typeface="Times New Roman"/>
              </a:rPr>
              <a:t>m</a:t>
            </a:r>
            <a:r>
              <a:rPr sz="3200" spc="-4" dirty="0">
                <a:solidFill>
                  <a:prstClr val="black"/>
                </a:solidFill>
                <a:latin typeface="Times New Roman"/>
                <a:cs typeface="Times New Roman"/>
              </a:rPr>
              <a:t>b</a:t>
            </a:r>
            <a:r>
              <a:rPr sz="3200" spc="-9" dirty="0">
                <a:solidFill>
                  <a:prstClr val="black"/>
                </a:solidFill>
                <a:latin typeface="Times New Roman"/>
                <a:cs typeface="Times New Roman"/>
              </a:rPr>
              <a:t>r</a:t>
            </a:r>
            <a:r>
              <a:rPr sz="3200" spc="4" dirty="0">
                <a:solidFill>
                  <a:prstClr val="black"/>
                </a:solidFill>
                <a:latin typeface="Times New Roman"/>
                <a:cs typeface="Times New Roman"/>
              </a:rPr>
              <a:t>an</a:t>
            </a:r>
            <a:r>
              <a:rPr sz="3200" dirty="0">
                <a:solidFill>
                  <a:prstClr val="black"/>
                </a:solidFill>
                <a:latin typeface="Times New Roman"/>
                <a:cs typeface="Times New Roman"/>
              </a:rPr>
              <a:t>e</a:t>
            </a:r>
            <a:endParaRPr sz="3200">
              <a:solidFill>
                <a:prstClr val="black"/>
              </a:solidFill>
              <a:latin typeface="Times New Roman"/>
              <a:cs typeface="Times New Roman"/>
            </a:endParaRPr>
          </a:p>
        </p:txBody>
      </p:sp>
      <p:sp>
        <p:nvSpPr>
          <p:cNvPr id="6" name="object 6"/>
          <p:cNvSpPr txBox="1"/>
          <p:nvPr/>
        </p:nvSpPr>
        <p:spPr>
          <a:xfrm>
            <a:off x="854459" y="3756397"/>
            <a:ext cx="1507542" cy="432307"/>
          </a:xfrm>
          <a:prstGeom prst="rect">
            <a:avLst/>
          </a:prstGeom>
        </p:spPr>
        <p:txBody>
          <a:bodyPr wrap="square" lIns="0" tIns="0" rIns="0" bIns="0" rtlCol="0">
            <a:noAutofit/>
          </a:bodyPr>
          <a:lstStyle/>
          <a:p>
            <a:pPr marL="12700" defTabSz="914100">
              <a:lnSpc>
                <a:spcPts val="3370"/>
              </a:lnSpc>
              <a:spcBef>
                <a:spcPts val="168"/>
              </a:spcBef>
            </a:pPr>
            <a:r>
              <a:rPr sz="3200" dirty="0">
                <a:solidFill>
                  <a:prstClr val="black"/>
                </a:solidFill>
                <a:latin typeface="Times New Roman"/>
                <a:cs typeface="Times New Roman"/>
              </a:rPr>
              <a:t>f</a:t>
            </a:r>
            <a:r>
              <a:rPr sz="3200" spc="-4" dirty="0">
                <a:solidFill>
                  <a:prstClr val="black"/>
                </a:solidFill>
                <a:latin typeface="Times New Roman"/>
                <a:cs typeface="Times New Roman"/>
              </a:rPr>
              <a:t>ilt</a:t>
            </a:r>
            <a:r>
              <a:rPr sz="3200" dirty="0">
                <a:solidFill>
                  <a:prstClr val="black"/>
                </a:solidFill>
                <a:latin typeface="Times New Roman"/>
                <a:cs typeface="Times New Roman"/>
              </a:rPr>
              <a:t>r</a:t>
            </a:r>
            <a:r>
              <a:rPr sz="3200" spc="4" dirty="0">
                <a:solidFill>
                  <a:prstClr val="black"/>
                </a:solidFill>
                <a:latin typeface="Times New Roman"/>
                <a:cs typeface="Times New Roman"/>
              </a:rPr>
              <a:t>a</a:t>
            </a:r>
            <a:r>
              <a:rPr sz="3200" spc="-4" dirty="0">
                <a:solidFill>
                  <a:prstClr val="black"/>
                </a:solidFill>
                <a:latin typeface="Times New Roman"/>
                <a:cs typeface="Times New Roman"/>
              </a:rPr>
              <a:t>t</a:t>
            </a:r>
            <a:r>
              <a:rPr sz="3200" spc="-14" dirty="0">
                <a:solidFill>
                  <a:prstClr val="black"/>
                </a:solidFill>
                <a:latin typeface="Times New Roman"/>
                <a:cs typeface="Times New Roman"/>
              </a:rPr>
              <a:t>i</a:t>
            </a:r>
            <a:r>
              <a:rPr sz="3200" spc="-4" dirty="0">
                <a:solidFill>
                  <a:prstClr val="black"/>
                </a:solidFill>
                <a:latin typeface="Times New Roman"/>
                <a:cs typeface="Times New Roman"/>
              </a:rPr>
              <a:t>o</a:t>
            </a:r>
            <a:r>
              <a:rPr sz="3200" dirty="0">
                <a:solidFill>
                  <a:prstClr val="black"/>
                </a:solidFill>
                <a:latin typeface="Times New Roman"/>
                <a:cs typeface="Times New Roman"/>
              </a:rPr>
              <a:t>n</a:t>
            </a:r>
            <a:endParaRPr sz="3200">
              <a:solidFill>
                <a:prstClr val="black"/>
              </a:solidFill>
              <a:latin typeface="Times New Roman"/>
              <a:cs typeface="Times New Roman"/>
            </a:endParaRPr>
          </a:p>
        </p:txBody>
      </p:sp>
      <p:sp>
        <p:nvSpPr>
          <p:cNvPr id="5" name="object 5"/>
          <p:cNvSpPr txBox="1"/>
          <p:nvPr/>
        </p:nvSpPr>
        <p:spPr>
          <a:xfrm>
            <a:off x="2376942" y="3756397"/>
            <a:ext cx="426136" cy="432307"/>
          </a:xfrm>
          <a:prstGeom prst="rect">
            <a:avLst/>
          </a:prstGeom>
        </p:spPr>
        <p:txBody>
          <a:bodyPr wrap="square" lIns="0" tIns="0" rIns="0" bIns="0" rtlCol="0">
            <a:noAutofit/>
          </a:bodyPr>
          <a:lstStyle/>
          <a:p>
            <a:pPr marL="12700" defTabSz="914100">
              <a:lnSpc>
                <a:spcPts val="3370"/>
              </a:lnSpc>
              <a:spcBef>
                <a:spcPts val="168"/>
              </a:spcBef>
            </a:pPr>
            <a:r>
              <a:rPr sz="3200" spc="4" dirty="0">
                <a:solidFill>
                  <a:prstClr val="black"/>
                </a:solidFill>
                <a:latin typeface="Times New Roman"/>
                <a:cs typeface="Times New Roman"/>
              </a:rPr>
              <a:t>o</a:t>
            </a:r>
            <a:r>
              <a:rPr sz="3200" dirty="0">
                <a:solidFill>
                  <a:prstClr val="black"/>
                </a:solidFill>
                <a:latin typeface="Times New Roman"/>
                <a:cs typeface="Times New Roman"/>
              </a:rPr>
              <a:t>r</a:t>
            </a:r>
            <a:endParaRPr sz="3200">
              <a:solidFill>
                <a:prstClr val="black"/>
              </a:solidFill>
              <a:latin typeface="Times New Roman"/>
              <a:cs typeface="Times New Roman"/>
            </a:endParaRPr>
          </a:p>
        </p:txBody>
      </p:sp>
      <p:sp>
        <p:nvSpPr>
          <p:cNvPr id="4" name="object 4"/>
          <p:cNvSpPr txBox="1"/>
          <p:nvPr/>
        </p:nvSpPr>
        <p:spPr>
          <a:xfrm>
            <a:off x="2817371" y="3756397"/>
            <a:ext cx="989383" cy="432307"/>
          </a:xfrm>
          <a:prstGeom prst="rect">
            <a:avLst/>
          </a:prstGeom>
        </p:spPr>
        <p:txBody>
          <a:bodyPr wrap="square" lIns="0" tIns="0" rIns="0" bIns="0" rtlCol="0">
            <a:noAutofit/>
          </a:bodyPr>
          <a:lstStyle/>
          <a:p>
            <a:pPr marL="12700" defTabSz="914100">
              <a:lnSpc>
                <a:spcPts val="3370"/>
              </a:lnSpc>
              <a:spcBef>
                <a:spcPts val="168"/>
              </a:spcBef>
            </a:pPr>
            <a:r>
              <a:rPr sz="3200" spc="4" dirty="0">
                <a:solidFill>
                  <a:prstClr val="black"/>
                </a:solidFill>
                <a:latin typeface="Times New Roman"/>
                <a:cs typeface="Times New Roman"/>
              </a:rPr>
              <a:t>d</a:t>
            </a:r>
            <a:r>
              <a:rPr sz="3200" spc="-4" dirty="0">
                <a:solidFill>
                  <a:prstClr val="black"/>
                </a:solidFill>
                <a:latin typeface="Times New Roman"/>
                <a:cs typeface="Times New Roman"/>
              </a:rPr>
              <a:t>e</a:t>
            </a:r>
            <a:r>
              <a:rPr sz="3200" spc="4" dirty="0">
                <a:solidFill>
                  <a:prstClr val="black"/>
                </a:solidFill>
                <a:latin typeface="Times New Roman"/>
                <a:cs typeface="Times New Roman"/>
              </a:rPr>
              <a:t>p</a:t>
            </a:r>
            <a:r>
              <a:rPr sz="3200" spc="-14" dirty="0">
                <a:solidFill>
                  <a:prstClr val="black"/>
                </a:solidFill>
                <a:latin typeface="Times New Roman"/>
                <a:cs typeface="Times New Roman"/>
              </a:rPr>
              <a:t>t</a:t>
            </a:r>
            <a:r>
              <a:rPr sz="3200" dirty="0">
                <a:solidFill>
                  <a:prstClr val="black"/>
                </a:solidFill>
                <a:latin typeface="Times New Roman"/>
                <a:cs typeface="Times New Roman"/>
              </a:rPr>
              <a:t>h</a:t>
            </a:r>
            <a:endParaRPr sz="3200">
              <a:solidFill>
                <a:prstClr val="black"/>
              </a:solidFill>
              <a:latin typeface="Times New Roman"/>
              <a:cs typeface="Times New Roman"/>
            </a:endParaRPr>
          </a:p>
        </p:txBody>
      </p:sp>
      <p:sp>
        <p:nvSpPr>
          <p:cNvPr id="3" name="object 3"/>
          <p:cNvSpPr txBox="1"/>
          <p:nvPr/>
        </p:nvSpPr>
        <p:spPr>
          <a:xfrm>
            <a:off x="3821689" y="3756397"/>
            <a:ext cx="1169848" cy="432307"/>
          </a:xfrm>
          <a:prstGeom prst="rect">
            <a:avLst/>
          </a:prstGeom>
        </p:spPr>
        <p:txBody>
          <a:bodyPr wrap="square" lIns="0" tIns="0" rIns="0" bIns="0" rtlCol="0">
            <a:noAutofit/>
          </a:bodyPr>
          <a:lstStyle/>
          <a:p>
            <a:pPr marL="12700" defTabSz="914100">
              <a:lnSpc>
                <a:spcPts val="3370"/>
              </a:lnSpc>
              <a:spcBef>
                <a:spcPts val="168"/>
              </a:spcBef>
            </a:pPr>
            <a:r>
              <a:rPr sz="3200" dirty="0">
                <a:solidFill>
                  <a:prstClr val="black"/>
                </a:solidFill>
                <a:latin typeface="Times New Roman"/>
                <a:cs typeface="Times New Roman"/>
              </a:rPr>
              <a:t>f</a:t>
            </a:r>
            <a:r>
              <a:rPr sz="3200" spc="-4" dirty="0">
                <a:solidFill>
                  <a:prstClr val="black"/>
                </a:solidFill>
                <a:latin typeface="Times New Roman"/>
                <a:cs typeface="Times New Roman"/>
              </a:rPr>
              <a:t>ilt</a:t>
            </a:r>
            <a:r>
              <a:rPr sz="3200" spc="4" dirty="0">
                <a:solidFill>
                  <a:prstClr val="black"/>
                </a:solidFill>
                <a:latin typeface="Times New Roman"/>
                <a:cs typeface="Times New Roman"/>
              </a:rPr>
              <a:t>e</a:t>
            </a:r>
            <a:r>
              <a:rPr sz="3200" dirty="0">
                <a:solidFill>
                  <a:prstClr val="black"/>
                </a:solidFill>
                <a:latin typeface="Times New Roman"/>
                <a:cs typeface="Times New Roman"/>
              </a:rPr>
              <a:t>r</a:t>
            </a:r>
            <a:r>
              <a:rPr sz="3200" spc="-9" dirty="0">
                <a:solidFill>
                  <a:prstClr val="black"/>
                </a:solidFill>
                <a:latin typeface="Times New Roman"/>
                <a:cs typeface="Times New Roman"/>
              </a:rPr>
              <a:t>s</a:t>
            </a:r>
            <a:r>
              <a:rPr sz="3200" dirty="0">
                <a:solidFill>
                  <a:prstClr val="black"/>
                </a:solidFill>
                <a:latin typeface="Times New Roman"/>
                <a:cs typeface="Times New Roman"/>
              </a:rPr>
              <a:t>)</a:t>
            </a:r>
            <a:endParaRPr sz="3200">
              <a:solidFill>
                <a:prstClr val="black"/>
              </a:solidFill>
              <a:latin typeface="Times New Roman"/>
              <a:cs typeface="Times New Roman"/>
            </a:endParaRPr>
          </a:p>
        </p:txBody>
      </p:sp>
      <p:sp>
        <p:nvSpPr>
          <p:cNvPr id="2" name="object 2"/>
          <p:cNvSpPr txBox="1"/>
          <p:nvPr/>
        </p:nvSpPr>
        <p:spPr>
          <a:xfrm>
            <a:off x="7921255" y="5941356"/>
            <a:ext cx="231203" cy="203707"/>
          </a:xfrm>
          <a:prstGeom prst="rect">
            <a:avLst/>
          </a:prstGeom>
        </p:spPr>
        <p:txBody>
          <a:bodyPr wrap="square" lIns="0" tIns="0" rIns="0" bIns="0" rtlCol="0">
            <a:noAutofit/>
          </a:bodyPr>
          <a:lstStyle/>
          <a:p>
            <a:pPr marL="12700" defTabSz="914100">
              <a:lnSpc>
                <a:spcPts val="1535"/>
              </a:lnSpc>
              <a:spcBef>
                <a:spcPts val="76"/>
              </a:spcBef>
            </a:pPr>
            <a:r>
              <a:rPr sz="1400" spc="4" dirty="0">
                <a:solidFill>
                  <a:prstClr val="black"/>
                </a:solidFill>
                <a:latin typeface="Times New Roman"/>
                <a:cs typeface="Times New Roman"/>
              </a:rPr>
              <a:t>7</a:t>
            </a:r>
            <a:r>
              <a:rPr sz="1400" dirty="0">
                <a:solidFill>
                  <a:prstClr val="black"/>
                </a:solidFill>
                <a:latin typeface="Times New Roman"/>
                <a:cs typeface="Times New Roman"/>
              </a:rPr>
              <a:t>9</a:t>
            </a:r>
            <a:endParaRPr sz="1400">
              <a:solidFill>
                <a:prstClr val="black"/>
              </a:solidFill>
              <a:latin typeface="Times New Roman"/>
              <a:cs typeface="Times New Roman"/>
            </a:endParaRPr>
          </a:p>
        </p:txBody>
      </p:sp>
    </p:spTree>
    <p:extLst>
      <p:ext uri="{BB962C8B-B14F-4D97-AF65-F5344CB8AC3E}">
        <p14:creationId xmlns:p14="http://schemas.microsoft.com/office/powerpoint/2010/main" val="1037883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31800" y="171454"/>
            <a:ext cx="7772400" cy="433079"/>
          </a:xfrm>
        </p:spPr>
        <p:txBody>
          <a:bodyPr rtlCol="0">
            <a:normAutofit fontScale="90000"/>
          </a:bodyPr>
          <a:lstStyle/>
          <a:p>
            <a:pPr eaLnBrk="1" fontAlgn="auto" hangingPunct="1">
              <a:spcAft>
                <a:spcPts val="0"/>
              </a:spcAft>
              <a:defRPr/>
            </a:pPr>
            <a:r>
              <a:rPr lang="en-US" sz="3700" b="1" dirty="0">
                <a:latin typeface="Times New Roman" panose="02020603050405020304" pitchFamily="18" charset="0"/>
                <a:cs typeface="Times New Roman" panose="02020603050405020304" pitchFamily="18" charset="0"/>
              </a:rPr>
              <a:t>Introduction: Where is it being used?</a:t>
            </a:r>
          </a:p>
        </p:txBody>
      </p:sp>
      <p:sp>
        <p:nvSpPr>
          <p:cNvPr id="20483" name="Rectangle 3"/>
          <p:cNvSpPr>
            <a:spLocks noGrp="1" noChangeArrowheads="1"/>
          </p:cNvSpPr>
          <p:nvPr>
            <p:ph idx="1"/>
          </p:nvPr>
        </p:nvSpPr>
        <p:spPr>
          <a:xfrm>
            <a:off x="431800" y="954193"/>
            <a:ext cx="7772400" cy="4975437"/>
          </a:xfrm>
        </p:spPr>
        <p:txBody>
          <a:bodyPr/>
          <a:lstStyle/>
          <a:p>
            <a:pPr eaLnBrk="1" hangingPunct="1">
              <a:lnSpc>
                <a:spcPct val="80000"/>
              </a:lnSpc>
            </a:pPr>
            <a:r>
              <a:rPr lang="en-US" altLang="en-US" sz="1800" dirty="0"/>
              <a:t> </a:t>
            </a:r>
            <a:r>
              <a:rPr lang="en-US" altLang="en-US" sz="2200" dirty="0"/>
              <a:t>Food &amp; dairy industries</a:t>
            </a:r>
          </a:p>
          <a:p>
            <a:pPr eaLnBrk="1" hangingPunct="1">
              <a:lnSpc>
                <a:spcPct val="80000"/>
              </a:lnSpc>
            </a:pPr>
            <a:r>
              <a:rPr lang="en-US" altLang="en-US" sz="2200" dirty="0"/>
              <a:t> Pharmaceutical industries</a:t>
            </a:r>
          </a:p>
          <a:p>
            <a:pPr eaLnBrk="1" hangingPunct="1">
              <a:lnSpc>
                <a:spcPct val="80000"/>
              </a:lnSpc>
            </a:pPr>
            <a:r>
              <a:rPr lang="en-US" altLang="en-US" sz="2200" dirty="0"/>
              <a:t> Research laboratories and etc.</a:t>
            </a:r>
          </a:p>
          <a:p>
            <a:pPr eaLnBrk="1" hangingPunct="1">
              <a:lnSpc>
                <a:spcPct val="80000"/>
              </a:lnSpc>
              <a:buFont typeface="Wingdings" pitchFamily="2" charset="2"/>
              <a:buNone/>
            </a:pPr>
            <a:endParaRPr lang="en-US" altLang="en-US" sz="2200" dirty="0"/>
          </a:p>
          <a:p>
            <a:pPr eaLnBrk="1" hangingPunct="1">
              <a:lnSpc>
                <a:spcPct val="80000"/>
              </a:lnSpc>
            </a:pPr>
            <a:r>
              <a:rPr lang="en-US" altLang="en-US" sz="2200" dirty="0"/>
              <a:t>Autoclave → huge stainless steel vessel → steam → 105 </a:t>
            </a:r>
            <a:r>
              <a:rPr lang="en-US" altLang="en-US" sz="2200" dirty="0" err="1"/>
              <a:t>kPa</a:t>
            </a:r>
            <a:r>
              <a:rPr lang="en-US" altLang="en-US" sz="2200" dirty="0"/>
              <a:t> (15 psig) for 20-30 mins</a:t>
            </a:r>
          </a:p>
          <a:p>
            <a:pPr eaLnBrk="1" hangingPunct="1">
              <a:lnSpc>
                <a:spcPct val="80000"/>
              </a:lnSpc>
              <a:buFont typeface="Wingdings" pitchFamily="2" charset="2"/>
              <a:buNone/>
            </a:pPr>
            <a:endParaRPr lang="en-US" altLang="en-US" sz="2200" dirty="0"/>
          </a:p>
          <a:p>
            <a:pPr eaLnBrk="1" hangingPunct="1">
              <a:lnSpc>
                <a:spcPct val="80000"/>
              </a:lnSpc>
            </a:pPr>
            <a:r>
              <a:rPr lang="en-US" altLang="en-US" sz="2200" dirty="0"/>
              <a:t>High temp &amp; long duration → will kill microorganism / spores of fungus / bacteria</a:t>
            </a:r>
          </a:p>
          <a:p>
            <a:pPr eaLnBrk="1" hangingPunct="1">
              <a:lnSpc>
                <a:spcPct val="80000"/>
              </a:lnSpc>
              <a:buFont typeface="Wingdings" pitchFamily="2" charset="2"/>
              <a:buNone/>
            </a:pPr>
            <a:endParaRPr lang="en-US" altLang="en-US" sz="2200" dirty="0"/>
          </a:p>
          <a:p>
            <a:pPr eaLnBrk="1" hangingPunct="1">
              <a:lnSpc>
                <a:spcPct val="80000"/>
              </a:lnSpc>
            </a:pPr>
            <a:r>
              <a:rPr lang="en-US" altLang="en-US" sz="2200" dirty="0"/>
              <a:t>Overheating → negative impact / media components destroyed / media pH ↓ / affected culture growth → acid pH sensitive to heating → carbohydrates will caramelize → difficult to solidify</a:t>
            </a:r>
          </a:p>
        </p:txBody>
      </p:sp>
    </p:spTree>
    <p:extLst>
      <p:ext uri="{BB962C8B-B14F-4D97-AF65-F5344CB8AC3E}">
        <p14:creationId xmlns:p14="http://schemas.microsoft.com/office/powerpoint/2010/main" val="982879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 14"/>
          <p:cNvSpPr txBox="1"/>
          <p:nvPr/>
        </p:nvSpPr>
        <p:spPr>
          <a:xfrm>
            <a:off x="2195575" y="555271"/>
            <a:ext cx="4329164" cy="584707"/>
          </a:xfrm>
          <a:prstGeom prst="rect">
            <a:avLst/>
          </a:prstGeom>
        </p:spPr>
        <p:txBody>
          <a:bodyPr wrap="square" lIns="0" tIns="0" rIns="0" bIns="0" rtlCol="0">
            <a:noAutofit/>
          </a:bodyPr>
          <a:lstStyle/>
          <a:p>
            <a:pPr marL="12697">
              <a:lnSpc>
                <a:spcPts val="4594"/>
              </a:lnSpc>
              <a:spcBef>
                <a:spcPts val="229"/>
              </a:spcBef>
            </a:pPr>
            <a:r>
              <a:rPr sz="3600" b="1" dirty="0">
                <a:latin typeface="Times New Roman"/>
                <a:cs typeface="Times New Roman"/>
              </a:rPr>
              <a:t>I</a:t>
            </a:r>
            <a:r>
              <a:rPr lang="en-US" sz="3600" b="1" dirty="0">
                <a:latin typeface="Times New Roman"/>
                <a:cs typeface="Times New Roman"/>
              </a:rPr>
              <a:t>ntroduction</a:t>
            </a:r>
            <a:endParaRPr sz="3600" b="1" dirty="0">
              <a:latin typeface="Times New Roman"/>
              <a:cs typeface="Times New Roman"/>
            </a:endParaRPr>
          </a:p>
        </p:txBody>
      </p:sp>
      <p:sp>
        <p:nvSpPr>
          <p:cNvPr id="13" name="object 13"/>
          <p:cNvSpPr txBox="1"/>
          <p:nvPr/>
        </p:nvSpPr>
        <p:spPr>
          <a:xfrm>
            <a:off x="511606" y="1694329"/>
            <a:ext cx="177787" cy="330199"/>
          </a:xfrm>
          <a:prstGeom prst="rect">
            <a:avLst/>
          </a:prstGeom>
        </p:spPr>
        <p:txBody>
          <a:bodyPr wrap="square" lIns="0" tIns="0" rIns="0" bIns="0" rtlCol="0">
            <a:noAutofit/>
          </a:bodyPr>
          <a:lstStyle/>
          <a:p>
            <a:pPr marL="12697">
              <a:lnSpc>
                <a:spcPts val="2550"/>
              </a:lnSpc>
              <a:spcBef>
                <a:spcPts val="127"/>
              </a:spcBef>
            </a:pPr>
            <a:r>
              <a:rPr sz="2400" dirty="0">
                <a:latin typeface="Times New Roman"/>
                <a:cs typeface="Times New Roman"/>
              </a:rPr>
              <a:t>•</a:t>
            </a:r>
          </a:p>
        </p:txBody>
      </p:sp>
      <p:sp>
        <p:nvSpPr>
          <p:cNvPr id="12" name="object 12"/>
          <p:cNvSpPr txBox="1"/>
          <p:nvPr/>
        </p:nvSpPr>
        <p:spPr>
          <a:xfrm>
            <a:off x="854457" y="1694329"/>
            <a:ext cx="4059408" cy="330199"/>
          </a:xfrm>
          <a:prstGeom prst="rect">
            <a:avLst/>
          </a:prstGeom>
        </p:spPr>
        <p:txBody>
          <a:bodyPr wrap="square" lIns="0" tIns="0" rIns="0" bIns="0" rtlCol="0">
            <a:noAutofit/>
          </a:bodyPr>
          <a:lstStyle/>
          <a:p>
            <a:pPr marL="12697">
              <a:lnSpc>
                <a:spcPts val="2550"/>
              </a:lnSpc>
              <a:spcBef>
                <a:spcPts val="127"/>
              </a:spcBef>
            </a:pPr>
            <a:r>
              <a:rPr sz="2400" b="1" dirty="0">
                <a:latin typeface="Times New Roman"/>
                <a:cs typeface="Times New Roman"/>
              </a:rPr>
              <a:t>P</a:t>
            </a:r>
            <a:r>
              <a:rPr sz="2400" b="1" spc="4" dirty="0">
                <a:latin typeface="Times New Roman"/>
                <a:cs typeface="Times New Roman"/>
              </a:rPr>
              <a:t>r</a:t>
            </a:r>
            <a:r>
              <a:rPr sz="2400" b="1" dirty="0">
                <a:latin typeface="Times New Roman"/>
                <a:cs typeface="Times New Roman"/>
              </a:rPr>
              <a:t>obab</a:t>
            </a:r>
            <a:r>
              <a:rPr sz="2400" b="1" spc="4" dirty="0">
                <a:latin typeface="Times New Roman"/>
                <a:cs typeface="Times New Roman"/>
              </a:rPr>
              <a:t>i</a:t>
            </a:r>
            <a:r>
              <a:rPr sz="2400" b="1" spc="-4" dirty="0">
                <a:latin typeface="Times New Roman"/>
                <a:cs typeface="Times New Roman"/>
              </a:rPr>
              <a:t>l</a:t>
            </a:r>
            <a:r>
              <a:rPr sz="2400" b="1" spc="4" dirty="0">
                <a:latin typeface="Times New Roman"/>
                <a:cs typeface="Times New Roman"/>
              </a:rPr>
              <a:t>it</a:t>
            </a:r>
            <a:r>
              <a:rPr sz="2400" b="1" dirty="0">
                <a:latin typeface="Times New Roman"/>
                <a:cs typeface="Times New Roman"/>
              </a:rPr>
              <a:t>y</a:t>
            </a:r>
            <a:r>
              <a:rPr sz="2400" b="1" spc="-80" dirty="0">
                <a:latin typeface="Times New Roman"/>
                <a:cs typeface="Times New Roman"/>
              </a:rPr>
              <a:t> </a:t>
            </a:r>
            <a:r>
              <a:rPr sz="2400" b="1" dirty="0">
                <a:latin typeface="Times New Roman"/>
                <a:cs typeface="Times New Roman"/>
              </a:rPr>
              <a:t>of</a:t>
            </a:r>
            <a:r>
              <a:rPr sz="2400" b="1" spc="-19" dirty="0">
                <a:latin typeface="Times New Roman"/>
                <a:cs typeface="Times New Roman"/>
              </a:rPr>
              <a:t> </a:t>
            </a:r>
            <a:r>
              <a:rPr sz="2400" b="1" spc="4" dirty="0">
                <a:latin typeface="Times New Roman"/>
                <a:cs typeface="Times New Roman"/>
              </a:rPr>
              <a:t>c</a:t>
            </a:r>
            <a:r>
              <a:rPr sz="2400" b="1" dirty="0">
                <a:latin typeface="Times New Roman"/>
                <a:cs typeface="Times New Roman"/>
              </a:rPr>
              <a:t>on</a:t>
            </a:r>
            <a:r>
              <a:rPr sz="2400" b="1" spc="4" dirty="0">
                <a:latin typeface="Times New Roman"/>
                <a:cs typeface="Times New Roman"/>
              </a:rPr>
              <a:t>t</a:t>
            </a:r>
            <a:r>
              <a:rPr sz="2400" b="1" dirty="0">
                <a:latin typeface="Times New Roman"/>
                <a:cs typeface="Times New Roman"/>
              </a:rPr>
              <a:t>a</a:t>
            </a:r>
            <a:r>
              <a:rPr sz="2400" b="1" spc="-4" dirty="0">
                <a:latin typeface="Times New Roman"/>
                <a:cs typeface="Times New Roman"/>
              </a:rPr>
              <a:t>m</a:t>
            </a:r>
            <a:r>
              <a:rPr sz="2400" b="1" spc="4" dirty="0">
                <a:latin typeface="Times New Roman"/>
                <a:cs typeface="Times New Roman"/>
              </a:rPr>
              <a:t>i</a:t>
            </a:r>
            <a:r>
              <a:rPr sz="2400" b="1" dirty="0">
                <a:latin typeface="Times New Roman"/>
                <a:cs typeface="Times New Roman"/>
              </a:rPr>
              <a:t>na</a:t>
            </a:r>
            <a:r>
              <a:rPr sz="2400" b="1" spc="4" dirty="0">
                <a:latin typeface="Times New Roman"/>
                <a:cs typeface="Times New Roman"/>
              </a:rPr>
              <a:t>ti</a:t>
            </a:r>
            <a:r>
              <a:rPr sz="2400" b="1" dirty="0">
                <a:latin typeface="Times New Roman"/>
                <a:cs typeface="Times New Roman"/>
              </a:rPr>
              <a:t>on</a:t>
            </a:r>
            <a:r>
              <a:rPr sz="2400" b="1" spc="-123" dirty="0">
                <a:latin typeface="Times New Roman"/>
                <a:cs typeface="Times New Roman"/>
              </a:rPr>
              <a:t> </a:t>
            </a:r>
            <a:r>
              <a:rPr sz="2400" b="1" dirty="0">
                <a:latin typeface="Times New Roman"/>
                <a:cs typeface="Times New Roman"/>
              </a:rPr>
              <a:t>?</a:t>
            </a:r>
            <a:endParaRPr sz="2400" dirty="0">
              <a:latin typeface="Times New Roman"/>
              <a:cs typeface="Times New Roman"/>
            </a:endParaRPr>
          </a:p>
        </p:txBody>
      </p:sp>
      <p:sp>
        <p:nvSpPr>
          <p:cNvPr id="11" name="object 11"/>
          <p:cNvSpPr txBox="1"/>
          <p:nvPr/>
        </p:nvSpPr>
        <p:spPr>
          <a:xfrm>
            <a:off x="968761" y="2131717"/>
            <a:ext cx="223502" cy="330199"/>
          </a:xfrm>
          <a:prstGeom prst="rect">
            <a:avLst/>
          </a:prstGeom>
        </p:spPr>
        <p:txBody>
          <a:bodyPr wrap="square" lIns="0" tIns="0" rIns="0" bIns="0" rtlCol="0">
            <a:noAutofit/>
          </a:bodyPr>
          <a:lstStyle/>
          <a:p>
            <a:pPr marL="12697">
              <a:lnSpc>
                <a:spcPts val="2550"/>
              </a:lnSpc>
              <a:spcBef>
                <a:spcPts val="127"/>
              </a:spcBef>
            </a:pPr>
            <a:r>
              <a:rPr sz="2400" dirty="0">
                <a:solidFill>
                  <a:srgbClr val="F51852"/>
                </a:solidFill>
                <a:latin typeface="Times New Roman"/>
                <a:cs typeface="Times New Roman"/>
              </a:rPr>
              <a:t>–</a:t>
            </a:r>
            <a:endParaRPr sz="2400" dirty="0">
              <a:latin typeface="Times New Roman"/>
              <a:cs typeface="Times New Roman"/>
            </a:endParaRPr>
          </a:p>
        </p:txBody>
      </p:sp>
      <p:sp>
        <p:nvSpPr>
          <p:cNvPr id="10" name="object 10"/>
          <p:cNvSpPr txBox="1"/>
          <p:nvPr/>
        </p:nvSpPr>
        <p:spPr>
          <a:xfrm>
            <a:off x="1255263" y="2131669"/>
            <a:ext cx="5983866" cy="1499107"/>
          </a:xfrm>
          <a:prstGeom prst="rect">
            <a:avLst/>
          </a:prstGeom>
        </p:spPr>
        <p:txBody>
          <a:bodyPr wrap="square" lIns="0" tIns="0" rIns="0" bIns="0" rtlCol="0">
            <a:noAutofit/>
          </a:bodyPr>
          <a:lstStyle/>
          <a:p>
            <a:pPr marL="12700" marR="39851">
              <a:lnSpc>
                <a:spcPts val="2550"/>
              </a:lnSpc>
              <a:spcBef>
                <a:spcPts val="127"/>
              </a:spcBef>
            </a:pPr>
            <a:r>
              <a:rPr sz="2400" dirty="0">
                <a:solidFill>
                  <a:srgbClr val="F51852"/>
                </a:solidFill>
                <a:latin typeface="Times New Roman"/>
                <a:cs typeface="Times New Roman"/>
              </a:rPr>
              <a:t>S</a:t>
            </a:r>
            <a:r>
              <a:rPr sz="2400" spc="9" dirty="0">
                <a:solidFill>
                  <a:srgbClr val="F51852"/>
                </a:solidFill>
                <a:latin typeface="Times New Roman"/>
                <a:cs typeface="Times New Roman"/>
              </a:rPr>
              <a:t>o</a:t>
            </a:r>
            <a:r>
              <a:rPr sz="2400" spc="-19" dirty="0">
                <a:solidFill>
                  <a:srgbClr val="F51852"/>
                </a:solidFill>
                <a:latin typeface="Times New Roman"/>
                <a:cs typeface="Times New Roman"/>
              </a:rPr>
              <a:t>m</a:t>
            </a:r>
            <a:r>
              <a:rPr sz="2400" dirty="0">
                <a:solidFill>
                  <a:srgbClr val="F51852"/>
                </a:solidFill>
                <a:latin typeface="Times New Roman"/>
                <a:cs typeface="Times New Roman"/>
              </a:rPr>
              <a:t>e</a:t>
            </a:r>
            <a:r>
              <a:rPr sz="2400" spc="-25" dirty="0">
                <a:solidFill>
                  <a:srgbClr val="F51852"/>
                </a:solidFill>
                <a:latin typeface="Times New Roman"/>
                <a:cs typeface="Times New Roman"/>
              </a:rPr>
              <a:t> </a:t>
            </a:r>
            <a:r>
              <a:rPr sz="2400" spc="-4" dirty="0">
                <a:solidFill>
                  <a:srgbClr val="F51852"/>
                </a:solidFill>
                <a:latin typeface="Times New Roman"/>
                <a:cs typeface="Times New Roman"/>
              </a:rPr>
              <a:t>f</a:t>
            </a:r>
            <a:r>
              <a:rPr sz="2400" spc="4" dirty="0">
                <a:solidFill>
                  <a:srgbClr val="F51852"/>
                </a:solidFill>
                <a:latin typeface="Times New Roman"/>
                <a:cs typeface="Times New Roman"/>
              </a:rPr>
              <a:t>er</a:t>
            </a:r>
            <a:r>
              <a:rPr sz="2400" spc="-19" dirty="0">
                <a:solidFill>
                  <a:srgbClr val="F51852"/>
                </a:solidFill>
                <a:latin typeface="Times New Roman"/>
                <a:cs typeface="Times New Roman"/>
              </a:rPr>
              <a:t>m</a:t>
            </a:r>
            <a:r>
              <a:rPr sz="2400" spc="14" dirty="0">
                <a:solidFill>
                  <a:srgbClr val="F51852"/>
                </a:solidFill>
                <a:latin typeface="Times New Roman"/>
                <a:cs typeface="Times New Roman"/>
              </a:rPr>
              <a:t>e</a:t>
            </a:r>
            <a:r>
              <a:rPr sz="2400" dirty="0">
                <a:solidFill>
                  <a:srgbClr val="F51852"/>
                </a:solidFill>
                <a:latin typeface="Times New Roman"/>
                <a:cs typeface="Times New Roman"/>
              </a:rPr>
              <a:t>n</a:t>
            </a:r>
            <a:r>
              <a:rPr sz="2400" spc="4" dirty="0">
                <a:solidFill>
                  <a:srgbClr val="F51852"/>
                </a:solidFill>
                <a:latin typeface="Times New Roman"/>
                <a:cs typeface="Times New Roman"/>
              </a:rPr>
              <a:t>t</a:t>
            </a:r>
            <a:r>
              <a:rPr sz="2400" spc="-9" dirty="0">
                <a:solidFill>
                  <a:srgbClr val="F51852"/>
                </a:solidFill>
                <a:latin typeface="Times New Roman"/>
                <a:cs typeface="Times New Roman"/>
              </a:rPr>
              <a:t>a</a:t>
            </a:r>
            <a:r>
              <a:rPr sz="2400" spc="-4" dirty="0">
                <a:solidFill>
                  <a:srgbClr val="F51852"/>
                </a:solidFill>
                <a:latin typeface="Times New Roman"/>
                <a:cs typeface="Times New Roman"/>
              </a:rPr>
              <a:t>t</a:t>
            </a:r>
            <a:r>
              <a:rPr sz="2400" spc="4" dirty="0">
                <a:solidFill>
                  <a:srgbClr val="F51852"/>
                </a:solidFill>
                <a:latin typeface="Times New Roman"/>
                <a:cs typeface="Times New Roman"/>
              </a:rPr>
              <a:t>i</a:t>
            </a:r>
            <a:r>
              <a:rPr sz="2400" dirty="0">
                <a:solidFill>
                  <a:srgbClr val="F51852"/>
                </a:solidFill>
                <a:latin typeface="Times New Roman"/>
                <a:cs typeface="Times New Roman"/>
              </a:rPr>
              <a:t>ons</a:t>
            </a:r>
            <a:r>
              <a:rPr sz="2400" spc="-61" dirty="0">
                <a:solidFill>
                  <a:srgbClr val="F51852"/>
                </a:solidFill>
                <a:latin typeface="Times New Roman"/>
                <a:cs typeface="Times New Roman"/>
              </a:rPr>
              <a:t> </a:t>
            </a:r>
            <a:r>
              <a:rPr sz="2400" spc="-9" dirty="0">
                <a:solidFill>
                  <a:srgbClr val="F51852"/>
                </a:solidFill>
                <a:latin typeface="Times New Roman"/>
                <a:cs typeface="Times New Roman"/>
              </a:rPr>
              <a:t>a</a:t>
            </a:r>
            <a:r>
              <a:rPr sz="2400" spc="4" dirty="0">
                <a:solidFill>
                  <a:srgbClr val="F51852"/>
                </a:solidFill>
                <a:latin typeface="Times New Roman"/>
                <a:cs typeface="Times New Roman"/>
              </a:rPr>
              <a:t>r</a:t>
            </a:r>
            <a:r>
              <a:rPr sz="2400" dirty="0">
                <a:solidFill>
                  <a:srgbClr val="F51852"/>
                </a:solidFill>
                <a:latin typeface="Times New Roman"/>
                <a:cs typeface="Times New Roman"/>
              </a:rPr>
              <a:t>e</a:t>
            </a:r>
            <a:r>
              <a:rPr sz="2400" spc="-17" dirty="0">
                <a:solidFill>
                  <a:srgbClr val="F51852"/>
                </a:solidFill>
                <a:latin typeface="Times New Roman"/>
                <a:cs typeface="Times New Roman"/>
              </a:rPr>
              <a:t> </a:t>
            </a:r>
            <a:r>
              <a:rPr sz="2400" spc="4" dirty="0">
                <a:solidFill>
                  <a:srgbClr val="F51852"/>
                </a:solidFill>
                <a:latin typeface="Times New Roman"/>
                <a:cs typeface="Times New Roman"/>
              </a:rPr>
              <a:t>‘</a:t>
            </a:r>
            <a:r>
              <a:rPr sz="2400" dirty="0">
                <a:solidFill>
                  <a:srgbClr val="F51852"/>
                </a:solidFill>
                <a:latin typeface="Times New Roman"/>
                <a:cs typeface="Times New Roman"/>
              </a:rPr>
              <a:t>p</a:t>
            </a:r>
            <a:r>
              <a:rPr sz="2400" spc="4" dirty="0">
                <a:solidFill>
                  <a:srgbClr val="F51852"/>
                </a:solidFill>
                <a:latin typeface="Times New Roman"/>
                <a:cs typeface="Times New Roman"/>
              </a:rPr>
              <a:t>r</a:t>
            </a:r>
            <a:r>
              <a:rPr sz="2400" dirty="0">
                <a:solidFill>
                  <a:srgbClr val="F51852"/>
                </a:solidFill>
                <a:latin typeface="Times New Roman"/>
                <a:cs typeface="Times New Roman"/>
              </a:rPr>
              <a:t>o</a:t>
            </a:r>
            <a:r>
              <a:rPr sz="2400" spc="-4" dirty="0">
                <a:solidFill>
                  <a:srgbClr val="F51852"/>
                </a:solidFill>
                <a:latin typeface="Times New Roman"/>
                <a:cs typeface="Times New Roman"/>
              </a:rPr>
              <a:t>t</a:t>
            </a:r>
            <a:r>
              <a:rPr sz="2400" spc="4" dirty="0">
                <a:solidFill>
                  <a:srgbClr val="F51852"/>
                </a:solidFill>
                <a:latin typeface="Times New Roman"/>
                <a:cs typeface="Times New Roman"/>
              </a:rPr>
              <a:t>e</a:t>
            </a:r>
            <a:r>
              <a:rPr sz="2400" spc="-9" dirty="0">
                <a:solidFill>
                  <a:srgbClr val="F51852"/>
                </a:solidFill>
                <a:latin typeface="Times New Roman"/>
                <a:cs typeface="Times New Roman"/>
              </a:rPr>
              <a:t>c</a:t>
            </a:r>
            <a:r>
              <a:rPr sz="2400" spc="-4" dirty="0">
                <a:solidFill>
                  <a:srgbClr val="F51852"/>
                </a:solidFill>
                <a:latin typeface="Times New Roman"/>
                <a:cs typeface="Times New Roman"/>
              </a:rPr>
              <a:t>t</a:t>
            </a:r>
            <a:r>
              <a:rPr sz="2400" spc="4" dirty="0">
                <a:solidFill>
                  <a:srgbClr val="F51852"/>
                </a:solidFill>
                <a:latin typeface="Times New Roman"/>
                <a:cs typeface="Times New Roman"/>
              </a:rPr>
              <a:t>e</a:t>
            </a:r>
            <a:r>
              <a:rPr sz="2400" dirty="0">
                <a:solidFill>
                  <a:srgbClr val="F51852"/>
                </a:solidFill>
                <a:latin typeface="Times New Roman"/>
                <a:cs typeface="Times New Roman"/>
              </a:rPr>
              <a:t>d’</a:t>
            </a:r>
            <a:r>
              <a:rPr sz="2400" spc="-59" dirty="0">
                <a:solidFill>
                  <a:srgbClr val="F51852"/>
                </a:solidFill>
                <a:latin typeface="Times New Roman"/>
                <a:cs typeface="Times New Roman"/>
              </a:rPr>
              <a:t> </a:t>
            </a:r>
            <a:r>
              <a:rPr sz="2400" spc="-9" dirty="0">
                <a:latin typeface="Times New Roman"/>
                <a:cs typeface="Times New Roman"/>
              </a:rPr>
              <a:t>a</a:t>
            </a:r>
            <a:r>
              <a:rPr sz="2400" dirty="0">
                <a:latin typeface="Times New Roman"/>
                <a:cs typeface="Times New Roman"/>
              </a:rPr>
              <a:t>g</a:t>
            </a:r>
            <a:r>
              <a:rPr sz="2400" spc="4" dirty="0">
                <a:latin typeface="Times New Roman"/>
                <a:cs typeface="Times New Roman"/>
              </a:rPr>
              <a:t>ai</a:t>
            </a:r>
            <a:r>
              <a:rPr sz="2400" dirty="0">
                <a:latin typeface="Times New Roman"/>
                <a:cs typeface="Times New Roman"/>
              </a:rPr>
              <a:t>n</a:t>
            </a:r>
            <a:r>
              <a:rPr sz="2400" spc="-9" dirty="0">
                <a:latin typeface="Times New Roman"/>
                <a:cs typeface="Times New Roman"/>
              </a:rPr>
              <a:t>s</a:t>
            </a:r>
            <a:r>
              <a:rPr sz="2400" dirty="0">
                <a:latin typeface="Times New Roman"/>
                <a:cs typeface="Times New Roman"/>
              </a:rPr>
              <a:t>t</a:t>
            </a:r>
          </a:p>
          <a:p>
            <a:pPr marL="12697" marR="39851">
              <a:lnSpc>
                <a:spcPct val="95825"/>
              </a:lnSpc>
            </a:pPr>
            <a:r>
              <a:rPr sz="2400" spc="4" dirty="0">
                <a:latin typeface="Times New Roman"/>
                <a:cs typeface="Times New Roman"/>
              </a:rPr>
              <a:t>c</a:t>
            </a:r>
            <a:r>
              <a:rPr sz="2400" dirty="0">
                <a:latin typeface="Times New Roman"/>
                <a:cs typeface="Times New Roman"/>
              </a:rPr>
              <a:t>on</a:t>
            </a:r>
            <a:r>
              <a:rPr sz="2400" spc="-4" dirty="0">
                <a:latin typeface="Times New Roman"/>
                <a:cs typeface="Times New Roman"/>
              </a:rPr>
              <a:t>t</a:t>
            </a:r>
            <a:r>
              <a:rPr sz="2400" spc="4" dirty="0">
                <a:latin typeface="Times New Roman"/>
                <a:cs typeface="Times New Roman"/>
              </a:rPr>
              <a:t>a</a:t>
            </a:r>
            <a:r>
              <a:rPr sz="2400" spc="-19" dirty="0">
                <a:latin typeface="Times New Roman"/>
                <a:cs typeface="Times New Roman"/>
              </a:rPr>
              <a:t>m</a:t>
            </a:r>
            <a:r>
              <a:rPr sz="2400" spc="4" dirty="0">
                <a:latin typeface="Times New Roman"/>
                <a:cs typeface="Times New Roman"/>
              </a:rPr>
              <a:t>i</a:t>
            </a:r>
            <a:r>
              <a:rPr sz="2400" dirty="0">
                <a:latin typeface="Times New Roman"/>
                <a:cs typeface="Times New Roman"/>
              </a:rPr>
              <a:t>n</a:t>
            </a:r>
            <a:r>
              <a:rPr sz="2400" spc="-9" dirty="0">
                <a:latin typeface="Times New Roman"/>
                <a:cs typeface="Times New Roman"/>
              </a:rPr>
              <a:t>a</a:t>
            </a:r>
            <a:r>
              <a:rPr sz="2400" spc="4" dirty="0">
                <a:latin typeface="Times New Roman"/>
                <a:cs typeface="Times New Roman"/>
              </a:rPr>
              <a:t>t</a:t>
            </a:r>
            <a:r>
              <a:rPr sz="2400" spc="-4" dirty="0">
                <a:latin typeface="Times New Roman"/>
                <a:cs typeface="Times New Roman"/>
              </a:rPr>
              <a:t>i</a:t>
            </a:r>
            <a:r>
              <a:rPr sz="2400" dirty="0">
                <a:latin typeface="Times New Roman"/>
                <a:cs typeface="Times New Roman"/>
              </a:rPr>
              <a:t>on</a:t>
            </a:r>
          </a:p>
          <a:p>
            <a:pPr marL="411437" indent="-228294">
              <a:lnSpc>
                <a:spcPct val="100041"/>
              </a:lnSpc>
              <a:spcBef>
                <a:spcPts val="684"/>
              </a:spcBef>
            </a:pPr>
            <a:r>
              <a:rPr sz="2400" dirty="0">
                <a:latin typeface="Times New Roman"/>
                <a:cs typeface="Times New Roman"/>
              </a:rPr>
              <a:t>•</a:t>
            </a:r>
            <a:r>
              <a:rPr sz="2400" spc="351" dirty="0">
                <a:latin typeface="Times New Roman"/>
                <a:cs typeface="Times New Roman"/>
              </a:rPr>
              <a:t> </a:t>
            </a:r>
            <a:r>
              <a:rPr sz="2400" spc="4" dirty="0">
                <a:latin typeface="Times New Roman"/>
                <a:cs typeface="Times New Roman"/>
              </a:rPr>
              <a:t>Me</a:t>
            </a:r>
            <a:r>
              <a:rPr sz="2400" dirty="0">
                <a:latin typeface="Times New Roman"/>
                <a:cs typeface="Times New Roman"/>
              </a:rPr>
              <a:t>d</a:t>
            </a:r>
            <a:r>
              <a:rPr sz="2400" spc="4" dirty="0">
                <a:latin typeface="Times New Roman"/>
                <a:cs typeface="Times New Roman"/>
              </a:rPr>
              <a:t>i</a:t>
            </a:r>
            <a:r>
              <a:rPr sz="2400" dirty="0">
                <a:latin typeface="Times New Roman"/>
                <a:cs typeface="Times New Roman"/>
              </a:rPr>
              <a:t>um</a:t>
            </a:r>
            <a:r>
              <a:rPr sz="2400" spc="-65" dirty="0">
                <a:latin typeface="Times New Roman"/>
                <a:cs typeface="Times New Roman"/>
              </a:rPr>
              <a:t> </a:t>
            </a:r>
            <a:r>
              <a:rPr sz="2400" dirty="0">
                <a:latin typeface="Times New Roman"/>
                <a:cs typeface="Times New Roman"/>
              </a:rPr>
              <a:t>u</a:t>
            </a:r>
            <a:r>
              <a:rPr sz="2400" spc="-4" dirty="0">
                <a:latin typeface="Times New Roman"/>
                <a:cs typeface="Times New Roman"/>
              </a:rPr>
              <a:t>t</a:t>
            </a:r>
            <a:r>
              <a:rPr sz="2400" spc="4" dirty="0">
                <a:latin typeface="Times New Roman"/>
                <a:cs typeface="Times New Roman"/>
              </a:rPr>
              <a:t>i</a:t>
            </a:r>
            <a:r>
              <a:rPr sz="2400" spc="-4" dirty="0">
                <a:latin typeface="Times New Roman"/>
                <a:cs typeface="Times New Roman"/>
              </a:rPr>
              <a:t>l</a:t>
            </a:r>
            <a:r>
              <a:rPr sz="2400" spc="4" dirty="0">
                <a:latin typeface="Times New Roman"/>
                <a:cs typeface="Times New Roman"/>
              </a:rPr>
              <a:t>i</a:t>
            </a:r>
            <a:r>
              <a:rPr sz="2400" spc="-9" dirty="0">
                <a:latin typeface="Times New Roman"/>
                <a:cs typeface="Times New Roman"/>
              </a:rPr>
              <a:t>z</a:t>
            </a:r>
            <a:r>
              <a:rPr sz="2400" spc="4" dirty="0">
                <a:latin typeface="Times New Roman"/>
                <a:cs typeface="Times New Roman"/>
              </a:rPr>
              <a:t>e</a:t>
            </a:r>
            <a:r>
              <a:rPr sz="2400" dirty="0">
                <a:latin typeface="Times New Roman"/>
                <a:cs typeface="Times New Roman"/>
              </a:rPr>
              <a:t>d</a:t>
            </a:r>
            <a:r>
              <a:rPr sz="2400" spc="-23" dirty="0">
                <a:latin typeface="Times New Roman"/>
                <a:cs typeface="Times New Roman"/>
              </a:rPr>
              <a:t> </a:t>
            </a:r>
            <a:r>
              <a:rPr sz="2400" dirty="0">
                <a:latin typeface="Times New Roman"/>
                <a:cs typeface="Times New Roman"/>
              </a:rPr>
              <a:t>by</a:t>
            </a:r>
            <a:r>
              <a:rPr sz="2400" spc="-23" dirty="0">
                <a:latin typeface="Times New Roman"/>
                <a:cs typeface="Times New Roman"/>
              </a:rPr>
              <a:t> </a:t>
            </a:r>
            <a:r>
              <a:rPr sz="2400" dirty="0">
                <a:latin typeface="Times New Roman"/>
                <a:cs typeface="Times New Roman"/>
              </a:rPr>
              <a:t>a</a:t>
            </a:r>
            <a:r>
              <a:rPr sz="2400" spc="-9" dirty="0">
                <a:latin typeface="Times New Roman"/>
                <a:cs typeface="Times New Roman"/>
              </a:rPr>
              <a:t> </a:t>
            </a:r>
            <a:r>
              <a:rPr sz="2400" spc="-4" dirty="0">
                <a:latin typeface="Times New Roman"/>
                <a:cs typeface="Times New Roman"/>
              </a:rPr>
              <a:t>li</a:t>
            </a:r>
            <a:r>
              <a:rPr sz="2400" spc="-19" dirty="0">
                <a:latin typeface="Times New Roman"/>
                <a:cs typeface="Times New Roman"/>
              </a:rPr>
              <a:t>m</a:t>
            </a:r>
            <a:r>
              <a:rPr sz="2400" spc="4" dirty="0">
                <a:latin typeface="Times New Roman"/>
                <a:cs typeface="Times New Roman"/>
              </a:rPr>
              <a:t>ite</a:t>
            </a:r>
            <a:r>
              <a:rPr sz="2400" dirty="0">
                <a:latin typeface="Times New Roman"/>
                <a:cs typeface="Times New Roman"/>
              </a:rPr>
              <a:t>d</a:t>
            </a:r>
            <a:r>
              <a:rPr sz="2400" spc="-11" dirty="0">
                <a:latin typeface="Times New Roman"/>
                <a:cs typeface="Times New Roman"/>
              </a:rPr>
              <a:t> </a:t>
            </a:r>
            <a:r>
              <a:rPr sz="2400" spc="-4" dirty="0">
                <a:latin typeface="Times New Roman"/>
                <a:cs typeface="Times New Roman"/>
              </a:rPr>
              <a:t>r</a:t>
            </a:r>
            <a:r>
              <a:rPr sz="2400" spc="4" dirty="0">
                <a:latin typeface="Times New Roman"/>
                <a:cs typeface="Times New Roman"/>
              </a:rPr>
              <a:t>a</a:t>
            </a:r>
            <a:r>
              <a:rPr sz="2400" dirty="0">
                <a:latin typeface="Times New Roman"/>
                <a:cs typeface="Times New Roman"/>
              </a:rPr>
              <a:t>nge</a:t>
            </a:r>
            <a:r>
              <a:rPr sz="2400" spc="-41" dirty="0">
                <a:latin typeface="Times New Roman"/>
                <a:cs typeface="Times New Roman"/>
              </a:rPr>
              <a:t> </a:t>
            </a:r>
            <a:r>
              <a:rPr sz="2400" dirty="0">
                <a:latin typeface="Times New Roman"/>
                <a:cs typeface="Times New Roman"/>
              </a:rPr>
              <a:t>of</a:t>
            </a:r>
            <a:r>
              <a:rPr sz="2400" spc="-19" dirty="0">
                <a:latin typeface="Times New Roman"/>
                <a:cs typeface="Times New Roman"/>
              </a:rPr>
              <a:t> m</a:t>
            </a:r>
            <a:r>
              <a:rPr sz="2400" spc="4" dirty="0">
                <a:latin typeface="Times New Roman"/>
                <a:cs typeface="Times New Roman"/>
              </a:rPr>
              <a:t>icr</a:t>
            </a:r>
            <a:r>
              <a:rPr sz="2400" dirty="0">
                <a:latin typeface="Times New Roman"/>
                <a:cs typeface="Times New Roman"/>
              </a:rPr>
              <a:t>o- o</a:t>
            </a:r>
            <a:r>
              <a:rPr sz="2400" spc="4" dirty="0">
                <a:latin typeface="Times New Roman"/>
                <a:cs typeface="Times New Roman"/>
              </a:rPr>
              <a:t>r</a:t>
            </a:r>
            <a:r>
              <a:rPr sz="2400" dirty="0">
                <a:latin typeface="Times New Roman"/>
                <a:cs typeface="Times New Roman"/>
              </a:rPr>
              <a:t>g</a:t>
            </a:r>
            <a:r>
              <a:rPr sz="2400" spc="4" dirty="0">
                <a:latin typeface="Times New Roman"/>
                <a:cs typeface="Times New Roman"/>
              </a:rPr>
              <a:t>a</a:t>
            </a:r>
            <a:r>
              <a:rPr sz="2400" spc="-9" dirty="0">
                <a:latin typeface="Times New Roman"/>
                <a:cs typeface="Times New Roman"/>
              </a:rPr>
              <a:t>n</a:t>
            </a:r>
            <a:r>
              <a:rPr sz="2400" spc="4" dirty="0">
                <a:latin typeface="Times New Roman"/>
                <a:cs typeface="Times New Roman"/>
              </a:rPr>
              <a:t>is</a:t>
            </a:r>
            <a:r>
              <a:rPr sz="2400" spc="-19" dirty="0">
                <a:latin typeface="Times New Roman"/>
                <a:cs typeface="Times New Roman"/>
              </a:rPr>
              <a:t>m</a:t>
            </a:r>
            <a:r>
              <a:rPr sz="2400" dirty="0">
                <a:latin typeface="Times New Roman"/>
                <a:cs typeface="Times New Roman"/>
              </a:rPr>
              <a:t>s</a:t>
            </a:r>
          </a:p>
        </p:txBody>
      </p:sp>
      <p:sp>
        <p:nvSpPr>
          <p:cNvPr id="9" name="object 9"/>
          <p:cNvSpPr txBox="1"/>
          <p:nvPr/>
        </p:nvSpPr>
        <p:spPr>
          <a:xfrm>
            <a:off x="1425950" y="3737961"/>
            <a:ext cx="2907871" cy="1134871"/>
          </a:xfrm>
          <a:prstGeom prst="rect">
            <a:avLst/>
          </a:prstGeom>
        </p:spPr>
        <p:txBody>
          <a:bodyPr wrap="square" lIns="0" tIns="0" rIns="0" bIns="0" rtlCol="0">
            <a:noAutofit/>
          </a:bodyPr>
          <a:lstStyle/>
          <a:p>
            <a:pPr marL="12697" marR="9746">
              <a:lnSpc>
                <a:spcPts val="2550"/>
              </a:lnSpc>
              <a:spcBef>
                <a:spcPts val="127"/>
              </a:spcBef>
            </a:pPr>
            <a:r>
              <a:rPr sz="2400" dirty="0">
                <a:latin typeface="Times New Roman"/>
                <a:cs typeface="Times New Roman"/>
              </a:rPr>
              <a:t>•</a:t>
            </a:r>
            <a:r>
              <a:rPr sz="2400" spc="351" dirty="0">
                <a:latin typeface="Times New Roman"/>
                <a:cs typeface="Times New Roman"/>
              </a:rPr>
              <a:t> </a:t>
            </a:r>
            <a:r>
              <a:rPr sz="2400" spc="-4" dirty="0">
                <a:latin typeface="Times New Roman"/>
                <a:cs typeface="Times New Roman"/>
              </a:rPr>
              <a:t>G</a:t>
            </a:r>
            <a:r>
              <a:rPr sz="2400" spc="4" dirty="0">
                <a:latin typeface="Times New Roman"/>
                <a:cs typeface="Times New Roman"/>
              </a:rPr>
              <a:t>r</a:t>
            </a:r>
            <a:r>
              <a:rPr sz="2400" dirty="0">
                <a:latin typeface="Times New Roman"/>
                <a:cs typeface="Times New Roman"/>
              </a:rPr>
              <a:t>o</a:t>
            </a:r>
            <a:r>
              <a:rPr sz="2400" spc="-4" dirty="0">
                <a:latin typeface="Times New Roman"/>
                <a:cs typeface="Times New Roman"/>
              </a:rPr>
              <a:t>w</a:t>
            </a:r>
            <a:r>
              <a:rPr sz="2400" spc="4" dirty="0">
                <a:latin typeface="Times New Roman"/>
                <a:cs typeface="Times New Roman"/>
              </a:rPr>
              <a:t>t</a:t>
            </a:r>
            <a:r>
              <a:rPr sz="2400" dirty="0">
                <a:latin typeface="Times New Roman"/>
                <a:cs typeface="Times New Roman"/>
              </a:rPr>
              <a:t>h</a:t>
            </a:r>
            <a:r>
              <a:rPr sz="2400" spc="-56" dirty="0">
                <a:latin typeface="Times New Roman"/>
                <a:cs typeface="Times New Roman"/>
              </a:rPr>
              <a:t> </a:t>
            </a:r>
            <a:r>
              <a:rPr sz="2400" spc="-19" dirty="0">
                <a:latin typeface="Times New Roman"/>
                <a:cs typeface="Times New Roman"/>
              </a:rPr>
              <a:t>m</a:t>
            </a:r>
            <a:r>
              <a:rPr sz="2400" spc="4" dirty="0">
                <a:latin typeface="Times New Roman"/>
                <a:cs typeface="Times New Roman"/>
              </a:rPr>
              <a:t>a</a:t>
            </a:r>
            <a:r>
              <a:rPr sz="2400" dirty="0">
                <a:latin typeface="Times New Roman"/>
                <a:cs typeface="Times New Roman"/>
              </a:rPr>
              <a:t>y</a:t>
            </a:r>
            <a:r>
              <a:rPr sz="2400" spc="-11" dirty="0">
                <a:latin typeface="Times New Roman"/>
                <a:cs typeface="Times New Roman"/>
              </a:rPr>
              <a:t> </a:t>
            </a:r>
            <a:r>
              <a:rPr sz="2400" spc="4" dirty="0">
                <a:latin typeface="Times New Roman"/>
                <a:cs typeface="Times New Roman"/>
              </a:rPr>
              <a:t>res</a:t>
            </a:r>
            <a:r>
              <a:rPr sz="2400" dirty="0">
                <a:latin typeface="Times New Roman"/>
                <a:cs typeface="Times New Roman"/>
              </a:rPr>
              <a:t>u</a:t>
            </a:r>
            <a:r>
              <a:rPr sz="2400" spc="-4" dirty="0">
                <a:latin typeface="Times New Roman"/>
                <a:cs typeface="Times New Roman"/>
              </a:rPr>
              <a:t>l</a:t>
            </a:r>
            <a:r>
              <a:rPr sz="2400" dirty="0">
                <a:latin typeface="Times New Roman"/>
                <a:cs typeface="Times New Roman"/>
              </a:rPr>
              <a:t>t</a:t>
            </a:r>
            <a:r>
              <a:rPr sz="2400" spc="-34" dirty="0">
                <a:latin typeface="Times New Roman"/>
                <a:cs typeface="Times New Roman"/>
              </a:rPr>
              <a:t> </a:t>
            </a:r>
            <a:r>
              <a:rPr sz="2400" spc="4" dirty="0">
                <a:latin typeface="Times New Roman"/>
                <a:cs typeface="Times New Roman"/>
              </a:rPr>
              <a:t>i</a:t>
            </a:r>
            <a:r>
              <a:rPr sz="2400" dirty="0">
                <a:latin typeface="Times New Roman"/>
                <a:cs typeface="Times New Roman"/>
              </a:rPr>
              <a:t>n</a:t>
            </a:r>
          </a:p>
          <a:p>
            <a:pPr marL="240976" marR="45658">
              <a:lnSpc>
                <a:spcPct val="95825"/>
              </a:lnSpc>
            </a:pPr>
            <a:r>
              <a:rPr sz="2400" dirty="0">
                <a:latin typeface="Times New Roman"/>
                <a:cs typeface="Times New Roman"/>
              </a:rPr>
              <a:t>g</a:t>
            </a:r>
            <a:r>
              <a:rPr sz="2400" spc="4" dirty="0">
                <a:latin typeface="Times New Roman"/>
                <a:cs typeface="Times New Roman"/>
              </a:rPr>
              <a:t>r</a:t>
            </a:r>
            <a:r>
              <a:rPr sz="2400" dirty="0">
                <a:latin typeface="Times New Roman"/>
                <a:cs typeface="Times New Roman"/>
              </a:rPr>
              <a:t>o</a:t>
            </a:r>
            <a:r>
              <a:rPr sz="2400" spc="-4" dirty="0">
                <a:latin typeface="Times New Roman"/>
                <a:cs typeface="Times New Roman"/>
              </a:rPr>
              <a:t>w</a:t>
            </a:r>
            <a:r>
              <a:rPr sz="2400" spc="4" dirty="0">
                <a:latin typeface="Times New Roman"/>
                <a:cs typeface="Times New Roman"/>
              </a:rPr>
              <a:t>t</a:t>
            </a:r>
            <a:r>
              <a:rPr sz="2400" dirty="0">
                <a:latin typeface="Times New Roman"/>
                <a:cs typeface="Times New Roman"/>
              </a:rPr>
              <a:t>h</a:t>
            </a:r>
            <a:r>
              <a:rPr sz="2400" spc="-61" dirty="0">
                <a:latin typeface="Times New Roman"/>
                <a:cs typeface="Times New Roman"/>
              </a:rPr>
              <a:t> </a:t>
            </a:r>
            <a:r>
              <a:rPr sz="2400" spc="4" dirty="0">
                <a:latin typeface="Times New Roman"/>
                <a:cs typeface="Times New Roman"/>
              </a:rPr>
              <a:t>c</a:t>
            </a:r>
            <a:r>
              <a:rPr sz="2400" dirty="0">
                <a:latin typeface="Times New Roman"/>
                <a:cs typeface="Times New Roman"/>
              </a:rPr>
              <a:t>on</a:t>
            </a:r>
            <a:r>
              <a:rPr sz="2400" spc="-9" dirty="0">
                <a:latin typeface="Times New Roman"/>
                <a:cs typeface="Times New Roman"/>
              </a:rPr>
              <a:t>d</a:t>
            </a:r>
            <a:r>
              <a:rPr sz="2400" spc="-4" dirty="0">
                <a:latin typeface="Times New Roman"/>
                <a:cs typeface="Times New Roman"/>
              </a:rPr>
              <a:t>i</a:t>
            </a:r>
            <a:r>
              <a:rPr sz="2400" spc="4" dirty="0">
                <a:latin typeface="Times New Roman"/>
                <a:cs typeface="Times New Roman"/>
              </a:rPr>
              <a:t>ti</a:t>
            </a:r>
            <a:r>
              <a:rPr sz="2400" dirty="0">
                <a:latin typeface="Times New Roman"/>
                <a:cs typeface="Times New Roman"/>
              </a:rPr>
              <a:t>ons</a:t>
            </a:r>
          </a:p>
          <a:p>
            <a:pPr marL="12697">
              <a:lnSpc>
                <a:spcPct val="95825"/>
              </a:lnSpc>
              <a:spcBef>
                <a:spcPts val="696"/>
              </a:spcBef>
            </a:pPr>
            <a:r>
              <a:rPr sz="2400" b="1" i="1" spc="-4" dirty="0">
                <a:latin typeface="Times New Roman"/>
                <a:cs typeface="Times New Roman"/>
              </a:rPr>
              <a:t>E</a:t>
            </a:r>
            <a:r>
              <a:rPr sz="2400" b="1" i="1" dirty="0">
                <a:latin typeface="Times New Roman"/>
                <a:cs typeface="Times New Roman"/>
              </a:rPr>
              <a:t>xa</a:t>
            </a:r>
            <a:r>
              <a:rPr sz="2400" b="1" i="1" spc="4" dirty="0">
                <a:latin typeface="Times New Roman"/>
                <a:cs typeface="Times New Roman"/>
              </a:rPr>
              <a:t>m</a:t>
            </a:r>
            <a:r>
              <a:rPr sz="2400" b="1" i="1" dirty="0">
                <a:latin typeface="Times New Roman"/>
                <a:cs typeface="Times New Roman"/>
              </a:rPr>
              <a:t>p</a:t>
            </a:r>
            <a:r>
              <a:rPr sz="2400" b="1" i="1" spc="-4" dirty="0">
                <a:latin typeface="Times New Roman"/>
                <a:cs typeface="Times New Roman"/>
              </a:rPr>
              <a:t>l</a:t>
            </a:r>
            <a:r>
              <a:rPr sz="2400" b="1" i="1" spc="4" dirty="0">
                <a:latin typeface="Times New Roman"/>
                <a:cs typeface="Times New Roman"/>
              </a:rPr>
              <a:t>e</a:t>
            </a:r>
            <a:r>
              <a:rPr sz="2400" b="1" i="1" dirty="0">
                <a:latin typeface="Times New Roman"/>
                <a:cs typeface="Times New Roman"/>
              </a:rPr>
              <a:t>:</a:t>
            </a:r>
            <a:r>
              <a:rPr sz="2400" b="1" i="1" spc="-43" dirty="0">
                <a:latin typeface="Times New Roman"/>
                <a:cs typeface="Times New Roman"/>
              </a:rPr>
              <a:t> </a:t>
            </a:r>
            <a:r>
              <a:rPr sz="2400" b="1" i="1" spc="-4" dirty="0">
                <a:solidFill>
                  <a:srgbClr val="F51852"/>
                </a:solidFill>
                <a:latin typeface="Times New Roman"/>
                <a:cs typeface="Times New Roman"/>
              </a:rPr>
              <a:t>‘BRE</a:t>
            </a:r>
            <a:r>
              <a:rPr sz="2400" b="1" i="1" spc="4" dirty="0">
                <a:solidFill>
                  <a:srgbClr val="F51852"/>
                </a:solidFill>
                <a:latin typeface="Times New Roman"/>
                <a:cs typeface="Times New Roman"/>
              </a:rPr>
              <a:t>W</a:t>
            </a:r>
            <a:r>
              <a:rPr sz="2400" b="1" i="1" spc="14" dirty="0">
                <a:solidFill>
                  <a:srgbClr val="F51852"/>
                </a:solidFill>
                <a:latin typeface="Times New Roman"/>
                <a:cs typeface="Times New Roman"/>
              </a:rPr>
              <a:t>I</a:t>
            </a:r>
            <a:r>
              <a:rPr sz="2400" b="1" i="1" spc="4" dirty="0">
                <a:solidFill>
                  <a:srgbClr val="F51852"/>
                </a:solidFill>
                <a:latin typeface="Times New Roman"/>
                <a:cs typeface="Times New Roman"/>
              </a:rPr>
              <a:t>N</a:t>
            </a:r>
            <a:r>
              <a:rPr sz="2400" b="1" i="1" dirty="0">
                <a:solidFill>
                  <a:srgbClr val="F51852"/>
                </a:solidFill>
                <a:latin typeface="Times New Roman"/>
                <a:cs typeface="Times New Roman"/>
              </a:rPr>
              <a:t>G</a:t>
            </a:r>
            <a:endParaRPr sz="2400" dirty="0">
              <a:latin typeface="Times New Roman"/>
              <a:cs typeface="Times New Roman"/>
            </a:endParaRPr>
          </a:p>
        </p:txBody>
      </p:sp>
      <p:sp>
        <p:nvSpPr>
          <p:cNvPr id="8" name="object 8"/>
          <p:cNvSpPr txBox="1"/>
          <p:nvPr/>
        </p:nvSpPr>
        <p:spPr>
          <a:xfrm>
            <a:off x="4327646" y="3738012"/>
            <a:ext cx="2091324" cy="330199"/>
          </a:xfrm>
          <a:prstGeom prst="rect">
            <a:avLst/>
          </a:prstGeom>
        </p:spPr>
        <p:txBody>
          <a:bodyPr wrap="square" lIns="0" tIns="0" rIns="0" bIns="0" rtlCol="0">
            <a:noAutofit/>
          </a:bodyPr>
          <a:lstStyle/>
          <a:p>
            <a:pPr marL="12697">
              <a:lnSpc>
                <a:spcPts val="2550"/>
              </a:lnSpc>
              <a:spcBef>
                <a:spcPts val="127"/>
              </a:spcBef>
            </a:pPr>
            <a:r>
              <a:rPr sz="2400" spc="4" dirty="0">
                <a:latin typeface="Times New Roman"/>
                <a:cs typeface="Times New Roman"/>
              </a:rPr>
              <a:t>t</a:t>
            </a:r>
            <a:r>
              <a:rPr sz="2400" dirty="0">
                <a:latin typeface="Times New Roman"/>
                <a:cs typeface="Times New Roman"/>
              </a:rPr>
              <a:t>he</a:t>
            </a:r>
            <a:r>
              <a:rPr sz="2400" spc="-21" dirty="0">
                <a:latin typeface="Times New Roman"/>
                <a:cs typeface="Times New Roman"/>
              </a:rPr>
              <a:t> </a:t>
            </a:r>
            <a:r>
              <a:rPr sz="2400" dirty="0">
                <a:latin typeface="Times New Roman"/>
                <a:cs typeface="Times New Roman"/>
              </a:rPr>
              <a:t>d</a:t>
            </a:r>
            <a:r>
              <a:rPr sz="2400" spc="4" dirty="0">
                <a:latin typeface="Times New Roman"/>
                <a:cs typeface="Times New Roman"/>
              </a:rPr>
              <a:t>e</a:t>
            </a:r>
            <a:r>
              <a:rPr sz="2400" dirty="0">
                <a:latin typeface="Times New Roman"/>
                <a:cs typeface="Times New Roman"/>
              </a:rPr>
              <a:t>v</a:t>
            </a:r>
            <a:r>
              <a:rPr sz="2400" spc="-9" dirty="0">
                <a:latin typeface="Times New Roman"/>
                <a:cs typeface="Times New Roman"/>
              </a:rPr>
              <a:t>e</a:t>
            </a:r>
            <a:r>
              <a:rPr sz="2400" spc="4" dirty="0">
                <a:latin typeface="Times New Roman"/>
                <a:cs typeface="Times New Roman"/>
              </a:rPr>
              <a:t>l</a:t>
            </a:r>
            <a:r>
              <a:rPr sz="2400" dirty="0">
                <a:latin typeface="Times New Roman"/>
                <a:cs typeface="Times New Roman"/>
              </a:rPr>
              <a:t>op</a:t>
            </a:r>
            <a:r>
              <a:rPr sz="2400" spc="-19" dirty="0">
                <a:latin typeface="Times New Roman"/>
                <a:cs typeface="Times New Roman"/>
              </a:rPr>
              <a:t>m</a:t>
            </a:r>
            <a:r>
              <a:rPr sz="2400" spc="4" dirty="0">
                <a:latin typeface="Times New Roman"/>
                <a:cs typeface="Times New Roman"/>
              </a:rPr>
              <a:t>e</a:t>
            </a:r>
            <a:r>
              <a:rPr sz="2400" dirty="0">
                <a:latin typeface="Times New Roman"/>
                <a:cs typeface="Times New Roman"/>
              </a:rPr>
              <a:t>nt</a:t>
            </a:r>
          </a:p>
        </p:txBody>
      </p:sp>
      <p:sp>
        <p:nvSpPr>
          <p:cNvPr id="7" name="object 7"/>
          <p:cNvSpPr txBox="1"/>
          <p:nvPr/>
        </p:nvSpPr>
        <p:spPr>
          <a:xfrm>
            <a:off x="6424669" y="3738012"/>
            <a:ext cx="325006" cy="330199"/>
          </a:xfrm>
          <a:prstGeom prst="rect">
            <a:avLst/>
          </a:prstGeom>
        </p:spPr>
        <p:txBody>
          <a:bodyPr wrap="square" lIns="0" tIns="0" rIns="0" bIns="0" rtlCol="0">
            <a:noAutofit/>
          </a:bodyPr>
          <a:lstStyle/>
          <a:p>
            <a:pPr marL="12697">
              <a:lnSpc>
                <a:spcPts val="2550"/>
              </a:lnSpc>
              <a:spcBef>
                <a:spcPts val="127"/>
              </a:spcBef>
            </a:pPr>
            <a:r>
              <a:rPr sz="2400" dirty="0">
                <a:latin typeface="Times New Roman"/>
                <a:cs typeface="Times New Roman"/>
              </a:rPr>
              <a:t>of</a:t>
            </a:r>
          </a:p>
        </p:txBody>
      </p:sp>
      <p:sp>
        <p:nvSpPr>
          <p:cNvPr id="6" name="object 6"/>
          <p:cNvSpPr txBox="1"/>
          <p:nvPr/>
        </p:nvSpPr>
        <p:spPr>
          <a:xfrm>
            <a:off x="6753854" y="3738012"/>
            <a:ext cx="1134552" cy="330199"/>
          </a:xfrm>
          <a:prstGeom prst="rect">
            <a:avLst/>
          </a:prstGeom>
        </p:spPr>
        <p:txBody>
          <a:bodyPr wrap="square" lIns="0" tIns="0" rIns="0" bIns="0" rtlCol="0">
            <a:noAutofit/>
          </a:bodyPr>
          <a:lstStyle/>
          <a:p>
            <a:pPr marL="12697">
              <a:lnSpc>
                <a:spcPts val="2550"/>
              </a:lnSpc>
              <a:spcBef>
                <a:spcPts val="127"/>
              </a:spcBef>
            </a:pPr>
            <a:r>
              <a:rPr sz="2400" spc="4" dirty="0">
                <a:latin typeface="Times New Roman"/>
                <a:cs typeface="Times New Roman"/>
              </a:rPr>
              <a:t>se</a:t>
            </a:r>
            <a:r>
              <a:rPr sz="2400" spc="-4" dirty="0">
                <a:latin typeface="Times New Roman"/>
                <a:cs typeface="Times New Roman"/>
              </a:rPr>
              <a:t>l</a:t>
            </a:r>
            <a:r>
              <a:rPr sz="2400" spc="4" dirty="0">
                <a:latin typeface="Times New Roman"/>
                <a:cs typeface="Times New Roman"/>
              </a:rPr>
              <a:t>e</a:t>
            </a:r>
            <a:r>
              <a:rPr sz="2400" spc="-9" dirty="0">
                <a:latin typeface="Times New Roman"/>
                <a:cs typeface="Times New Roman"/>
              </a:rPr>
              <a:t>c</a:t>
            </a:r>
            <a:r>
              <a:rPr sz="2400" spc="-4" dirty="0">
                <a:latin typeface="Times New Roman"/>
                <a:cs typeface="Times New Roman"/>
              </a:rPr>
              <a:t>ti</a:t>
            </a:r>
            <a:r>
              <a:rPr sz="2400" dirty="0">
                <a:latin typeface="Times New Roman"/>
                <a:cs typeface="Times New Roman"/>
              </a:rPr>
              <a:t>ve</a:t>
            </a:r>
          </a:p>
        </p:txBody>
      </p:sp>
      <p:sp>
        <p:nvSpPr>
          <p:cNvPr id="5" name="object 5"/>
          <p:cNvSpPr txBox="1"/>
          <p:nvPr/>
        </p:nvSpPr>
        <p:spPr>
          <a:xfrm>
            <a:off x="4339893" y="4542684"/>
            <a:ext cx="1483245" cy="330199"/>
          </a:xfrm>
          <a:prstGeom prst="rect">
            <a:avLst/>
          </a:prstGeom>
        </p:spPr>
        <p:txBody>
          <a:bodyPr wrap="square" lIns="0" tIns="0" rIns="0" bIns="0" rtlCol="0">
            <a:noAutofit/>
          </a:bodyPr>
          <a:lstStyle/>
          <a:p>
            <a:pPr marL="12697">
              <a:lnSpc>
                <a:spcPts val="2550"/>
              </a:lnSpc>
              <a:spcBef>
                <a:spcPts val="127"/>
              </a:spcBef>
            </a:pPr>
            <a:r>
              <a:rPr sz="2400" b="1" i="1" spc="-4" dirty="0">
                <a:solidFill>
                  <a:srgbClr val="F51852"/>
                </a:solidFill>
                <a:latin typeface="Times New Roman"/>
                <a:cs typeface="Times New Roman"/>
              </a:rPr>
              <a:t>O</a:t>
            </a:r>
            <a:r>
              <a:rPr sz="2400" b="1" i="1" dirty="0">
                <a:solidFill>
                  <a:srgbClr val="F51852"/>
                </a:solidFill>
                <a:latin typeface="Times New Roman"/>
                <a:cs typeface="Times New Roman"/>
              </a:rPr>
              <a:t>F</a:t>
            </a:r>
            <a:r>
              <a:rPr sz="2400" b="1" i="1" spc="-17" dirty="0">
                <a:solidFill>
                  <a:srgbClr val="F51852"/>
                </a:solidFill>
                <a:latin typeface="Times New Roman"/>
                <a:cs typeface="Times New Roman"/>
              </a:rPr>
              <a:t> </a:t>
            </a:r>
            <a:r>
              <a:rPr sz="2400" b="1" i="1" spc="4" dirty="0">
                <a:solidFill>
                  <a:srgbClr val="F51852"/>
                </a:solidFill>
                <a:latin typeface="Times New Roman"/>
                <a:cs typeface="Times New Roman"/>
              </a:rPr>
              <a:t>B</a:t>
            </a:r>
            <a:r>
              <a:rPr sz="2400" b="1" i="1" spc="-4" dirty="0">
                <a:solidFill>
                  <a:srgbClr val="F51852"/>
                </a:solidFill>
                <a:latin typeface="Times New Roman"/>
                <a:cs typeface="Times New Roman"/>
              </a:rPr>
              <a:t>EER</a:t>
            </a:r>
            <a:r>
              <a:rPr sz="2400" b="1" i="1" dirty="0">
                <a:solidFill>
                  <a:srgbClr val="F51852"/>
                </a:solidFill>
                <a:latin typeface="Times New Roman"/>
                <a:cs typeface="Times New Roman"/>
              </a:rPr>
              <a:t>’</a:t>
            </a:r>
            <a:endParaRPr sz="2400" dirty="0">
              <a:latin typeface="Times New Roman"/>
              <a:cs typeface="Times New Roman"/>
            </a:endParaRPr>
          </a:p>
        </p:txBody>
      </p:sp>
      <p:sp>
        <p:nvSpPr>
          <p:cNvPr id="4" name="object 4"/>
          <p:cNvSpPr txBox="1"/>
          <p:nvPr/>
        </p:nvSpPr>
        <p:spPr>
          <a:xfrm>
            <a:off x="1883155" y="4958007"/>
            <a:ext cx="190814" cy="1009903"/>
          </a:xfrm>
          <a:prstGeom prst="rect">
            <a:avLst/>
          </a:prstGeom>
        </p:spPr>
        <p:txBody>
          <a:bodyPr wrap="square" lIns="0" tIns="0" rIns="0" bIns="0" rtlCol="0">
            <a:noAutofit/>
          </a:bodyPr>
          <a:lstStyle/>
          <a:p>
            <a:pPr marL="12697">
              <a:lnSpc>
                <a:spcPts val="2144"/>
              </a:lnSpc>
              <a:spcBef>
                <a:spcPts val="107"/>
              </a:spcBef>
            </a:pPr>
            <a:r>
              <a:rPr sz="2000" dirty="0">
                <a:latin typeface="Times New Roman"/>
                <a:cs typeface="Times New Roman"/>
              </a:rPr>
              <a:t>–</a:t>
            </a:r>
          </a:p>
          <a:p>
            <a:pPr marL="12697">
              <a:lnSpc>
                <a:spcPct val="95825"/>
              </a:lnSpc>
              <a:spcBef>
                <a:spcPts val="472"/>
              </a:spcBef>
            </a:pPr>
            <a:r>
              <a:rPr sz="2000" dirty="0">
                <a:latin typeface="Times New Roman"/>
                <a:cs typeface="Times New Roman"/>
              </a:rPr>
              <a:t>–</a:t>
            </a:r>
          </a:p>
          <a:p>
            <a:pPr marL="12697">
              <a:lnSpc>
                <a:spcPct val="95825"/>
              </a:lnSpc>
              <a:spcBef>
                <a:spcPts val="568"/>
              </a:spcBef>
            </a:pPr>
            <a:r>
              <a:rPr sz="2000" dirty="0">
                <a:latin typeface="Times New Roman"/>
                <a:cs typeface="Times New Roman"/>
              </a:rPr>
              <a:t>–</a:t>
            </a:r>
          </a:p>
        </p:txBody>
      </p:sp>
      <p:sp>
        <p:nvSpPr>
          <p:cNvPr id="3" name="object 3"/>
          <p:cNvSpPr txBox="1"/>
          <p:nvPr/>
        </p:nvSpPr>
        <p:spPr>
          <a:xfrm>
            <a:off x="2111758" y="4958007"/>
            <a:ext cx="699015" cy="1009903"/>
          </a:xfrm>
          <a:prstGeom prst="rect">
            <a:avLst/>
          </a:prstGeom>
        </p:spPr>
        <p:txBody>
          <a:bodyPr wrap="square" lIns="0" tIns="0" rIns="0" bIns="0" rtlCol="0">
            <a:noAutofit/>
          </a:bodyPr>
          <a:lstStyle/>
          <a:p>
            <a:pPr marL="12697">
              <a:lnSpc>
                <a:spcPts val="2144"/>
              </a:lnSpc>
              <a:spcBef>
                <a:spcPts val="107"/>
              </a:spcBef>
            </a:pPr>
            <a:r>
              <a:rPr sz="2000" b="1" i="1" spc="-4" dirty="0">
                <a:latin typeface="Times New Roman"/>
                <a:cs typeface="Times New Roman"/>
              </a:rPr>
              <a:t>W</a:t>
            </a:r>
            <a:r>
              <a:rPr sz="2000" b="1" i="1" spc="4" dirty="0">
                <a:latin typeface="Times New Roman"/>
                <a:cs typeface="Times New Roman"/>
              </a:rPr>
              <a:t>a</a:t>
            </a:r>
            <a:r>
              <a:rPr sz="2000" b="1" i="1" spc="-4" dirty="0">
                <a:latin typeface="Times New Roman"/>
                <a:cs typeface="Times New Roman"/>
              </a:rPr>
              <a:t>t</a:t>
            </a:r>
            <a:r>
              <a:rPr sz="2000" b="1" i="1" dirty="0">
                <a:latin typeface="Times New Roman"/>
                <a:cs typeface="Times New Roman"/>
              </a:rPr>
              <a:t>er</a:t>
            </a:r>
            <a:endParaRPr sz="2000" dirty="0">
              <a:latin typeface="Times New Roman"/>
              <a:cs typeface="Times New Roman"/>
            </a:endParaRPr>
          </a:p>
          <a:p>
            <a:pPr marL="12697" marR="38161">
              <a:lnSpc>
                <a:spcPct val="95825"/>
              </a:lnSpc>
              <a:spcBef>
                <a:spcPts val="472"/>
              </a:spcBef>
            </a:pPr>
            <a:r>
              <a:rPr sz="2000" b="1" i="1" spc="-4" dirty="0">
                <a:latin typeface="Times New Roman"/>
                <a:cs typeface="Times New Roman"/>
              </a:rPr>
              <a:t>W</a:t>
            </a:r>
            <a:r>
              <a:rPr sz="2000" b="1" i="1" spc="4" dirty="0">
                <a:latin typeface="Times New Roman"/>
                <a:cs typeface="Times New Roman"/>
              </a:rPr>
              <a:t>o</a:t>
            </a:r>
            <a:r>
              <a:rPr sz="2000" b="1" i="1" dirty="0">
                <a:latin typeface="Times New Roman"/>
                <a:cs typeface="Times New Roman"/>
              </a:rPr>
              <a:t>rt</a:t>
            </a:r>
            <a:endParaRPr sz="2000" dirty="0">
              <a:latin typeface="Times New Roman"/>
              <a:cs typeface="Times New Roman"/>
            </a:endParaRPr>
          </a:p>
          <a:p>
            <a:pPr marL="12697" marR="38161">
              <a:lnSpc>
                <a:spcPct val="95825"/>
              </a:lnSpc>
              <a:spcBef>
                <a:spcPts val="568"/>
              </a:spcBef>
            </a:pPr>
            <a:r>
              <a:rPr sz="2000" b="1" i="1" spc="-9" dirty="0">
                <a:latin typeface="Times New Roman"/>
                <a:cs typeface="Times New Roman"/>
              </a:rPr>
              <a:t>H</a:t>
            </a:r>
            <a:r>
              <a:rPr sz="2000" b="1" i="1" spc="4" dirty="0">
                <a:latin typeface="Times New Roman"/>
                <a:cs typeface="Times New Roman"/>
              </a:rPr>
              <a:t>o</a:t>
            </a:r>
            <a:r>
              <a:rPr sz="2000" b="1" i="1" dirty="0">
                <a:latin typeface="Times New Roman"/>
                <a:cs typeface="Times New Roman"/>
              </a:rPr>
              <a:t>p</a:t>
            </a:r>
            <a:endParaRPr sz="2000" dirty="0">
              <a:latin typeface="Times New Roman"/>
              <a:cs typeface="Times New Roman"/>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Layers">
  <a:themeElements>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fontScheme name="Layers">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Layers">
  <a:themeElements>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fontScheme name="Layers">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Layers">
  <a:themeElements>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fontScheme name="Layers">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Lay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yers">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Layer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Layers">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Layers">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Layers">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8001</TotalTime>
  <Words>3218</Words>
  <Application>Microsoft Office PowerPoint</Application>
  <PresentationFormat>Custom</PresentationFormat>
  <Paragraphs>530</Paragraphs>
  <Slides>75</Slides>
  <Notes>26</Notes>
  <HiddenSlides>3</HiddenSlides>
  <MMClips>0</MMClips>
  <ScaleCrop>false</ScaleCrop>
  <HeadingPairs>
    <vt:vector size="6" baseType="variant">
      <vt:variant>
        <vt:lpstr>Theme</vt:lpstr>
      </vt:variant>
      <vt:variant>
        <vt:i4>12</vt:i4>
      </vt:variant>
      <vt:variant>
        <vt:lpstr>Embedded OLE Servers</vt:lpstr>
      </vt:variant>
      <vt:variant>
        <vt:i4>2</vt:i4>
      </vt:variant>
      <vt:variant>
        <vt:lpstr>Slide Titles</vt:lpstr>
      </vt:variant>
      <vt:variant>
        <vt:i4>75</vt:i4>
      </vt:variant>
    </vt:vector>
  </HeadingPairs>
  <TitlesOfParts>
    <vt:vector size="89" baseType="lpstr">
      <vt:lpstr>Office Theme</vt:lpstr>
      <vt:lpstr>1_Office Theme</vt:lpstr>
      <vt:lpstr>3_Office Theme</vt:lpstr>
      <vt:lpstr>Layers</vt:lpstr>
      <vt:lpstr>1_Layers</vt:lpstr>
      <vt:lpstr>2_Layers</vt:lpstr>
      <vt:lpstr>3_Layers</vt:lpstr>
      <vt:lpstr>4_Layers</vt:lpstr>
      <vt:lpstr>5_Layers</vt:lpstr>
      <vt:lpstr>2_Office Theme</vt:lpstr>
      <vt:lpstr>4_Office Theme</vt:lpstr>
      <vt:lpstr>5_Office Theme</vt:lpstr>
      <vt:lpstr>Equation</vt:lpstr>
      <vt:lpstr>Chart</vt:lpstr>
      <vt:lpstr>PowerPoint Presentation</vt:lpstr>
      <vt:lpstr>PowerPoint Presentation</vt:lpstr>
      <vt:lpstr>Introduction: Definition </vt:lpstr>
      <vt:lpstr>PowerPoint Presentation</vt:lpstr>
      <vt:lpstr>PowerPoint Presentation</vt:lpstr>
      <vt:lpstr>PowerPoint Presentation</vt:lpstr>
      <vt:lpstr>PowerPoint Presentation</vt:lpstr>
      <vt:lpstr>Introduction: Where is it being used?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Batch sterilization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Tesfayesus</dc:creator>
  <cp:lastModifiedBy>User</cp:lastModifiedBy>
  <cp:revision>282</cp:revision>
  <dcterms:modified xsi:type="dcterms:W3CDTF">2020-05-02T10:04:03Z</dcterms:modified>
</cp:coreProperties>
</file>