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6" r:id="rId4"/>
    <p:sldMasterId id="2147483698" r:id="rId5"/>
    <p:sldMasterId id="2147483710" r:id="rId6"/>
  </p:sldMasterIdLst>
  <p:notesMasterIdLst>
    <p:notesMasterId r:id="rId53"/>
  </p:notesMasterIdLst>
  <p:sldIdLst>
    <p:sldId id="258" r:id="rId7"/>
    <p:sldId id="260" r:id="rId8"/>
    <p:sldId id="301" r:id="rId9"/>
    <p:sldId id="263" r:id="rId10"/>
    <p:sldId id="267" r:id="rId11"/>
    <p:sldId id="268" r:id="rId12"/>
    <p:sldId id="266" r:id="rId13"/>
    <p:sldId id="261" r:id="rId14"/>
    <p:sldId id="286" r:id="rId15"/>
    <p:sldId id="288" r:id="rId16"/>
    <p:sldId id="287" r:id="rId17"/>
    <p:sldId id="327" r:id="rId18"/>
    <p:sldId id="289" r:id="rId19"/>
    <p:sldId id="273" r:id="rId20"/>
    <p:sldId id="302" r:id="rId21"/>
    <p:sldId id="276" r:id="rId22"/>
    <p:sldId id="277" r:id="rId23"/>
    <p:sldId id="278" r:id="rId24"/>
    <p:sldId id="279" r:id="rId25"/>
    <p:sldId id="280" r:id="rId26"/>
    <p:sldId id="303" r:id="rId27"/>
    <p:sldId id="304" r:id="rId28"/>
    <p:sldId id="290" r:id="rId29"/>
    <p:sldId id="305" r:id="rId30"/>
    <p:sldId id="300" r:id="rId31"/>
    <p:sldId id="284" r:id="rId32"/>
    <p:sldId id="306" r:id="rId33"/>
    <p:sldId id="291" r:id="rId34"/>
    <p:sldId id="292" r:id="rId35"/>
    <p:sldId id="293" r:id="rId36"/>
    <p:sldId id="298" r:id="rId37"/>
    <p:sldId id="299" r:id="rId38"/>
    <p:sldId id="307" r:id="rId39"/>
    <p:sldId id="329" r:id="rId40"/>
    <p:sldId id="330" r:id="rId41"/>
    <p:sldId id="308" r:id="rId42"/>
    <p:sldId id="309" r:id="rId43"/>
    <p:sldId id="311" r:id="rId44"/>
    <p:sldId id="313" r:id="rId45"/>
    <p:sldId id="317" r:id="rId46"/>
    <p:sldId id="318" r:id="rId47"/>
    <p:sldId id="319" r:id="rId48"/>
    <p:sldId id="320" r:id="rId49"/>
    <p:sldId id="321" r:id="rId50"/>
    <p:sldId id="312" r:id="rId51"/>
    <p:sldId id="325" r:id="rId52"/>
  </p:sldIdLst>
  <p:sldSz cx="9144000" cy="6858000" type="screen4x3"/>
  <p:notesSz cx="6858000" cy="9144000"/>
  <p:defaultTextStyle>
    <a:defPPr>
      <a:defRPr lang="en-US"/>
    </a:defPPr>
    <a:lvl1pPr marL="0" algn="l" defTabSz="914065" rtl="0" eaLnBrk="1" latinLnBrk="0" hangingPunct="1">
      <a:defRPr sz="1800" kern="1200">
        <a:solidFill>
          <a:schemeClr val="tx1"/>
        </a:solidFill>
        <a:latin typeface="+mn-lt"/>
        <a:ea typeface="+mn-ea"/>
        <a:cs typeface="+mn-cs"/>
      </a:defRPr>
    </a:lvl1pPr>
    <a:lvl2pPr marL="457032" algn="l" defTabSz="914065" rtl="0" eaLnBrk="1" latinLnBrk="0" hangingPunct="1">
      <a:defRPr sz="1800" kern="1200">
        <a:solidFill>
          <a:schemeClr val="tx1"/>
        </a:solidFill>
        <a:latin typeface="+mn-lt"/>
        <a:ea typeface="+mn-ea"/>
        <a:cs typeface="+mn-cs"/>
      </a:defRPr>
    </a:lvl2pPr>
    <a:lvl3pPr marL="914065" algn="l" defTabSz="914065" rtl="0" eaLnBrk="1" latinLnBrk="0" hangingPunct="1">
      <a:defRPr sz="1800" kern="1200">
        <a:solidFill>
          <a:schemeClr val="tx1"/>
        </a:solidFill>
        <a:latin typeface="+mn-lt"/>
        <a:ea typeface="+mn-ea"/>
        <a:cs typeface="+mn-cs"/>
      </a:defRPr>
    </a:lvl3pPr>
    <a:lvl4pPr marL="1371091" algn="l" defTabSz="914065" rtl="0" eaLnBrk="1" latinLnBrk="0" hangingPunct="1">
      <a:defRPr sz="1800" kern="1200">
        <a:solidFill>
          <a:schemeClr val="tx1"/>
        </a:solidFill>
        <a:latin typeface="+mn-lt"/>
        <a:ea typeface="+mn-ea"/>
        <a:cs typeface="+mn-cs"/>
      </a:defRPr>
    </a:lvl4pPr>
    <a:lvl5pPr marL="1828135" algn="l" defTabSz="914065" rtl="0" eaLnBrk="1" latinLnBrk="0" hangingPunct="1">
      <a:defRPr sz="1800" kern="1200">
        <a:solidFill>
          <a:schemeClr val="tx1"/>
        </a:solidFill>
        <a:latin typeface="+mn-lt"/>
        <a:ea typeface="+mn-ea"/>
        <a:cs typeface="+mn-cs"/>
      </a:defRPr>
    </a:lvl5pPr>
    <a:lvl6pPr marL="2285153" algn="l" defTabSz="914065" rtl="0" eaLnBrk="1" latinLnBrk="0" hangingPunct="1">
      <a:defRPr sz="1800" kern="1200">
        <a:solidFill>
          <a:schemeClr val="tx1"/>
        </a:solidFill>
        <a:latin typeface="+mn-lt"/>
        <a:ea typeface="+mn-ea"/>
        <a:cs typeface="+mn-cs"/>
      </a:defRPr>
    </a:lvl6pPr>
    <a:lvl7pPr marL="2742184" algn="l" defTabSz="914065" rtl="0" eaLnBrk="1" latinLnBrk="0" hangingPunct="1">
      <a:defRPr sz="1800" kern="1200">
        <a:solidFill>
          <a:schemeClr val="tx1"/>
        </a:solidFill>
        <a:latin typeface="+mn-lt"/>
        <a:ea typeface="+mn-ea"/>
        <a:cs typeface="+mn-cs"/>
      </a:defRPr>
    </a:lvl7pPr>
    <a:lvl8pPr marL="3199215" algn="l" defTabSz="914065" rtl="0" eaLnBrk="1" latinLnBrk="0" hangingPunct="1">
      <a:defRPr sz="1800" kern="1200">
        <a:solidFill>
          <a:schemeClr val="tx1"/>
        </a:solidFill>
        <a:latin typeface="+mn-lt"/>
        <a:ea typeface="+mn-ea"/>
        <a:cs typeface="+mn-cs"/>
      </a:defRPr>
    </a:lvl8pPr>
    <a:lvl9pPr marL="3656245" algn="l" defTabSz="9140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12" autoAdjust="0"/>
  </p:normalViewPr>
  <p:slideViewPr>
    <p:cSldViewPr>
      <p:cViewPr>
        <p:scale>
          <a:sx n="110" d="100"/>
          <a:sy n="110" d="100"/>
        </p:scale>
        <p:origin x="-164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661A8-4DA0-4C15-9858-D9B5F03684B2}" type="datetimeFigureOut">
              <a:rPr lang="en-US" smtClean="0"/>
              <a:t>5/2/2020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9401A4-A1C5-49A6-B0D3-110C56194D65}" type="slidenum">
              <a:rPr lang="en-US" smtClean="0"/>
              <a:t>‹#›</a:t>
            </a:fld>
            <a:endParaRPr lang="en-US"/>
          </a:p>
        </p:txBody>
      </p:sp>
    </p:spTree>
    <p:extLst>
      <p:ext uri="{BB962C8B-B14F-4D97-AF65-F5344CB8AC3E}">
        <p14:creationId xmlns:p14="http://schemas.microsoft.com/office/powerpoint/2010/main" val="3222421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Also oxygen is required for product formation ex: for </a:t>
            </a:r>
            <a:r>
              <a:rPr lang="en-US" sz="1200" b="0" i="0" u="none" strike="noStrike" kern="1200" baseline="0" dirty="0" err="1" smtClean="0">
                <a:solidFill>
                  <a:schemeClr val="tx1"/>
                </a:solidFill>
                <a:latin typeface="+mn-lt"/>
                <a:ea typeface="+mn-ea"/>
                <a:cs typeface="+mn-cs"/>
              </a:rPr>
              <a:t>pencillin</a:t>
            </a:r>
            <a:r>
              <a:rPr lang="en-US" sz="1200" b="0" i="0" u="none" strike="noStrike" kern="1200" baseline="0" dirty="0" smtClean="0">
                <a:solidFill>
                  <a:schemeClr val="tx1"/>
                </a:solidFill>
                <a:latin typeface="+mn-lt"/>
                <a:ea typeface="+mn-ea"/>
                <a:cs typeface="+mn-cs"/>
              </a:rPr>
              <a:t> production 2.2 </a:t>
            </a:r>
            <a:r>
              <a:rPr lang="en-US" sz="1200" b="0" i="0" u="none" strike="noStrike" kern="1200" baseline="0" dirty="0" err="1" smtClean="0">
                <a:solidFill>
                  <a:schemeClr val="tx1"/>
                </a:solidFill>
                <a:latin typeface="+mn-lt"/>
                <a:ea typeface="+mn-ea"/>
                <a:cs typeface="+mn-cs"/>
              </a:rPr>
              <a:t>gms</a:t>
            </a:r>
            <a:r>
              <a:rPr lang="en-US" sz="1200" b="0" i="0" u="none" strike="noStrike" kern="1200" baseline="0" dirty="0" smtClean="0">
                <a:solidFill>
                  <a:schemeClr val="tx1"/>
                </a:solidFill>
                <a:latin typeface="+mn-lt"/>
                <a:ea typeface="+mn-ea"/>
                <a:cs typeface="+mn-cs"/>
              </a:rPr>
              <a:t> of oxygen is required for 1g </a:t>
            </a:r>
            <a:r>
              <a:rPr lang="en-US" sz="1200" b="0" i="0" u="none" strike="noStrike" kern="1200" baseline="0" dirty="0" err="1" smtClean="0">
                <a:solidFill>
                  <a:schemeClr val="tx1"/>
                </a:solidFill>
                <a:latin typeface="+mn-lt"/>
                <a:ea typeface="+mn-ea"/>
                <a:cs typeface="+mn-cs"/>
              </a:rPr>
              <a:t>pencillin</a:t>
            </a:r>
            <a:r>
              <a:rPr lang="en-US" sz="1200" b="0" i="0" u="none" strike="noStrike" kern="1200" baseline="0" dirty="0" smtClean="0">
                <a:solidFill>
                  <a:schemeClr val="tx1"/>
                </a:solidFill>
                <a:latin typeface="+mn-lt"/>
                <a:ea typeface="+mn-ea"/>
                <a:cs typeface="+mn-cs"/>
              </a:rPr>
              <a:t> formation </a:t>
            </a:r>
          </a:p>
          <a:p>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4</a:t>
            </a:fld>
            <a:endParaRPr lang="en-US"/>
          </a:p>
        </p:txBody>
      </p:sp>
    </p:spTree>
    <p:extLst>
      <p:ext uri="{BB962C8B-B14F-4D97-AF65-F5344CB8AC3E}">
        <p14:creationId xmlns:p14="http://schemas.microsoft.com/office/powerpoint/2010/main" val="2321978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Times New Roman"/>
              </a:rPr>
              <a:t>The transfer of oxygen from air to the cell, during a fermentation, is occurring in a number of steps:</a:t>
            </a:r>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18</a:t>
            </a:fld>
            <a:endParaRPr lang="en-US"/>
          </a:p>
        </p:txBody>
      </p:sp>
    </p:spTree>
    <p:extLst>
      <p:ext uri="{BB962C8B-B14F-4D97-AF65-F5344CB8AC3E}">
        <p14:creationId xmlns:p14="http://schemas.microsoft.com/office/powerpoint/2010/main" val="1260691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rate of oxygen transfer from air bubble to the liquid phase may be described by the equation</a:t>
            </a:r>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20</a:t>
            </a:fld>
            <a:endParaRPr lang="en-US"/>
          </a:p>
        </p:txBody>
      </p:sp>
    </p:spTree>
    <p:extLst>
      <p:ext uri="{BB962C8B-B14F-4D97-AF65-F5344CB8AC3E}">
        <p14:creationId xmlns:p14="http://schemas.microsoft.com/office/powerpoint/2010/main" val="1832807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Times New Roman"/>
              </a:rPr>
              <a:t>The solubility of oxygen is affected by dissolved solutes so that pure water and a fermentation medium saturated with oxygen would have different dissolved oxygen concentrations yet have the same DOT, i.e. an oxygen electrode would record 100% for both. Thus, to translate DOT into concentration the solubility of oxygen in the fermentation medium must be known and this can present difficulties.</a:t>
            </a:r>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24</a:t>
            </a:fld>
            <a:endParaRPr lang="en-US"/>
          </a:p>
        </p:txBody>
      </p:sp>
    </p:spTree>
    <p:extLst>
      <p:ext uri="{BB962C8B-B14F-4D97-AF65-F5344CB8AC3E}">
        <p14:creationId xmlns:p14="http://schemas.microsoft.com/office/powerpoint/2010/main" val="68816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Times New Roman"/>
              </a:rPr>
              <a:t>Over the period, BC, the observed increase in dissolved oxygen concentration is the difference between the transfer of oxygen into solution and the uptake of oxygen by the respiring culture as expressed by the equation</a:t>
            </a:r>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26</a:t>
            </a:fld>
            <a:endParaRPr lang="en-US"/>
          </a:p>
        </p:txBody>
      </p:sp>
    </p:spTree>
    <p:extLst>
      <p:ext uri="{BB962C8B-B14F-4D97-AF65-F5344CB8AC3E}">
        <p14:creationId xmlns:p14="http://schemas.microsoft.com/office/powerpoint/2010/main" val="1728332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2800" b="0" i="0" u="none" strike="noStrike" kern="1200" cap="none" spc="0" normalizeH="0" baseline="0" noProof="0" dirty="0" smtClean="0">
                <a:ln>
                  <a:noFill/>
                </a:ln>
                <a:solidFill>
                  <a:prstClr val="black"/>
                </a:solidFill>
                <a:effectLst/>
                <a:uLnTx/>
                <a:uFillTx/>
                <a:latin typeface="+mn-lt"/>
                <a:ea typeface="+mn-ea"/>
                <a:cs typeface="+mn-cs"/>
              </a:rPr>
              <a:t>Thus, from equation (9.5), a plot of CL versus </a:t>
            </a:r>
            <a:r>
              <a:rPr kumimoji="0" lang="en-GB" sz="2800" b="0" i="0" u="none" strike="noStrike" kern="1200" cap="none" spc="0" normalizeH="0" baseline="0" noProof="0" dirty="0" err="1" smtClean="0">
                <a:ln>
                  <a:noFill/>
                </a:ln>
                <a:solidFill>
                  <a:prstClr val="black"/>
                </a:solidFill>
                <a:effectLst/>
                <a:uLnTx/>
                <a:uFillTx/>
                <a:latin typeface="+mn-lt"/>
                <a:ea typeface="+mn-ea"/>
                <a:cs typeface="+mn-cs"/>
              </a:rPr>
              <a:t>dCL</a:t>
            </a:r>
            <a:r>
              <a:rPr kumimoji="0" lang="en-GB" sz="2800" b="0" i="0" u="none" strike="noStrike" kern="1200" cap="none" spc="0" normalizeH="0" baseline="0" noProof="0" dirty="0" smtClean="0">
                <a:ln>
                  <a:noFill/>
                </a:ln>
                <a:solidFill>
                  <a:prstClr val="black"/>
                </a:solidFill>
                <a:effectLst/>
                <a:uLnTx/>
                <a:uFillTx/>
                <a:latin typeface="+mn-lt"/>
                <a:ea typeface="+mn-ea"/>
                <a:cs typeface="+mn-cs"/>
              </a:rPr>
              <a:t>/</a:t>
            </a:r>
            <a:r>
              <a:rPr kumimoji="0" lang="en-GB" sz="2800" b="0" i="0" u="none" strike="noStrike" kern="1200" cap="none" spc="0" normalizeH="0" baseline="0" noProof="0" dirty="0" err="1" smtClean="0">
                <a:ln>
                  <a:noFill/>
                </a:ln>
                <a:solidFill>
                  <a:prstClr val="black"/>
                </a:solidFill>
                <a:effectLst/>
                <a:uLnTx/>
                <a:uFillTx/>
                <a:latin typeface="+mn-lt"/>
                <a:ea typeface="+mn-ea"/>
                <a:cs typeface="+mn-cs"/>
              </a:rPr>
              <a:t>dt</a:t>
            </a:r>
            <a:r>
              <a:rPr kumimoji="0" lang="en-GB" sz="2800" b="0" i="0" u="none" strike="noStrike" kern="1200" cap="none" spc="0" normalizeH="0" baseline="0" noProof="0" dirty="0" smtClean="0">
                <a:ln>
                  <a:noFill/>
                </a:ln>
                <a:solidFill>
                  <a:prstClr val="black"/>
                </a:solidFill>
                <a:effectLst/>
                <a:uLnTx/>
                <a:uFillTx/>
                <a:latin typeface="+mn-lt"/>
                <a:ea typeface="+mn-ea"/>
                <a:cs typeface="+mn-cs"/>
              </a:rPr>
              <a:t> + xQo2 will yield a straight line, the slope of which will equal -1/K</a:t>
            </a:r>
            <a:r>
              <a:rPr kumimoji="0" lang="en-GB" sz="1600" b="1" i="0" u="none" strike="noStrike" kern="1200" cap="none" spc="0" normalizeH="0" baseline="0" noProof="0" dirty="0" smtClean="0">
                <a:ln>
                  <a:noFill/>
                </a:ln>
                <a:solidFill>
                  <a:prstClr val="black"/>
                </a:solidFill>
                <a:effectLst/>
                <a:uLnTx/>
                <a:uFillTx/>
                <a:latin typeface="+mn-lt"/>
                <a:ea typeface="+mn-ea"/>
                <a:cs typeface="+mn-cs"/>
              </a:rPr>
              <a:t>L</a:t>
            </a:r>
            <a:r>
              <a:rPr kumimoji="0" lang="en-GB" sz="2800" b="0" i="0" u="none" strike="noStrike" kern="1200" cap="none" spc="0" normalizeH="0" baseline="0" noProof="0" dirty="0" smtClean="0">
                <a:ln>
                  <a:noFill/>
                </a:ln>
                <a:solidFill>
                  <a:prstClr val="black"/>
                </a:solidFill>
                <a:effectLst/>
                <a:uLnTx/>
                <a:uFillTx/>
                <a:latin typeface="+mn-lt"/>
                <a:ea typeface="+mn-ea"/>
                <a:cs typeface="+mn-cs"/>
              </a:rPr>
              <a:t>a, as shown in Fig. 9.8. </a:t>
            </a:r>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28</a:t>
            </a:fld>
            <a:endParaRPr lang="en-US"/>
          </a:p>
        </p:txBody>
      </p:sp>
    </p:spTree>
    <p:extLst>
      <p:ext uri="{BB962C8B-B14F-4D97-AF65-F5344CB8AC3E}">
        <p14:creationId xmlns:p14="http://schemas.microsoft.com/office/powerpoint/2010/main" val="162344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Vvm</a:t>
            </a:r>
            <a:r>
              <a:rPr lang="en-US" dirty="0" smtClean="0"/>
              <a:t> =vessel volume per minute</a:t>
            </a:r>
          </a:p>
          <a:p>
            <a:r>
              <a:rPr lang="en-US" dirty="0" smtClean="0"/>
              <a:t>When implere is flooded, bubbles will accumulate underneath the impeller</a:t>
            </a:r>
            <a:r>
              <a:rPr lang="en-US" baseline="0" dirty="0" smtClean="0"/>
              <a:t> and coalesce (come together and form one mass or whole)</a:t>
            </a:r>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29</a:t>
            </a:fld>
            <a:endParaRPr lang="en-US"/>
          </a:p>
        </p:txBody>
      </p:sp>
    </p:spTree>
    <p:extLst>
      <p:ext uri="{BB962C8B-B14F-4D97-AF65-F5344CB8AC3E}">
        <p14:creationId xmlns:p14="http://schemas.microsoft.com/office/powerpoint/2010/main" val="2932522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Surfactants: lower the surface tension between two liquids</a:t>
            </a:r>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32</a:t>
            </a:fld>
            <a:endParaRPr lang="en-US"/>
          </a:p>
        </p:txBody>
      </p:sp>
    </p:spTree>
    <p:extLst>
      <p:ext uri="{BB962C8B-B14F-4D97-AF65-F5344CB8AC3E}">
        <p14:creationId xmlns:p14="http://schemas.microsoft.com/office/powerpoint/2010/main" val="499571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06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Ratio of surface to volume decreases during scale-up</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36</a:t>
            </a:fld>
            <a:endParaRPr lang="en-US"/>
          </a:p>
        </p:txBody>
      </p:sp>
    </p:spTree>
    <p:extLst>
      <p:ext uri="{BB962C8B-B14F-4D97-AF65-F5344CB8AC3E}">
        <p14:creationId xmlns:p14="http://schemas.microsoft.com/office/powerpoint/2010/main" val="94072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Shear rate</a:t>
            </a:r>
            <a:r>
              <a:rPr lang="en-US" dirty="0" smtClean="0"/>
              <a:t> is the </a:t>
            </a:r>
            <a:r>
              <a:rPr lang="en-US" b="1" dirty="0" smtClean="0"/>
              <a:t>rate</a:t>
            </a:r>
            <a:r>
              <a:rPr lang="en-US" dirty="0" smtClean="0"/>
              <a:t> of change of velocity at which one layer of fluid passes over an adjacent layer. </a:t>
            </a:r>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37</a:t>
            </a:fld>
            <a:endParaRPr lang="en-US"/>
          </a:p>
        </p:txBody>
      </p:sp>
    </p:spTree>
    <p:extLst>
      <p:ext uri="{BB962C8B-B14F-4D97-AF65-F5344CB8AC3E}">
        <p14:creationId xmlns:p14="http://schemas.microsoft.com/office/powerpoint/2010/main" val="1885766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It</a:t>
            </a:r>
            <a:r>
              <a:rPr lang="en-US" b="1" i="0" baseline="0" dirty="0" smtClean="0"/>
              <a:t> affects the </a:t>
            </a:r>
            <a:r>
              <a:rPr lang="en-US" b="1" dirty="0" smtClean="0"/>
              <a:t>Shear rate which is : The rate</a:t>
            </a:r>
            <a:r>
              <a:rPr lang="en-US" dirty="0" smtClean="0"/>
              <a:t> of change of velocity at which one layer of fluid passes over an adjacent layer.  </a:t>
            </a:r>
          </a:p>
          <a:p>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40</a:t>
            </a:fld>
            <a:endParaRPr lang="en-US"/>
          </a:p>
        </p:txBody>
      </p:sp>
    </p:spTree>
    <p:extLst>
      <p:ext uri="{BB962C8B-B14F-4D97-AF65-F5344CB8AC3E}">
        <p14:creationId xmlns:p14="http://schemas.microsoft.com/office/powerpoint/2010/main" val="336790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latin typeface="Arial"/>
              </a:rPr>
              <a:t>O</a:t>
            </a:r>
            <a:r>
              <a:rPr lang="en-US" sz="1000" b="0" i="0" u="none" strike="noStrike" baseline="-25000" dirty="0" smtClean="0">
                <a:latin typeface="Arial"/>
              </a:rPr>
              <a:t>2</a:t>
            </a:r>
            <a:r>
              <a:rPr lang="en-US" sz="1000" b="0" i="0" u="none" strike="noStrike" baseline="0" dirty="0" smtClean="0">
                <a:latin typeface="Arial"/>
              </a:rPr>
              <a:t> </a:t>
            </a:r>
            <a:r>
              <a:rPr lang="en-US" sz="1200" b="0" i="0" u="none" strike="noStrike" baseline="0" dirty="0" smtClean="0">
                <a:latin typeface="Arial"/>
              </a:rPr>
              <a:t>in the liquid is measured as Dissolved oxygen concentration </a:t>
            </a:r>
          </a:p>
          <a:p>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6</a:t>
            </a:fld>
            <a:endParaRPr lang="en-US"/>
          </a:p>
        </p:txBody>
      </p:sp>
    </p:spTree>
    <p:extLst>
      <p:ext uri="{BB962C8B-B14F-4D97-AF65-F5344CB8AC3E}">
        <p14:creationId xmlns:p14="http://schemas.microsoft.com/office/powerpoint/2010/main" val="1150183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Reynold number: inertial force over viscous force</a:t>
            </a:r>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41</a:t>
            </a:fld>
            <a:endParaRPr lang="en-US"/>
          </a:p>
        </p:txBody>
      </p:sp>
    </p:spTree>
    <p:extLst>
      <p:ext uri="{BB962C8B-B14F-4D97-AF65-F5344CB8AC3E}">
        <p14:creationId xmlns:p14="http://schemas.microsoft.com/office/powerpoint/2010/main" val="4046899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N=rotational</a:t>
            </a:r>
            <a:r>
              <a:rPr lang="en-US" baseline="0" dirty="0" smtClean="0"/>
              <a:t> speed</a:t>
            </a:r>
          </a:p>
          <a:p>
            <a:r>
              <a:rPr lang="en-US" baseline="0" dirty="0" smtClean="0"/>
              <a:t>Np= power number</a:t>
            </a:r>
          </a:p>
          <a:p>
            <a:r>
              <a:rPr lang="en-US" baseline="0" dirty="0" smtClean="0"/>
              <a:t>Di= </a:t>
            </a:r>
            <a:r>
              <a:rPr lang="en-US" baseline="0" dirty="0" err="1" smtClean="0"/>
              <a:t>impller</a:t>
            </a:r>
            <a:r>
              <a:rPr lang="en-US" baseline="0" dirty="0" smtClean="0"/>
              <a:t> diameter</a:t>
            </a:r>
          </a:p>
          <a:p>
            <a:r>
              <a:rPr lang="en-US" baseline="0" dirty="0" smtClean="0"/>
              <a:t>Po=</a:t>
            </a:r>
            <a:r>
              <a:rPr lang="en-US" baseline="0" dirty="0" err="1" smtClean="0"/>
              <a:t>ungassed</a:t>
            </a:r>
            <a:r>
              <a:rPr lang="en-US" baseline="0" dirty="0" smtClean="0"/>
              <a:t> power</a:t>
            </a:r>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42</a:t>
            </a:fld>
            <a:endParaRPr lang="en-US"/>
          </a:p>
        </p:txBody>
      </p:sp>
    </p:spTree>
    <p:extLst>
      <p:ext uri="{BB962C8B-B14F-4D97-AF65-F5344CB8AC3E}">
        <p14:creationId xmlns:p14="http://schemas.microsoft.com/office/powerpoint/2010/main" val="2525954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a:t>
            </a:r>
            <a:r>
              <a:rPr lang="en-US" dirty="0" smtClean="0"/>
              <a:t>=gassed power</a:t>
            </a:r>
          </a:p>
          <a:p>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43</a:t>
            </a:fld>
            <a:endParaRPr lang="en-US"/>
          </a:p>
        </p:txBody>
      </p:sp>
    </p:spTree>
    <p:extLst>
      <p:ext uri="{BB962C8B-B14F-4D97-AF65-F5344CB8AC3E}">
        <p14:creationId xmlns:p14="http://schemas.microsoft.com/office/powerpoint/2010/main" val="25756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Times New Roman"/>
              </a:rPr>
              <a:t>The oxygen demand of an industrial fermentation process is normally satisfied by aerating and agitating the fermentation broth. However, the productivity of many fermentations is limited by oxygen availability and, therefore, it is important to consider the factors which affect a fermenter's efficiency in supplying microbial cells with oxygen</a:t>
            </a:r>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7</a:t>
            </a:fld>
            <a:endParaRPr lang="en-US"/>
          </a:p>
        </p:txBody>
      </p:sp>
    </p:spTree>
    <p:extLst>
      <p:ext uri="{BB962C8B-B14F-4D97-AF65-F5344CB8AC3E}">
        <p14:creationId xmlns:p14="http://schemas.microsoft.com/office/powerpoint/2010/main" val="80912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10</a:t>
            </a:fld>
            <a:endParaRPr lang="en-US"/>
          </a:p>
        </p:txBody>
      </p:sp>
    </p:spTree>
    <p:extLst>
      <p:ext uri="{BB962C8B-B14F-4D97-AF65-F5344CB8AC3E}">
        <p14:creationId xmlns:p14="http://schemas.microsoft.com/office/powerpoint/2010/main" val="149481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Times New Roman"/>
              </a:rPr>
              <a:t>However, it is inadequate to base the provision of oxygen for a fermentation simply on an estimation of overall demand, because the metabolism of the culture is affected by the concentration of dissolved oxygen in the broth</a:t>
            </a:r>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11</a:t>
            </a:fld>
            <a:endParaRPr lang="en-US"/>
          </a:p>
        </p:txBody>
      </p:sp>
    </p:spTree>
    <p:extLst>
      <p:ext uri="{BB962C8B-B14F-4D97-AF65-F5344CB8AC3E}">
        <p14:creationId xmlns:p14="http://schemas.microsoft.com/office/powerpoint/2010/main" val="587388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Times New Roman"/>
              </a:rPr>
              <a:t>Thus, maximum biomass production may be achieved by satisfying the organism's maximum specific oxygen demand by maintaining the dissolved oxygen concentration greater than the critical level.</a:t>
            </a:r>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13</a:t>
            </a:fld>
            <a:endParaRPr lang="en-US"/>
          </a:p>
        </p:txBody>
      </p:sp>
    </p:spTree>
    <p:extLst>
      <p:ext uri="{BB962C8B-B14F-4D97-AF65-F5344CB8AC3E}">
        <p14:creationId xmlns:p14="http://schemas.microsoft.com/office/powerpoint/2010/main" val="202770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Times New Roman"/>
              </a:rPr>
              <a:t>Thus, </a:t>
            </a:r>
            <a:r>
              <a:rPr lang="en-US" sz="1200" b="1" i="0" u="none" strike="noStrike" baseline="0" dirty="0" smtClean="0">
                <a:latin typeface="Times New Roman"/>
              </a:rPr>
              <a:t>maximum biomass production </a:t>
            </a:r>
            <a:r>
              <a:rPr lang="en-US" sz="1200" b="0" i="0" u="none" strike="noStrike" baseline="0" dirty="0" smtClean="0">
                <a:latin typeface="Times New Roman"/>
              </a:rPr>
              <a:t>may be achieved by satisfying the organism's </a:t>
            </a:r>
            <a:r>
              <a:rPr lang="en-US" sz="1200" b="1" i="0" u="none" strike="noStrike" baseline="0" dirty="0" smtClean="0">
                <a:latin typeface="Times New Roman"/>
              </a:rPr>
              <a:t>maximum specific oxygen demand </a:t>
            </a:r>
            <a:r>
              <a:rPr lang="en-US" sz="1200" b="0" i="0" u="none" strike="noStrike" baseline="0" dirty="0" smtClean="0">
                <a:latin typeface="Times New Roman"/>
              </a:rPr>
              <a:t>by maintaining the dissolved oxygen concentration greater than the critical level</a:t>
            </a:r>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14</a:t>
            </a:fld>
            <a:endParaRPr lang="en-US"/>
          </a:p>
        </p:txBody>
      </p:sp>
    </p:spTree>
    <p:extLst>
      <p:ext uri="{BB962C8B-B14F-4D97-AF65-F5344CB8AC3E}">
        <p14:creationId xmlns:p14="http://schemas.microsoft.com/office/powerpoint/2010/main" val="282145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smtClean="0">
                <a:ln>
                  <a:noFill/>
                </a:ln>
                <a:solidFill>
                  <a:prstClr val="black"/>
                </a:solidFill>
                <a:effectLst/>
                <a:uLnTx/>
                <a:uFillTx/>
                <a:latin typeface="+mn-lt"/>
                <a:ea typeface="+mn-ea"/>
                <a:cs typeface="+mn-cs"/>
              </a:rPr>
              <a:t>- members of the glutamate and aspartate families of amino acids was affected detrimentally by levels of oxygen satisfaction below 1.0</a:t>
            </a:r>
          </a:p>
          <a:p>
            <a:r>
              <a:rPr kumimoji="0" lang="en-GB" sz="3000" b="0" i="0" u="none" strike="noStrike" kern="1200" cap="none" spc="0" normalizeH="0" baseline="0" noProof="0" dirty="0" smtClean="0">
                <a:ln>
                  <a:noFill/>
                </a:ln>
                <a:solidFill>
                  <a:prstClr val="black"/>
                </a:solidFill>
                <a:effectLst/>
                <a:uLnTx/>
                <a:uFillTx/>
                <a:latin typeface="+mn-lt"/>
                <a:ea typeface="+mn-ea"/>
                <a:cs typeface="+mn-cs"/>
              </a:rPr>
              <a:t>- whereas optimum production of phenylalanine, valine and leucine occurred at oxygen satisfaction levels of 0.55, 0.60 and 0.85, respectively</a:t>
            </a:r>
          </a:p>
          <a:p>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15</a:t>
            </a:fld>
            <a:endParaRPr lang="en-US"/>
          </a:p>
        </p:txBody>
      </p:sp>
    </p:spTree>
    <p:extLst>
      <p:ext uri="{BB962C8B-B14F-4D97-AF65-F5344CB8AC3E}">
        <p14:creationId xmlns:p14="http://schemas.microsoft.com/office/powerpoint/2010/main" val="186667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Times New Roman"/>
              </a:rPr>
              <a:t>The method for provision of a culture with a supply of air varies with the scale of the process:</a:t>
            </a:r>
            <a:endParaRPr lang="en-US" dirty="0"/>
          </a:p>
        </p:txBody>
      </p:sp>
      <p:sp>
        <p:nvSpPr>
          <p:cNvPr id="4" name="Slide Number Placeholder 3"/>
          <p:cNvSpPr>
            <a:spLocks noGrp="1"/>
          </p:cNvSpPr>
          <p:nvPr>
            <p:ph type="sldNum" sz="quarter" idx="10"/>
          </p:nvPr>
        </p:nvSpPr>
        <p:spPr/>
        <p:txBody>
          <a:bodyPr/>
          <a:lstStyle/>
          <a:p>
            <a:fld id="{CA9401A4-A1C5-49A6-B0D3-110C56194D65}" type="slidenum">
              <a:rPr lang="en-US" smtClean="0"/>
              <a:t>16</a:t>
            </a:fld>
            <a:endParaRPr lang="en-US"/>
          </a:p>
        </p:txBody>
      </p:sp>
    </p:spTree>
    <p:extLst>
      <p:ext uri="{BB962C8B-B14F-4D97-AF65-F5344CB8AC3E}">
        <p14:creationId xmlns:p14="http://schemas.microsoft.com/office/powerpoint/2010/main" val="173526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43"/>
            <a:ext cx="6858000" cy="1655762"/>
          </a:xfrm>
        </p:spPr>
        <p:txBody>
          <a:bodyPr/>
          <a:lstStyle>
            <a:lvl1pPr marL="0" indent="0" algn="ctr">
              <a:buNone/>
              <a:defRPr sz="2400"/>
            </a:lvl1pPr>
            <a:lvl2pPr marL="456577" indent="0" algn="ctr">
              <a:buNone/>
              <a:defRPr sz="2000"/>
            </a:lvl2pPr>
            <a:lvl3pPr marL="913161" indent="0" algn="ctr">
              <a:buNone/>
              <a:defRPr sz="1800"/>
            </a:lvl3pPr>
            <a:lvl4pPr marL="1369712" indent="0" algn="ctr">
              <a:buNone/>
              <a:defRPr sz="1600"/>
            </a:lvl4pPr>
            <a:lvl5pPr marL="1826316" indent="0" algn="ctr">
              <a:buNone/>
              <a:defRPr sz="1600"/>
            </a:lvl5pPr>
            <a:lvl6pPr marL="2282853" indent="0" algn="ctr">
              <a:buNone/>
              <a:defRPr sz="1600"/>
            </a:lvl6pPr>
            <a:lvl7pPr marL="2739425" indent="0" algn="ctr">
              <a:buNone/>
              <a:defRPr sz="1600"/>
            </a:lvl7pPr>
            <a:lvl8pPr marL="3195997" indent="0" algn="ctr">
              <a:buNone/>
              <a:defRPr sz="1600"/>
            </a:lvl8pPr>
            <a:lvl9pPr marL="3652574"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C44160-EEF2-4A9C-823F-C12AFB52FA19}"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66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0E49E5-27B9-43AC-BEC2-D968FDE0F0FB}"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19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6"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64" y="365125"/>
            <a:ext cx="580072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EBFFFC-0673-4DE0-9786-9EDC60129900}"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571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43"/>
            <a:ext cx="6858000" cy="1655762"/>
          </a:xfrm>
        </p:spPr>
        <p:txBody>
          <a:bodyPr/>
          <a:lstStyle>
            <a:lvl1pPr marL="0" indent="0" algn="ctr">
              <a:buNone/>
              <a:defRPr sz="2400"/>
            </a:lvl1pPr>
            <a:lvl2pPr marL="456597" indent="0" algn="ctr">
              <a:buNone/>
              <a:defRPr sz="2000"/>
            </a:lvl2pPr>
            <a:lvl3pPr marL="913200" indent="0" algn="ctr">
              <a:buNone/>
              <a:defRPr sz="1800"/>
            </a:lvl3pPr>
            <a:lvl4pPr marL="1369771" indent="0" algn="ctr">
              <a:buNone/>
              <a:defRPr sz="1600"/>
            </a:lvl4pPr>
            <a:lvl5pPr marL="1826394" indent="0" algn="ctr">
              <a:buNone/>
              <a:defRPr sz="1600"/>
            </a:lvl5pPr>
            <a:lvl6pPr marL="2282952" indent="0" algn="ctr">
              <a:buNone/>
              <a:defRPr sz="1600"/>
            </a:lvl6pPr>
            <a:lvl7pPr marL="2739544" indent="0" algn="ctr">
              <a:buNone/>
              <a:defRPr sz="1600"/>
            </a:lvl7pPr>
            <a:lvl8pPr marL="3196136" indent="0" algn="ctr">
              <a:buNone/>
              <a:defRPr sz="1600"/>
            </a:lvl8pPr>
            <a:lvl9pPr marL="3652732"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C44160-EEF2-4A9C-823F-C12AFB52FA19}"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097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9603DE-AA31-481E-965B-DC4C7156B270}"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35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8"/>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9"/>
            <a:ext cx="7886700" cy="1500187"/>
          </a:xfrm>
        </p:spPr>
        <p:txBody>
          <a:bodyPr/>
          <a:lstStyle>
            <a:lvl1pPr marL="0" indent="0">
              <a:buNone/>
              <a:defRPr sz="2400">
                <a:solidFill>
                  <a:schemeClr val="tx1"/>
                </a:solidFill>
              </a:defRPr>
            </a:lvl1pPr>
            <a:lvl2pPr marL="456597" indent="0">
              <a:buNone/>
              <a:defRPr sz="2000">
                <a:solidFill>
                  <a:schemeClr val="tx1">
                    <a:tint val="75000"/>
                  </a:schemeClr>
                </a:solidFill>
              </a:defRPr>
            </a:lvl2pPr>
            <a:lvl3pPr marL="913200" indent="0">
              <a:buNone/>
              <a:defRPr sz="1800">
                <a:solidFill>
                  <a:schemeClr val="tx1">
                    <a:tint val="75000"/>
                  </a:schemeClr>
                </a:solidFill>
              </a:defRPr>
            </a:lvl3pPr>
            <a:lvl4pPr marL="1369771" indent="0">
              <a:buNone/>
              <a:defRPr sz="1600">
                <a:solidFill>
                  <a:schemeClr val="tx1">
                    <a:tint val="75000"/>
                  </a:schemeClr>
                </a:solidFill>
              </a:defRPr>
            </a:lvl4pPr>
            <a:lvl5pPr marL="1826394" indent="0">
              <a:buNone/>
              <a:defRPr sz="1600">
                <a:solidFill>
                  <a:schemeClr val="tx1">
                    <a:tint val="75000"/>
                  </a:schemeClr>
                </a:solidFill>
              </a:defRPr>
            </a:lvl5pPr>
            <a:lvl6pPr marL="2282952" indent="0">
              <a:buNone/>
              <a:defRPr sz="1600">
                <a:solidFill>
                  <a:schemeClr val="tx1">
                    <a:tint val="75000"/>
                  </a:schemeClr>
                </a:solidFill>
              </a:defRPr>
            </a:lvl6pPr>
            <a:lvl7pPr marL="2739544" indent="0">
              <a:buNone/>
              <a:defRPr sz="1600">
                <a:solidFill>
                  <a:schemeClr val="tx1">
                    <a:tint val="75000"/>
                  </a:schemeClr>
                </a:solidFill>
              </a:defRPr>
            </a:lvl7pPr>
            <a:lvl8pPr marL="3196136" indent="0">
              <a:buNone/>
              <a:defRPr sz="1600">
                <a:solidFill>
                  <a:schemeClr val="tx1">
                    <a:tint val="75000"/>
                  </a:schemeClr>
                </a:solidFill>
              </a:defRPr>
            </a:lvl8pPr>
            <a:lvl9pPr marL="3652732"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38A21-270A-417B-80C7-D07A22371801}"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588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CDCB22-C4E5-4C28-8EF8-E32BF664E01F}" type="datetime1">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544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4"/>
            <a:ext cx="3868340" cy="823913"/>
          </a:xfrm>
        </p:spPr>
        <p:txBody>
          <a:bodyPr anchor="b"/>
          <a:lstStyle>
            <a:lvl1pPr marL="0" indent="0">
              <a:buNone/>
              <a:defRPr sz="2400" b="1"/>
            </a:lvl1pPr>
            <a:lvl2pPr marL="456597" indent="0">
              <a:buNone/>
              <a:defRPr sz="2000" b="1"/>
            </a:lvl2pPr>
            <a:lvl3pPr marL="913200" indent="0">
              <a:buNone/>
              <a:defRPr sz="1800" b="1"/>
            </a:lvl3pPr>
            <a:lvl4pPr marL="1369771" indent="0">
              <a:buNone/>
              <a:defRPr sz="1600" b="1"/>
            </a:lvl4pPr>
            <a:lvl5pPr marL="1826394" indent="0">
              <a:buNone/>
              <a:defRPr sz="1600" b="1"/>
            </a:lvl5pPr>
            <a:lvl6pPr marL="2282952" indent="0">
              <a:buNone/>
              <a:defRPr sz="1600" b="1"/>
            </a:lvl6pPr>
            <a:lvl7pPr marL="2739544" indent="0">
              <a:buNone/>
              <a:defRPr sz="1600" b="1"/>
            </a:lvl7pPr>
            <a:lvl8pPr marL="3196136" indent="0">
              <a:buNone/>
              <a:defRPr sz="1600" b="1"/>
            </a:lvl8pPr>
            <a:lvl9pPr marL="365273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201" y="1681164"/>
            <a:ext cx="3887391" cy="823913"/>
          </a:xfrm>
        </p:spPr>
        <p:txBody>
          <a:bodyPr anchor="b"/>
          <a:lstStyle>
            <a:lvl1pPr marL="0" indent="0">
              <a:buNone/>
              <a:defRPr sz="2400" b="1"/>
            </a:lvl1pPr>
            <a:lvl2pPr marL="456597" indent="0">
              <a:buNone/>
              <a:defRPr sz="2000" b="1"/>
            </a:lvl2pPr>
            <a:lvl3pPr marL="913200" indent="0">
              <a:buNone/>
              <a:defRPr sz="1800" b="1"/>
            </a:lvl3pPr>
            <a:lvl4pPr marL="1369771" indent="0">
              <a:buNone/>
              <a:defRPr sz="1600" b="1"/>
            </a:lvl4pPr>
            <a:lvl5pPr marL="1826394" indent="0">
              <a:buNone/>
              <a:defRPr sz="1600" b="1"/>
            </a:lvl5pPr>
            <a:lvl6pPr marL="2282952" indent="0">
              <a:buNone/>
              <a:defRPr sz="1600" b="1"/>
            </a:lvl6pPr>
            <a:lvl7pPr marL="2739544" indent="0">
              <a:buNone/>
              <a:defRPr sz="1600" b="1"/>
            </a:lvl7pPr>
            <a:lvl8pPr marL="3196136" indent="0">
              <a:buNone/>
              <a:defRPr sz="1600" b="1"/>
            </a:lvl8pPr>
            <a:lvl9pPr marL="365273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201" y="2505076"/>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815D0F-46E0-4A4F-A820-63FC279B5B64}" type="datetime1">
              <a:rPr lang="en-US" smtClean="0">
                <a:solidFill>
                  <a:prstClr val="black">
                    <a:tint val="75000"/>
                  </a:prstClr>
                </a:solidFill>
              </a:rPr>
              <a:pPr/>
              <a:t>5/2/2020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627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9A3B19-3248-4EA6-B159-A06813F467D6}" type="datetime1">
              <a:rPr lang="en-US" smtClean="0">
                <a:solidFill>
                  <a:prstClr val="black">
                    <a:tint val="75000"/>
                  </a:prstClr>
                </a:solidFill>
              </a:rPr>
              <a:pPr/>
              <a:t>5/2/2020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599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90C1A-B760-4B2D-A680-DAC972261BB3}" type="datetime1">
              <a:rPr lang="en-US" smtClean="0">
                <a:solidFill>
                  <a:prstClr val="black">
                    <a:tint val="75000"/>
                  </a:prstClr>
                </a:solidFill>
              </a:rPr>
              <a:pPr/>
              <a:t>5/2/2020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6" y="457200"/>
            <a:ext cx="2949178" cy="1600200"/>
          </a:xfrm>
        </p:spPr>
        <p:txBody>
          <a:bodyPr anchor="b"/>
          <a:lstStyle>
            <a:lvl1pPr>
              <a:defRPr sz="3300"/>
            </a:lvl1pPr>
          </a:lstStyle>
          <a:p>
            <a:r>
              <a:rPr lang="en-US" smtClean="0"/>
              <a:t>Click to edit Master title style</a:t>
            </a:r>
            <a:endParaRPr lang="en-US" dirty="0"/>
          </a:p>
        </p:txBody>
      </p:sp>
      <p:sp>
        <p:nvSpPr>
          <p:cNvPr id="3" name="Content Placeholder 2"/>
          <p:cNvSpPr>
            <a:spLocks noGrp="1"/>
          </p:cNvSpPr>
          <p:nvPr>
            <p:ph idx="1"/>
          </p:nvPr>
        </p:nvSpPr>
        <p:spPr>
          <a:xfrm>
            <a:off x="3887398" y="987485"/>
            <a:ext cx="4629150" cy="4873625"/>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6" y="2057400"/>
            <a:ext cx="2949178" cy="3811588"/>
          </a:xfrm>
        </p:spPr>
        <p:txBody>
          <a:bodyPr/>
          <a:lstStyle>
            <a:lvl1pPr marL="0" indent="0">
              <a:buNone/>
              <a:defRPr sz="1600"/>
            </a:lvl1pPr>
            <a:lvl2pPr marL="456597" indent="0">
              <a:buNone/>
              <a:defRPr sz="1400"/>
            </a:lvl2pPr>
            <a:lvl3pPr marL="913200" indent="0">
              <a:buNone/>
              <a:defRPr sz="1200"/>
            </a:lvl3pPr>
            <a:lvl4pPr marL="1369771" indent="0">
              <a:buNone/>
              <a:defRPr sz="1000"/>
            </a:lvl4pPr>
            <a:lvl5pPr marL="1826394" indent="0">
              <a:buNone/>
              <a:defRPr sz="1000"/>
            </a:lvl5pPr>
            <a:lvl6pPr marL="2282952" indent="0">
              <a:buNone/>
              <a:defRPr sz="1000"/>
            </a:lvl6pPr>
            <a:lvl7pPr marL="2739544" indent="0">
              <a:buNone/>
              <a:defRPr sz="1000"/>
            </a:lvl7pPr>
            <a:lvl8pPr marL="3196136" indent="0">
              <a:buNone/>
              <a:defRPr sz="1000"/>
            </a:lvl8pPr>
            <a:lvl9pPr marL="365273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F0AA2-6067-44C7-AA67-34BF1FB89E13}" type="datetime1">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68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9603DE-AA31-481E-965B-DC4C7156B270}"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592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6" y="457200"/>
            <a:ext cx="2949178" cy="1600200"/>
          </a:xfrm>
        </p:spPr>
        <p:txBody>
          <a:bodyPr anchor="b"/>
          <a:lstStyle>
            <a:lvl1pPr>
              <a:defRPr sz="33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8" y="987485"/>
            <a:ext cx="4629150" cy="4873625"/>
          </a:xfrm>
        </p:spPr>
        <p:txBody>
          <a:bodyPr anchor="t"/>
          <a:lstStyle>
            <a:lvl1pPr marL="0" indent="0">
              <a:buNone/>
              <a:defRPr sz="3300"/>
            </a:lvl1pPr>
            <a:lvl2pPr marL="456597" indent="0">
              <a:buNone/>
              <a:defRPr sz="2800"/>
            </a:lvl2pPr>
            <a:lvl3pPr marL="913200" indent="0">
              <a:buNone/>
              <a:defRPr sz="2400"/>
            </a:lvl3pPr>
            <a:lvl4pPr marL="1369771" indent="0">
              <a:buNone/>
              <a:defRPr sz="2000"/>
            </a:lvl4pPr>
            <a:lvl5pPr marL="1826394" indent="0">
              <a:buNone/>
              <a:defRPr sz="2000"/>
            </a:lvl5pPr>
            <a:lvl6pPr marL="2282952" indent="0">
              <a:buNone/>
              <a:defRPr sz="2000"/>
            </a:lvl6pPr>
            <a:lvl7pPr marL="2739544" indent="0">
              <a:buNone/>
              <a:defRPr sz="2000"/>
            </a:lvl7pPr>
            <a:lvl8pPr marL="3196136" indent="0">
              <a:buNone/>
              <a:defRPr sz="2000"/>
            </a:lvl8pPr>
            <a:lvl9pPr marL="3652732"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6" y="2057400"/>
            <a:ext cx="2949178" cy="3811588"/>
          </a:xfrm>
        </p:spPr>
        <p:txBody>
          <a:bodyPr/>
          <a:lstStyle>
            <a:lvl1pPr marL="0" indent="0">
              <a:buNone/>
              <a:defRPr sz="1600"/>
            </a:lvl1pPr>
            <a:lvl2pPr marL="456597" indent="0">
              <a:buNone/>
              <a:defRPr sz="1400"/>
            </a:lvl2pPr>
            <a:lvl3pPr marL="913200" indent="0">
              <a:buNone/>
              <a:defRPr sz="1200"/>
            </a:lvl3pPr>
            <a:lvl4pPr marL="1369771" indent="0">
              <a:buNone/>
              <a:defRPr sz="1000"/>
            </a:lvl4pPr>
            <a:lvl5pPr marL="1826394" indent="0">
              <a:buNone/>
              <a:defRPr sz="1000"/>
            </a:lvl5pPr>
            <a:lvl6pPr marL="2282952" indent="0">
              <a:buNone/>
              <a:defRPr sz="1000"/>
            </a:lvl6pPr>
            <a:lvl7pPr marL="2739544" indent="0">
              <a:buNone/>
              <a:defRPr sz="1000"/>
            </a:lvl7pPr>
            <a:lvl8pPr marL="3196136" indent="0">
              <a:buNone/>
              <a:defRPr sz="1000"/>
            </a:lvl8pPr>
            <a:lvl9pPr marL="365273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D000C1-1718-43A4-BA6F-32377F6D40D7}" type="datetime1">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629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0E49E5-27B9-43AC-BEC2-D968FDE0F0FB}"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484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6"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64" y="365125"/>
            <a:ext cx="580072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EBFFFC-0673-4DE0-9786-9EDC60129900}"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743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698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9ABDF5-2EF4-42DD-B0EC-5B1451FA3BA5}" type="datetimeFigureOut">
              <a:rPr lang="en-US">
                <a:solidFill>
                  <a:prstClr val="black">
                    <a:tint val="75000"/>
                  </a:prstClr>
                </a:solidFill>
              </a:rPr>
              <a:pPr>
                <a:def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83E8B2-60CC-4A04-9111-743BB28345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4130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81A7B9-6645-4B68-B1B7-229ADFB10633}" type="datetimeFigureOut">
              <a:rPr lang="en-US">
                <a:solidFill>
                  <a:prstClr val="black">
                    <a:tint val="75000"/>
                  </a:prstClr>
                </a:solidFill>
              </a:rPr>
              <a:pPr>
                <a:def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72298E-F76F-4227-AF90-312927FFC6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350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BA5BA1-11EA-470C-A450-B96225A69E5A}" type="datetimeFigureOut">
              <a:rPr lang="en-US">
                <a:solidFill>
                  <a:prstClr val="black">
                    <a:tint val="75000"/>
                  </a:prstClr>
                </a:solidFill>
              </a:rPr>
              <a:pPr>
                <a:def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AFDCE2-C5FC-45A1-B57A-44798C5E37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9825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6E36E6A-3E7C-4260-B089-5AD8339BE530}" type="datetimeFigureOut">
              <a:rPr lang="en-US">
                <a:solidFill>
                  <a:prstClr val="black">
                    <a:tint val="75000"/>
                  </a:prstClr>
                </a:solidFill>
              </a:rPr>
              <a:pPr>
                <a:defRPr/>
              </a:pPr>
              <a:t>5/2/2020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B7B484-D4DF-46F3-ADD6-A76F368558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2878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D7570C-AEC9-4629-908C-A21BFB719316}" type="datetimeFigureOut">
              <a:rPr lang="en-US">
                <a:solidFill>
                  <a:prstClr val="black">
                    <a:tint val="75000"/>
                  </a:prstClr>
                </a:solidFill>
              </a:rPr>
              <a:pPr>
                <a:defRPr/>
              </a:pPr>
              <a:t>5/2/2020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B69568C-4F00-4353-8583-CC20ACB847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0564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67E2714-1D41-4499-B3F3-A797AAA45E7D}" type="datetimeFigureOut">
              <a:rPr lang="en-US">
                <a:solidFill>
                  <a:prstClr val="black">
                    <a:tint val="75000"/>
                  </a:prstClr>
                </a:solidFill>
              </a:rPr>
              <a:pPr>
                <a:defRPr/>
              </a:pPr>
              <a:t>5/2/2020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0B96311-D1BE-42F4-BFC6-4B75B1C385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598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0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9"/>
            <a:ext cx="7886700" cy="1500187"/>
          </a:xfrm>
        </p:spPr>
        <p:txBody>
          <a:bodyPr/>
          <a:lstStyle>
            <a:lvl1pPr marL="0" indent="0">
              <a:buNone/>
              <a:defRPr sz="2400">
                <a:solidFill>
                  <a:schemeClr val="tx1"/>
                </a:solidFill>
              </a:defRPr>
            </a:lvl1pPr>
            <a:lvl2pPr marL="456577" indent="0">
              <a:buNone/>
              <a:defRPr sz="2000">
                <a:solidFill>
                  <a:schemeClr val="tx1">
                    <a:tint val="75000"/>
                  </a:schemeClr>
                </a:solidFill>
              </a:defRPr>
            </a:lvl2pPr>
            <a:lvl3pPr marL="913161" indent="0">
              <a:buNone/>
              <a:defRPr sz="1800">
                <a:solidFill>
                  <a:schemeClr val="tx1">
                    <a:tint val="75000"/>
                  </a:schemeClr>
                </a:solidFill>
              </a:defRPr>
            </a:lvl3pPr>
            <a:lvl4pPr marL="1369712" indent="0">
              <a:buNone/>
              <a:defRPr sz="1600">
                <a:solidFill>
                  <a:schemeClr val="tx1">
                    <a:tint val="75000"/>
                  </a:schemeClr>
                </a:solidFill>
              </a:defRPr>
            </a:lvl4pPr>
            <a:lvl5pPr marL="1826316" indent="0">
              <a:buNone/>
              <a:defRPr sz="1600">
                <a:solidFill>
                  <a:schemeClr val="tx1">
                    <a:tint val="75000"/>
                  </a:schemeClr>
                </a:solidFill>
              </a:defRPr>
            </a:lvl5pPr>
            <a:lvl6pPr marL="2282853" indent="0">
              <a:buNone/>
              <a:defRPr sz="1600">
                <a:solidFill>
                  <a:schemeClr val="tx1">
                    <a:tint val="75000"/>
                  </a:schemeClr>
                </a:solidFill>
              </a:defRPr>
            </a:lvl6pPr>
            <a:lvl7pPr marL="2739425" indent="0">
              <a:buNone/>
              <a:defRPr sz="1600">
                <a:solidFill>
                  <a:schemeClr val="tx1">
                    <a:tint val="75000"/>
                  </a:schemeClr>
                </a:solidFill>
              </a:defRPr>
            </a:lvl7pPr>
            <a:lvl8pPr marL="3195997" indent="0">
              <a:buNone/>
              <a:defRPr sz="1600">
                <a:solidFill>
                  <a:schemeClr val="tx1">
                    <a:tint val="75000"/>
                  </a:schemeClr>
                </a:solidFill>
              </a:defRPr>
            </a:lvl8pPr>
            <a:lvl9pPr marL="365257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38A21-270A-417B-80C7-D07A22371801}"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3272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FA568B-7744-438B-A766-9860B2D6506B}" type="datetimeFigureOut">
              <a:rPr lang="en-US">
                <a:solidFill>
                  <a:prstClr val="black">
                    <a:tint val="75000"/>
                  </a:prstClr>
                </a:solidFill>
              </a:rPr>
              <a:pPr>
                <a:defRPr/>
              </a:pPr>
              <a:t>5/2/2020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3762B01-E4CB-4245-9D1D-D57D11C547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3526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CF76F5-5441-4C1B-958A-537AF5C54928}" type="datetimeFigureOut">
              <a:rPr lang="en-US">
                <a:solidFill>
                  <a:prstClr val="black">
                    <a:tint val="75000"/>
                  </a:prstClr>
                </a:solidFill>
              </a:rPr>
              <a:pPr>
                <a:defRPr/>
              </a:pPr>
              <a:t>5/2/2020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548D5B-F7EF-458E-A584-C1F8D1C9C1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770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3AD5B5-73F4-4BA0-A5CA-088E7D92614A}" type="datetimeFigureOut">
              <a:rPr lang="en-US">
                <a:solidFill>
                  <a:prstClr val="black">
                    <a:tint val="75000"/>
                  </a:prstClr>
                </a:solidFill>
              </a:rPr>
              <a:pPr>
                <a:defRPr/>
              </a:pPr>
              <a:t>5/2/2020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ABD0BC-363C-49CA-9E60-364135BE4B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2607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313F16-4AD9-4186-B7D9-5869AC6E9EA5}" type="datetimeFigureOut">
              <a:rPr lang="en-US">
                <a:solidFill>
                  <a:prstClr val="black">
                    <a:tint val="75000"/>
                  </a:prstClr>
                </a:solidFill>
              </a:rPr>
              <a:pPr>
                <a:def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0BF1E5-2EB9-463B-9FAA-291CFB80D7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3399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8C3D70-04F0-4D02-ACCE-B8C65DBF5AE6}" type="datetimeFigureOut">
              <a:rPr lang="en-US">
                <a:solidFill>
                  <a:prstClr val="black">
                    <a:tint val="75000"/>
                  </a:prstClr>
                </a:solidFill>
              </a:rPr>
              <a:pPr>
                <a:def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07053B-2C96-466F-8CB7-275E9C522B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137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9ABDF5-2EF4-42DD-B0EC-5B1451FA3BA5}" type="datetimeFigureOut">
              <a:rPr lang="en-US">
                <a:solidFill>
                  <a:prstClr val="black">
                    <a:tint val="75000"/>
                  </a:prstClr>
                </a:solidFill>
              </a:rPr>
              <a:pPr>
                <a:def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83E8B2-60CC-4A04-9111-743BB28345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974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81A7B9-6645-4B68-B1B7-229ADFB10633}" type="datetimeFigureOut">
              <a:rPr lang="en-US">
                <a:solidFill>
                  <a:prstClr val="black">
                    <a:tint val="75000"/>
                  </a:prstClr>
                </a:solidFill>
              </a:rPr>
              <a:pPr>
                <a:def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72298E-F76F-4227-AF90-312927FFC6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5041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BA5BA1-11EA-470C-A450-B96225A69E5A}" type="datetimeFigureOut">
              <a:rPr lang="en-US">
                <a:solidFill>
                  <a:prstClr val="black">
                    <a:tint val="75000"/>
                  </a:prstClr>
                </a:solidFill>
              </a:rPr>
              <a:pPr>
                <a:def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AFDCE2-C5FC-45A1-B57A-44798C5E37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7417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6E36E6A-3E7C-4260-B089-5AD8339BE530}" type="datetimeFigureOut">
              <a:rPr lang="en-US">
                <a:solidFill>
                  <a:prstClr val="black">
                    <a:tint val="75000"/>
                  </a:prstClr>
                </a:solidFill>
              </a:rPr>
              <a:pPr>
                <a:defRPr/>
              </a:pPr>
              <a:t>5/2/2020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B7B484-D4DF-46F3-ADD6-A76F368558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2115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D7570C-AEC9-4629-908C-A21BFB719316}" type="datetimeFigureOut">
              <a:rPr lang="en-US">
                <a:solidFill>
                  <a:prstClr val="black">
                    <a:tint val="75000"/>
                  </a:prstClr>
                </a:solidFill>
              </a:rPr>
              <a:pPr>
                <a:defRPr/>
              </a:pPr>
              <a:t>5/2/2020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B69568C-4F00-4353-8583-CC20ACB847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674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CDCB22-C4E5-4C28-8EF8-E32BF664E01F}" type="datetime1">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400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67E2714-1D41-4499-B3F3-A797AAA45E7D}" type="datetimeFigureOut">
              <a:rPr lang="en-US">
                <a:solidFill>
                  <a:prstClr val="black">
                    <a:tint val="75000"/>
                  </a:prstClr>
                </a:solidFill>
              </a:rPr>
              <a:pPr>
                <a:defRPr/>
              </a:pPr>
              <a:t>5/2/2020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0B96311-D1BE-42F4-BFC6-4B75B1C385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1561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FA568B-7744-438B-A766-9860B2D6506B}" type="datetimeFigureOut">
              <a:rPr lang="en-US">
                <a:solidFill>
                  <a:prstClr val="black">
                    <a:tint val="75000"/>
                  </a:prstClr>
                </a:solidFill>
              </a:rPr>
              <a:pPr>
                <a:defRPr/>
              </a:pPr>
              <a:t>5/2/2020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3762B01-E4CB-4245-9D1D-D57D11C547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5378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CF76F5-5441-4C1B-958A-537AF5C54928}" type="datetimeFigureOut">
              <a:rPr lang="en-US">
                <a:solidFill>
                  <a:prstClr val="black">
                    <a:tint val="75000"/>
                  </a:prstClr>
                </a:solidFill>
              </a:rPr>
              <a:pPr>
                <a:defRPr/>
              </a:pPr>
              <a:t>5/2/2020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548D5B-F7EF-458E-A584-C1F8D1C9C1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1500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3AD5B5-73F4-4BA0-A5CA-088E7D92614A}" type="datetimeFigureOut">
              <a:rPr lang="en-US">
                <a:solidFill>
                  <a:prstClr val="black">
                    <a:tint val="75000"/>
                  </a:prstClr>
                </a:solidFill>
              </a:rPr>
              <a:pPr>
                <a:defRPr/>
              </a:pPr>
              <a:t>5/2/2020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ABD0BC-363C-49CA-9E60-364135BE4B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0508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313F16-4AD9-4186-B7D9-5869AC6E9EA5}" type="datetimeFigureOut">
              <a:rPr lang="en-US">
                <a:solidFill>
                  <a:prstClr val="black">
                    <a:tint val="75000"/>
                  </a:prstClr>
                </a:solidFill>
              </a:rPr>
              <a:pPr>
                <a:def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0BF1E5-2EB9-463B-9FAA-291CFB80D7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174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8C3D70-04F0-4D02-ACCE-B8C65DBF5AE6}" type="datetimeFigureOut">
              <a:rPr lang="en-US">
                <a:solidFill>
                  <a:prstClr val="black">
                    <a:tint val="75000"/>
                  </a:prstClr>
                </a:solidFill>
              </a:rPr>
              <a:pPr>
                <a:def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07053B-2C96-466F-8CB7-275E9C522B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62091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000000"/>
              </a:solidFill>
              <a:ea typeface="ＭＳ Ｐゴシック" pitchFamily="34" charset="-128"/>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a typeface="ＭＳ Ｐゴシック" pitchFamily="34" charset="-128"/>
            </a:endParaRPr>
          </a:p>
        </p:txBody>
      </p:sp>
      <p:sp>
        <p:nvSpPr>
          <p:cNvPr id="7170"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717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A6A6072B-829F-43A7-B5F9-9C6629692E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51648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D5EFFC-4F03-4E63-A659-250ED0EADF9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42741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0E3CB-E312-4381-9819-2D14108635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047352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B7E6F1-1515-40D6-B0C0-CAE6EDE3845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6254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4"/>
            <a:ext cx="3868340" cy="823913"/>
          </a:xfrm>
        </p:spPr>
        <p:txBody>
          <a:bodyPr anchor="b"/>
          <a:lstStyle>
            <a:lvl1pPr marL="0" indent="0">
              <a:buNone/>
              <a:defRPr sz="2400" b="1"/>
            </a:lvl1pPr>
            <a:lvl2pPr marL="456577" indent="0">
              <a:buNone/>
              <a:defRPr sz="2000" b="1"/>
            </a:lvl2pPr>
            <a:lvl3pPr marL="913161" indent="0">
              <a:buNone/>
              <a:defRPr sz="1800" b="1"/>
            </a:lvl3pPr>
            <a:lvl4pPr marL="1369712" indent="0">
              <a:buNone/>
              <a:defRPr sz="1600" b="1"/>
            </a:lvl4pPr>
            <a:lvl5pPr marL="1826316" indent="0">
              <a:buNone/>
              <a:defRPr sz="1600" b="1"/>
            </a:lvl5pPr>
            <a:lvl6pPr marL="2282853" indent="0">
              <a:buNone/>
              <a:defRPr sz="1600" b="1"/>
            </a:lvl6pPr>
            <a:lvl7pPr marL="2739425" indent="0">
              <a:buNone/>
              <a:defRPr sz="1600" b="1"/>
            </a:lvl7pPr>
            <a:lvl8pPr marL="3195997" indent="0">
              <a:buNone/>
              <a:defRPr sz="1600" b="1"/>
            </a:lvl8pPr>
            <a:lvl9pPr marL="36525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204" y="1681164"/>
            <a:ext cx="3887391" cy="823913"/>
          </a:xfrm>
        </p:spPr>
        <p:txBody>
          <a:bodyPr anchor="b"/>
          <a:lstStyle>
            <a:lvl1pPr marL="0" indent="0">
              <a:buNone/>
              <a:defRPr sz="2400" b="1"/>
            </a:lvl1pPr>
            <a:lvl2pPr marL="456577" indent="0">
              <a:buNone/>
              <a:defRPr sz="2000" b="1"/>
            </a:lvl2pPr>
            <a:lvl3pPr marL="913161" indent="0">
              <a:buNone/>
              <a:defRPr sz="1800" b="1"/>
            </a:lvl3pPr>
            <a:lvl4pPr marL="1369712" indent="0">
              <a:buNone/>
              <a:defRPr sz="1600" b="1"/>
            </a:lvl4pPr>
            <a:lvl5pPr marL="1826316" indent="0">
              <a:buNone/>
              <a:defRPr sz="1600" b="1"/>
            </a:lvl5pPr>
            <a:lvl6pPr marL="2282853" indent="0">
              <a:buNone/>
              <a:defRPr sz="1600" b="1"/>
            </a:lvl6pPr>
            <a:lvl7pPr marL="2739425" indent="0">
              <a:buNone/>
              <a:defRPr sz="1600" b="1"/>
            </a:lvl7pPr>
            <a:lvl8pPr marL="3195997" indent="0">
              <a:buNone/>
              <a:defRPr sz="1600" b="1"/>
            </a:lvl8pPr>
            <a:lvl9pPr marL="36525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204" y="2505076"/>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815D0F-46E0-4A4F-A820-63FC279B5B64}" type="datetime1">
              <a:rPr lang="en-US" smtClean="0">
                <a:solidFill>
                  <a:prstClr val="black">
                    <a:tint val="75000"/>
                  </a:prstClr>
                </a:solidFill>
              </a:rPr>
              <a:pPr/>
              <a:t>5/2/2020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0335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F6FBC4-E2CE-4988-8671-D2DCF5018E1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173599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0A7A66A-7B82-487F-9178-636E47772EE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11760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5C9C2A-9546-4346-8B8B-E45A0491C8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648225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7CAE0C-2FFE-4951-8139-245611FB325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013281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A9CBFF-B2EF-48F8-8282-C623DD1306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24307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B2F41D-2B16-42D7-90D1-A777884F65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5904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0F10EE-4258-4A10-A1E0-0B991C255A9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313534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AC61-DA0E-46D7-A381-66386D90F0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081831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6800" y="4114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705600" y="6248400"/>
            <a:ext cx="1905000" cy="457200"/>
          </a:xfrm>
        </p:spPr>
        <p:txBody>
          <a:bodyPr/>
          <a:lstStyle>
            <a:lvl1pPr>
              <a:defRPr smtClean="0"/>
            </a:lvl1pPr>
          </a:lstStyle>
          <a:p>
            <a:pPr>
              <a:defRPr/>
            </a:pPr>
            <a:fld id="{02630359-DF8E-4E29-BC87-8F58C175C32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097272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smtClean="0"/>
            </a:lvl1pPr>
          </a:lstStyle>
          <a:p>
            <a:pPr>
              <a:defRPr/>
            </a:pPr>
            <a:fld id="{74978E52-F120-4717-A4D5-1C2D9B8261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3054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9A3B19-3248-4EA6-B159-A06813F467D6}" type="datetime1">
              <a:rPr lang="en-US" smtClean="0">
                <a:solidFill>
                  <a:prstClr val="black">
                    <a:tint val="75000"/>
                  </a:prstClr>
                </a:solidFill>
              </a:rPr>
              <a:pPr/>
              <a:t>5/2/2020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88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90C1A-B760-4B2D-A680-DAC972261BB3}" type="datetime1">
              <a:rPr lang="en-US" smtClean="0">
                <a:solidFill>
                  <a:prstClr val="black">
                    <a:tint val="75000"/>
                  </a:prstClr>
                </a:solidFill>
              </a:rPr>
              <a:pPr/>
              <a:t>5/2/2020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62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6" y="457200"/>
            <a:ext cx="2949178" cy="1600200"/>
          </a:xfrm>
        </p:spPr>
        <p:txBody>
          <a:bodyPr anchor="b"/>
          <a:lstStyle>
            <a:lvl1pPr>
              <a:defRPr sz="3300"/>
            </a:lvl1pPr>
          </a:lstStyle>
          <a:p>
            <a:r>
              <a:rPr lang="en-US" smtClean="0"/>
              <a:t>Click to edit Master title style</a:t>
            </a:r>
            <a:endParaRPr lang="en-US" dirty="0"/>
          </a:p>
        </p:txBody>
      </p:sp>
      <p:sp>
        <p:nvSpPr>
          <p:cNvPr id="3" name="Content Placeholder 2"/>
          <p:cNvSpPr>
            <a:spLocks noGrp="1"/>
          </p:cNvSpPr>
          <p:nvPr>
            <p:ph idx="1"/>
          </p:nvPr>
        </p:nvSpPr>
        <p:spPr>
          <a:xfrm>
            <a:off x="3887398" y="987487"/>
            <a:ext cx="4629150" cy="4873625"/>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6" y="2057400"/>
            <a:ext cx="2949178" cy="3811588"/>
          </a:xfrm>
        </p:spPr>
        <p:txBody>
          <a:bodyPr/>
          <a:lstStyle>
            <a:lvl1pPr marL="0" indent="0">
              <a:buNone/>
              <a:defRPr sz="1600"/>
            </a:lvl1pPr>
            <a:lvl2pPr marL="456577" indent="0">
              <a:buNone/>
              <a:defRPr sz="1400"/>
            </a:lvl2pPr>
            <a:lvl3pPr marL="913161" indent="0">
              <a:buNone/>
              <a:defRPr sz="1200"/>
            </a:lvl3pPr>
            <a:lvl4pPr marL="1369712" indent="0">
              <a:buNone/>
              <a:defRPr sz="1000"/>
            </a:lvl4pPr>
            <a:lvl5pPr marL="1826316" indent="0">
              <a:buNone/>
              <a:defRPr sz="1000"/>
            </a:lvl5pPr>
            <a:lvl6pPr marL="2282853" indent="0">
              <a:buNone/>
              <a:defRPr sz="1000"/>
            </a:lvl6pPr>
            <a:lvl7pPr marL="2739425" indent="0">
              <a:buNone/>
              <a:defRPr sz="1000"/>
            </a:lvl7pPr>
            <a:lvl8pPr marL="3195997" indent="0">
              <a:buNone/>
              <a:defRPr sz="1000"/>
            </a:lvl8pPr>
            <a:lvl9pPr marL="365257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F0AA2-6067-44C7-AA67-34BF1FB89E13}" type="datetime1">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88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6" y="457200"/>
            <a:ext cx="2949178" cy="1600200"/>
          </a:xfrm>
        </p:spPr>
        <p:txBody>
          <a:bodyPr anchor="b"/>
          <a:lstStyle>
            <a:lvl1pPr>
              <a:defRPr sz="33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8" y="987487"/>
            <a:ext cx="4629150" cy="4873625"/>
          </a:xfrm>
        </p:spPr>
        <p:txBody>
          <a:bodyPr anchor="t"/>
          <a:lstStyle>
            <a:lvl1pPr marL="0" indent="0">
              <a:buNone/>
              <a:defRPr sz="3300"/>
            </a:lvl1pPr>
            <a:lvl2pPr marL="456577" indent="0">
              <a:buNone/>
              <a:defRPr sz="2800"/>
            </a:lvl2pPr>
            <a:lvl3pPr marL="913161" indent="0">
              <a:buNone/>
              <a:defRPr sz="2400"/>
            </a:lvl3pPr>
            <a:lvl4pPr marL="1369712" indent="0">
              <a:buNone/>
              <a:defRPr sz="2000"/>
            </a:lvl4pPr>
            <a:lvl5pPr marL="1826316" indent="0">
              <a:buNone/>
              <a:defRPr sz="2000"/>
            </a:lvl5pPr>
            <a:lvl6pPr marL="2282853" indent="0">
              <a:buNone/>
              <a:defRPr sz="2000"/>
            </a:lvl6pPr>
            <a:lvl7pPr marL="2739425" indent="0">
              <a:buNone/>
              <a:defRPr sz="2000"/>
            </a:lvl7pPr>
            <a:lvl8pPr marL="3195997" indent="0">
              <a:buNone/>
              <a:defRPr sz="2000"/>
            </a:lvl8pPr>
            <a:lvl9pPr marL="3652574"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6" y="2057400"/>
            <a:ext cx="2949178" cy="3811588"/>
          </a:xfrm>
        </p:spPr>
        <p:txBody>
          <a:bodyPr/>
          <a:lstStyle>
            <a:lvl1pPr marL="0" indent="0">
              <a:buNone/>
              <a:defRPr sz="1600"/>
            </a:lvl1pPr>
            <a:lvl2pPr marL="456577" indent="0">
              <a:buNone/>
              <a:defRPr sz="1400"/>
            </a:lvl2pPr>
            <a:lvl3pPr marL="913161" indent="0">
              <a:buNone/>
              <a:defRPr sz="1200"/>
            </a:lvl3pPr>
            <a:lvl4pPr marL="1369712" indent="0">
              <a:buNone/>
              <a:defRPr sz="1000"/>
            </a:lvl4pPr>
            <a:lvl5pPr marL="1826316" indent="0">
              <a:buNone/>
              <a:defRPr sz="1000"/>
            </a:lvl5pPr>
            <a:lvl6pPr marL="2282853" indent="0">
              <a:buNone/>
              <a:defRPr sz="1000"/>
            </a:lvl6pPr>
            <a:lvl7pPr marL="2739425" indent="0">
              <a:buNone/>
              <a:defRPr sz="1000"/>
            </a:lvl7pPr>
            <a:lvl8pPr marL="3195997" indent="0">
              <a:buNone/>
              <a:defRPr sz="1000"/>
            </a:lvl8pPr>
            <a:lvl9pPr marL="365257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D000C1-1718-43A4-BA6F-32377F6D40D7}" type="datetime1">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84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6.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2"/>
          </a:xfrm>
          <a:prstGeom prst="rect">
            <a:avLst/>
          </a:prstGeom>
        </p:spPr>
        <p:txBody>
          <a:bodyPr vert="horz" lIns="91320" tIns="45653" rIns="91320" bIns="4565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320" tIns="45653" rIns="91320" bIns="456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320" tIns="45653" rIns="91320" bIns="45653" rtlCol="0" anchor="ctr"/>
          <a:lstStyle>
            <a:lvl1pPr algn="l">
              <a:defRPr sz="1200">
                <a:solidFill>
                  <a:schemeClr val="tx1">
                    <a:tint val="75000"/>
                  </a:schemeClr>
                </a:solidFill>
              </a:defRPr>
            </a:lvl1pPr>
          </a:lstStyle>
          <a:p>
            <a:pPr defTabSz="913161"/>
            <a:fld id="{C78068A2-E751-4A0B-9344-D9D1E132D713}" type="datetime1">
              <a:rPr lang="en-US" smtClean="0">
                <a:solidFill>
                  <a:prstClr val="black">
                    <a:tint val="75000"/>
                  </a:prstClr>
                </a:solidFill>
              </a:rPr>
              <a:pPr defTabSz="913161"/>
              <a:t>5/2/2020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320" tIns="45653" rIns="91320" bIns="45653" rtlCol="0" anchor="ctr"/>
          <a:lstStyle>
            <a:lvl1pPr algn="ctr">
              <a:defRPr sz="1200">
                <a:solidFill>
                  <a:schemeClr val="tx1">
                    <a:tint val="75000"/>
                  </a:schemeClr>
                </a:solidFill>
              </a:defRPr>
            </a:lvl1pPr>
          </a:lstStyle>
          <a:p>
            <a:pPr defTabSz="913161"/>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320" tIns="45653" rIns="91320" bIns="45653" rtlCol="0" anchor="ctr"/>
          <a:lstStyle>
            <a:lvl1pPr algn="r">
              <a:defRPr sz="1200">
                <a:solidFill>
                  <a:schemeClr val="tx1">
                    <a:tint val="75000"/>
                  </a:schemeClr>
                </a:solidFill>
              </a:defRPr>
            </a:lvl1pPr>
          </a:lstStyle>
          <a:p>
            <a:pPr defTabSz="913161"/>
            <a:fld id="{5B48CD23-0D50-4559-82D2-69929C27B591}" type="slidenum">
              <a:rPr lang="en-US" smtClean="0">
                <a:solidFill>
                  <a:prstClr val="black">
                    <a:tint val="75000"/>
                  </a:prstClr>
                </a:solidFill>
              </a:rPr>
              <a:pPr defTabSz="913161"/>
              <a:t>‹#›</a:t>
            </a:fld>
            <a:endParaRPr lang="en-US">
              <a:solidFill>
                <a:prstClr val="black">
                  <a:tint val="75000"/>
                </a:prstClr>
              </a:solidFill>
            </a:endParaRPr>
          </a:p>
        </p:txBody>
      </p:sp>
    </p:spTree>
    <p:extLst>
      <p:ext uri="{BB962C8B-B14F-4D97-AF65-F5344CB8AC3E}">
        <p14:creationId xmlns:p14="http://schemas.microsoft.com/office/powerpoint/2010/main" val="2307613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31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291" indent="-228291" algn="l" defTabSz="9131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858" indent="-228291" algn="l" defTabSz="913161"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1426" indent="-228291" algn="l" defTabSz="913161"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598008" indent="-228291" algn="l" defTabSz="91316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4568" indent="-228291" algn="l" defTabSz="91316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1146" indent="-228291" algn="l" defTabSz="91316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67698" indent="-228291" algn="l" defTabSz="91316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4283" indent="-228291" algn="l" defTabSz="91316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0859" indent="-228291" algn="l" defTabSz="91316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161" rtl="0" eaLnBrk="1" latinLnBrk="0" hangingPunct="1">
        <a:defRPr sz="1800" kern="1200">
          <a:solidFill>
            <a:schemeClr val="tx1"/>
          </a:solidFill>
          <a:latin typeface="+mn-lt"/>
          <a:ea typeface="+mn-ea"/>
          <a:cs typeface="+mn-cs"/>
        </a:defRPr>
      </a:lvl1pPr>
      <a:lvl2pPr marL="456577" algn="l" defTabSz="913161" rtl="0" eaLnBrk="1" latinLnBrk="0" hangingPunct="1">
        <a:defRPr sz="1800" kern="1200">
          <a:solidFill>
            <a:schemeClr val="tx1"/>
          </a:solidFill>
          <a:latin typeface="+mn-lt"/>
          <a:ea typeface="+mn-ea"/>
          <a:cs typeface="+mn-cs"/>
        </a:defRPr>
      </a:lvl2pPr>
      <a:lvl3pPr marL="913161" algn="l" defTabSz="913161" rtl="0" eaLnBrk="1" latinLnBrk="0" hangingPunct="1">
        <a:defRPr sz="1800" kern="1200">
          <a:solidFill>
            <a:schemeClr val="tx1"/>
          </a:solidFill>
          <a:latin typeface="+mn-lt"/>
          <a:ea typeface="+mn-ea"/>
          <a:cs typeface="+mn-cs"/>
        </a:defRPr>
      </a:lvl3pPr>
      <a:lvl4pPr marL="1369712" algn="l" defTabSz="913161" rtl="0" eaLnBrk="1" latinLnBrk="0" hangingPunct="1">
        <a:defRPr sz="1800" kern="1200">
          <a:solidFill>
            <a:schemeClr val="tx1"/>
          </a:solidFill>
          <a:latin typeface="+mn-lt"/>
          <a:ea typeface="+mn-ea"/>
          <a:cs typeface="+mn-cs"/>
        </a:defRPr>
      </a:lvl4pPr>
      <a:lvl5pPr marL="1826316" algn="l" defTabSz="913161" rtl="0" eaLnBrk="1" latinLnBrk="0" hangingPunct="1">
        <a:defRPr sz="1800" kern="1200">
          <a:solidFill>
            <a:schemeClr val="tx1"/>
          </a:solidFill>
          <a:latin typeface="+mn-lt"/>
          <a:ea typeface="+mn-ea"/>
          <a:cs typeface="+mn-cs"/>
        </a:defRPr>
      </a:lvl5pPr>
      <a:lvl6pPr marL="2282853" algn="l" defTabSz="913161" rtl="0" eaLnBrk="1" latinLnBrk="0" hangingPunct="1">
        <a:defRPr sz="1800" kern="1200">
          <a:solidFill>
            <a:schemeClr val="tx1"/>
          </a:solidFill>
          <a:latin typeface="+mn-lt"/>
          <a:ea typeface="+mn-ea"/>
          <a:cs typeface="+mn-cs"/>
        </a:defRPr>
      </a:lvl6pPr>
      <a:lvl7pPr marL="2739425" algn="l" defTabSz="913161" rtl="0" eaLnBrk="1" latinLnBrk="0" hangingPunct="1">
        <a:defRPr sz="1800" kern="1200">
          <a:solidFill>
            <a:schemeClr val="tx1"/>
          </a:solidFill>
          <a:latin typeface="+mn-lt"/>
          <a:ea typeface="+mn-ea"/>
          <a:cs typeface="+mn-cs"/>
        </a:defRPr>
      </a:lvl7pPr>
      <a:lvl8pPr marL="3195997" algn="l" defTabSz="913161" rtl="0" eaLnBrk="1" latinLnBrk="0" hangingPunct="1">
        <a:defRPr sz="1800" kern="1200">
          <a:solidFill>
            <a:schemeClr val="tx1"/>
          </a:solidFill>
          <a:latin typeface="+mn-lt"/>
          <a:ea typeface="+mn-ea"/>
          <a:cs typeface="+mn-cs"/>
        </a:defRPr>
      </a:lvl8pPr>
      <a:lvl9pPr marL="3652574" algn="l" defTabSz="91316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2"/>
          </a:xfrm>
          <a:prstGeom prst="rect">
            <a:avLst/>
          </a:prstGeom>
        </p:spPr>
        <p:txBody>
          <a:bodyPr vert="horz" lIns="91324" tIns="45656" rIns="91324" bIns="4565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324" tIns="45656" rIns="91324" bIns="456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324" tIns="45656" rIns="91324" bIns="45656" rtlCol="0" anchor="ctr"/>
          <a:lstStyle>
            <a:lvl1pPr algn="l">
              <a:defRPr sz="1200">
                <a:solidFill>
                  <a:schemeClr val="tx1">
                    <a:tint val="75000"/>
                  </a:schemeClr>
                </a:solidFill>
              </a:defRPr>
            </a:lvl1pPr>
          </a:lstStyle>
          <a:p>
            <a:pPr defTabSz="913200"/>
            <a:fld id="{C78068A2-E751-4A0B-9344-D9D1E132D713}" type="datetime1">
              <a:rPr lang="en-US" smtClean="0">
                <a:solidFill>
                  <a:prstClr val="black">
                    <a:tint val="75000"/>
                  </a:prstClr>
                </a:solidFill>
              </a:rPr>
              <a:pPr defTabSz="913200"/>
              <a:t>5/2/2020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324" tIns="45656" rIns="91324" bIns="45656" rtlCol="0" anchor="ctr"/>
          <a:lstStyle>
            <a:lvl1pPr algn="ctr">
              <a:defRPr sz="1200">
                <a:solidFill>
                  <a:schemeClr val="tx1">
                    <a:tint val="75000"/>
                  </a:schemeClr>
                </a:solidFill>
              </a:defRPr>
            </a:lvl1pPr>
          </a:lstStyle>
          <a:p>
            <a:pPr defTabSz="913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324" tIns="45656" rIns="91324" bIns="45656" rtlCol="0" anchor="ctr"/>
          <a:lstStyle>
            <a:lvl1pPr algn="r">
              <a:defRPr sz="1200">
                <a:solidFill>
                  <a:schemeClr val="tx1">
                    <a:tint val="75000"/>
                  </a:schemeClr>
                </a:solidFill>
              </a:defRPr>
            </a:lvl1pPr>
          </a:lstStyle>
          <a:p>
            <a:pPr defTabSz="913200"/>
            <a:fld id="{5B48CD23-0D50-4559-82D2-69929C27B591}" type="slidenum">
              <a:rPr lang="en-US" smtClean="0">
                <a:solidFill>
                  <a:prstClr val="black">
                    <a:tint val="75000"/>
                  </a:prstClr>
                </a:solidFill>
              </a:rPr>
              <a:pPr defTabSz="913200"/>
              <a:t>‹#›</a:t>
            </a:fld>
            <a:endParaRPr lang="en-US">
              <a:solidFill>
                <a:prstClr val="black">
                  <a:tint val="75000"/>
                </a:prstClr>
              </a:solidFill>
            </a:endParaRPr>
          </a:p>
        </p:txBody>
      </p:sp>
    </p:spTree>
    <p:extLst>
      <p:ext uri="{BB962C8B-B14F-4D97-AF65-F5344CB8AC3E}">
        <p14:creationId xmlns:p14="http://schemas.microsoft.com/office/powerpoint/2010/main" val="447183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32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01" indent="-228301" algn="l" defTabSz="9132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888" indent="-228301" algn="l" defTabSz="913200"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1476" indent="-228301" algn="l" defTabSz="913200"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598078" indent="-228301" algn="l" defTabSz="91320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4658" indent="-228301" algn="l" defTabSz="91320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1255" indent="-228301" algn="l" defTabSz="91320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67828" indent="-228301" algn="l" defTabSz="91320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4431" indent="-228301" algn="l" defTabSz="91320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1028" indent="-228301" algn="l" defTabSz="91320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200" rtl="0" eaLnBrk="1" latinLnBrk="0" hangingPunct="1">
        <a:defRPr sz="1800" kern="1200">
          <a:solidFill>
            <a:schemeClr val="tx1"/>
          </a:solidFill>
          <a:latin typeface="+mn-lt"/>
          <a:ea typeface="+mn-ea"/>
          <a:cs typeface="+mn-cs"/>
        </a:defRPr>
      </a:lvl1pPr>
      <a:lvl2pPr marL="456597" algn="l" defTabSz="913200" rtl="0" eaLnBrk="1" latinLnBrk="0" hangingPunct="1">
        <a:defRPr sz="1800" kern="1200">
          <a:solidFill>
            <a:schemeClr val="tx1"/>
          </a:solidFill>
          <a:latin typeface="+mn-lt"/>
          <a:ea typeface="+mn-ea"/>
          <a:cs typeface="+mn-cs"/>
        </a:defRPr>
      </a:lvl2pPr>
      <a:lvl3pPr marL="913200" algn="l" defTabSz="913200" rtl="0" eaLnBrk="1" latinLnBrk="0" hangingPunct="1">
        <a:defRPr sz="1800" kern="1200">
          <a:solidFill>
            <a:schemeClr val="tx1"/>
          </a:solidFill>
          <a:latin typeface="+mn-lt"/>
          <a:ea typeface="+mn-ea"/>
          <a:cs typeface="+mn-cs"/>
        </a:defRPr>
      </a:lvl3pPr>
      <a:lvl4pPr marL="1369771" algn="l" defTabSz="913200" rtl="0" eaLnBrk="1" latinLnBrk="0" hangingPunct="1">
        <a:defRPr sz="1800" kern="1200">
          <a:solidFill>
            <a:schemeClr val="tx1"/>
          </a:solidFill>
          <a:latin typeface="+mn-lt"/>
          <a:ea typeface="+mn-ea"/>
          <a:cs typeface="+mn-cs"/>
        </a:defRPr>
      </a:lvl4pPr>
      <a:lvl5pPr marL="1826394" algn="l" defTabSz="913200" rtl="0" eaLnBrk="1" latinLnBrk="0" hangingPunct="1">
        <a:defRPr sz="1800" kern="1200">
          <a:solidFill>
            <a:schemeClr val="tx1"/>
          </a:solidFill>
          <a:latin typeface="+mn-lt"/>
          <a:ea typeface="+mn-ea"/>
          <a:cs typeface="+mn-cs"/>
        </a:defRPr>
      </a:lvl5pPr>
      <a:lvl6pPr marL="2282952" algn="l" defTabSz="913200" rtl="0" eaLnBrk="1" latinLnBrk="0" hangingPunct="1">
        <a:defRPr sz="1800" kern="1200">
          <a:solidFill>
            <a:schemeClr val="tx1"/>
          </a:solidFill>
          <a:latin typeface="+mn-lt"/>
          <a:ea typeface="+mn-ea"/>
          <a:cs typeface="+mn-cs"/>
        </a:defRPr>
      </a:lvl6pPr>
      <a:lvl7pPr marL="2739544" algn="l" defTabSz="913200" rtl="0" eaLnBrk="1" latinLnBrk="0" hangingPunct="1">
        <a:defRPr sz="1800" kern="1200">
          <a:solidFill>
            <a:schemeClr val="tx1"/>
          </a:solidFill>
          <a:latin typeface="+mn-lt"/>
          <a:ea typeface="+mn-ea"/>
          <a:cs typeface="+mn-cs"/>
        </a:defRPr>
      </a:lvl7pPr>
      <a:lvl8pPr marL="3196136" algn="l" defTabSz="913200" rtl="0" eaLnBrk="1" latinLnBrk="0" hangingPunct="1">
        <a:defRPr sz="1800" kern="1200">
          <a:solidFill>
            <a:schemeClr val="tx1"/>
          </a:solidFill>
          <a:latin typeface="+mn-lt"/>
          <a:ea typeface="+mn-ea"/>
          <a:cs typeface="+mn-cs"/>
        </a:defRPr>
      </a:lvl8pPr>
      <a:lvl9pPr marL="3652732" algn="l" defTabSz="913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435935"/>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990401" rtl="0" eaLnBrk="1" latinLnBrk="0" hangingPunct="1">
        <a:spcBef>
          <a:spcPct val="0"/>
        </a:spcBef>
        <a:buNone/>
        <a:defRPr sz="4800" kern="1200">
          <a:solidFill>
            <a:schemeClr val="tx1"/>
          </a:solidFill>
          <a:latin typeface="+mj-lt"/>
          <a:ea typeface="+mj-ea"/>
          <a:cs typeface="+mj-cs"/>
        </a:defRPr>
      </a:lvl1pPr>
    </p:titleStyle>
    <p:bodyStyle>
      <a:lvl1pPr marL="371401" indent="-371401" algn="l" defTabSz="990401"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4703" indent="-309504" algn="l" defTabSz="99040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38006" indent="-247600" algn="l" defTabSz="99040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3203" indent="-247600" algn="l" defTabSz="99040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28403" indent="-247600" algn="l" defTabSz="99040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23606" indent="-247600" algn="l" defTabSz="99040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18805" indent="-247600" algn="l" defTabSz="99040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14008" indent="-247600" algn="l" defTabSz="99040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09213" indent="-247600" algn="l" defTabSz="99040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0401" rtl="0" eaLnBrk="1" latinLnBrk="0" hangingPunct="1">
        <a:defRPr sz="2000" kern="1200">
          <a:solidFill>
            <a:schemeClr val="tx1"/>
          </a:solidFill>
          <a:latin typeface="+mn-lt"/>
          <a:ea typeface="+mn-ea"/>
          <a:cs typeface="+mn-cs"/>
        </a:defRPr>
      </a:lvl1pPr>
      <a:lvl2pPr marL="495200" algn="l" defTabSz="990401" rtl="0" eaLnBrk="1" latinLnBrk="0" hangingPunct="1">
        <a:defRPr sz="2000" kern="1200">
          <a:solidFill>
            <a:schemeClr val="tx1"/>
          </a:solidFill>
          <a:latin typeface="+mn-lt"/>
          <a:ea typeface="+mn-ea"/>
          <a:cs typeface="+mn-cs"/>
        </a:defRPr>
      </a:lvl2pPr>
      <a:lvl3pPr marL="990401" algn="l" defTabSz="990401" rtl="0" eaLnBrk="1" latinLnBrk="0" hangingPunct="1">
        <a:defRPr sz="2000" kern="1200">
          <a:solidFill>
            <a:schemeClr val="tx1"/>
          </a:solidFill>
          <a:latin typeface="+mn-lt"/>
          <a:ea typeface="+mn-ea"/>
          <a:cs typeface="+mn-cs"/>
        </a:defRPr>
      </a:lvl3pPr>
      <a:lvl4pPr marL="1485601" algn="l" defTabSz="990401" rtl="0" eaLnBrk="1" latinLnBrk="0" hangingPunct="1">
        <a:defRPr sz="2000" kern="1200">
          <a:solidFill>
            <a:schemeClr val="tx1"/>
          </a:solidFill>
          <a:latin typeface="+mn-lt"/>
          <a:ea typeface="+mn-ea"/>
          <a:cs typeface="+mn-cs"/>
        </a:defRPr>
      </a:lvl4pPr>
      <a:lvl5pPr marL="1980803" algn="l" defTabSz="990401" rtl="0" eaLnBrk="1" latinLnBrk="0" hangingPunct="1">
        <a:defRPr sz="2000" kern="1200">
          <a:solidFill>
            <a:schemeClr val="tx1"/>
          </a:solidFill>
          <a:latin typeface="+mn-lt"/>
          <a:ea typeface="+mn-ea"/>
          <a:cs typeface="+mn-cs"/>
        </a:defRPr>
      </a:lvl5pPr>
      <a:lvl6pPr marL="2476005" algn="l" defTabSz="990401" rtl="0" eaLnBrk="1" latinLnBrk="0" hangingPunct="1">
        <a:defRPr sz="2000" kern="1200">
          <a:solidFill>
            <a:schemeClr val="tx1"/>
          </a:solidFill>
          <a:latin typeface="+mn-lt"/>
          <a:ea typeface="+mn-ea"/>
          <a:cs typeface="+mn-cs"/>
        </a:defRPr>
      </a:lvl6pPr>
      <a:lvl7pPr marL="2971203" algn="l" defTabSz="990401" rtl="0" eaLnBrk="1" latinLnBrk="0" hangingPunct="1">
        <a:defRPr sz="2000" kern="1200">
          <a:solidFill>
            <a:schemeClr val="tx1"/>
          </a:solidFill>
          <a:latin typeface="+mn-lt"/>
          <a:ea typeface="+mn-ea"/>
          <a:cs typeface="+mn-cs"/>
        </a:defRPr>
      </a:lvl7pPr>
      <a:lvl8pPr marL="3466405" algn="l" defTabSz="990401" rtl="0" eaLnBrk="1" latinLnBrk="0" hangingPunct="1">
        <a:defRPr sz="2000" kern="1200">
          <a:solidFill>
            <a:schemeClr val="tx1"/>
          </a:solidFill>
          <a:latin typeface="+mn-lt"/>
          <a:ea typeface="+mn-ea"/>
          <a:cs typeface="+mn-cs"/>
        </a:defRPr>
      </a:lvl8pPr>
      <a:lvl9pPr marL="3961604" algn="l" defTabSz="990401"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914400">
              <a:defRPr/>
            </a:pPr>
            <a:fld id="{A28F5DEC-86DD-46AF-AD72-9157743505AA}" type="datetimeFigureOut">
              <a:rPr lang="en-US">
                <a:solidFill>
                  <a:prstClr val="black">
                    <a:tint val="75000"/>
                  </a:prstClr>
                </a:solidFill>
              </a:rPr>
              <a:pPr defTabSz="914400">
                <a:defRPr/>
              </a:pPr>
              <a:t>5/2/2020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defTabSz="914400">
              <a:defRPr/>
            </a:pPr>
            <a:fld id="{80953E09-F9AD-4765-B555-947DB4B1A3A6}" type="slidenum">
              <a:rPr lang="en-US">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33138348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914400">
              <a:defRPr/>
            </a:pPr>
            <a:fld id="{A28F5DEC-86DD-46AF-AD72-9157743505AA}" type="datetimeFigureOut">
              <a:rPr lang="en-US">
                <a:solidFill>
                  <a:prstClr val="black">
                    <a:tint val="75000"/>
                  </a:prstClr>
                </a:solidFill>
              </a:rPr>
              <a:pPr defTabSz="914400">
                <a:defRPr/>
              </a:pPr>
              <a:t>5/2/2020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defTabSz="914400">
              <a:defRPr/>
            </a:pPr>
            <a:fld id="{80953E09-F9AD-4765-B555-947DB4B1A3A6}" type="slidenum">
              <a:rPr lang="en-US">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148520194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ea typeface="+mn-ea"/>
              </a:defRPr>
            </a:lvl1pPr>
          </a:lstStyle>
          <a:p>
            <a:pPr defTabSz="914400" fontAlgn="base">
              <a:spcBef>
                <a:spcPct val="0"/>
              </a:spcBef>
              <a:spcAft>
                <a:spcPct val="0"/>
              </a:spcAft>
              <a:defRPr/>
            </a:pPr>
            <a:endParaRPr lang="en-US" altLang="en-US">
              <a:solidFill>
                <a:srgbClr val="000000"/>
              </a:solidFill>
            </a:endParaRPr>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ea typeface="+mn-ea"/>
              </a:defRPr>
            </a:lvl1pPr>
          </a:lstStyle>
          <a:p>
            <a:pPr defTabSz="914400" fontAlgn="base">
              <a:spcBef>
                <a:spcPct val="0"/>
              </a:spcBef>
              <a:spcAft>
                <a:spcPct val="0"/>
              </a:spcAft>
              <a:defRPr/>
            </a:pPr>
            <a:endParaRPr lang="en-US" altLang="en-US">
              <a:solidFill>
                <a:srgbClr val="000000"/>
              </a:solidFill>
            </a:endParaRPr>
          </a:p>
        </p:txBody>
      </p:sp>
      <p:sp>
        <p:nvSpPr>
          <p:cNvPr id="615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Garamond" pitchFamily="18" charset="0"/>
              </a:defRPr>
            </a:lvl1pPr>
          </a:lstStyle>
          <a:p>
            <a:pPr defTabSz="914400" fontAlgn="base">
              <a:spcBef>
                <a:spcPct val="0"/>
              </a:spcBef>
              <a:spcAft>
                <a:spcPct val="0"/>
              </a:spcAft>
              <a:defRPr/>
            </a:pPr>
            <a:fld id="{E8163B35-0FE6-499D-8796-5790F5577CAE}" type="slidenum">
              <a:rPr lang="en-US" altLang="en-US">
                <a:solidFill>
                  <a:srgbClr val="000000"/>
                </a:solidFill>
                <a:ea typeface="ＭＳ Ｐゴシック" pitchFamily="34" charset="-128"/>
              </a:rPr>
              <a:pPr defTabSz="914400" fontAlgn="base">
                <a:spcBef>
                  <a:spcPct val="0"/>
                </a:spcBef>
                <a:spcAft>
                  <a:spcPct val="0"/>
                </a:spcAft>
                <a:defRPr/>
              </a:pPr>
              <a:t>‹#›</a:t>
            </a:fld>
            <a:endParaRPr lang="en-US" altLang="en-US">
              <a:solidFill>
                <a:srgbClr val="000000"/>
              </a:solidFill>
              <a:ea typeface="ＭＳ Ｐゴシック" pitchFamily="34" charset="-128"/>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000000"/>
              </a:solidFill>
              <a:ea typeface="ＭＳ Ｐゴシック" pitchFamily="34" charset="-128"/>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a typeface="ＭＳ Ｐゴシック" pitchFamily="34" charset="-128"/>
            </a:endParaRPr>
          </a:p>
        </p:txBody>
      </p:sp>
    </p:spTree>
    <p:extLst>
      <p:ext uri="{BB962C8B-B14F-4D97-AF65-F5344CB8AC3E}">
        <p14:creationId xmlns:p14="http://schemas.microsoft.com/office/powerpoint/2010/main" val="25238711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Garamond" pitchFamily="18" charset="0"/>
          <a:ea typeface="ＭＳ Ｐゴシック" charset="0"/>
          <a:cs typeface="Arial" charset="0"/>
        </a:defRPr>
      </a:lvl2pPr>
      <a:lvl3pPr algn="l" rtl="0" eaLnBrk="0" fontAlgn="base" hangingPunct="0">
        <a:spcBef>
          <a:spcPct val="0"/>
        </a:spcBef>
        <a:spcAft>
          <a:spcPct val="0"/>
        </a:spcAft>
        <a:defRPr sz="4200">
          <a:solidFill>
            <a:schemeClr val="tx2"/>
          </a:solidFill>
          <a:latin typeface="Garamond" pitchFamily="18" charset="0"/>
          <a:ea typeface="ＭＳ Ｐゴシック" charset="0"/>
          <a:cs typeface="Arial" charset="0"/>
        </a:defRPr>
      </a:lvl3pPr>
      <a:lvl4pPr algn="l" rtl="0" eaLnBrk="0" fontAlgn="base" hangingPunct="0">
        <a:spcBef>
          <a:spcPct val="0"/>
        </a:spcBef>
        <a:spcAft>
          <a:spcPct val="0"/>
        </a:spcAft>
        <a:defRPr sz="4200">
          <a:solidFill>
            <a:schemeClr val="tx2"/>
          </a:solidFill>
          <a:latin typeface="Garamond" pitchFamily="18" charset="0"/>
          <a:ea typeface="ＭＳ Ｐゴシック" charset="0"/>
          <a:cs typeface="Arial" charset="0"/>
        </a:defRPr>
      </a:lvl4pPr>
      <a:lvl5pPr algn="l" rtl="0" eaLnBrk="0" fontAlgn="base" hangingPunct="0">
        <a:spcBef>
          <a:spcPct val="0"/>
        </a:spcBef>
        <a:spcAft>
          <a:spcPct val="0"/>
        </a:spcAft>
        <a:defRPr sz="4200">
          <a:solidFill>
            <a:schemeClr val="tx2"/>
          </a:solidFill>
          <a:latin typeface="Garamond" pitchFamily="18" charset="0"/>
          <a:ea typeface="ＭＳ Ｐゴシック"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ＭＳ Ｐゴシック" charset="0"/>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Arial" charset="0"/>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Arial" charset="0"/>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Arial" charset="0"/>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Arial" charset="0"/>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0.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8.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6.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36.xml"/><Relationship Id="rId5" Type="http://schemas.openxmlformats.org/officeDocument/2006/relationships/image" Target="../media/image40.jpeg"/><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6.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6307"/>
            <a:ext cx="7886700" cy="5260089"/>
          </a:xfrm>
        </p:spPr>
        <p:txBody>
          <a:bodyPr>
            <a:normAutofit/>
          </a:bodyPr>
          <a:lstStyle/>
          <a:p>
            <a:pPr marL="0" indent="0">
              <a:buNone/>
            </a:pPr>
            <a:endParaRPr lang="en-US" dirty="0"/>
          </a:p>
          <a:p>
            <a:pPr marL="0" indent="0" algn="ctr">
              <a:buNone/>
            </a:pPr>
            <a:r>
              <a:rPr lang="en-US" sz="6000" b="1" dirty="0">
                <a:latin typeface="Times New Roman" panose="02020603050405020304" pitchFamily="18" charset="0"/>
                <a:cs typeface="Times New Roman" panose="02020603050405020304" pitchFamily="18" charset="0"/>
              </a:rPr>
              <a:t>Chapter 7</a:t>
            </a:r>
          </a:p>
          <a:p>
            <a:pPr marL="0" indent="0" algn="ctr">
              <a:buNone/>
            </a:pPr>
            <a:r>
              <a:rPr lang="en-US" sz="6000" b="1" dirty="0">
                <a:solidFill>
                  <a:prstClr val="black"/>
                </a:solidFill>
                <a:latin typeface="Times New Roman" panose="02020603050405020304" pitchFamily="18" charset="0"/>
                <a:ea typeface="+mj-ea"/>
                <a:cs typeface="Times New Roman" panose="02020603050405020304" pitchFamily="18" charset="0"/>
              </a:rPr>
              <a:t>Agitation and Aeration</a:t>
            </a:r>
            <a:endParaRPr lang="en-US" sz="6000" b="1" dirty="0">
              <a:latin typeface="Times New Roman" panose="02020603050405020304" pitchFamily="18" charset="0"/>
              <a:cs typeface="Times New Roman" panose="02020603050405020304" pitchFamily="18" charset="0"/>
            </a:endParaRPr>
          </a:p>
        </p:txBody>
      </p:sp>
      <p:sp>
        <p:nvSpPr>
          <p:cNvPr id="2" name="Rectangle 1"/>
          <p:cNvSpPr/>
          <p:nvPr/>
        </p:nvSpPr>
        <p:spPr>
          <a:xfrm>
            <a:off x="4876800" y="5181600"/>
            <a:ext cx="184731" cy="480131"/>
          </a:xfrm>
          <a:prstGeom prst="rect">
            <a:avLst/>
          </a:prstGeom>
        </p:spPr>
        <p:txBody>
          <a:bodyPr wrap="none">
            <a:spAutoFit/>
          </a:bodyPr>
          <a:lstStyle/>
          <a:p>
            <a:pPr lvl="0" defTabSz="914140">
              <a:lnSpc>
                <a:spcPct val="90000"/>
              </a:lnSpc>
              <a:spcBef>
                <a:spcPts val="1000"/>
              </a:spcBef>
            </a:pP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859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2"/>
            <a:ext cx="4572000" cy="590925"/>
          </a:xfrm>
          <a:prstGeom prst="rect">
            <a:avLst/>
          </a:prstGeom>
        </p:spPr>
        <p:txBody>
          <a:bodyPr wrap="square" lIns="91434" tIns="45717" rIns="91434" bIns="45717">
            <a:spAutoFit/>
          </a:bodyPr>
          <a:lstStyle/>
          <a:p>
            <a:pPr defTabSz="913181">
              <a:lnSpc>
                <a:spcPct val="90000"/>
              </a:lnSpc>
              <a:spcBef>
                <a:spcPts val="1000"/>
              </a:spcBef>
            </a:pPr>
            <a:r>
              <a:rPr lang="en-US" sz="3600" b="1" dirty="0">
                <a:solidFill>
                  <a:prstClr val="black"/>
                </a:solidFill>
                <a:latin typeface="Times New Roman" panose="02020603050405020304" pitchFamily="18" charset="0"/>
                <a:cs typeface="Times New Roman" panose="02020603050405020304" pitchFamily="18" charset="0"/>
              </a:rPr>
              <a:t>O</a:t>
            </a:r>
            <a:r>
              <a:rPr lang="en-US" sz="3600" b="1" dirty="0" smtClean="0">
                <a:solidFill>
                  <a:prstClr val="black"/>
                </a:solidFill>
                <a:latin typeface="Times New Roman" panose="02020603050405020304" pitchFamily="18" charset="0"/>
                <a:cs typeface="Times New Roman" panose="02020603050405020304" pitchFamily="18" charset="0"/>
              </a:rPr>
              <a:t>xygen </a:t>
            </a:r>
            <a:r>
              <a:rPr lang="en-US" sz="3600" b="1" dirty="0">
                <a:solidFill>
                  <a:prstClr val="black"/>
                </a:solidFill>
                <a:latin typeface="Times New Roman" panose="02020603050405020304" pitchFamily="18" charset="0"/>
                <a:cs typeface="Times New Roman" panose="02020603050405020304" pitchFamily="18" charset="0"/>
              </a:rPr>
              <a:t>requirement </a:t>
            </a:r>
          </a:p>
        </p:txBody>
      </p:sp>
      <p:sp>
        <p:nvSpPr>
          <p:cNvPr id="3" name="TextBox 2"/>
          <p:cNvSpPr txBox="1"/>
          <p:nvPr/>
        </p:nvSpPr>
        <p:spPr>
          <a:xfrm>
            <a:off x="457519" y="1002268"/>
            <a:ext cx="4315593" cy="523214"/>
          </a:xfrm>
          <a:prstGeom prst="rect">
            <a:avLst/>
          </a:prstGeom>
          <a:noFill/>
        </p:spPr>
        <p:txBody>
          <a:bodyPr wrap="none" lIns="91434" tIns="45717" rIns="91434" bIns="45717" rtlCol="0">
            <a:spAutoFit/>
          </a:bodyPr>
          <a:lstStyle/>
          <a:p>
            <a:pPr marL="285730" indent="-285730">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What is happening in fact?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021438" y="1503404"/>
            <a:ext cx="4859010" cy="523214"/>
          </a:xfrm>
          <a:prstGeom prst="rect">
            <a:avLst/>
          </a:prstGeom>
          <a:noFill/>
        </p:spPr>
        <p:txBody>
          <a:bodyPr wrap="none" lIns="91434" tIns="45717" rIns="91434" bIns="45717" rtlCol="0">
            <a:spAutoFit/>
          </a:bodyPr>
          <a:lstStyle/>
          <a:p>
            <a:r>
              <a:rPr lang="en-US" sz="2800" dirty="0" smtClean="0">
                <a:solidFill>
                  <a:prstClr val="black"/>
                </a:solidFill>
                <a:latin typeface="Times New Roman" panose="02020603050405020304" pitchFamily="18" charset="0"/>
                <a:cs typeface="Times New Roman" panose="02020603050405020304" pitchFamily="18" charset="0"/>
              </a:rPr>
              <a:t>- Not only respiration of glucose</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23622" y="2055213"/>
            <a:ext cx="5616654" cy="523214"/>
          </a:xfrm>
          <a:prstGeom prst="rect">
            <a:avLst/>
          </a:prstGeom>
          <a:noFill/>
        </p:spPr>
        <p:txBody>
          <a:bodyPr wrap="none" lIns="91434" tIns="45717" rIns="91434" bIns="45717" rtlCol="0">
            <a:spAutoFit/>
          </a:bodyPr>
          <a:lstStyle/>
          <a:p>
            <a:r>
              <a:rPr lang="en-US" sz="2800" dirty="0" smtClean="0">
                <a:solidFill>
                  <a:prstClr val="black"/>
                </a:solidFill>
                <a:latin typeface="Times New Roman" panose="02020603050405020304" pitchFamily="18" charset="0"/>
                <a:cs typeface="Times New Roman" panose="02020603050405020304" pitchFamily="18" charset="0"/>
              </a:rPr>
              <a:t>- Also biomass and product formation</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3739" y="4968392"/>
            <a:ext cx="4109664" cy="1025780"/>
          </a:xfrm>
          <a:prstGeom prst="rect">
            <a:avLst/>
          </a:prstGeom>
        </p:spPr>
        <p:txBody>
          <a:bodyPr wrap="square" lIns="91434" tIns="45717" rIns="91434" bIns="45717">
            <a:spAutoFit/>
          </a:bodyPr>
          <a:lstStyle/>
          <a:p>
            <a:pPr marL="55025" indent="-41267" defTabSz="990466">
              <a:lnSpc>
                <a:spcPct val="104166"/>
              </a:lnSpc>
              <a:spcBef>
                <a:spcPts val="542"/>
              </a:spcBef>
            </a:pPr>
            <a:endParaRPr lang="en-US" sz="2600" dirty="0">
              <a:solidFill>
                <a:srgbClr val="0000CC"/>
              </a:solidFill>
              <a:latin typeface="Times New Roman"/>
              <a:cs typeface="Times New Roman"/>
            </a:endParaRPr>
          </a:p>
          <a:p>
            <a:pPr marL="55025" indent="-41267" defTabSz="990466">
              <a:lnSpc>
                <a:spcPct val="104166"/>
              </a:lnSpc>
              <a:spcBef>
                <a:spcPts val="542"/>
              </a:spcBef>
            </a:pPr>
            <a:endParaRPr lang="en-US" sz="2600" dirty="0">
              <a:solidFill>
                <a:prstClr val="black"/>
              </a:solidFill>
              <a:latin typeface="Times New Roman"/>
              <a:cs typeface="Times New Roman"/>
            </a:endParaRPr>
          </a:p>
        </p:txBody>
      </p:sp>
      <p:pic>
        <p:nvPicPr>
          <p:cNvPr id="2051" name="Picture 3" descr="C:\Users\tesfish\Desktop\Capture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16" y="3124200"/>
            <a:ext cx="8153084" cy="18441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0142" y="5184341"/>
            <a:ext cx="8312858" cy="809831"/>
          </a:xfrm>
          <a:prstGeom prst="rect">
            <a:avLst/>
          </a:prstGeom>
        </p:spPr>
        <p:txBody>
          <a:bodyPr wrap="square" lIns="91434" tIns="45717" rIns="91434" bIns="45717">
            <a:spAutoFit/>
          </a:bodyPr>
          <a:lstStyle/>
          <a:p>
            <a:pPr marL="12700" defTabSz="914340">
              <a:lnSpc>
                <a:spcPts val="2550"/>
              </a:lnSpc>
              <a:spcBef>
                <a:spcPts val="127"/>
              </a:spcBef>
            </a:pPr>
            <a:r>
              <a:rPr lang="en-US" sz="2600" kern="0" dirty="0" smtClean="0">
                <a:solidFill>
                  <a:srgbClr val="F51852"/>
                </a:solidFill>
                <a:latin typeface="Times New Roman"/>
                <a:cs typeface="Times New Roman"/>
              </a:rPr>
              <a:t>A culture demand for</a:t>
            </a:r>
            <a:r>
              <a:rPr lang="en-US" sz="2600" kern="0" spc="-11" dirty="0" smtClean="0">
                <a:solidFill>
                  <a:srgbClr val="F51852"/>
                </a:solidFill>
                <a:latin typeface="Times New Roman"/>
                <a:cs typeface="Times New Roman"/>
              </a:rPr>
              <a:t> </a:t>
            </a:r>
            <a:r>
              <a:rPr lang="en-US" sz="2600" kern="0" dirty="0">
                <a:solidFill>
                  <a:srgbClr val="F51852"/>
                </a:solidFill>
                <a:latin typeface="Times New Roman"/>
                <a:cs typeface="Times New Roman"/>
              </a:rPr>
              <a:t>oxyg</a:t>
            </a:r>
            <a:r>
              <a:rPr lang="en-US" sz="2600" kern="0" spc="4" dirty="0">
                <a:solidFill>
                  <a:srgbClr val="F51852"/>
                </a:solidFill>
                <a:latin typeface="Times New Roman"/>
                <a:cs typeface="Times New Roman"/>
              </a:rPr>
              <a:t>e</a:t>
            </a:r>
            <a:r>
              <a:rPr lang="en-US" sz="2600" kern="0" dirty="0">
                <a:solidFill>
                  <a:srgbClr val="F51852"/>
                </a:solidFill>
                <a:latin typeface="Times New Roman"/>
                <a:cs typeface="Times New Roman"/>
              </a:rPr>
              <a:t>n</a:t>
            </a:r>
            <a:r>
              <a:rPr lang="en-US" sz="2600" kern="0" spc="-69" dirty="0">
                <a:solidFill>
                  <a:srgbClr val="F51852"/>
                </a:solidFill>
                <a:latin typeface="Times New Roman"/>
                <a:cs typeface="Times New Roman"/>
              </a:rPr>
              <a:t> </a:t>
            </a:r>
            <a:r>
              <a:rPr lang="en-US" sz="2600" kern="0" spc="4" dirty="0" smtClean="0">
                <a:solidFill>
                  <a:srgbClr val="F51852"/>
                </a:solidFill>
                <a:latin typeface="Times New Roman"/>
                <a:cs typeface="Times New Roman"/>
              </a:rPr>
              <a:t>i</a:t>
            </a:r>
            <a:r>
              <a:rPr lang="en-US" sz="2600" kern="0" dirty="0" smtClean="0">
                <a:solidFill>
                  <a:srgbClr val="F51852"/>
                </a:solidFill>
                <a:latin typeface="Times New Roman"/>
                <a:cs typeface="Times New Roman"/>
              </a:rPr>
              <a:t>s</a:t>
            </a:r>
            <a:r>
              <a:rPr lang="en-US" sz="2600" kern="0" spc="-9" dirty="0" smtClean="0">
                <a:solidFill>
                  <a:srgbClr val="F51852"/>
                </a:solidFill>
                <a:latin typeface="Times New Roman"/>
                <a:cs typeface="Times New Roman"/>
              </a:rPr>
              <a:t> very much </a:t>
            </a:r>
            <a:r>
              <a:rPr lang="en-US" sz="2600" kern="0" dirty="0" smtClean="0">
                <a:solidFill>
                  <a:srgbClr val="F51852"/>
                </a:solidFill>
                <a:latin typeface="Times New Roman"/>
                <a:cs typeface="Times New Roman"/>
              </a:rPr>
              <a:t>d</a:t>
            </a:r>
            <a:r>
              <a:rPr lang="en-US" sz="2600" kern="0" spc="4" dirty="0" smtClean="0">
                <a:solidFill>
                  <a:srgbClr val="F51852"/>
                </a:solidFill>
                <a:latin typeface="Times New Roman"/>
                <a:cs typeface="Times New Roman"/>
              </a:rPr>
              <a:t>e</a:t>
            </a:r>
            <a:r>
              <a:rPr lang="en-US" sz="2600" kern="0" dirty="0" smtClean="0">
                <a:solidFill>
                  <a:srgbClr val="F51852"/>
                </a:solidFill>
                <a:latin typeface="Times New Roman"/>
                <a:cs typeface="Times New Roman"/>
              </a:rPr>
              <a:t>p</a:t>
            </a:r>
            <a:r>
              <a:rPr lang="en-US" sz="2600" kern="0" spc="4" dirty="0" smtClean="0">
                <a:solidFill>
                  <a:srgbClr val="F51852"/>
                </a:solidFill>
                <a:latin typeface="Times New Roman"/>
                <a:cs typeface="Times New Roman"/>
              </a:rPr>
              <a:t>e</a:t>
            </a:r>
            <a:r>
              <a:rPr lang="en-US" sz="2600" kern="0" dirty="0" smtClean="0">
                <a:solidFill>
                  <a:srgbClr val="F51852"/>
                </a:solidFill>
                <a:latin typeface="Times New Roman"/>
                <a:cs typeface="Times New Roman"/>
              </a:rPr>
              <a:t>nd</a:t>
            </a:r>
            <a:r>
              <a:rPr lang="en-US" sz="2600" kern="0" spc="4" dirty="0" smtClean="0">
                <a:solidFill>
                  <a:srgbClr val="F51852"/>
                </a:solidFill>
                <a:latin typeface="Times New Roman"/>
                <a:cs typeface="Times New Roman"/>
              </a:rPr>
              <a:t>e</a:t>
            </a:r>
            <a:r>
              <a:rPr lang="en-US" sz="2600" kern="0" spc="-9" dirty="0" smtClean="0">
                <a:solidFill>
                  <a:srgbClr val="F51852"/>
                </a:solidFill>
                <a:latin typeface="Times New Roman"/>
                <a:cs typeface="Times New Roman"/>
              </a:rPr>
              <a:t>n</a:t>
            </a:r>
            <a:r>
              <a:rPr lang="en-US" sz="2600" kern="0" dirty="0" smtClean="0">
                <a:solidFill>
                  <a:srgbClr val="F51852"/>
                </a:solidFill>
                <a:latin typeface="Times New Roman"/>
                <a:cs typeface="Times New Roman"/>
              </a:rPr>
              <a:t>t</a:t>
            </a:r>
            <a:endParaRPr lang="en-US" sz="2600" kern="0" dirty="0">
              <a:solidFill>
                <a:prstClr val="black"/>
              </a:solidFill>
              <a:latin typeface="Times New Roman"/>
              <a:cs typeface="Times New Roman"/>
            </a:endParaRPr>
          </a:p>
          <a:p>
            <a:pPr marL="12700" marR="45716" defTabSz="914340">
              <a:lnSpc>
                <a:spcPct val="95825"/>
              </a:lnSpc>
            </a:pPr>
            <a:r>
              <a:rPr lang="en-US" sz="2600" kern="0" dirty="0">
                <a:solidFill>
                  <a:srgbClr val="F51852"/>
                </a:solidFill>
                <a:latin typeface="Times New Roman"/>
                <a:cs typeface="Times New Roman"/>
              </a:rPr>
              <a:t>on</a:t>
            </a:r>
            <a:r>
              <a:rPr lang="en-US" sz="2600" kern="0" spc="-23" dirty="0">
                <a:solidFill>
                  <a:srgbClr val="F51852"/>
                </a:solidFill>
                <a:latin typeface="Times New Roman"/>
                <a:cs typeface="Times New Roman"/>
              </a:rPr>
              <a:t> </a:t>
            </a:r>
            <a:r>
              <a:rPr lang="en-US" sz="2600" kern="0" spc="4" dirty="0">
                <a:solidFill>
                  <a:srgbClr val="F51852"/>
                </a:solidFill>
                <a:latin typeface="Times New Roman"/>
                <a:cs typeface="Times New Roman"/>
              </a:rPr>
              <a:t>t</a:t>
            </a:r>
            <a:r>
              <a:rPr lang="en-US" sz="2600" kern="0" dirty="0">
                <a:solidFill>
                  <a:srgbClr val="F51852"/>
                </a:solidFill>
                <a:latin typeface="Times New Roman"/>
                <a:cs typeface="Times New Roman"/>
              </a:rPr>
              <a:t>he</a:t>
            </a:r>
            <a:r>
              <a:rPr lang="en-US" sz="2600" kern="0" spc="-11" dirty="0">
                <a:solidFill>
                  <a:srgbClr val="F51852"/>
                </a:solidFill>
                <a:latin typeface="Times New Roman"/>
                <a:cs typeface="Times New Roman"/>
              </a:rPr>
              <a:t> </a:t>
            </a:r>
            <a:r>
              <a:rPr lang="en-US" sz="2600" kern="0" spc="4" dirty="0">
                <a:solidFill>
                  <a:srgbClr val="F51852"/>
                </a:solidFill>
                <a:latin typeface="Times New Roman"/>
                <a:cs typeface="Times New Roman"/>
              </a:rPr>
              <a:t>s</a:t>
            </a:r>
            <a:r>
              <a:rPr lang="en-US" sz="2600" kern="0" dirty="0">
                <a:solidFill>
                  <a:srgbClr val="F51852"/>
                </a:solidFill>
                <a:latin typeface="Times New Roman"/>
                <a:cs typeface="Times New Roman"/>
              </a:rPr>
              <a:t>ou</a:t>
            </a:r>
            <a:r>
              <a:rPr lang="en-US" sz="2600" kern="0" spc="-4" dirty="0">
                <a:solidFill>
                  <a:srgbClr val="F51852"/>
                </a:solidFill>
                <a:latin typeface="Times New Roman"/>
                <a:cs typeface="Times New Roman"/>
              </a:rPr>
              <a:t>r</a:t>
            </a:r>
            <a:r>
              <a:rPr lang="en-US" sz="2600" kern="0" spc="-9" dirty="0">
                <a:solidFill>
                  <a:srgbClr val="F51852"/>
                </a:solidFill>
                <a:latin typeface="Times New Roman"/>
                <a:cs typeface="Times New Roman"/>
              </a:rPr>
              <a:t>c</a:t>
            </a:r>
            <a:r>
              <a:rPr lang="en-US" sz="2600" kern="0" dirty="0">
                <a:solidFill>
                  <a:srgbClr val="F51852"/>
                </a:solidFill>
                <a:latin typeface="Times New Roman"/>
                <a:cs typeface="Times New Roman"/>
              </a:rPr>
              <a:t>e</a:t>
            </a:r>
            <a:r>
              <a:rPr lang="en-US" sz="2600" kern="0" spc="-41" dirty="0">
                <a:solidFill>
                  <a:srgbClr val="F51852"/>
                </a:solidFill>
                <a:latin typeface="Times New Roman"/>
                <a:cs typeface="Times New Roman"/>
              </a:rPr>
              <a:t> </a:t>
            </a:r>
            <a:r>
              <a:rPr lang="en-US" sz="2600" kern="0" dirty="0">
                <a:solidFill>
                  <a:srgbClr val="F51852"/>
                </a:solidFill>
                <a:latin typeface="Times New Roman"/>
                <a:cs typeface="Times New Roman"/>
              </a:rPr>
              <a:t>of</a:t>
            </a:r>
            <a:r>
              <a:rPr lang="en-US" sz="2600" kern="0" spc="-24" dirty="0">
                <a:solidFill>
                  <a:srgbClr val="F51852"/>
                </a:solidFill>
                <a:latin typeface="Times New Roman"/>
                <a:cs typeface="Times New Roman"/>
              </a:rPr>
              <a:t> </a:t>
            </a:r>
            <a:r>
              <a:rPr lang="en-US" sz="2600" kern="0" spc="4" dirty="0">
                <a:solidFill>
                  <a:srgbClr val="F51852"/>
                </a:solidFill>
                <a:latin typeface="Times New Roman"/>
                <a:cs typeface="Times New Roman"/>
              </a:rPr>
              <a:t>car</a:t>
            </a:r>
            <a:r>
              <a:rPr lang="en-US" sz="2600" kern="0" dirty="0">
                <a:solidFill>
                  <a:srgbClr val="F51852"/>
                </a:solidFill>
                <a:latin typeface="Times New Roman"/>
                <a:cs typeface="Times New Roman"/>
              </a:rPr>
              <a:t>bon</a:t>
            </a:r>
            <a:r>
              <a:rPr lang="en-US" sz="2600" kern="0" spc="-43" dirty="0">
                <a:solidFill>
                  <a:srgbClr val="F51852"/>
                </a:solidFill>
                <a:latin typeface="Times New Roman"/>
                <a:cs typeface="Times New Roman"/>
              </a:rPr>
              <a:t> </a:t>
            </a:r>
            <a:r>
              <a:rPr lang="en-US" sz="2600" kern="0" spc="-43" dirty="0" smtClean="0">
                <a:solidFill>
                  <a:srgbClr val="F51852"/>
                </a:solidFill>
                <a:latin typeface="Times New Roman"/>
                <a:cs typeface="Times New Roman"/>
              </a:rPr>
              <a:t>in the medium</a:t>
            </a:r>
            <a:endParaRPr lang="en-US" sz="2600" kern="0" dirty="0">
              <a:solidFill>
                <a:sysClr val="windowText" lastClr="000000"/>
              </a:solidFill>
            </a:endParaRPr>
          </a:p>
        </p:txBody>
      </p:sp>
    </p:spTree>
    <p:extLst>
      <p:ext uri="{BB962C8B-B14F-4D97-AF65-F5344CB8AC3E}">
        <p14:creationId xmlns:p14="http://schemas.microsoft.com/office/powerpoint/2010/main" val="278467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1" y="304803"/>
            <a:ext cx="4374262" cy="590925"/>
          </a:xfrm>
          <a:prstGeom prst="rect">
            <a:avLst/>
          </a:prstGeom>
        </p:spPr>
        <p:txBody>
          <a:bodyPr wrap="none" lIns="91434" tIns="45717" rIns="91434" bIns="45717">
            <a:spAutoFit/>
          </a:bodyPr>
          <a:lstStyle/>
          <a:p>
            <a:pPr defTabSz="913181">
              <a:lnSpc>
                <a:spcPct val="90000"/>
              </a:lnSpc>
              <a:spcBef>
                <a:spcPts val="1000"/>
              </a:spcBef>
            </a:pPr>
            <a:r>
              <a:rPr lang="en-US" sz="3600" b="1" dirty="0">
                <a:solidFill>
                  <a:prstClr val="black"/>
                </a:solidFill>
                <a:latin typeface="Times New Roman" panose="02020603050405020304" pitchFamily="18" charset="0"/>
                <a:cs typeface="Times New Roman" panose="02020603050405020304" pitchFamily="18" charset="0"/>
              </a:rPr>
              <a:t>O</a:t>
            </a:r>
            <a:r>
              <a:rPr lang="en-US" sz="3600" b="1" dirty="0" smtClean="0">
                <a:solidFill>
                  <a:prstClr val="black"/>
                </a:solidFill>
                <a:latin typeface="Times New Roman" panose="02020603050405020304" pitchFamily="18" charset="0"/>
                <a:cs typeface="Times New Roman" panose="02020603050405020304" pitchFamily="18" charset="0"/>
              </a:rPr>
              <a:t>xygen </a:t>
            </a:r>
            <a:r>
              <a:rPr lang="en-US" sz="3600" b="1" dirty="0">
                <a:solidFill>
                  <a:prstClr val="black"/>
                </a:solidFill>
                <a:latin typeface="Times New Roman" panose="02020603050405020304" pitchFamily="18" charset="0"/>
                <a:cs typeface="Times New Roman" panose="02020603050405020304" pitchFamily="18" charset="0"/>
              </a:rPr>
              <a:t>requirement </a:t>
            </a:r>
          </a:p>
        </p:txBody>
      </p:sp>
      <p:sp>
        <p:nvSpPr>
          <p:cNvPr id="3" name="Rectangle 2"/>
          <p:cNvSpPr/>
          <p:nvPr/>
        </p:nvSpPr>
        <p:spPr>
          <a:xfrm>
            <a:off x="533403" y="1295401"/>
            <a:ext cx="7696200" cy="523214"/>
          </a:xfrm>
          <a:prstGeom prst="rect">
            <a:avLst/>
          </a:prstGeom>
        </p:spPr>
        <p:txBody>
          <a:bodyPr wrap="square" lIns="91434" tIns="45717" rIns="91434" bIns="45717">
            <a:spAutoFit/>
          </a:bodyPr>
          <a:lstStyle/>
          <a:p>
            <a:pPr defTabSz="914340"/>
            <a:r>
              <a:rPr lang="en-US" sz="2800" kern="0" spc="4" dirty="0">
                <a:solidFill>
                  <a:srgbClr val="0000CC"/>
                </a:solidFill>
                <a:latin typeface="Times New Roman"/>
                <a:cs typeface="Times New Roman"/>
              </a:rPr>
              <a:t>U</a:t>
            </a:r>
            <a:r>
              <a:rPr lang="en-US" sz="2800" kern="0" dirty="0">
                <a:solidFill>
                  <a:srgbClr val="0000CC"/>
                </a:solidFill>
                <a:latin typeface="Times New Roman"/>
                <a:cs typeface="Times New Roman"/>
              </a:rPr>
              <a:t>p</a:t>
            </a:r>
            <a:r>
              <a:rPr lang="en-US" sz="2800" kern="0" spc="-47" dirty="0">
                <a:solidFill>
                  <a:srgbClr val="0000CC"/>
                </a:solidFill>
                <a:latin typeface="Times New Roman"/>
                <a:cs typeface="Times New Roman"/>
              </a:rPr>
              <a:t> </a:t>
            </a:r>
            <a:r>
              <a:rPr lang="en-US" sz="2800" kern="0" spc="-4" dirty="0">
                <a:solidFill>
                  <a:srgbClr val="0000CC"/>
                </a:solidFill>
                <a:latin typeface="Times New Roman"/>
                <a:cs typeface="Times New Roman"/>
              </a:rPr>
              <a:t>t</a:t>
            </a:r>
            <a:r>
              <a:rPr lang="en-US" sz="2800" kern="0" dirty="0">
                <a:solidFill>
                  <a:srgbClr val="0000CC"/>
                </a:solidFill>
                <a:latin typeface="Times New Roman"/>
                <a:cs typeface="Times New Roman"/>
              </a:rPr>
              <a:t>o</a:t>
            </a:r>
            <a:r>
              <a:rPr lang="en-US" sz="2800" kern="0" spc="-18" dirty="0">
                <a:solidFill>
                  <a:srgbClr val="0000CC"/>
                </a:solidFill>
                <a:latin typeface="Times New Roman"/>
                <a:cs typeface="Times New Roman"/>
              </a:rPr>
              <a:t> </a:t>
            </a:r>
            <a:r>
              <a:rPr lang="en-US" sz="2800" kern="0" dirty="0">
                <a:solidFill>
                  <a:srgbClr val="0000CC"/>
                </a:solidFill>
                <a:latin typeface="Times New Roman"/>
                <a:cs typeface="Times New Roman"/>
              </a:rPr>
              <a:t>no</a:t>
            </a:r>
            <a:r>
              <a:rPr lang="en-US" sz="2800" kern="0" spc="4" dirty="0">
                <a:solidFill>
                  <a:srgbClr val="0000CC"/>
                </a:solidFill>
                <a:latin typeface="Times New Roman"/>
                <a:cs typeface="Times New Roman"/>
              </a:rPr>
              <a:t>w</a:t>
            </a:r>
            <a:r>
              <a:rPr lang="en-US" sz="2800" kern="0" dirty="0">
                <a:solidFill>
                  <a:srgbClr val="0000CC"/>
                </a:solidFill>
                <a:latin typeface="Times New Roman"/>
                <a:cs typeface="Times New Roman"/>
              </a:rPr>
              <a:t>:</a:t>
            </a:r>
            <a:r>
              <a:rPr lang="en-US" sz="2800" kern="0" spc="-66" dirty="0">
                <a:solidFill>
                  <a:srgbClr val="0000CC"/>
                </a:solidFill>
                <a:latin typeface="Times New Roman"/>
                <a:cs typeface="Times New Roman"/>
              </a:rPr>
              <a:t> </a:t>
            </a:r>
            <a:r>
              <a:rPr lang="en-US" sz="2800" kern="0" spc="4" dirty="0" smtClean="0">
                <a:solidFill>
                  <a:srgbClr val="0000CC"/>
                </a:solidFill>
                <a:latin typeface="Times New Roman"/>
                <a:cs typeface="Times New Roman"/>
              </a:rPr>
              <a:t>Overall</a:t>
            </a:r>
            <a:r>
              <a:rPr lang="en-US" sz="2800" kern="0" spc="-83" dirty="0" smtClean="0">
                <a:solidFill>
                  <a:srgbClr val="0000CC"/>
                </a:solidFill>
                <a:latin typeface="Times New Roman"/>
                <a:cs typeface="Times New Roman"/>
              </a:rPr>
              <a:t> </a:t>
            </a:r>
            <a:r>
              <a:rPr lang="en-US" sz="2800" kern="0" spc="4" dirty="0" smtClean="0">
                <a:solidFill>
                  <a:srgbClr val="0000CC"/>
                </a:solidFill>
                <a:latin typeface="Times New Roman"/>
                <a:cs typeface="Times New Roman"/>
              </a:rPr>
              <a:t>Demand</a:t>
            </a:r>
            <a:r>
              <a:rPr lang="en-US" sz="2800" kern="0" spc="-146" dirty="0" smtClean="0">
                <a:solidFill>
                  <a:srgbClr val="0000CC"/>
                </a:solidFill>
                <a:latin typeface="Times New Roman"/>
                <a:cs typeface="Times New Roman"/>
              </a:rPr>
              <a:t> </a:t>
            </a:r>
            <a:endParaRPr lang="en-US" sz="2800" kern="0" dirty="0">
              <a:solidFill>
                <a:sysClr val="windowText" lastClr="000000"/>
              </a:solidFill>
            </a:endParaRPr>
          </a:p>
        </p:txBody>
      </p:sp>
      <p:sp>
        <p:nvSpPr>
          <p:cNvPr id="4" name="TextBox 3"/>
          <p:cNvSpPr txBox="1"/>
          <p:nvPr/>
        </p:nvSpPr>
        <p:spPr>
          <a:xfrm>
            <a:off x="207819" y="2252993"/>
            <a:ext cx="6912122" cy="954101"/>
          </a:xfrm>
          <a:prstGeom prst="rect">
            <a:avLst/>
          </a:prstGeom>
          <a:noFill/>
        </p:spPr>
        <p:txBody>
          <a:bodyPr wrap="square" lIns="91434" tIns="45717" rIns="91434" bIns="45717" rtlCol="0">
            <a:spAutoFit/>
          </a:bodyPr>
          <a:lstStyle/>
          <a:p>
            <a:r>
              <a:rPr lang="en-US" sz="2800" dirty="0" smtClean="0">
                <a:latin typeface="Times New Roman" panose="02020603050405020304" pitchFamily="18" charset="0"/>
                <a:cs typeface="Times New Roman" panose="02020603050405020304" pitchFamily="18" charset="0"/>
              </a:rPr>
              <a:t>Now: effect of dissolved oxygen (DOC) concentration on </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2780317" y="2698666"/>
            <a:ext cx="883563" cy="523214"/>
          </a:xfrm>
          <a:prstGeom prst="rect">
            <a:avLst/>
          </a:prstGeom>
        </p:spPr>
        <p:txBody>
          <a:bodyPr wrap="none" lIns="91434" tIns="45717" rIns="91434" bIns="45717">
            <a:spAutoFit/>
          </a:bodyPr>
          <a:lstStyle/>
          <a:p>
            <a:r>
              <a:rPr lang="en-US" sz="2800" dirty="0">
                <a:latin typeface="Times New Roman" panose="02020603050405020304" pitchFamily="18" charset="0"/>
                <a:cs typeface="Times New Roman" panose="02020603050405020304" pitchFamily="18" charset="0"/>
              </a:rPr>
              <a:t>QO2</a:t>
            </a:r>
          </a:p>
        </p:txBody>
      </p:sp>
      <p:sp>
        <p:nvSpPr>
          <p:cNvPr id="7" name="object 19"/>
          <p:cNvSpPr/>
          <p:nvPr/>
        </p:nvSpPr>
        <p:spPr>
          <a:xfrm>
            <a:off x="2057399" y="3207094"/>
            <a:ext cx="1164699" cy="1416978"/>
          </a:xfrm>
          <a:custGeom>
            <a:avLst/>
            <a:gdLst/>
            <a:ahLst/>
            <a:cxnLst/>
            <a:rect l="l" t="t" r="r" b="b"/>
            <a:pathLst>
              <a:path w="1684019" h="1155191">
                <a:moveTo>
                  <a:pt x="50291" y="1103375"/>
                </a:moveTo>
                <a:lnTo>
                  <a:pt x="62750" y="1094882"/>
                </a:lnTo>
                <a:lnTo>
                  <a:pt x="47243" y="1071371"/>
                </a:lnTo>
                <a:lnTo>
                  <a:pt x="0" y="1155191"/>
                </a:lnTo>
                <a:lnTo>
                  <a:pt x="50291" y="1103375"/>
                </a:lnTo>
                <a:close/>
              </a:path>
              <a:path w="1684019" h="1155191">
                <a:moveTo>
                  <a:pt x="94487" y="1142999"/>
                </a:moveTo>
                <a:lnTo>
                  <a:pt x="78353" y="1118537"/>
                </a:lnTo>
                <a:lnTo>
                  <a:pt x="67055" y="1126235"/>
                </a:lnTo>
                <a:lnTo>
                  <a:pt x="94487" y="1142999"/>
                </a:lnTo>
                <a:close/>
              </a:path>
              <a:path w="1684019" h="1155191">
                <a:moveTo>
                  <a:pt x="1684019" y="24383"/>
                </a:moveTo>
                <a:lnTo>
                  <a:pt x="1668779" y="0"/>
                </a:lnTo>
                <a:lnTo>
                  <a:pt x="62750" y="1094882"/>
                </a:lnTo>
                <a:lnTo>
                  <a:pt x="50291" y="1103375"/>
                </a:lnTo>
                <a:lnTo>
                  <a:pt x="0" y="1155191"/>
                </a:lnTo>
                <a:lnTo>
                  <a:pt x="94487" y="1142999"/>
                </a:lnTo>
                <a:lnTo>
                  <a:pt x="67055" y="1126235"/>
                </a:lnTo>
                <a:lnTo>
                  <a:pt x="78353" y="1118537"/>
                </a:lnTo>
                <a:lnTo>
                  <a:pt x="1684019" y="24383"/>
                </a:lnTo>
                <a:close/>
              </a:path>
            </a:pathLst>
          </a:custGeom>
          <a:solidFill>
            <a:srgbClr val="FF9800"/>
          </a:solidFill>
        </p:spPr>
        <p:txBody>
          <a:bodyPr wrap="square" lIns="0" tIns="0" rIns="0" bIns="0" rtlCol="0">
            <a:noAutofit/>
          </a:bodyPr>
          <a:lstStyle/>
          <a:p>
            <a:pPr defTabSz="990466"/>
            <a:endParaRPr kern="0">
              <a:solidFill>
                <a:prstClr val="black"/>
              </a:solidFill>
            </a:endParaRPr>
          </a:p>
        </p:txBody>
      </p:sp>
      <p:sp>
        <p:nvSpPr>
          <p:cNvPr id="8" name="Rectangle 7"/>
          <p:cNvSpPr/>
          <p:nvPr/>
        </p:nvSpPr>
        <p:spPr>
          <a:xfrm>
            <a:off x="23262" y="4624072"/>
            <a:ext cx="4798120" cy="1334035"/>
          </a:xfrm>
          <a:prstGeom prst="rect">
            <a:avLst/>
          </a:prstGeom>
        </p:spPr>
        <p:txBody>
          <a:bodyPr wrap="square" lIns="91434" tIns="45717" rIns="91434" bIns="45717">
            <a:spAutoFit/>
          </a:bodyPr>
          <a:lstStyle/>
          <a:p>
            <a:pPr marL="2892" marR="75872" indent="-3" algn="ctr" defTabSz="990466">
              <a:lnSpc>
                <a:spcPct val="99754"/>
              </a:lnSpc>
              <a:spcBef>
                <a:spcPts val="509"/>
              </a:spcBef>
            </a:pPr>
            <a:r>
              <a:rPr lang="en-US" sz="2600" dirty="0">
                <a:solidFill>
                  <a:srgbClr val="FF9900"/>
                </a:solidFill>
                <a:latin typeface="Times New Roman"/>
                <a:cs typeface="Times New Roman"/>
              </a:rPr>
              <a:t>Sp</a:t>
            </a:r>
            <a:r>
              <a:rPr lang="en-US" sz="2600" spc="4" dirty="0">
                <a:solidFill>
                  <a:srgbClr val="FF9900"/>
                </a:solidFill>
                <a:latin typeface="Times New Roman"/>
                <a:cs typeface="Times New Roman"/>
              </a:rPr>
              <a:t>eci</a:t>
            </a:r>
            <a:r>
              <a:rPr lang="en-US" sz="2600" spc="-4" dirty="0">
                <a:solidFill>
                  <a:srgbClr val="FF9900"/>
                </a:solidFill>
                <a:latin typeface="Times New Roman"/>
                <a:cs typeface="Times New Roman"/>
              </a:rPr>
              <a:t>fi</a:t>
            </a:r>
            <a:r>
              <a:rPr lang="en-US" sz="2600" dirty="0">
                <a:solidFill>
                  <a:srgbClr val="FF9900"/>
                </a:solidFill>
                <a:latin typeface="Times New Roman"/>
                <a:cs typeface="Times New Roman"/>
              </a:rPr>
              <a:t>c</a:t>
            </a:r>
            <a:r>
              <a:rPr lang="en-US" sz="2600" spc="-36" dirty="0">
                <a:solidFill>
                  <a:srgbClr val="FF9900"/>
                </a:solidFill>
                <a:latin typeface="Times New Roman"/>
                <a:cs typeface="Times New Roman"/>
              </a:rPr>
              <a:t> </a:t>
            </a:r>
            <a:r>
              <a:rPr lang="en-US" sz="2600" dirty="0">
                <a:solidFill>
                  <a:srgbClr val="FF9900"/>
                </a:solidFill>
                <a:latin typeface="Times New Roman"/>
                <a:cs typeface="Times New Roman"/>
              </a:rPr>
              <a:t>ox</a:t>
            </a:r>
            <a:r>
              <a:rPr lang="en-US" sz="2600" spc="-10" dirty="0">
                <a:solidFill>
                  <a:srgbClr val="FF9900"/>
                </a:solidFill>
                <a:latin typeface="Times New Roman"/>
                <a:cs typeface="Times New Roman"/>
              </a:rPr>
              <a:t>y</a:t>
            </a:r>
            <a:r>
              <a:rPr lang="en-US" sz="2600" dirty="0">
                <a:solidFill>
                  <a:srgbClr val="FF9900"/>
                </a:solidFill>
                <a:latin typeface="Times New Roman"/>
                <a:cs typeface="Times New Roman"/>
              </a:rPr>
              <a:t>g</a:t>
            </a:r>
            <a:r>
              <a:rPr lang="en-US" sz="2600" spc="4" dirty="0">
                <a:solidFill>
                  <a:srgbClr val="FF9900"/>
                </a:solidFill>
                <a:latin typeface="Times New Roman"/>
                <a:cs typeface="Times New Roman"/>
              </a:rPr>
              <a:t>e</a:t>
            </a:r>
            <a:r>
              <a:rPr lang="en-US" sz="2600" dirty="0">
                <a:solidFill>
                  <a:srgbClr val="FF9900"/>
                </a:solidFill>
                <a:latin typeface="Times New Roman"/>
                <a:cs typeface="Times New Roman"/>
              </a:rPr>
              <a:t>n</a:t>
            </a:r>
            <a:r>
              <a:rPr lang="en-US" sz="2600" spc="-64" dirty="0">
                <a:solidFill>
                  <a:srgbClr val="FF9900"/>
                </a:solidFill>
                <a:latin typeface="Times New Roman"/>
                <a:cs typeface="Times New Roman"/>
              </a:rPr>
              <a:t> </a:t>
            </a:r>
            <a:r>
              <a:rPr lang="en-US" sz="2600" dirty="0">
                <a:solidFill>
                  <a:srgbClr val="FF9900"/>
                </a:solidFill>
                <a:latin typeface="Times New Roman"/>
                <a:cs typeface="Times New Roman"/>
              </a:rPr>
              <a:t>up</a:t>
            </a:r>
            <a:r>
              <a:rPr lang="en-US" sz="2600" spc="-4" dirty="0">
                <a:solidFill>
                  <a:srgbClr val="FF9900"/>
                </a:solidFill>
                <a:latin typeface="Times New Roman"/>
                <a:cs typeface="Times New Roman"/>
              </a:rPr>
              <a:t>t</a:t>
            </a:r>
            <a:r>
              <a:rPr lang="en-US" sz="2600" spc="4" dirty="0">
                <a:solidFill>
                  <a:srgbClr val="FF9900"/>
                </a:solidFill>
                <a:latin typeface="Times New Roman"/>
                <a:cs typeface="Times New Roman"/>
              </a:rPr>
              <a:t>a</a:t>
            </a:r>
            <a:r>
              <a:rPr lang="en-US" sz="2600" dirty="0">
                <a:solidFill>
                  <a:srgbClr val="FF9900"/>
                </a:solidFill>
                <a:latin typeface="Times New Roman"/>
                <a:cs typeface="Times New Roman"/>
              </a:rPr>
              <a:t>ke</a:t>
            </a:r>
            <a:r>
              <a:rPr lang="en-US" sz="2600" spc="-49" dirty="0">
                <a:solidFill>
                  <a:srgbClr val="FF9900"/>
                </a:solidFill>
                <a:latin typeface="Times New Roman"/>
                <a:cs typeface="Times New Roman"/>
              </a:rPr>
              <a:t> </a:t>
            </a:r>
            <a:r>
              <a:rPr lang="en-US" sz="2600" spc="-4" dirty="0">
                <a:solidFill>
                  <a:srgbClr val="FF9900"/>
                </a:solidFill>
                <a:latin typeface="Times New Roman"/>
                <a:cs typeface="Times New Roman"/>
              </a:rPr>
              <a:t>r</a:t>
            </a:r>
            <a:r>
              <a:rPr lang="en-US" sz="2600" spc="4" dirty="0">
                <a:solidFill>
                  <a:srgbClr val="FF9900"/>
                </a:solidFill>
                <a:latin typeface="Times New Roman"/>
                <a:cs typeface="Times New Roman"/>
              </a:rPr>
              <a:t>a</a:t>
            </a:r>
            <a:r>
              <a:rPr lang="en-US" sz="2600" spc="-4" dirty="0">
                <a:solidFill>
                  <a:srgbClr val="FF9900"/>
                </a:solidFill>
                <a:latin typeface="Times New Roman"/>
                <a:cs typeface="Times New Roman"/>
              </a:rPr>
              <a:t>t</a:t>
            </a:r>
            <a:r>
              <a:rPr lang="en-US" sz="2600" dirty="0">
                <a:solidFill>
                  <a:srgbClr val="FF9900"/>
                </a:solidFill>
                <a:latin typeface="Times New Roman"/>
                <a:cs typeface="Times New Roman"/>
              </a:rPr>
              <a:t>e</a:t>
            </a:r>
            <a:r>
              <a:rPr lang="en-US" sz="2600" spc="-8" dirty="0">
                <a:solidFill>
                  <a:srgbClr val="FF9900"/>
                </a:solidFill>
                <a:latin typeface="Times New Roman"/>
                <a:cs typeface="Times New Roman"/>
              </a:rPr>
              <a:t> </a:t>
            </a:r>
            <a:r>
              <a:rPr lang="en-US" sz="2600" spc="4" dirty="0">
                <a:solidFill>
                  <a:srgbClr val="FF9900"/>
                </a:solidFill>
                <a:latin typeface="Times New Roman"/>
                <a:cs typeface="Times New Roman"/>
              </a:rPr>
              <a:t>(</a:t>
            </a:r>
            <a:r>
              <a:rPr lang="en-US" sz="2600" spc="-4" dirty="0">
                <a:solidFill>
                  <a:srgbClr val="FF9900"/>
                </a:solidFill>
                <a:latin typeface="Times New Roman"/>
                <a:cs typeface="Times New Roman"/>
              </a:rPr>
              <a:t>m</a:t>
            </a:r>
            <a:r>
              <a:rPr lang="en-US" sz="2600" spc="-21" dirty="0">
                <a:solidFill>
                  <a:srgbClr val="FF9900"/>
                </a:solidFill>
                <a:latin typeface="Times New Roman"/>
                <a:cs typeface="Times New Roman"/>
              </a:rPr>
              <a:t>m</a:t>
            </a:r>
            <a:r>
              <a:rPr lang="en-US" sz="2600" dirty="0">
                <a:solidFill>
                  <a:srgbClr val="FF9900"/>
                </a:solidFill>
                <a:latin typeface="Times New Roman"/>
                <a:cs typeface="Times New Roman"/>
              </a:rPr>
              <a:t>o</a:t>
            </a:r>
            <a:r>
              <a:rPr lang="en-US" sz="2600" spc="4" dirty="0">
                <a:solidFill>
                  <a:srgbClr val="FF9900"/>
                </a:solidFill>
                <a:latin typeface="Times New Roman"/>
                <a:cs typeface="Times New Roman"/>
              </a:rPr>
              <a:t>le</a:t>
            </a:r>
            <a:r>
              <a:rPr lang="en-US" sz="2600" dirty="0">
                <a:solidFill>
                  <a:srgbClr val="FF9900"/>
                </a:solidFill>
                <a:latin typeface="Times New Roman"/>
                <a:cs typeface="Times New Roman"/>
              </a:rPr>
              <a:t>s of oxyg</a:t>
            </a:r>
            <a:r>
              <a:rPr lang="en-US" sz="2600" spc="4" dirty="0">
                <a:solidFill>
                  <a:srgbClr val="FF9900"/>
                </a:solidFill>
                <a:latin typeface="Times New Roman"/>
                <a:cs typeface="Times New Roman"/>
              </a:rPr>
              <a:t>e</a:t>
            </a:r>
            <a:r>
              <a:rPr lang="en-US" sz="2600" dirty="0">
                <a:solidFill>
                  <a:srgbClr val="FF9900"/>
                </a:solidFill>
                <a:latin typeface="Times New Roman"/>
                <a:cs typeface="Times New Roman"/>
              </a:rPr>
              <a:t>n</a:t>
            </a:r>
            <a:r>
              <a:rPr lang="en-US" sz="2600" spc="-64" dirty="0">
                <a:solidFill>
                  <a:srgbClr val="FF9900"/>
                </a:solidFill>
                <a:latin typeface="Times New Roman"/>
                <a:cs typeface="Times New Roman"/>
              </a:rPr>
              <a:t> </a:t>
            </a:r>
            <a:r>
              <a:rPr lang="en-US" sz="2600" dirty="0">
                <a:solidFill>
                  <a:srgbClr val="FF9900"/>
                </a:solidFill>
                <a:latin typeface="Times New Roman"/>
                <a:cs typeface="Times New Roman"/>
              </a:rPr>
              <a:t>/ g</a:t>
            </a:r>
            <a:r>
              <a:rPr lang="en-US" sz="2600" spc="-12" dirty="0">
                <a:solidFill>
                  <a:srgbClr val="FF9900"/>
                </a:solidFill>
                <a:latin typeface="Times New Roman"/>
                <a:cs typeface="Times New Roman"/>
              </a:rPr>
              <a:t> </a:t>
            </a:r>
            <a:r>
              <a:rPr lang="en-US" sz="2600" spc="-10" dirty="0">
                <a:solidFill>
                  <a:srgbClr val="FF9900"/>
                </a:solidFill>
                <a:latin typeface="Times New Roman"/>
                <a:cs typeface="Times New Roman"/>
              </a:rPr>
              <a:t>d</a:t>
            </a:r>
            <a:r>
              <a:rPr lang="en-US" sz="2600" spc="4" dirty="0">
                <a:solidFill>
                  <a:srgbClr val="FF9900"/>
                </a:solidFill>
                <a:latin typeface="Times New Roman"/>
                <a:cs typeface="Times New Roman"/>
              </a:rPr>
              <a:t>r</a:t>
            </a:r>
            <a:r>
              <a:rPr lang="en-US" sz="2600" dirty="0">
                <a:solidFill>
                  <a:srgbClr val="FF9900"/>
                </a:solidFill>
                <a:latin typeface="Times New Roman"/>
                <a:cs typeface="Times New Roman"/>
              </a:rPr>
              <a:t>y</a:t>
            </a:r>
            <a:r>
              <a:rPr lang="en-US" sz="2600" spc="-34" dirty="0">
                <a:solidFill>
                  <a:srgbClr val="FF9900"/>
                </a:solidFill>
                <a:latin typeface="Times New Roman"/>
                <a:cs typeface="Times New Roman"/>
              </a:rPr>
              <a:t> </a:t>
            </a:r>
            <a:r>
              <a:rPr lang="en-US" sz="2600" spc="-4" dirty="0">
                <a:solidFill>
                  <a:srgbClr val="FF9900"/>
                </a:solidFill>
                <a:latin typeface="Times New Roman"/>
                <a:cs typeface="Times New Roman"/>
              </a:rPr>
              <a:t>w</a:t>
            </a:r>
            <a:r>
              <a:rPr lang="en-US" sz="2600" spc="4" dirty="0">
                <a:solidFill>
                  <a:srgbClr val="FF9900"/>
                </a:solidFill>
                <a:latin typeface="Times New Roman"/>
                <a:cs typeface="Times New Roman"/>
              </a:rPr>
              <a:t>ei</a:t>
            </a:r>
            <a:r>
              <a:rPr lang="en-US" sz="2600" dirty="0">
                <a:solidFill>
                  <a:srgbClr val="FF9900"/>
                </a:solidFill>
                <a:latin typeface="Times New Roman"/>
                <a:cs typeface="Times New Roman"/>
              </a:rPr>
              <a:t>g</a:t>
            </a:r>
            <a:r>
              <a:rPr lang="en-US" sz="2600" spc="-10" dirty="0">
                <a:solidFill>
                  <a:srgbClr val="FF9900"/>
                </a:solidFill>
                <a:latin typeface="Times New Roman"/>
                <a:cs typeface="Times New Roman"/>
              </a:rPr>
              <a:t>h</a:t>
            </a:r>
            <a:r>
              <a:rPr lang="en-US" sz="2600" dirty="0">
                <a:solidFill>
                  <a:srgbClr val="FF9900"/>
                </a:solidFill>
                <a:latin typeface="Times New Roman"/>
                <a:cs typeface="Times New Roman"/>
              </a:rPr>
              <a:t>t</a:t>
            </a:r>
            <a:r>
              <a:rPr lang="en-US" sz="2600" spc="-44" dirty="0">
                <a:solidFill>
                  <a:srgbClr val="FF9900"/>
                </a:solidFill>
                <a:latin typeface="Times New Roman"/>
                <a:cs typeface="Times New Roman"/>
              </a:rPr>
              <a:t> </a:t>
            </a:r>
            <a:r>
              <a:rPr lang="en-US" sz="2600" spc="-10" dirty="0">
                <a:solidFill>
                  <a:srgbClr val="FF9900"/>
                </a:solidFill>
                <a:latin typeface="Times New Roman"/>
                <a:cs typeface="Times New Roman"/>
              </a:rPr>
              <a:t>ce</a:t>
            </a:r>
            <a:r>
              <a:rPr lang="en-US" sz="2600" spc="-4" dirty="0">
                <a:solidFill>
                  <a:srgbClr val="FF9900"/>
                </a:solidFill>
                <a:latin typeface="Times New Roman"/>
                <a:cs typeface="Times New Roman"/>
              </a:rPr>
              <a:t>l</a:t>
            </a:r>
            <a:r>
              <a:rPr lang="en-US" sz="2600" spc="4" dirty="0">
                <a:solidFill>
                  <a:srgbClr val="FF9900"/>
                </a:solidFill>
                <a:latin typeface="Times New Roman"/>
                <a:cs typeface="Times New Roman"/>
              </a:rPr>
              <a:t>l</a:t>
            </a:r>
            <a:r>
              <a:rPr lang="en-US" sz="2600" dirty="0">
                <a:solidFill>
                  <a:srgbClr val="FF9900"/>
                </a:solidFill>
                <a:latin typeface="Times New Roman"/>
                <a:cs typeface="Times New Roman"/>
              </a:rPr>
              <a:t>s</a:t>
            </a:r>
            <a:r>
              <a:rPr lang="en-US" sz="2600" spc="-16" dirty="0">
                <a:solidFill>
                  <a:srgbClr val="FF9900"/>
                </a:solidFill>
                <a:latin typeface="Times New Roman"/>
                <a:cs typeface="Times New Roman"/>
              </a:rPr>
              <a:t> </a:t>
            </a:r>
            <a:r>
              <a:rPr lang="en-US" sz="2600" spc="4" dirty="0">
                <a:solidFill>
                  <a:srgbClr val="FF9900"/>
                </a:solidFill>
                <a:latin typeface="Times New Roman"/>
                <a:cs typeface="Times New Roman"/>
              </a:rPr>
              <a:t>a</a:t>
            </a:r>
            <a:r>
              <a:rPr lang="en-US" sz="2600" dirty="0">
                <a:solidFill>
                  <a:srgbClr val="FF9900"/>
                </a:solidFill>
                <a:latin typeface="Times New Roman"/>
                <a:cs typeface="Times New Roman"/>
              </a:rPr>
              <a:t>nd</a:t>
            </a:r>
            <a:r>
              <a:rPr lang="en-US" sz="2600" spc="-25" dirty="0">
                <a:solidFill>
                  <a:srgbClr val="FF9900"/>
                </a:solidFill>
                <a:latin typeface="Times New Roman"/>
                <a:cs typeface="Times New Roman"/>
              </a:rPr>
              <a:t> </a:t>
            </a:r>
            <a:r>
              <a:rPr lang="en-US" sz="2600" dirty="0">
                <a:solidFill>
                  <a:srgbClr val="FF9900"/>
                </a:solidFill>
                <a:latin typeface="Times New Roman"/>
                <a:cs typeface="Times New Roman"/>
              </a:rPr>
              <a:t>p</a:t>
            </a:r>
            <a:r>
              <a:rPr lang="en-US" sz="2600" spc="4" dirty="0">
                <a:solidFill>
                  <a:srgbClr val="FF9900"/>
                </a:solidFill>
                <a:latin typeface="Times New Roman"/>
                <a:cs typeface="Times New Roman"/>
              </a:rPr>
              <a:t>e</a:t>
            </a:r>
            <a:r>
              <a:rPr lang="en-US" sz="2600" dirty="0">
                <a:solidFill>
                  <a:srgbClr val="FF9900"/>
                </a:solidFill>
                <a:latin typeface="Times New Roman"/>
                <a:cs typeface="Times New Roman"/>
              </a:rPr>
              <a:t>r ho</a:t>
            </a:r>
            <a:r>
              <a:rPr lang="en-US" sz="2600" spc="-10" dirty="0">
                <a:solidFill>
                  <a:srgbClr val="FF9900"/>
                </a:solidFill>
                <a:latin typeface="Times New Roman"/>
                <a:cs typeface="Times New Roman"/>
              </a:rPr>
              <a:t>u</a:t>
            </a:r>
            <a:r>
              <a:rPr lang="en-US" sz="2600" spc="-4" dirty="0">
                <a:solidFill>
                  <a:srgbClr val="FF9900"/>
                </a:solidFill>
                <a:latin typeface="Times New Roman"/>
                <a:cs typeface="Times New Roman"/>
              </a:rPr>
              <a:t>r</a:t>
            </a:r>
            <a:r>
              <a:rPr lang="en-US" sz="2600" dirty="0">
                <a:solidFill>
                  <a:srgbClr val="FF9900"/>
                </a:solidFill>
                <a:latin typeface="Times New Roman"/>
                <a:cs typeface="Times New Roman"/>
              </a:rPr>
              <a:t>)</a:t>
            </a:r>
            <a:endParaRPr lang="en-US" sz="2600" dirty="0">
              <a:solidFill>
                <a:prstClr val="black"/>
              </a:solidFill>
              <a:latin typeface="Times New Roman"/>
              <a:cs typeface="Times New Roman"/>
            </a:endParaRPr>
          </a:p>
        </p:txBody>
      </p:sp>
      <p:pic>
        <p:nvPicPr>
          <p:cNvPr id="3074" name="Picture 2" descr="C:\Users\tesfish\Desktop\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719" y="2874100"/>
            <a:ext cx="34194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esfish\Desktop\ty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829300"/>
            <a:ext cx="424815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910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4374274" cy="590931"/>
          </a:xfrm>
          <a:prstGeom prst="rect">
            <a:avLst/>
          </a:prstGeom>
        </p:spPr>
        <p:txBody>
          <a:bodyPr wrap="none">
            <a:spAutoFit/>
          </a:bodyPr>
          <a:lstStyle/>
          <a:p>
            <a:pPr lvl="0" defTabSz="913181">
              <a:lnSpc>
                <a:spcPct val="90000"/>
              </a:lnSpc>
              <a:spcBef>
                <a:spcPts val="1000"/>
              </a:spcBef>
            </a:pPr>
            <a:r>
              <a:rPr lang="en-US" sz="3600" b="1" dirty="0">
                <a:solidFill>
                  <a:prstClr val="black"/>
                </a:solidFill>
                <a:latin typeface="Times New Roman" panose="02020603050405020304" pitchFamily="18" charset="0"/>
                <a:cs typeface="Times New Roman" panose="02020603050405020304" pitchFamily="18" charset="0"/>
              </a:rPr>
              <a:t>Oxygen requirement </a:t>
            </a:r>
          </a:p>
        </p:txBody>
      </p:sp>
      <p:sp>
        <p:nvSpPr>
          <p:cNvPr id="3" name="Rectangle 2"/>
          <p:cNvSpPr/>
          <p:nvPr/>
        </p:nvSpPr>
        <p:spPr>
          <a:xfrm>
            <a:off x="457200" y="5199514"/>
            <a:ext cx="8534398"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Fig. 9.1 it may be seen that the specific oxygen uptake rate increases with increase in the dissolved oxygen concentration </a:t>
            </a:r>
            <a:r>
              <a:rPr lang="en-US" sz="2400" dirty="0" smtClean="0">
                <a:latin typeface="Times New Roman" panose="02020603050405020304" pitchFamily="18" charset="0"/>
                <a:cs typeface="Times New Roman" panose="02020603050405020304" pitchFamily="18" charset="0"/>
              </a:rPr>
              <a:t>up to </a:t>
            </a:r>
            <a:r>
              <a:rPr lang="en-US" sz="2400" dirty="0">
                <a:latin typeface="Times New Roman" panose="02020603050405020304" pitchFamily="18" charset="0"/>
                <a:cs typeface="Times New Roman" panose="02020603050405020304" pitchFamily="18" charset="0"/>
              </a:rPr>
              <a:t>a certain point(referred to as C</a:t>
            </a:r>
            <a:r>
              <a:rPr lang="en-US" sz="2400" baseline="-25000" dirty="0">
                <a:latin typeface="Times New Roman" panose="02020603050405020304" pitchFamily="18" charset="0"/>
                <a:cs typeface="Times New Roman" panose="02020603050405020304" pitchFamily="18" charset="0"/>
              </a:rPr>
              <a:t>Crit</a:t>
            </a:r>
            <a:r>
              <a:rPr lang="en-US" sz="2400" dirty="0">
                <a:latin typeface="Times New Roman" panose="02020603050405020304" pitchFamily="18" charset="0"/>
                <a:cs typeface="Times New Roman" panose="02020603050405020304" pitchFamily="18" charset="0"/>
              </a:rPr>
              <a:t>) above which no further increase in oxygen uptake rate occurs.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95400"/>
            <a:ext cx="5029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419" y="4267200"/>
            <a:ext cx="42497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416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3" y="228602"/>
            <a:ext cx="3373027" cy="507825"/>
          </a:xfrm>
          <a:prstGeom prst="rect">
            <a:avLst/>
          </a:prstGeom>
        </p:spPr>
        <p:txBody>
          <a:bodyPr wrap="none" lIns="91434" tIns="45717" rIns="91434" bIns="45717">
            <a:spAutoFit/>
          </a:bodyPr>
          <a:lstStyle/>
          <a:p>
            <a:pPr defTabSz="913181">
              <a:lnSpc>
                <a:spcPct val="90000"/>
              </a:lnSpc>
              <a:spcBef>
                <a:spcPts val="1000"/>
              </a:spcBef>
            </a:pPr>
            <a:r>
              <a:rPr lang="en-US" sz="3000" dirty="0">
                <a:solidFill>
                  <a:prstClr val="black"/>
                </a:solidFill>
                <a:latin typeface="Times New Roman" panose="02020603050405020304" pitchFamily="18" charset="0"/>
                <a:cs typeface="Times New Roman" panose="02020603050405020304" pitchFamily="18" charset="0"/>
              </a:rPr>
              <a:t>oxygen requirement </a:t>
            </a:r>
          </a:p>
        </p:txBody>
      </p:sp>
      <p:pic>
        <p:nvPicPr>
          <p:cNvPr id="3" name="Picture 2" descr="C:\Users\tesfish\Desktop\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687" y="736427"/>
            <a:ext cx="51054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7516" y="3733800"/>
            <a:ext cx="4249738"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tesfish\Desktop\3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965" y="4416425"/>
            <a:ext cx="7162800" cy="244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723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p:nvPr/>
        </p:nvSpPr>
        <p:spPr>
          <a:xfrm>
            <a:off x="951512" y="620800"/>
            <a:ext cx="7330384" cy="653710"/>
          </a:xfrm>
          <a:prstGeom prst="rect">
            <a:avLst/>
          </a:prstGeom>
        </p:spPr>
        <p:txBody>
          <a:bodyPr wrap="square" lIns="0" tIns="0" rIns="0" bIns="0" rtlCol="0">
            <a:noAutofit/>
          </a:bodyPr>
          <a:lstStyle/>
          <a:p>
            <a:pPr marL="13759" defTabSz="990466">
              <a:lnSpc>
                <a:spcPts val="4978"/>
              </a:lnSpc>
              <a:spcBef>
                <a:spcPts val="248"/>
              </a:spcBef>
            </a:pPr>
            <a:r>
              <a:rPr sz="3600" b="1" dirty="0">
                <a:solidFill>
                  <a:prstClr val="black"/>
                </a:solidFill>
                <a:latin typeface="Times New Roman"/>
                <a:cs typeface="Times New Roman"/>
              </a:rPr>
              <a:t>OX</a:t>
            </a:r>
            <a:r>
              <a:rPr sz="3600" b="1" spc="-10" dirty="0">
                <a:solidFill>
                  <a:prstClr val="black"/>
                </a:solidFill>
                <a:latin typeface="Times New Roman"/>
                <a:cs typeface="Times New Roman"/>
              </a:rPr>
              <a:t>Y</a:t>
            </a:r>
            <a:r>
              <a:rPr sz="3600" b="1" dirty="0">
                <a:solidFill>
                  <a:prstClr val="black"/>
                </a:solidFill>
                <a:latin typeface="Times New Roman"/>
                <a:cs typeface="Times New Roman"/>
              </a:rPr>
              <a:t>G</a:t>
            </a:r>
            <a:r>
              <a:rPr sz="3600" b="1" spc="-4" dirty="0">
                <a:solidFill>
                  <a:prstClr val="black"/>
                </a:solidFill>
                <a:latin typeface="Times New Roman"/>
                <a:cs typeface="Times New Roman"/>
              </a:rPr>
              <a:t>E</a:t>
            </a:r>
            <a:r>
              <a:rPr sz="3600" b="1" dirty="0">
                <a:solidFill>
                  <a:prstClr val="black"/>
                </a:solidFill>
                <a:latin typeface="Times New Roman"/>
                <a:cs typeface="Times New Roman"/>
              </a:rPr>
              <a:t>N</a:t>
            </a:r>
          </a:p>
        </p:txBody>
      </p:sp>
      <p:sp>
        <p:nvSpPr>
          <p:cNvPr id="16" name="object 16"/>
          <p:cNvSpPr txBox="1"/>
          <p:nvPr/>
        </p:nvSpPr>
        <p:spPr>
          <a:xfrm>
            <a:off x="3115175" y="620800"/>
            <a:ext cx="5166720" cy="653710"/>
          </a:xfrm>
          <a:prstGeom prst="rect">
            <a:avLst/>
          </a:prstGeom>
        </p:spPr>
        <p:txBody>
          <a:bodyPr wrap="square" lIns="0" tIns="0" rIns="0" bIns="0" rtlCol="0">
            <a:noAutofit/>
          </a:bodyPr>
          <a:lstStyle/>
          <a:p>
            <a:pPr marL="13759" defTabSz="990466">
              <a:lnSpc>
                <a:spcPts val="4978"/>
              </a:lnSpc>
              <a:spcBef>
                <a:spcPts val="248"/>
              </a:spcBef>
            </a:pPr>
            <a:r>
              <a:rPr sz="3600" b="1" spc="4" dirty="0">
                <a:solidFill>
                  <a:prstClr val="black"/>
                </a:solidFill>
                <a:latin typeface="Times New Roman"/>
                <a:cs typeface="Times New Roman"/>
              </a:rPr>
              <a:t>R</a:t>
            </a:r>
            <a:r>
              <a:rPr sz="3600" b="1" spc="-4" dirty="0">
                <a:solidFill>
                  <a:prstClr val="black"/>
                </a:solidFill>
                <a:latin typeface="Times New Roman"/>
                <a:cs typeface="Times New Roman"/>
              </a:rPr>
              <a:t>E</a:t>
            </a:r>
            <a:r>
              <a:rPr sz="3600" b="1" dirty="0">
                <a:solidFill>
                  <a:prstClr val="black"/>
                </a:solidFill>
                <a:latin typeface="Times New Roman"/>
                <a:cs typeface="Times New Roman"/>
              </a:rPr>
              <a:t>Q</a:t>
            </a:r>
            <a:r>
              <a:rPr sz="3600" b="1" spc="-10" dirty="0">
                <a:solidFill>
                  <a:prstClr val="black"/>
                </a:solidFill>
                <a:latin typeface="Times New Roman"/>
                <a:cs typeface="Times New Roman"/>
              </a:rPr>
              <a:t>U</a:t>
            </a:r>
            <a:r>
              <a:rPr sz="3600" b="1" dirty="0">
                <a:solidFill>
                  <a:prstClr val="black"/>
                </a:solidFill>
                <a:latin typeface="Times New Roman"/>
                <a:cs typeface="Times New Roman"/>
              </a:rPr>
              <a:t>I</a:t>
            </a:r>
            <a:r>
              <a:rPr sz="3600" b="1" spc="4" dirty="0">
                <a:solidFill>
                  <a:prstClr val="black"/>
                </a:solidFill>
                <a:latin typeface="Times New Roman"/>
                <a:cs typeface="Times New Roman"/>
              </a:rPr>
              <a:t>R</a:t>
            </a:r>
            <a:r>
              <a:rPr sz="3600" b="1" spc="-4" dirty="0">
                <a:solidFill>
                  <a:prstClr val="black"/>
                </a:solidFill>
                <a:latin typeface="Times New Roman"/>
                <a:cs typeface="Times New Roman"/>
              </a:rPr>
              <a:t>EME</a:t>
            </a:r>
            <a:r>
              <a:rPr sz="3600" b="1" dirty="0">
                <a:solidFill>
                  <a:prstClr val="black"/>
                </a:solidFill>
                <a:latin typeface="Times New Roman"/>
                <a:cs typeface="Times New Roman"/>
              </a:rPr>
              <a:t>N</a:t>
            </a:r>
            <a:r>
              <a:rPr sz="3600" b="1" spc="-4" dirty="0">
                <a:solidFill>
                  <a:prstClr val="black"/>
                </a:solidFill>
                <a:latin typeface="Times New Roman"/>
                <a:cs typeface="Times New Roman"/>
              </a:rPr>
              <a:t>T</a:t>
            </a:r>
            <a:r>
              <a:rPr sz="3600" b="1" dirty="0">
                <a:solidFill>
                  <a:prstClr val="black"/>
                </a:solidFill>
                <a:latin typeface="Times New Roman"/>
                <a:cs typeface="Times New Roman"/>
              </a:rPr>
              <a:t>S</a:t>
            </a:r>
          </a:p>
        </p:txBody>
      </p:sp>
      <p:sp>
        <p:nvSpPr>
          <p:cNvPr id="15" name="object 15"/>
          <p:cNvSpPr txBox="1"/>
          <p:nvPr/>
        </p:nvSpPr>
        <p:spPr>
          <a:xfrm>
            <a:off x="541648" y="1911411"/>
            <a:ext cx="242298" cy="1135900"/>
          </a:xfrm>
          <a:prstGeom prst="rect">
            <a:avLst/>
          </a:prstGeom>
        </p:spPr>
        <p:txBody>
          <a:bodyPr wrap="square" lIns="0" tIns="0" rIns="0" bIns="0" rtlCol="0">
            <a:noAutofit/>
          </a:bodyPr>
          <a:lstStyle/>
          <a:p>
            <a:pPr marL="13759" defTabSz="990466">
              <a:lnSpc>
                <a:spcPts val="3651"/>
              </a:lnSpc>
              <a:spcBef>
                <a:spcPts val="182"/>
              </a:spcBef>
            </a:pPr>
            <a:r>
              <a:rPr sz="3500" dirty="0">
                <a:solidFill>
                  <a:srgbClr val="F51852"/>
                </a:solidFill>
                <a:latin typeface="Times New Roman"/>
                <a:cs typeface="Times New Roman"/>
              </a:rPr>
              <a:t>•</a:t>
            </a:r>
            <a:endParaRPr sz="3500">
              <a:solidFill>
                <a:prstClr val="black"/>
              </a:solidFill>
              <a:latin typeface="Times New Roman"/>
              <a:cs typeface="Times New Roman"/>
            </a:endParaRPr>
          </a:p>
          <a:p>
            <a:pPr marL="13759" defTabSz="990466">
              <a:lnSpc>
                <a:spcPct val="95825"/>
              </a:lnSpc>
              <a:spcBef>
                <a:spcPts val="809"/>
              </a:spcBef>
            </a:pPr>
            <a:r>
              <a:rPr sz="3500" dirty="0">
                <a:solidFill>
                  <a:srgbClr val="F51852"/>
                </a:solidFill>
                <a:latin typeface="Times New Roman"/>
                <a:cs typeface="Times New Roman"/>
              </a:rPr>
              <a:t>•</a:t>
            </a:r>
            <a:endParaRPr sz="3500">
              <a:solidFill>
                <a:prstClr val="black"/>
              </a:solidFill>
              <a:latin typeface="Times New Roman"/>
              <a:cs typeface="Times New Roman"/>
            </a:endParaRPr>
          </a:p>
        </p:txBody>
      </p:sp>
      <p:sp>
        <p:nvSpPr>
          <p:cNvPr id="14" name="object 14"/>
          <p:cNvSpPr txBox="1"/>
          <p:nvPr/>
        </p:nvSpPr>
        <p:spPr>
          <a:xfrm>
            <a:off x="904717" y="1911421"/>
            <a:ext cx="881375" cy="483325"/>
          </a:xfrm>
          <a:prstGeom prst="rect">
            <a:avLst/>
          </a:prstGeom>
        </p:spPr>
        <p:txBody>
          <a:bodyPr wrap="square" lIns="0" tIns="0" rIns="0" bIns="0" rtlCol="0">
            <a:noAutofit/>
          </a:bodyPr>
          <a:lstStyle/>
          <a:p>
            <a:pPr marL="13759" defTabSz="990466">
              <a:lnSpc>
                <a:spcPts val="3651"/>
              </a:lnSpc>
              <a:spcBef>
                <a:spcPts val="182"/>
              </a:spcBef>
            </a:pPr>
            <a:r>
              <a:rPr sz="2800" spc="-4" dirty="0">
                <a:solidFill>
                  <a:srgbClr val="F51852"/>
                </a:solidFill>
                <a:latin typeface="Times New Roman"/>
                <a:cs typeface="Times New Roman"/>
              </a:rPr>
              <a:t>M</a:t>
            </a:r>
            <a:r>
              <a:rPr sz="2800" spc="4" dirty="0">
                <a:solidFill>
                  <a:srgbClr val="F51852"/>
                </a:solidFill>
                <a:latin typeface="Times New Roman"/>
                <a:cs typeface="Times New Roman"/>
              </a:rPr>
              <a:t>a</a:t>
            </a:r>
            <a:r>
              <a:rPr sz="2800" dirty="0">
                <a:solidFill>
                  <a:srgbClr val="F51852"/>
                </a:solidFill>
                <a:latin typeface="Times New Roman"/>
                <a:cs typeface="Times New Roman"/>
              </a:rPr>
              <a:t>x</a:t>
            </a:r>
            <a:endParaRPr sz="2800" dirty="0">
              <a:solidFill>
                <a:prstClr val="black"/>
              </a:solidFill>
              <a:latin typeface="Times New Roman"/>
              <a:cs typeface="Times New Roman"/>
            </a:endParaRPr>
          </a:p>
        </p:txBody>
      </p:sp>
      <p:sp>
        <p:nvSpPr>
          <p:cNvPr id="13" name="object 13"/>
          <p:cNvSpPr txBox="1"/>
          <p:nvPr/>
        </p:nvSpPr>
        <p:spPr>
          <a:xfrm>
            <a:off x="1669921" y="1897051"/>
            <a:ext cx="757703" cy="566865"/>
          </a:xfrm>
          <a:prstGeom prst="rect">
            <a:avLst/>
          </a:prstGeom>
        </p:spPr>
        <p:txBody>
          <a:bodyPr wrap="square" lIns="0" tIns="0" rIns="0" bIns="0" rtlCol="0">
            <a:noAutofit/>
          </a:bodyPr>
          <a:lstStyle/>
          <a:p>
            <a:pPr marL="13759" defTabSz="990466">
              <a:lnSpc>
                <a:spcPts val="4263"/>
              </a:lnSpc>
              <a:spcBef>
                <a:spcPts val="212"/>
              </a:spcBef>
            </a:pPr>
            <a:r>
              <a:rPr sz="2800" spc="4" baseline="8152" dirty="0">
                <a:solidFill>
                  <a:srgbClr val="F51852"/>
                </a:solidFill>
                <a:latin typeface="Times New Roman"/>
                <a:cs typeface="Times New Roman"/>
              </a:rPr>
              <a:t>Q</a:t>
            </a:r>
            <a:r>
              <a:rPr sz="2800" spc="-15" baseline="-9662" dirty="0">
                <a:solidFill>
                  <a:srgbClr val="F51852"/>
                </a:solidFill>
                <a:latin typeface="Times New Roman"/>
                <a:cs typeface="Times New Roman"/>
              </a:rPr>
              <a:t>O</a:t>
            </a:r>
            <a:r>
              <a:rPr sz="2800" baseline="-9662" dirty="0">
                <a:solidFill>
                  <a:srgbClr val="F51852"/>
                </a:solidFill>
                <a:latin typeface="Times New Roman"/>
                <a:cs typeface="Times New Roman"/>
              </a:rPr>
              <a:t>2</a:t>
            </a:r>
            <a:endParaRPr sz="2800" dirty="0">
              <a:solidFill>
                <a:prstClr val="black"/>
              </a:solidFill>
              <a:latin typeface="Times New Roman"/>
              <a:cs typeface="Times New Roman"/>
            </a:endParaRPr>
          </a:p>
        </p:txBody>
      </p:sp>
      <p:sp>
        <p:nvSpPr>
          <p:cNvPr id="12" name="object 12"/>
          <p:cNvSpPr txBox="1"/>
          <p:nvPr/>
        </p:nvSpPr>
        <p:spPr>
          <a:xfrm>
            <a:off x="2214774" y="1980591"/>
            <a:ext cx="1001376" cy="483325"/>
          </a:xfrm>
          <a:prstGeom prst="rect">
            <a:avLst/>
          </a:prstGeom>
        </p:spPr>
        <p:txBody>
          <a:bodyPr wrap="square" lIns="0" tIns="0" rIns="0" bIns="0" rtlCol="0">
            <a:noAutofit/>
          </a:bodyPr>
          <a:lstStyle/>
          <a:p>
            <a:pPr marL="13759" defTabSz="990466">
              <a:lnSpc>
                <a:spcPts val="3651"/>
              </a:lnSpc>
              <a:spcBef>
                <a:spcPts val="182"/>
              </a:spcBef>
            </a:pPr>
            <a:r>
              <a:rPr sz="2800" spc="4" dirty="0">
                <a:solidFill>
                  <a:prstClr val="black"/>
                </a:solidFill>
                <a:latin typeface="Times New Roman"/>
                <a:cs typeface="Times New Roman"/>
              </a:rPr>
              <a:t>g</a:t>
            </a:r>
            <a:r>
              <a:rPr sz="2800" spc="-15" dirty="0">
                <a:solidFill>
                  <a:prstClr val="black"/>
                </a:solidFill>
                <a:latin typeface="Times New Roman"/>
                <a:cs typeface="Times New Roman"/>
              </a:rPr>
              <a:t>i</a:t>
            </a:r>
            <a:r>
              <a:rPr sz="2800" spc="4" dirty="0">
                <a:solidFill>
                  <a:prstClr val="black"/>
                </a:solidFill>
                <a:latin typeface="Times New Roman"/>
                <a:cs typeface="Times New Roman"/>
              </a:rPr>
              <a:t>ve</a:t>
            </a:r>
            <a:r>
              <a:rPr sz="2800" dirty="0">
                <a:solidFill>
                  <a:prstClr val="black"/>
                </a:solidFill>
                <a:latin typeface="Times New Roman"/>
                <a:cs typeface="Times New Roman"/>
              </a:rPr>
              <a:t>s</a:t>
            </a:r>
          </a:p>
        </p:txBody>
      </p:sp>
      <p:sp>
        <p:nvSpPr>
          <p:cNvPr id="11" name="object 11"/>
          <p:cNvSpPr txBox="1"/>
          <p:nvPr/>
        </p:nvSpPr>
        <p:spPr>
          <a:xfrm>
            <a:off x="2964620" y="1980591"/>
            <a:ext cx="5181242" cy="483325"/>
          </a:xfrm>
          <a:prstGeom prst="rect">
            <a:avLst/>
          </a:prstGeom>
        </p:spPr>
        <p:txBody>
          <a:bodyPr wrap="square" lIns="0" tIns="0" rIns="0" bIns="0" rtlCol="0">
            <a:noAutofit/>
          </a:bodyPr>
          <a:lstStyle/>
          <a:p>
            <a:pPr marL="13759" defTabSz="990466">
              <a:lnSpc>
                <a:spcPts val="3651"/>
              </a:lnSpc>
              <a:spcBef>
                <a:spcPts val="182"/>
              </a:spcBef>
            </a:pPr>
            <a:r>
              <a:rPr sz="2800" spc="4" dirty="0">
                <a:solidFill>
                  <a:prstClr val="black"/>
                </a:solidFill>
                <a:latin typeface="Times New Roman"/>
                <a:cs typeface="Times New Roman"/>
              </a:rPr>
              <a:t>m</a:t>
            </a:r>
            <a:r>
              <a:rPr sz="2800" spc="-4" dirty="0">
                <a:solidFill>
                  <a:prstClr val="black"/>
                </a:solidFill>
                <a:latin typeface="Times New Roman"/>
                <a:cs typeface="Times New Roman"/>
              </a:rPr>
              <a:t>a</a:t>
            </a:r>
            <a:r>
              <a:rPr sz="2800" dirty="0">
                <a:solidFill>
                  <a:prstClr val="black"/>
                </a:solidFill>
                <a:latin typeface="Times New Roman"/>
                <a:cs typeface="Times New Roman"/>
              </a:rPr>
              <a:t>x </a:t>
            </a:r>
            <a:r>
              <a:rPr sz="2800" spc="4" dirty="0">
                <a:solidFill>
                  <a:prstClr val="black"/>
                </a:solidFill>
                <a:latin typeface="Times New Roman"/>
                <a:cs typeface="Times New Roman"/>
              </a:rPr>
              <a:t>b</a:t>
            </a:r>
            <a:r>
              <a:rPr sz="2800" spc="-4" dirty="0">
                <a:solidFill>
                  <a:prstClr val="black"/>
                </a:solidFill>
                <a:latin typeface="Times New Roman"/>
                <a:cs typeface="Times New Roman"/>
              </a:rPr>
              <a:t>io</a:t>
            </a:r>
            <a:r>
              <a:rPr sz="2800" spc="4" dirty="0">
                <a:solidFill>
                  <a:prstClr val="black"/>
                </a:solidFill>
                <a:latin typeface="Times New Roman"/>
                <a:cs typeface="Times New Roman"/>
              </a:rPr>
              <a:t>ma</a:t>
            </a:r>
            <a:r>
              <a:rPr sz="2800" spc="-10" dirty="0">
                <a:solidFill>
                  <a:prstClr val="black"/>
                </a:solidFill>
                <a:latin typeface="Times New Roman"/>
                <a:cs typeface="Times New Roman"/>
              </a:rPr>
              <a:t>s</a:t>
            </a:r>
            <a:r>
              <a:rPr sz="2800" dirty="0">
                <a:solidFill>
                  <a:prstClr val="black"/>
                </a:solidFill>
                <a:latin typeface="Times New Roman"/>
                <a:cs typeface="Times New Roman"/>
              </a:rPr>
              <a:t>s </a:t>
            </a:r>
            <a:r>
              <a:rPr sz="2800" spc="4" dirty="0">
                <a:solidFill>
                  <a:prstClr val="black"/>
                </a:solidFill>
                <a:latin typeface="Times New Roman"/>
                <a:cs typeface="Times New Roman"/>
              </a:rPr>
              <a:t>p</a:t>
            </a:r>
            <a:r>
              <a:rPr sz="2800" spc="-10" dirty="0">
                <a:solidFill>
                  <a:prstClr val="black"/>
                </a:solidFill>
                <a:latin typeface="Times New Roman"/>
                <a:cs typeface="Times New Roman"/>
              </a:rPr>
              <a:t>r</a:t>
            </a:r>
            <a:r>
              <a:rPr sz="2800" spc="-4" dirty="0">
                <a:solidFill>
                  <a:prstClr val="black"/>
                </a:solidFill>
                <a:latin typeface="Times New Roman"/>
                <a:cs typeface="Times New Roman"/>
              </a:rPr>
              <a:t>o</a:t>
            </a:r>
            <a:r>
              <a:rPr sz="2800" spc="4" dirty="0">
                <a:solidFill>
                  <a:prstClr val="black"/>
                </a:solidFill>
                <a:latin typeface="Times New Roman"/>
                <a:cs typeface="Times New Roman"/>
              </a:rPr>
              <a:t>d</a:t>
            </a:r>
            <a:r>
              <a:rPr sz="2800" spc="-4" dirty="0">
                <a:solidFill>
                  <a:prstClr val="black"/>
                </a:solidFill>
                <a:latin typeface="Times New Roman"/>
                <a:cs typeface="Times New Roman"/>
              </a:rPr>
              <a:t>u</a:t>
            </a:r>
            <a:r>
              <a:rPr sz="2800" spc="4" dirty="0">
                <a:solidFill>
                  <a:prstClr val="black"/>
                </a:solidFill>
                <a:latin typeface="Times New Roman"/>
                <a:cs typeface="Times New Roman"/>
              </a:rPr>
              <a:t>c</a:t>
            </a:r>
            <a:r>
              <a:rPr sz="2800" spc="-15" dirty="0">
                <a:solidFill>
                  <a:prstClr val="black"/>
                </a:solidFill>
                <a:latin typeface="Times New Roman"/>
                <a:cs typeface="Times New Roman"/>
              </a:rPr>
              <a:t>t</a:t>
            </a:r>
            <a:r>
              <a:rPr sz="2800" spc="-4" dirty="0">
                <a:solidFill>
                  <a:prstClr val="black"/>
                </a:solidFill>
                <a:latin typeface="Times New Roman"/>
                <a:cs typeface="Times New Roman"/>
              </a:rPr>
              <a:t>i</a:t>
            </a:r>
            <a:r>
              <a:rPr sz="2800" spc="4" dirty="0">
                <a:solidFill>
                  <a:prstClr val="black"/>
                </a:solidFill>
                <a:latin typeface="Times New Roman"/>
                <a:cs typeface="Times New Roman"/>
              </a:rPr>
              <a:t>o</a:t>
            </a:r>
            <a:r>
              <a:rPr sz="2800" dirty="0">
                <a:solidFill>
                  <a:prstClr val="black"/>
                </a:solidFill>
                <a:latin typeface="Times New Roman"/>
                <a:cs typeface="Times New Roman"/>
              </a:rPr>
              <a:t>n</a:t>
            </a:r>
          </a:p>
        </p:txBody>
      </p:sp>
      <p:sp>
        <p:nvSpPr>
          <p:cNvPr id="10" name="object 10"/>
          <p:cNvSpPr txBox="1"/>
          <p:nvPr/>
        </p:nvSpPr>
        <p:spPr>
          <a:xfrm>
            <a:off x="904727" y="2563995"/>
            <a:ext cx="1351085" cy="483325"/>
          </a:xfrm>
          <a:prstGeom prst="rect">
            <a:avLst/>
          </a:prstGeom>
        </p:spPr>
        <p:txBody>
          <a:bodyPr wrap="square" lIns="0" tIns="0" rIns="0" bIns="0" rtlCol="0">
            <a:noAutofit/>
          </a:bodyPr>
          <a:lstStyle/>
          <a:p>
            <a:pPr marL="13759" defTabSz="990466">
              <a:lnSpc>
                <a:spcPts val="3651"/>
              </a:lnSpc>
              <a:spcBef>
                <a:spcPts val="182"/>
              </a:spcBef>
            </a:pPr>
            <a:r>
              <a:rPr sz="2800" spc="4" dirty="0">
                <a:solidFill>
                  <a:srgbClr val="F51852"/>
                </a:solidFill>
                <a:latin typeface="Times New Roman"/>
                <a:cs typeface="Times New Roman"/>
              </a:rPr>
              <a:t>DO</a:t>
            </a:r>
            <a:r>
              <a:rPr sz="2800" dirty="0">
                <a:solidFill>
                  <a:srgbClr val="F51852"/>
                </a:solidFill>
                <a:latin typeface="Times New Roman"/>
                <a:cs typeface="Times New Roman"/>
              </a:rPr>
              <a:t>C</a:t>
            </a:r>
            <a:r>
              <a:rPr sz="3500" spc="-10" dirty="0">
                <a:solidFill>
                  <a:srgbClr val="F51852"/>
                </a:solidFill>
                <a:latin typeface="Times New Roman"/>
                <a:cs typeface="Times New Roman"/>
              </a:rPr>
              <a:t> </a:t>
            </a:r>
            <a:r>
              <a:rPr sz="3500" dirty="0">
                <a:solidFill>
                  <a:srgbClr val="F51852"/>
                </a:solidFill>
                <a:latin typeface="Times New Roman"/>
                <a:cs typeface="Times New Roman"/>
              </a:rPr>
              <a:t>&lt;</a:t>
            </a:r>
            <a:endParaRPr sz="3500" dirty="0">
              <a:solidFill>
                <a:prstClr val="black"/>
              </a:solidFill>
              <a:latin typeface="Times New Roman"/>
              <a:cs typeface="Times New Roman"/>
            </a:endParaRPr>
          </a:p>
        </p:txBody>
      </p:sp>
      <p:sp>
        <p:nvSpPr>
          <p:cNvPr id="9" name="object 9"/>
          <p:cNvSpPr txBox="1"/>
          <p:nvPr/>
        </p:nvSpPr>
        <p:spPr>
          <a:xfrm>
            <a:off x="2271477" y="2563995"/>
            <a:ext cx="887970" cy="566865"/>
          </a:xfrm>
          <a:prstGeom prst="rect">
            <a:avLst/>
          </a:prstGeom>
        </p:spPr>
        <p:txBody>
          <a:bodyPr wrap="square" lIns="0" tIns="0" rIns="0" bIns="0" rtlCol="0">
            <a:noAutofit/>
          </a:bodyPr>
          <a:lstStyle/>
          <a:p>
            <a:pPr marL="13759" defTabSz="990466">
              <a:lnSpc>
                <a:spcPts val="4263"/>
              </a:lnSpc>
              <a:spcBef>
                <a:spcPts val="212"/>
              </a:spcBef>
            </a:pPr>
            <a:r>
              <a:rPr sz="2800" baseline="8152" dirty="0" err="1">
                <a:solidFill>
                  <a:srgbClr val="F51852"/>
                </a:solidFill>
                <a:latin typeface="Times New Roman"/>
                <a:cs typeface="Times New Roman"/>
              </a:rPr>
              <a:t>C</a:t>
            </a:r>
            <a:r>
              <a:rPr sz="2800" spc="4" baseline="-9662" dirty="0" err="1">
                <a:solidFill>
                  <a:srgbClr val="F51852"/>
                </a:solidFill>
                <a:latin typeface="Times New Roman"/>
                <a:cs typeface="Times New Roman"/>
              </a:rPr>
              <a:t>c</a:t>
            </a:r>
            <a:r>
              <a:rPr sz="2800" spc="-4" baseline="-9662" dirty="0" err="1">
                <a:solidFill>
                  <a:srgbClr val="F51852"/>
                </a:solidFill>
                <a:latin typeface="Times New Roman"/>
                <a:cs typeface="Times New Roman"/>
              </a:rPr>
              <a:t>r</a:t>
            </a:r>
            <a:r>
              <a:rPr sz="2800" spc="4" baseline="-9662" dirty="0" err="1">
                <a:solidFill>
                  <a:srgbClr val="F51852"/>
                </a:solidFill>
                <a:latin typeface="Times New Roman"/>
                <a:cs typeface="Times New Roman"/>
              </a:rPr>
              <a:t>it</a:t>
            </a:r>
            <a:r>
              <a:rPr sz="5200" baseline="8152" dirty="0">
                <a:solidFill>
                  <a:prstClr val="black"/>
                </a:solidFill>
                <a:latin typeface="Times New Roman"/>
                <a:cs typeface="Times New Roman"/>
              </a:rPr>
              <a:t>:</a:t>
            </a:r>
            <a:endParaRPr sz="3500" dirty="0">
              <a:solidFill>
                <a:prstClr val="black"/>
              </a:solidFill>
              <a:latin typeface="Times New Roman"/>
              <a:cs typeface="Times New Roman"/>
            </a:endParaRPr>
          </a:p>
        </p:txBody>
      </p:sp>
      <p:sp>
        <p:nvSpPr>
          <p:cNvPr id="8" name="object 8"/>
          <p:cNvSpPr txBox="1"/>
          <p:nvPr/>
        </p:nvSpPr>
        <p:spPr>
          <a:xfrm>
            <a:off x="1025741" y="3200133"/>
            <a:ext cx="6090066" cy="425394"/>
          </a:xfrm>
          <a:prstGeom prst="rect">
            <a:avLst/>
          </a:prstGeom>
        </p:spPr>
        <p:txBody>
          <a:bodyPr wrap="square" lIns="0" tIns="0" rIns="0" bIns="0" rtlCol="0">
            <a:noAutofit/>
          </a:bodyPr>
          <a:lstStyle/>
          <a:p>
            <a:pPr marL="13759" defTabSz="990466">
              <a:lnSpc>
                <a:spcPts val="3201"/>
              </a:lnSpc>
              <a:spcBef>
                <a:spcPts val="159"/>
              </a:spcBef>
            </a:pPr>
            <a:r>
              <a:rPr sz="3000" dirty="0">
                <a:solidFill>
                  <a:prstClr val="black"/>
                </a:solidFill>
                <a:latin typeface="Times New Roman"/>
                <a:cs typeface="Times New Roman"/>
              </a:rPr>
              <a:t>–</a:t>
            </a:r>
            <a:r>
              <a:rPr sz="3000" spc="157" dirty="0">
                <a:solidFill>
                  <a:prstClr val="black"/>
                </a:solidFill>
                <a:latin typeface="Times New Roman"/>
                <a:cs typeface="Times New Roman"/>
              </a:rPr>
              <a:t> </a:t>
            </a:r>
            <a:r>
              <a:rPr sz="2800" spc="-4" dirty="0">
                <a:solidFill>
                  <a:prstClr val="black"/>
                </a:solidFill>
                <a:latin typeface="Times New Roman"/>
                <a:cs typeface="Times New Roman"/>
              </a:rPr>
              <a:t>B</a:t>
            </a:r>
            <a:r>
              <a:rPr sz="2800" spc="4" dirty="0">
                <a:solidFill>
                  <a:prstClr val="black"/>
                </a:solidFill>
                <a:latin typeface="Times New Roman"/>
                <a:cs typeface="Times New Roman"/>
              </a:rPr>
              <a:t>io</a:t>
            </a:r>
            <a:r>
              <a:rPr sz="2800" spc="-15" dirty="0">
                <a:solidFill>
                  <a:prstClr val="black"/>
                </a:solidFill>
                <a:latin typeface="Times New Roman"/>
                <a:cs typeface="Times New Roman"/>
              </a:rPr>
              <a:t>m</a:t>
            </a:r>
            <a:r>
              <a:rPr sz="2800" spc="-4" dirty="0">
                <a:solidFill>
                  <a:prstClr val="black"/>
                </a:solidFill>
                <a:latin typeface="Times New Roman"/>
                <a:cs typeface="Times New Roman"/>
              </a:rPr>
              <a:t>a</a:t>
            </a:r>
            <a:r>
              <a:rPr sz="2800" spc="4" dirty="0">
                <a:solidFill>
                  <a:prstClr val="black"/>
                </a:solidFill>
                <a:latin typeface="Times New Roman"/>
                <a:cs typeface="Times New Roman"/>
              </a:rPr>
              <a:t>s</a:t>
            </a:r>
            <a:r>
              <a:rPr sz="2800" dirty="0">
                <a:solidFill>
                  <a:prstClr val="black"/>
                </a:solidFill>
                <a:latin typeface="Times New Roman"/>
                <a:cs typeface="Times New Roman"/>
              </a:rPr>
              <a:t>s</a:t>
            </a:r>
            <a:r>
              <a:rPr sz="2800" spc="-82" dirty="0">
                <a:solidFill>
                  <a:prstClr val="black"/>
                </a:solidFill>
                <a:latin typeface="Times New Roman"/>
                <a:cs typeface="Times New Roman"/>
              </a:rPr>
              <a:t> </a:t>
            </a:r>
            <a:r>
              <a:rPr sz="2800" spc="4" dirty="0">
                <a:solidFill>
                  <a:prstClr val="black"/>
                </a:solidFill>
                <a:latin typeface="Times New Roman"/>
                <a:cs typeface="Times New Roman"/>
              </a:rPr>
              <a:t>produ</a:t>
            </a:r>
            <a:r>
              <a:rPr sz="2800" spc="-4" dirty="0">
                <a:solidFill>
                  <a:prstClr val="black"/>
                </a:solidFill>
                <a:latin typeface="Times New Roman"/>
                <a:cs typeface="Times New Roman"/>
              </a:rPr>
              <a:t>c</a:t>
            </a:r>
            <a:r>
              <a:rPr sz="2800" spc="-10" dirty="0">
                <a:solidFill>
                  <a:prstClr val="black"/>
                </a:solidFill>
                <a:latin typeface="Times New Roman"/>
                <a:cs typeface="Times New Roman"/>
              </a:rPr>
              <a:t>t</a:t>
            </a:r>
            <a:r>
              <a:rPr sz="2800" spc="4" dirty="0">
                <a:solidFill>
                  <a:prstClr val="black"/>
                </a:solidFill>
                <a:latin typeface="Times New Roman"/>
                <a:cs typeface="Times New Roman"/>
              </a:rPr>
              <a:t>io</a:t>
            </a:r>
            <a:r>
              <a:rPr sz="2800" dirty="0">
                <a:solidFill>
                  <a:prstClr val="black"/>
                </a:solidFill>
                <a:latin typeface="Times New Roman"/>
                <a:cs typeface="Times New Roman"/>
              </a:rPr>
              <a:t>n</a:t>
            </a:r>
            <a:r>
              <a:rPr sz="2800" spc="-112" dirty="0">
                <a:solidFill>
                  <a:prstClr val="black"/>
                </a:solidFill>
                <a:latin typeface="Times New Roman"/>
                <a:cs typeface="Times New Roman"/>
              </a:rPr>
              <a:t> </a:t>
            </a:r>
            <a:r>
              <a:rPr sz="2800" spc="-15" dirty="0">
                <a:solidFill>
                  <a:prstClr val="black"/>
                </a:solidFill>
                <a:latin typeface="Times New Roman"/>
                <a:cs typeface="Times New Roman"/>
              </a:rPr>
              <a:t>m</a:t>
            </a:r>
            <a:r>
              <a:rPr sz="2800" spc="-4" dirty="0">
                <a:solidFill>
                  <a:prstClr val="black"/>
                </a:solidFill>
                <a:latin typeface="Times New Roman"/>
                <a:cs typeface="Times New Roman"/>
              </a:rPr>
              <a:t>a</a:t>
            </a:r>
            <a:r>
              <a:rPr sz="2800" dirty="0">
                <a:solidFill>
                  <a:prstClr val="black"/>
                </a:solidFill>
                <a:latin typeface="Times New Roman"/>
                <a:cs typeface="Times New Roman"/>
              </a:rPr>
              <a:t>y</a:t>
            </a:r>
            <a:r>
              <a:rPr sz="2800" spc="-38" dirty="0">
                <a:solidFill>
                  <a:prstClr val="black"/>
                </a:solidFill>
                <a:latin typeface="Times New Roman"/>
                <a:cs typeface="Times New Roman"/>
              </a:rPr>
              <a:t> </a:t>
            </a:r>
            <a:r>
              <a:rPr sz="2800" spc="4" dirty="0">
                <a:solidFill>
                  <a:prstClr val="black"/>
                </a:solidFill>
                <a:latin typeface="Times New Roman"/>
                <a:cs typeface="Times New Roman"/>
              </a:rPr>
              <a:t>b</a:t>
            </a:r>
            <a:r>
              <a:rPr sz="2800" dirty="0">
                <a:solidFill>
                  <a:prstClr val="black"/>
                </a:solidFill>
                <a:latin typeface="Times New Roman"/>
                <a:cs typeface="Times New Roman"/>
              </a:rPr>
              <a:t>e</a:t>
            </a:r>
            <a:r>
              <a:rPr sz="2800" spc="-25" dirty="0">
                <a:solidFill>
                  <a:prstClr val="black"/>
                </a:solidFill>
                <a:latin typeface="Times New Roman"/>
                <a:cs typeface="Times New Roman"/>
              </a:rPr>
              <a:t> </a:t>
            </a:r>
            <a:r>
              <a:rPr sz="2800" spc="4" dirty="0">
                <a:solidFill>
                  <a:prstClr val="black"/>
                </a:solidFill>
                <a:latin typeface="Times New Roman"/>
                <a:cs typeface="Times New Roman"/>
              </a:rPr>
              <a:t>disturb</a:t>
            </a:r>
            <a:r>
              <a:rPr sz="2800" spc="-4" dirty="0">
                <a:solidFill>
                  <a:prstClr val="black"/>
                </a:solidFill>
                <a:latin typeface="Times New Roman"/>
                <a:cs typeface="Times New Roman"/>
              </a:rPr>
              <a:t>e</a:t>
            </a:r>
            <a:r>
              <a:rPr sz="2800" dirty="0">
                <a:solidFill>
                  <a:prstClr val="black"/>
                </a:solidFill>
                <a:latin typeface="Times New Roman"/>
                <a:cs typeface="Times New Roman"/>
              </a:rPr>
              <a:t>d</a:t>
            </a:r>
          </a:p>
        </p:txBody>
      </p:sp>
      <p:sp>
        <p:nvSpPr>
          <p:cNvPr id="7" name="object 7"/>
          <p:cNvSpPr txBox="1"/>
          <p:nvPr/>
        </p:nvSpPr>
        <p:spPr>
          <a:xfrm>
            <a:off x="1025741" y="3779448"/>
            <a:ext cx="3877758" cy="425394"/>
          </a:xfrm>
          <a:prstGeom prst="rect">
            <a:avLst/>
          </a:prstGeom>
        </p:spPr>
        <p:txBody>
          <a:bodyPr wrap="square" lIns="0" tIns="0" rIns="0" bIns="0" rtlCol="0">
            <a:noAutofit/>
          </a:bodyPr>
          <a:lstStyle/>
          <a:p>
            <a:pPr marL="13759" defTabSz="990466">
              <a:lnSpc>
                <a:spcPts val="3201"/>
              </a:lnSpc>
              <a:spcBef>
                <a:spcPts val="159"/>
              </a:spcBef>
            </a:pPr>
            <a:r>
              <a:rPr sz="3000" dirty="0">
                <a:solidFill>
                  <a:prstClr val="black"/>
                </a:solidFill>
                <a:latin typeface="Times New Roman"/>
                <a:cs typeface="Times New Roman"/>
              </a:rPr>
              <a:t>–</a:t>
            </a:r>
            <a:r>
              <a:rPr sz="3000" spc="157" dirty="0">
                <a:solidFill>
                  <a:prstClr val="black"/>
                </a:solidFill>
                <a:latin typeface="Times New Roman"/>
                <a:cs typeface="Times New Roman"/>
              </a:rPr>
              <a:t> </a:t>
            </a:r>
            <a:r>
              <a:rPr sz="2800" spc="4" dirty="0">
                <a:solidFill>
                  <a:prstClr val="black"/>
                </a:solidFill>
                <a:latin typeface="Times New Roman"/>
                <a:cs typeface="Times New Roman"/>
              </a:rPr>
              <a:t>Produ</a:t>
            </a:r>
            <a:r>
              <a:rPr sz="2800" spc="-4" dirty="0">
                <a:solidFill>
                  <a:prstClr val="black"/>
                </a:solidFill>
                <a:latin typeface="Times New Roman"/>
                <a:cs typeface="Times New Roman"/>
              </a:rPr>
              <a:t>c</a:t>
            </a:r>
            <a:r>
              <a:rPr sz="2800" dirty="0">
                <a:solidFill>
                  <a:prstClr val="black"/>
                </a:solidFill>
                <a:latin typeface="Times New Roman"/>
                <a:cs typeface="Times New Roman"/>
              </a:rPr>
              <a:t>t</a:t>
            </a:r>
            <a:r>
              <a:rPr sz="2800" spc="-72" dirty="0">
                <a:solidFill>
                  <a:prstClr val="black"/>
                </a:solidFill>
                <a:latin typeface="Times New Roman"/>
                <a:cs typeface="Times New Roman"/>
              </a:rPr>
              <a:t> </a:t>
            </a:r>
            <a:r>
              <a:rPr sz="2800" spc="4" dirty="0">
                <a:solidFill>
                  <a:prstClr val="black"/>
                </a:solidFill>
                <a:latin typeface="Times New Roman"/>
                <a:cs typeface="Times New Roman"/>
              </a:rPr>
              <a:t>f</a:t>
            </a:r>
            <a:r>
              <a:rPr sz="2800" spc="-4" dirty="0">
                <a:solidFill>
                  <a:prstClr val="black"/>
                </a:solidFill>
                <a:latin typeface="Times New Roman"/>
                <a:cs typeface="Times New Roman"/>
              </a:rPr>
              <a:t>o</a:t>
            </a:r>
            <a:r>
              <a:rPr sz="2800" spc="4" dirty="0">
                <a:solidFill>
                  <a:prstClr val="black"/>
                </a:solidFill>
                <a:latin typeface="Times New Roman"/>
                <a:cs typeface="Times New Roman"/>
              </a:rPr>
              <a:t>r</a:t>
            </a:r>
            <a:r>
              <a:rPr sz="2800" spc="-15" dirty="0">
                <a:solidFill>
                  <a:prstClr val="black"/>
                </a:solidFill>
                <a:latin typeface="Times New Roman"/>
                <a:cs typeface="Times New Roman"/>
              </a:rPr>
              <a:t>m</a:t>
            </a:r>
            <a:r>
              <a:rPr sz="2800" spc="-4" dirty="0">
                <a:solidFill>
                  <a:prstClr val="black"/>
                </a:solidFill>
                <a:latin typeface="Times New Roman"/>
                <a:cs typeface="Times New Roman"/>
              </a:rPr>
              <a:t>a</a:t>
            </a:r>
            <a:r>
              <a:rPr sz="2800" spc="4" dirty="0">
                <a:solidFill>
                  <a:prstClr val="black"/>
                </a:solidFill>
                <a:latin typeface="Times New Roman"/>
                <a:cs typeface="Times New Roman"/>
              </a:rPr>
              <a:t>tio</a:t>
            </a:r>
            <a:r>
              <a:rPr sz="2800" dirty="0">
                <a:solidFill>
                  <a:prstClr val="black"/>
                </a:solidFill>
                <a:latin typeface="Times New Roman"/>
                <a:cs typeface="Times New Roman"/>
              </a:rPr>
              <a:t>n</a:t>
            </a:r>
            <a:r>
              <a:rPr sz="2800" spc="-73" dirty="0">
                <a:solidFill>
                  <a:prstClr val="black"/>
                </a:solidFill>
                <a:latin typeface="Times New Roman"/>
                <a:cs typeface="Times New Roman"/>
              </a:rPr>
              <a:t> </a:t>
            </a:r>
            <a:r>
              <a:rPr sz="2800" spc="-4" dirty="0">
                <a:solidFill>
                  <a:prstClr val="black"/>
                </a:solidFill>
                <a:latin typeface="Times New Roman"/>
                <a:cs typeface="Times New Roman"/>
              </a:rPr>
              <a:t>ma</a:t>
            </a:r>
            <a:r>
              <a:rPr sz="2800" dirty="0">
                <a:solidFill>
                  <a:prstClr val="black"/>
                </a:solidFill>
                <a:latin typeface="Times New Roman"/>
                <a:cs typeface="Times New Roman"/>
              </a:rPr>
              <a:t>y</a:t>
            </a:r>
          </a:p>
        </p:txBody>
      </p:sp>
      <p:sp>
        <p:nvSpPr>
          <p:cNvPr id="6" name="object 6"/>
          <p:cNvSpPr txBox="1"/>
          <p:nvPr/>
        </p:nvSpPr>
        <p:spPr>
          <a:xfrm>
            <a:off x="5235751" y="3779448"/>
            <a:ext cx="397274" cy="425394"/>
          </a:xfrm>
          <a:prstGeom prst="rect">
            <a:avLst/>
          </a:prstGeom>
        </p:spPr>
        <p:txBody>
          <a:bodyPr wrap="square" lIns="0" tIns="0" rIns="0" bIns="0" rtlCol="0">
            <a:noAutofit/>
          </a:bodyPr>
          <a:lstStyle/>
          <a:p>
            <a:pPr marL="13759" defTabSz="990466">
              <a:lnSpc>
                <a:spcPts val="3201"/>
              </a:lnSpc>
              <a:spcBef>
                <a:spcPts val="159"/>
              </a:spcBef>
            </a:pPr>
            <a:r>
              <a:rPr sz="2800" spc="4" dirty="0">
                <a:solidFill>
                  <a:prstClr val="black"/>
                </a:solidFill>
                <a:latin typeface="Times New Roman"/>
                <a:cs typeface="Times New Roman"/>
              </a:rPr>
              <a:t>o</a:t>
            </a:r>
            <a:r>
              <a:rPr sz="2800" dirty="0">
                <a:solidFill>
                  <a:prstClr val="black"/>
                </a:solidFill>
                <a:latin typeface="Times New Roman"/>
                <a:cs typeface="Times New Roman"/>
              </a:rPr>
              <a:t>r</a:t>
            </a:r>
          </a:p>
        </p:txBody>
      </p:sp>
      <p:sp>
        <p:nvSpPr>
          <p:cNvPr id="5" name="object 5"/>
          <p:cNvSpPr txBox="1"/>
          <p:nvPr/>
        </p:nvSpPr>
        <p:spPr>
          <a:xfrm>
            <a:off x="541648" y="4364966"/>
            <a:ext cx="242298" cy="483325"/>
          </a:xfrm>
          <a:prstGeom prst="rect">
            <a:avLst/>
          </a:prstGeom>
        </p:spPr>
        <p:txBody>
          <a:bodyPr wrap="square" lIns="0" tIns="0" rIns="0" bIns="0" rtlCol="0">
            <a:noAutofit/>
          </a:bodyPr>
          <a:lstStyle/>
          <a:p>
            <a:pPr marL="13759" defTabSz="990466">
              <a:lnSpc>
                <a:spcPts val="3651"/>
              </a:lnSpc>
              <a:spcBef>
                <a:spcPts val="182"/>
              </a:spcBef>
            </a:pPr>
            <a:r>
              <a:rPr sz="3500" dirty="0">
                <a:solidFill>
                  <a:srgbClr val="F51852"/>
                </a:solidFill>
                <a:latin typeface="Times New Roman"/>
                <a:cs typeface="Times New Roman"/>
              </a:rPr>
              <a:t>•</a:t>
            </a:r>
            <a:endParaRPr sz="3500">
              <a:solidFill>
                <a:prstClr val="black"/>
              </a:solidFill>
              <a:latin typeface="Times New Roman"/>
              <a:cs typeface="Times New Roman"/>
            </a:endParaRPr>
          </a:p>
        </p:txBody>
      </p:sp>
      <p:sp>
        <p:nvSpPr>
          <p:cNvPr id="4" name="object 4"/>
          <p:cNvSpPr txBox="1"/>
          <p:nvPr/>
        </p:nvSpPr>
        <p:spPr>
          <a:xfrm>
            <a:off x="904727" y="4364966"/>
            <a:ext cx="1351085" cy="483325"/>
          </a:xfrm>
          <a:prstGeom prst="rect">
            <a:avLst/>
          </a:prstGeom>
        </p:spPr>
        <p:txBody>
          <a:bodyPr wrap="square" lIns="0" tIns="0" rIns="0" bIns="0" rtlCol="0">
            <a:noAutofit/>
          </a:bodyPr>
          <a:lstStyle/>
          <a:p>
            <a:pPr marL="13759" defTabSz="990466">
              <a:lnSpc>
                <a:spcPts val="3651"/>
              </a:lnSpc>
              <a:spcBef>
                <a:spcPts val="182"/>
              </a:spcBef>
            </a:pPr>
            <a:r>
              <a:rPr sz="2800" spc="4" dirty="0">
                <a:solidFill>
                  <a:srgbClr val="F51852"/>
                </a:solidFill>
                <a:latin typeface="Times New Roman"/>
                <a:cs typeface="Times New Roman"/>
              </a:rPr>
              <a:t>DO</a:t>
            </a:r>
            <a:r>
              <a:rPr sz="2800" dirty="0">
                <a:solidFill>
                  <a:srgbClr val="F51852"/>
                </a:solidFill>
                <a:latin typeface="Times New Roman"/>
                <a:cs typeface="Times New Roman"/>
              </a:rPr>
              <a:t>C</a:t>
            </a:r>
            <a:r>
              <a:rPr sz="2800" spc="-10" dirty="0">
                <a:solidFill>
                  <a:srgbClr val="F51852"/>
                </a:solidFill>
                <a:latin typeface="Times New Roman"/>
                <a:cs typeface="Times New Roman"/>
              </a:rPr>
              <a:t> </a:t>
            </a:r>
            <a:r>
              <a:rPr sz="3500" dirty="0">
                <a:solidFill>
                  <a:srgbClr val="F51852"/>
                </a:solidFill>
                <a:latin typeface="Times New Roman"/>
                <a:cs typeface="Times New Roman"/>
              </a:rPr>
              <a:t>&gt;</a:t>
            </a:r>
            <a:endParaRPr sz="3500" dirty="0">
              <a:solidFill>
                <a:prstClr val="black"/>
              </a:solidFill>
              <a:latin typeface="Times New Roman"/>
              <a:cs typeface="Times New Roman"/>
            </a:endParaRPr>
          </a:p>
        </p:txBody>
      </p:sp>
      <p:sp>
        <p:nvSpPr>
          <p:cNvPr id="3" name="object 3"/>
          <p:cNvSpPr txBox="1"/>
          <p:nvPr/>
        </p:nvSpPr>
        <p:spPr>
          <a:xfrm>
            <a:off x="2188720" y="4281426"/>
            <a:ext cx="887970" cy="566865"/>
          </a:xfrm>
          <a:prstGeom prst="rect">
            <a:avLst/>
          </a:prstGeom>
        </p:spPr>
        <p:txBody>
          <a:bodyPr wrap="square" lIns="0" tIns="0" rIns="0" bIns="0" rtlCol="0">
            <a:noAutofit/>
          </a:bodyPr>
          <a:lstStyle/>
          <a:p>
            <a:pPr marL="13759" defTabSz="990466">
              <a:lnSpc>
                <a:spcPts val="4263"/>
              </a:lnSpc>
              <a:spcBef>
                <a:spcPts val="212"/>
              </a:spcBef>
            </a:pPr>
            <a:r>
              <a:rPr sz="2800" baseline="8152" dirty="0" err="1">
                <a:solidFill>
                  <a:srgbClr val="F51852"/>
                </a:solidFill>
                <a:latin typeface="Times New Roman"/>
                <a:cs typeface="Times New Roman"/>
              </a:rPr>
              <a:t>C</a:t>
            </a:r>
            <a:r>
              <a:rPr sz="2800" spc="4" baseline="-9662" dirty="0" err="1">
                <a:solidFill>
                  <a:srgbClr val="F51852"/>
                </a:solidFill>
                <a:latin typeface="Times New Roman"/>
                <a:cs typeface="Times New Roman"/>
              </a:rPr>
              <a:t>c</a:t>
            </a:r>
            <a:r>
              <a:rPr sz="2800" spc="-4" baseline="-9662" dirty="0" err="1">
                <a:solidFill>
                  <a:srgbClr val="F51852"/>
                </a:solidFill>
                <a:latin typeface="Times New Roman"/>
                <a:cs typeface="Times New Roman"/>
              </a:rPr>
              <a:t>r</a:t>
            </a:r>
            <a:r>
              <a:rPr sz="2800" spc="4" baseline="-9662" dirty="0" err="1">
                <a:solidFill>
                  <a:srgbClr val="F51852"/>
                </a:solidFill>
                <a:latin typeface="Times New Roman"/>
                <a:cs typeface="Times New Roman"/>
              </a:rPr>
              <a:t>it</a:t>
            </a:r>
            <a:r>
              <a:rPr sz="5200" baseline="8152" dirty="0">
                <a:solidFill>
                  <a:prstClr val="black"/>
                </a:solidFill>
                <a:latin typeface="Times New Roman"/>
                <a:cs typeface="Times New Roman"/>
              </a:rPr>
              <a:t>:</a:t>
            </a:r>
            <a:endParaRPr sz="3500" dirty="0">
              <a:solidFill>
                <a:prstClr val="black"/>
              </a:solidFill>
              <a:latin typeface="Times New Roman"/>
              <a:cs typeface="Times New Roman"/>
            </a:endParaRPr>
          </a:p>
        </p:txBody>
      </p:sp>
      <p:sp>
        <p:nvSpPr>
          <p:cNvPr id="2" name="object 2"/>
          <p:cNvSpPr txBox="1"/>
          <p:nvPr/>
        </p:nvSpPr>
        <p:spPr>
          <a:xfrm>
            <a:off x="1025741" y="4999410"/>
            <a:ext cx="5660836" cy="1006407"/>
          </a:xfrm>
          <a:prstGeom prst="rect">
            <a:avLst/>
          </a:prstGeom>
        </p:spPr>
        <p:txBody>
          <a:bodyPr wrap="square" lIns="0" tIns="0" rIns="0" bIns="0" rtlCol="0">
            <a:noAutofit/>
          </a:bodyPr>
          <a:lstStyle/>
          <a:p>
            <a:pPr marL="13759" defTabSz="990466">
              <a:lnSpc>
                <a:spcPts val="3201"/>
              </a:lnSpc>
              <a:spcBef>
                <a:spcPts val="159"/>
              </a:spcBef>
            </a:pPr>
            <a:r>
              <a:rPr sz="3000" dirty="0">
                <a:solidFill>
                  <a:prstClr val="black"/>
                </a:solidFill>
                <a:latin typeface="Times New Roman"/>
                <a:cs typeface="Times New Roman"/>
              </a:rPr>
              <a:t>–</a:t>
            </a:r>
            <a:r>
              <a:rPr sz="3000" spc="157" dirty="0">
                <a:solidFill>
                  <a:prstClr val="black"/>
                </a:solidFill>
                <a:latin typeface="Times New Roman"/>
                <a:cs typeface="Times New Roman"/>
              </a:rPr>
              <a:t> </a:t>
            </a:r>
            <a:r>
              <a:rPr sz="2800" spc="-4" dirty="0">
                <a:solidFill>
                  <a:prstClr val="black"/>
                </a:solidFill>
                <a:latin typeface="Times New Roman"/>
                <a:cs typeface="Times New Roman"/>
              </a:rPr>
              <a:t>B</a:t>
            </a:r>
            <a:r>
              <a:rPr sz="2800" spc="4" dirty="0">
                <a:solidFill>
                  <a:prstClr val="black"/>
                </a:solidFill>
                <a:latin typeface="Times New Roman"/>
                <a:cs typeface="Times New Roman"/>
              </a:rPr>
              <a:t>io</a:t>
            </a:r>
            <a:r>
              <a:rPr sz="2800" spc="-15" dirty="0">
                <a:solidFill>
                  <a:prstClr val="black"/>
                </a:solidFill>
                <a:latin typeface="Times New Roman"/>
                <a:cs typeface="Times New Roman"/>
              </a:rPr>
              <a:t>m</a:t>
            </a:r>
            <a:r>
              <a:rPr sz="2800" spc="-4" dirty="0">
                <a:solidFill>
                  <a:prstClr val="black"/>
                </a:solidFill>
                <a:latin typeface="Times New Roman"/>
                <a:cs typeface="Times New Roman"/>
              </a:rPr>
              <a:t>a</a:t>
            </a:r>
            <a:r>
              <a:rPr sz="2800" spc="4" dirty="0">
                <a:solidFill>
                  <a:prstClr val="black"/>
                </a:solidFill>
                <a:latin typeface="Times New Roman"/>
                <a:cs typeface="Times New Roman"/>
              </a:rPr>
              <a:t>s</a:t>
            </a:r>
            <a:r>
              <a:rPr sz="2800" dirty="0">
                <a:solidFill>
                  <a:prstClr val="black"/>
                </a:solidFill>
                <a:latin typeface="Times New Roman"/>
                <a:cs typeface="Times New Roman"/>
              </a:rPr>
              <a:t>s</a:t>
            </a:r>
            <a:r>
              <a:rPr sz="2800" spc="-82" dirty="0">
                <a:solidFill>
                  <a:prstClr val="black"/>
                </a:solidFill>
                <a:latin typeface="Times New Roman"/>
                <a:cs typeface="Times New Roman"/>
              </a:rPr>
              <a:t> </a:t>
            </a:r>
            <a:r>
              <a:rPr sz="2800" spc="4" dirty="0">
                <a:solidFill>
                  <a:prstClr val="black"/>
                </a:solidFill>
                <a:latin typeface="Times New Roman"/>
                <a:cs typeface="Times New Roman"/>
              </a:rPr>
              <a:t>produ</a:t>
            </a:r>
            <a:r>
              <a:rPr sz="2800" spc="-4" dirty="0">
                <a:solidFill>
                  <a:prstClr val="black"/>
                </a:solidFill>
                <a:latin typeface="Times New Roman"/>
                <a:cs typeface="Times New Roman"/>
              </a:rPr>
              <a:t>c</a:t>
            </a:r>
            <a:r>
              <a:rPr sz="2800" spc="-10" dirty="0">
                <a:solidFill>
                  <a:prstClr val="black"/>
                </a:solidFill>
                <a:latin typeface="Times New Roman"/>
                <a:cs typeface="Times New Roman"/>
              </a:rPr>
              <a:t>t</a:t>
            </a:r>
            <a:r>
              <a:rPr sz="2800" spc="4" dirty="0">
                <a:solidFill>
                  <a:prstClr val="black"/>
                </a:solidFill>
                <a:latin typeface="Times New Roman"/>
                <a:cs typeface="Times New Roman"/>
              </a:rPr>
              <a:t>io</a:t>
            </a:r>
            <a:r>
              <a:rPr sz="2800" dirty="0">
                <a:solidFill>
                  <a:prstClr val="black"/>
                </a:solidFill>
                <a:latin typeface="Times New Roman"/>
                <a:cs typeface="Times New Roman"/>
              </a:rPr>
              <a:t>n</a:t>
            </a:r>
            <a:r>
              <a:rPr sz="2800" spc="-112" dirty="0">
                <a:solidFill>
                  <a:prstClr val="black"/>
                </a:solidFill>
                <a:latin typeface="Times New Roman"/>
                <a:cs typeface="Times New Roman"/>
              </a:rPr>
              <a:t> </a:t>
            </a:r>
            <a:r>
              <a:rPr sz="2800" spc="4" dirty="0">
                <a:solidFill>
                  <a:prstClr val="black"/>
                </a:solidFill>
                <a:latin typeface="Times New Roman"/>
                <a:cs typeface="Times New Roman"/>
              </a:rPr>
              <a:t>no</a:t>
            </a:r>
            <a:r>
              <a:rPr sz="2800" dirty="0">
                <a:solidFill>
                  <a:prstClr val="black"/>
                </a:solidFill>
                <a:latin typeface="Times New Roman"/>
                <a:cs typeface="Times New Roman"/>
              </a:rPr>
              <a:t>t</a:t>
            </a:r>
            <a:r>
              <a:rPr sz="2800" spc="-29" dirty="0">
                <a:solidFill>
                  <a:prstClr val="black"/>
                </a:solidFill>
                <a:latin typeface="Times New Roman"/>
                <a:cs typeface="Times New Roman"/>
              </a:rPr>
              <a:t> </a:t>
            </a:r>
            <a:r>
              <a:rPr sz="2800" spc="-10" dirty="0">
                <a:solidFill>
                  <a:prstClr val="black"/>
                </a:solidFill>
                <a:latin typeface="Times New Roman"/>
                <a:cs typeface="Times New Roman"/>
              </a:rPr>
              <a:t>i</a:t>
            </a:r>
            <a:r>
              <a:rPr sz="2800" spc="4" dirty="0">
                <a:solidFill>
                  <a:prstClr val="black"/>
                </a:solidFill>
                <a:latin typeface="Times New Roman"/>
                <a:cs typeface="Times New Roman"/>
              </a:rPr>
              <a:t>nflu</a:t>
            </a:r>
            <a:r>
              <a:rPr sz="2800" spc="-4" dirty="0">
                <a:solidFill>
                  <a:prstClr val="black"/>
                </a:solidFill>
                <a:latin typeface="Times New Roman"/>
                <a:cs typeface="Times New Roman"/>
              </a:rPr>
              <a:t>ence</a:t>
            </a:r>
            <a:r>
              <a:rPr sz="2800" dirty="0">
                <a:solidFill>
                  <a:prstClr val="black"/>
                </a:solidFill>
                <a:latin typeface="Times New Roman"/>
                <a:cs typeface="Times New Roman"/>
              </a:rPr>
              <a:t>d</a:t>
            </a:r>
          </a:p>
          <a:p>
            <a:pPr marL="13759" marR="57694" defTabSz="990466">
              <a:lnSpc>
                <a:spcPct val="95825"/>
              </a:lnSpc>
              <a:spcBef>
                <a:spcPts val="784"/>
              </a:spcBef>
            </a:pPr>
            <a:r>
              <a:rPr sz="2800" dirty="0">
                <a:solidFill>
                  <a:prstClr val="black"/>
                </a:solidFill>
                <a:latin typeface="Times New Roman"/>
                <a:cs typeface="Times New Roman"/>
              </a:rPr>
              <a:t>–</a:t>
            </a:r>
            <a:r>
              <a:rPr sz="2800" spc="157" dirty="0">
                <a:solidFill>
                  <a:prstClr val="black"/>
                </a:solidFill>
                <a:latin typeface="Times New Roman"/>
                <a:cs typeface="Times New Roman"/>
              </a:rPr>
              <a:t> </a:t>
            </a:r>
            <a:r>
              <a:rPr sz="2800" spc="4" dirty="0">
                <a:solidFill>
                  <a:prstClr val="black"/>
                </a:solidFill>
                <a:latin typeface="Times New Roman"/>
                <a:cs typeface="Times New Roman"/>
              </a:rPr>
              <a:t>Produ</a:t>
            </a:r>
            <a:r>
              <a:rPr sz="2800" spc="-4" dirty="0">
                <a:solidFill>
                  <a:prstClr val="black"/>
                </a:solidFill>
                <a:latin typeface="Times New Roman"/>
                <a:cs typeface="Times New Roman"/>
              </a:rPr>
              <a:t>c</a:t>
            </a:r>
            <a:r>
              <a:rPr sz="2800" dirty="0">
                <a:solidFill>
                  <a:prstClr val="black"/>
                </a:solidFill>
                <a:latin typeface="Times New Roman"/>
                <a:cs typeface="Times New Roman"/>
              </a:rPr>
              <a:t>t</a:t>
            </a:r>
            <a:r>
              <a:rPr sz="2800" spc="-72" dirty="0">
                <a:solidFill>
                  <a:prstClr val="black"/>
                </a:solidFill>
                <a:latin typeface="Times New Roman"/>
                <a:cs typeface="Times New Roman"/>
              </a:rPr>
              <a:t> </a:t>
            </a:r>
            <a:r>
              <a:rPr sz="2800" spc="4" dirty="0">
                <a:solidFill>
                  <a:prstClr val="black"/>
                </a:solidFill>
                <a:latin typeface="Times New Roman"/>
                <a:cs typeface="Times New Roman"/>
              </a:rPr>
              <a:t>f</a:t>
            </a:r>
            <a:r>
              <a:rPr sz="2800" spc="-4" dirty="0">
                <a:solidFill>
                  <a:prstClr val="black"/>
                </a:solidFill>
                <a:latin typeface="Times New Roman"/>
                <a:cs typeface="Times New Roman"/>
              </a:rPr>
              <a:t>o</a:t>
            </a:r>
            <a:r>
              <a:rPr sz="2800" spc="4" dirty="0">
                <a:solidFill>
                  <a:prstClr val="black"/>
                </a:solidFill>
                <a:latin typeface="Times New Roman"/>
                <a:cs typeface="Times New Roman"/>
              </a:rPr>
              <a:t>r</a:t>
            </a:r>
            <a:r>
              <a:rPr sz="2800" spc="-15" dirty="0">
                <a:solidFill>
                  <a:prstClr val="black"/>
                </a:solidFill>
                <a:latin typeface="Times New Roman"/>
                <a:cs typeface="Times New Roman"/>
              </a:rPr>
              <a:t>m</a:t>
            </a:r>
            <a:r>
              <a:rPr sz="2800" spc="-4" dirty="0">
                <a:solidFill>
                  <a:prstClr val="black"/>
                </a:solidFill>
                <a:latin typeface="Times New Roman"/>
                <a:cs typeface="Times New Roman"/>
              </a:rPr>
              <a:t>a</a:t>
            </a:r>
            <a:r>
              <a:rPr sz="2800" spc="4" dirty="0">
                <a:solidFill>
                  <a:prstClr val="black"/>
                </a:solidFill>
                <a:latin typeface="Times New Roman"/>
                <a:cs typeface="Times New Roman"/>
              </a:rPr>
              <a:t>tio</a:t>
            </a:r>
            <a:r>
              <a:rPr sz="2800" dirty="0">
                <a:solidFill>
                  <a:prstClr val="black"/>
                </a:solidFill>
                <a:latin typeface="Times New Roman"/>
                <a:cs typeface="Times New Roman"/>
              </a:rPr>
              <a:t>n</a:t>
            </a:r>
            <a:r>
              <a:rPr sz="2800" spc="-73" dirty="0">
                <a:solidFill>
                  <a:prstClr val="black"/>
                </a:solidFill>
                <a:latin typeface="Times New Roman"/>
                <a:cs typeface="Times New Roman"/>
              </a:rPr>
              <a:t> </a:t>
            </a:r>
            <a:r>
              <a:rPr sz="2800" spc="-4" dirty="0">
                <a:solidFill>
                  <a:prstClr val="black"/>
                </a:solidFill>
                <a:latin typeface="Times New Roman"/>
                <a:cs typeface="Times New Roman"/>
              </a:rPr>
              <a:t>ma</a:t>
            </a:r>
            <a:r>
              <a:rPr sz="2800" dirty="0">
                <a:solidFill>
                  <a:prstClr val="black"/>
                </a:solidFill>
                <a:latin typeface="Times New Roman"/>
                <a:cs typeface="Times New Roman"/>
              </a:rPr>
              <a:t>y</a:t>
            </a:r>
          </a:p>
        </p:txBody>
      </p:sp>
      <p:cxnSp>
        <p:nvCxnSpPr>
          <p:cNvPr id="20" name="Straight Arrow Connector 19"/>
          <p:cNvCxnSpPr/>
          <p:nvPr/>
        </p:nvCxnSpPr>
        <p:spPr>
          <a:xfrm flipV="1">
            <a:off x="5029200" y="3808836"/>
            <a:ext cx="0" cy="3666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5791200" y="3808836"/>
            <a:ext cx="0" cy="3666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4903499" y="5539059"/>
            <a:ext cx="0" cy="3647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5707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6434"/>
            <a:ext cx="4953000"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Oxygen Requirements</a:t>
            </a:r>
            <a:endParaRPr lang="en-US" sz="3600" b="1" dirty="0">
              <a:latin typeface="Times New Roman" panose="02020603050405020304" pitchFamily="18" charset="0"/>
              <a:cs typeface="Times New Roman" panose="02020603050405020304" pitchFamily="18" charset="0"/>
            </a:endParaRPr>
          </a:p>
        </p:txBody>
      </p:sp>
      <p:pic>
        <p:nvPicPr>
          <p:cNvPr id="1026" name="Picture 2" descr="C:\Users\tesfish\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932765"/>
            <a:ext cx="9067800" cy="5753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52800" y="1295400"/>
            <a:ext cx="3200400" cy="2862322"/>
          </a:xfrm>
          <a:prstGeom prst="rect">
            <a:avLst/>
          </a:prstGeom>
          <a:noFill/>
        </p:spPr>
        <p:txBody>
          <a:bodyPr wrap="square" rtlCol="0">
            <a:spAutoFit/>
          </a:bodyPr>
          <a:lstStyle/>
          <a:p>
            <a:r>
              <a:rPr lang="en-US" sz="2000" b="1" dirty="0">
                <a:solidFill>
                  <a:schemeClr val="tx1">
                    <a:lumMod val="95000"/>
                    <a:lumOff val="5000"/>
                  </a:schemeClr>
                </a:solidFill>
                <a:latin typeface="Times New Roman"/>
              </a:rPr>
              <a:t>Investigating the amino acid biosynthesis by </a:t>
            </a:r>
            <a:r>
              <a:rPr lang="en-US" sz="2000" b="1" i="1" dirty="0" err="1">
                <a:solidFill>
                  <a:schemeClr val="tx1">
                    <a:lumMod val="95000"/>
                    <a:lumOff val="5000"/>
                  </a:schemeClr>
                </a:solidFill>
                <a:latin typeface="Times New Roman"/>
              </a:rPr>
              <a:t>Brevibacterium</a:t>
            </a:r>
            <a:r>
              <a:rPr lang="en-US" sz="2000" b="1" i="1" dirty="0">
                <a:solidFill>
                  <a:schemeClr val="tx1">
                    <a:lumMod val="95000"/>
                    <a:lumOff val="5000"/>
                  </a:schemeClr>
                </a:solidFill>
                <a:latin typeface="Times New Roman"/>
              </a:rPr>
              <a:t> </a:t>
            </a:r>
            <a:r>
              <a:rPr lang="en-US" sz="2000" b="1" i="1" dirty="0" err="1">
                <a:solidFill>
                  <a:schemeClr val="tx1">
                    <a:lumMod val="95000"/>
                    <a:lumOff val="5000"/>
                  </a:schemeClr>
                </a:solidFill>
                <a:latin typeface="Times New Roman"/>
              </a:rPr>
              <a:t>flavum</a:t>
            </a:r>
            <a:r>
              <a:rPr lang="en-US" sz="2000" b="1" i="1" dirty="0">
                <a:solidFill>
                  <a:schemeClr val="tx1">
                    <a:lumMod val="95000"/>
                    <a:lumOff val="5000"/>
                  </a:schemeClr>
                </a:solidFill>
                <a:latin typeface="Times New Roman"/>
              </a:rPr>
              <a:t> </a:t>
            </a:r>
            <a:r>
              <a:rPr lang="en-US" sz="2000" b="1" dirty="0">
                <a:solidFill>
                  <a:schemeClr val="tx1">
                    <a:lumMod val="95000"/>
                    <a:lumOff val="5000"/>
                  </a:schemeClr>
                </a:solidFill>
                <a:latin typeface="Times New Roman"/>
              </a:rPr>
              <a:t>provides an excellent</a:t>
            </a:r>
          </a:p>
          <a:p>
            <a:r>
              <a:rPr lang="en-US" sz="2000" b="1" dirty="0">
                <a:solidFill>
                  <a:schemeClr val="tx1">
                    <a:lumMod val="95000"/>
                    <a:lumOff val="5000"/>
                  </a:schemeClr>
                </a:solidFill>
                <a:latin typeface="Times New Roman"/>
              </a:rPr>
              <a:t>example of the effects of the dissolved oxygen concentration on the production of a range of</a:t>
            </a:r>
          </a:p>
          <a:p>
            <a:r>
              <a:rPr lang="en-US" sz="2000" b="1" dirty="0">
                <a:solidFill>
                  <a:schemeClr val="tx1">
                    <a:lumMod val="95000"/>
                    <a:lumOff val="5000"/>
                  </a:schemeClr>
                </a:solidFill>
                <a:latin typeface="Times New Roman"/>
              </a:rPr>
              <a:t>closely related metabolites</a:t>
            </a:r>
            <a:endParaRPr lang="en-US" sz="2000" b="1" dirty="0">
              <a:solidFill>
                <a:schemeClr val="tx1">
                  <a:lumMod val="95000"/>
                  <a:lumOff val="5000"/>
                </a:schemeClr>
              </a:solidFill>
            </a:endParaRPr>
          </a:p>
        </p:txBody>
      </p:sp>
      <p:sp>
        <p:nvSpPr>
          <p:cNvPr id="4" name="TextBox 3"/>
          <p:cNvSpPr txBox="1"/>
          <p:nvPr/>
        </p:nvSpPr>
        <p:spPr>
          <a:xfrm>
            <a:off x="9296400" y="777240"/>
            <a:ext cx="3429000" cy="3416320"/>
          </a:xfrm>
          <a:prstGeom prst="rect">
            <a:avLst/>
          </a:prstGeom>
          <a:noFill/>
        </p:spPr>
        <p:txBody>
          <a:bodyPr wrap="square" rtlCol="0">
            <a:spAutoFit/>
          </a:bodyPr>
          <a:lstStyle/>
          <a:p>
            <a:r>
              <a:rPr lang="en-US" b="1" dirty="0">
                <a:latin typeface="Times New Roman"/>
              </a:rPr>
              <a:t>Oxygen excess should give rise to abundant TCA cycle intermediates, whereas oxygen</a:t>
            </a:r>
          </a:p>
          <a:p>
            <a:r>
              <a:rPr lang="en-US" b="1" dirty="0">
                <a:latin typeface="Times New Roman"/>
              </a:rPr>
              <a:t>limitation should result in less glucose being oxidized via the TCA cycle, allowing more</a:t>
            </a:r>
          </a:p>
          <a:p>
            <a:r>
              <a:rPr lang="en-US" b="1" dirty="0">
                <a:latin typeface="Times New Roman"/>
              </a:rPr>
              <a:t>intermediates to be available for phenylalanine, valine and leucine biosynthesis. Thus, some</a:t>
            </a:r>
          </a:p>
          <a:p>
            <a:r>
              <a:rPr lang="en-US" b="1" dirty="0">
                <a:latin typeface="Times New Roman"/>
              </a:rPr>
              <a:t>degree of metabolic disruption results in greater production of pyruvate derived amino acids.</a:t>
            </a:r>
            <a:endParaRPr lang="en-US" b="1" dirty="0"/>
          </a:p>
        </p:txBody>
      </p:sp>
    </p:spTree>
    <p:extLst>
      <p:ext uri="{BB962C8B-B14F-4D97-AF65-F5344CB8AC3E}">
        <p14:creationId xmlns:p14="http://schemas.microsoft.com/office/powerpoint/2010/main" val="155797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4114800" y="3660772"/>
            <a:ext cx="4800600" cy="3044831"/>
          </a:xfrm>
          <a:prstGeom prst="rect">
            <a:avLst/>
          </a:prstGeom>
          <a:blipFill>
            <a:blip r:embed="rId3" cstate="print"/>
            <a:stretch>
              <a:fillRect/>
            </a:stretch>
          </a:blipFill>
        </p:spPr>
        <p:txBody>
          <a:bodyPr wrap="square" lIns="0" tIns="0" rIns="0" bIns="0" rtlCol="0">
            <a:noAutofit/>
          </a:bodyPr>
          <a:lstStyle/>
          <a:p>
            <a:pPr defTabSz="990466"/>
            <a:endParaRPr smtClean="0">
              <a:solidFill>
                <a:prstClr val="black"/>
              </a:solidFill>
            </a:endParaRPr>
          </a:p>
        </p:txBody>
      </p:sp>
      <p:sp>
        <p:nvSpPr>
          <p:cNvPr id="4" name="object 4"/>
          <p:cNvSpPr txBox="1"/>
          <p:nvPr/>
        </p:nvSpPr>
        <p:spPr>
          <a:xfrm>
            <a:off x="576060" y="533400"/>
            <a:ext cx="4964641" cy="653710"/>
          </a:xfrm>
          <a:prstGeom prst="rect">
            <a:avLst/>
          </a:prstGeom>
        </p:spPr>
        <p:txBody>
          <a:bodyPr wrap="square" lIns="0" tIns="0" rIns="0" bIns="0" rtlCol="0">
            <a:noAutofit/>
          </a:bodyPr>
          <a:lstStyle/>
          <a:p>
            <a:pPr marL="13759" defTabSz="990466">
              <a:lnSpc>
                <a:spcPts val="4978"/>
              </a:lnSpc>
              <a:spcBef>
                <a:spcPts val="248"/>
              </a:spcBef>
            </a:pPr>
            <a:r>
              <a:rPr lang="en-US" sz="3600" b="1" dirty="0">
                <a:solidFill>
                  <a:prstClr val="black"/>
                </a:solidFill>
                <a:latin typeface="Times New Roman"/>
                <a:cs typeface="Times New Roman"/>
              </a:rPr>
              <a:t>O</a:t>
            </a:r>
            <a:r>
              <a:rPr sz="3600" b="1" dirty="0" smtClean="0">
                <a:solidFill>
                  <a:prstClr val="black"/>
                </a:solidFill>
                <a:latin typeface="Times New Roman"/>
                <a:cs typeface="Times New Roman"/>
              </a:rPr>
              <a:t>X</a:t>
            </a:r>
            <a:r>
              <a:rPr sz="3600" b="1" spc="-10" dirty="0" smtClean="0">
                <a:solidFill>
                  <a:prstClr val="black"/>
                </a:solidFill>
                <a:latin typeface="Times New Roman"/>
                <a:cs typeface="Times New Roman"/>
              </a:rPr>
              <a:t>Y</a:t>
            </a:r>
            <a:r>
              <a:rPr sz="3600" b="1" dirty="0" smtClean="0">
                <a:solidFill>
                  <a:prstClr val="black"/>
                </a:solidFill>
                <a:latin typeface="Times New Roman"/>
                <a:cs typeface="Times New Roman"/>
              </a:rPr>
              <a:t>G</a:t>
            </a:r>
            <a:r>
              <a:rPr sz="3600" b="1" spc="-4" dirty="0" smtClean="0">
                <a:solidFill>
                  <a:prstClr val="black"/>
                </a:solidFill>
                <a:latin typeface="Times New Roman"/>
                <a:cs typeface="Times New Roman"/>
              </a:rPr>
              <a:t>E</a:t>
            </a:r>
            <a:r>
              <a:rPr sz="3600" b="1" dirty="0" smtClean="0">
                <a:solidFill>
                  <a:prstClr val="black"/>
                </a:solidFill>
                <a:latin typeface="Times New Roman"/>
                <a:cs typeface="Times New Roman"/>
              </a:rPr>
              <a:t>N </a:t>
            </a:r>
            <a:r>
              <a:rPr sz="3600" b="1" dirty="0">
                <a:solidFill>
                  <a:prstClr val="black"/>
                </a:solidFill>
                <a:latin typeface="Times New Roman"/>
                <a:cs typeface="Times New Roman"/>
              </a:rPr>
              <a:t>SUPP</a:t>
            </a:r>
            <a:r>
              <a:rPr sz="3600" b="1" spc="-4" dirty="0">
                <a:solidFill>
                  <a:prstClr val="black"/>
                </a:solidFill>
                <a:latin typeface="Times New Roman"/>
                <a:cs typeface="Times New Roman"/>
              </a:rPr>
              <a:t>L</a:t>
            </a:r>
            <a:r>
              <a:rPr sz="3600" b="1" dirty="0">
                <a:solidFill>
                  <a:prstClr val="black"/>
                </a:solidFill>
                <a:latin typeface="Times New Roman"/>
                <a:cs typeface="Times New Roman"/>
              </a:rPr>
              <a:t>Y</a:t>
            </a:r>
          </a:p>
        </p:txBody>
      </p:sp>
      <p:sp>
        <p:nvSpPr>
          <p:cNvPr id="3" name="object 3"/>
          <p:cNvSpPr txBox="1"/>
          <p:nvPr/>
        </p:nvSpPr>
        <p:spPr>
          <a:xfrm>
            <a:off x="541648" y="1911411"/>
            <a:ext cx="242298" cy="1135900"/>
          </a:xfrm>
          <a:prstGeom prst="rect">
            <a:avLst/>
          </a:prstGeom>
        </p:spPr>
        <p:txBody>
          <a:bodyPr wrap="square" lIns="0" tIns="0" rIns="0" bIns="0" rtlCol="0">
            <a:noAutofit/>
          </a:bodyPr>
          <a:lstStyle/>
          <a:p>
            <a:pPr marL="13759" defTabSz="990466">
              <a:lnSpc>
                <a:spcPts val="3651"/>
              </a:lnSpc>
              <a:spcBef>
                <a:spcPts val="182"/>
              </a:spcBef>
            </a:pPr>
            <a:r>
              <a:rPr sz="3500" dirty="0">
                <a:solidFill>
                  <a:prstClr val="black"/>
                </a:solidFill>
                <a:latin typeface="Times New Roman"/>
                <a:cs typeface="Times New Roman"/>
              </a:rPr>
              <a:t>•</a:t>
            </a:r>
            <a:endParaRPr sz="3500">
              <a:solidFill>
                <a:prstClr val="black"/>
              </a:solidFill>
              <a:latin typeface="Times New Roman"/>
              <a:cs typeface="Times New Roman"/>
            </a:endParaRPr>
          </a:p>
          <a:p>
            <a:pPr marL="13759" defTabSz="990466">
              <a:lnSpc>
                <a:spcPct val="95825"/>
              </a:lnSpc>
              <a:spcBef>
                <a:spcPts val="809"/>
              </a:spcBef>
            </a:pPr>
            <a:r>
              <a:rPr sz="3500" dirty="0">
                <a:solidFill>
                  <a:srgbClr val="F51852"/>
                </a:solidFill>
                <a:latin typeface="Times New Roman"/>
                <a:cs typeface="Times New Roman"/>
              </a:rPr>
              <a:t>•</a:t>
            </a:r>
            <a:endParaRPr sz="3500">
              <a:solidFill>
                <a:prstClr val="black"/>
              </a:solidFill>
              <a:latin typeface="Times New Roman"/>
              <a:cs typeface="Times New Roman"/>
            </a:endParaRPr>
          </a:p>
        </p:txBody>
      </p:sp>
      <p:sp>
        <p:nvSpPr>
          <p:cNvPr id="2" name="object 2"/>
          <p:cNvSpPr txBox="1"/>
          <p:nvPr/>
        </p:nvSpPr>
        <p:spPr>
          <a:xfrm>
            <a:off x="783946" y="1911411"/>
            <a:ext cx="7164290" cy="1681132"/>
          </a:xfrm>
          <a:prstGeom prst="rect">
            <a:avLst/>
          </a:prstGeom>
        </p:spPr>
        <p:txBody>
          <a:bodyPr wrap="square" lIns="0" tIns="0" rIns="0" bIns="0" rtlCol="0">
            <a:noAutofit/>
          </a:bodyPr>
          <a:lstStyle/>
          <a:p>
            <a:pPr marL="13759" marR="62173" defTabSz="990466">
              <a:lnSpc>
                <a:spcPts val="3651"/>
              </a:lnSpc>
              <a:spcBef>
                <a:spcPts val="182"/>
              </a:spcBef>
            </a:pPr>
            <a:r>
              <a:rPr sz="2800" dirty="0">
                <a:solidFill>
                  <a:prstClr val="black"/>
                </a:solidFill>
                <a:latin typeface="Times New Roman"/>
                <a:cs typeface="Times New Roman"/>
              </a:rPr>
              <a:t>C</a:t>
            </a:r>
            <a:r>
              <a:rPr sz="2800" spc="4" dirty="0">
                <a:solidFill>
                  <a:prstClr val="black"/>
                </a:solidFill>
                <a:latin typeface="Times New Roman"/>
                <a:cs typeface="Times New Roman"/>
              </a:rPr>
              <a:t>he</a:t>
            </a:r>
            <a:r>
              <a:rPr sz="2800" spc="-4" dirty="0">
                <a:solidFill>
                  <a:prstClr val="black"/>
                </a:solidFill>
                <a:latin typeface="Times New Roman"/>
                <a:cs typeface="Times New Roman"/>
              </a:rPr>
              <a:t>a</a:t>
            </a:r>
            <a:r>
              <a:rPr sz="2800" spc="4" dirty="0">
                <a:solidFill>
                  <a:prstClr val="black"/>
                </a:solidFill>
                <a:latin typeface="Times New Roman"/>
                <a:cs typeface="Times New Roman"/>
              </a:rPr>
              <a:t>pe</a:t>
            </a:r>
            <a:r>
              <a:rPr sz="2800" dirty="0">
                <a:solidFill>
                  <a:prstClr val="black"/>
                </a:solidFill>
                <a:latin typeface="Times New Roman"/>
                <a:cs typeface="Times New Roman"/>
              </a:rPr>
              <a:t>st</a:t>
            </a:r>
            <a:r>
              <a:rPr sz="2800" spc="-10" dirty="0">
                <a:solidFill>
                  <a:prstClr val="black"/>
                </a:solidFill>
                <a:latin typeface="Times New Roman"/>
                <a:cs typeface="Times New Roman"/>
              </a:rPr>
              <a:t> </a:t>
            </a:r>
            <a:r>
              <a:rPr sz="2800" spc="4" dirty="0">
                <a:solidFill>
                  <a:prstClr val="black"/>
                </a:solidFill>
                <a:latin typeface="Times New Roman"/>
                <a:cs typeface="Times New Roman"/>
              </a:rPr>
              <a:t>a</a:t>
            </a:r>
            <a:r>
              <a:rPr sz="2800" spc="-4" dirty="0">
                <a:solidFill>
                  <a:prstClr val="black"/>
                </a:solidFill>
                <a:latin typeface="Times New Roman"/>
                <a:cs typeface="Times New Roman"/>
              </a:rPr>
              <a:t>v</a:t>
            </a:r>
            <a:r>
              <a:rPr sz="2800" spc="4" dirty="0">
                <a:solidFill>
                  <a:prstClr val="black"/>
                </a:solidFill>
                <a:latin typeface="Times New Roman"/>
                <a:cs typeface="Times New Roman"/>
              </a:rPr>
              <a:t>a</a:t>
            </a:r>
            <a:r>
              <a:rPr sz="2800" spc="-4" dirty="0">
                <a:solidFill>
                  <a:prstClr val="black"/>
                </a:solidFill>
                <a:latin typeface="Times New Roman"/>
                <a:cs typeface="Times New Roman"/>
              </a:rPr>
              <a:t>ila</a:t>
            </a:r>
            <a:r>
              <a:rPr sz="2800" spc="4" dirty="0">
                <a:solidFill>
                  <a:prstClr val="black"/>
                </a:solidFill>
                <a:latin typeface="Times New Roman"/>
                <a:cs typeface="Times New Roman"/>
              </a:rPr>
              <a:t>b</a:t>
            </a:r>
            <a:r>
              <a:rPr sz="2800" spc="-15" dirty="0">
                <a:solidFill>
                  <a:prstClr val="black"/>
                </a:solidFill>
                <a:latin typeface="Times New Roman"/>
                <a:cs typeface="Times New Roman"/>
              </a:rPr>
              <a:t>l</a:t>
            </a:r>
            <a:r>
              <a:rPr sz="2800" dirty="0">
                <a:solidFill>
                  <a:prstClr val="black"/>
                </a:solidFill>
                <a:latin typeface="Times New Roman"/>
                <a:cs typeface="Times New Roman"/>
              </a:rPr>
              <a:t>e</a:t>
            </a:r>
            <a:r>
              <a:rPr sz="2800" spc="10" dirty="0">
                <a:solidFill>
                  <a:prstClr val="black"/>
                </a:solidFill>
                <a:latin typeface="Times New Roman"/>
                <a:cs typeface="Times New Roman"/>
              </a:rPr>
              <a:t> </a:t>
            </a:r>
            <a:r>
              <a:rPr sz="2800" dirty="0">
                <a:solidFill>
                  <a:prstClr val="black"/>
                </a:solidFill>
                <a:latin typeface="Times New Roman"/>
                <a:cs typeface="Times New Roman"/>
              </a:rPr>
              <a:t>s</a:t>
            </a:r>
            <a:r>
              <a:rPr sz="2800" spc="-4" dirty="0">
                <a:solidFill>
                  <a:prstClr val="black"/>
                </a:solidFill>
                <a:latin typeface="Times New Roman"/>
                <a:cs typeface="Times New Roman"/>
              </a:rPr>
              <a:t>o</a:t>
            </a:r>
            <a:r>
              <a:rPr sz="2800" spc="4" dirty="0">
                <a:solidFill>
                  <a:prstClr val="black"/>
                </a:solidFill>
                <a:latin typeface="Times New Roman"/>
                <a:cs typeface="Times New Roman"/>
              </a:rPr>
              <a:t>u</a:t>
            </a:r>
            <a:r>
              <a:rPr sz="2800" dirty="0">
                <a:solidFill>
                  <a:prstClr val="black"/>
                </a:solidFill>
                <a:latin typeface="Times New Roman"/>
                <a:cs typeface="Times New Roman"/>
              </a:rPr>
              <a:t>r</a:t>
            </a:r>
            <a:r>
              <a:rPr sz="2800" spc="-4" dirty="0">
                <a:solidFill>
                  <a:prstClr val="black"/>
                </a:solidFill>
                <a:latin typeface="Times New Roman"/>
                <a:cs typeface="Times New Roman"/>
              </a:rPr>
              <a:t>c</a:t>
            </a:r>
            <a:r>
              <a:rPr sz="2800" spc="4" dirty="0">
                <a:solidFill>
                  <a:prstClr val="black"/>
                </a:solidFill>
                <a:latin typeface="Times New Roman"/>
                <a:cs typeface="Times New Roman"/>
              </a:rPr>
              <a:t>e</a:t>
            </a:r>
            <a:r>
              <a:rPr sz="2800" dirty="0">
                <a:solidFill>
                  <a:prstClr val="black"/>
                </a:solidFill>
                <a:latin typeface="Times New Roman"/>
                <a:cs typeface="Times New Roman"/>
              </a:rPr>
              <a:t>:</a:t>
            </a:r>
            <a:r>
              <a:rPr sz="2800" spc="-10" dirty="0">
                <a:solidFill>
                  <a:prstClr val="black"/>
                </a:solidFill>
                <a:latin typeface="Times New Roman"/>
                <a:cs typeface="Times New Roman"/>
              </a:rPr>
              <a:t> </a:t>
            </a:r>
            <a:r>
              <a:rPr sz="2800" spc="4" dirty="0">
                <a:solidFill>
                  <a:prstClr val="black"/>
                </a:solidFill>
                <a:latin typeface="Times New Roman"/>
                <a:cs typeface="Times New Roman"/>
              </a:rPr>
              <a:t>A</a:t>
            </a:r>
            <a:r>
              <a:rPr sz="2800" dirty="0">
                <a:solidFill>
                  <a:prstClr val="black"/>
                </a:solidFill>
                <a:latin typeface="Times New Roman"/>
                <a:cs typeface="Times New Roman"/>
              </a:rPr>
              <a:t>IR</a:t>
            </a:r>
          </a:p>
          <a:p>
            <a:pPr marL="13759" indent="-1" defTabSz="990466">
              <a:lnSpc>
                <a:spcPct val="100041"/>
              </a:lnSpc>
              <a:spcBef>
                <a:spcPts val="809"/>
              </a:spcBef>
            </a:pPr>
            <a:r>
              <a:rPr sz="2800" dirty="0">
                <a:solidFill>
                  <a:srgbClr val="F51852"/>
                </a:solidFill>
                <a:latin typeface="Times New Roman"/>
                <a:cs typeface="Times New Roman"/>
              </a:rPr>
              <a:t>L</a:t>
            </a:r>
            <a:r>
              <a:rPr sz="2800" spc="4" dirty="0">
                <a:solidFill>
                  <a:srgbClr val="F51852"/>
                </a:solidFill>
                <a:latin typeface="Times New Roman"/>
                <a:cs typeface="Times New Roman"/>
              </a:rPr>
              <a:t>a</a:t>
            </a:r>
            <a:r>
              <a:rPr sz="2800" spc="-4" dirty="0">
                <a:solidFill>
                  <a:srgbClr val="F51852"/>
                </a:solidFill>
                <a:latin typeface="Times New Roman"/>
                <a:cs typeface="Times New Roman"/>
              </a:rPr>
              <a:t>bo</a:t>
            </a:r>
            <a:r>
              <a:rPr sz="2800" dirty="0">
                <a:solidFill>
                  <a:srgbClr val="F51852"/>
                </a:solidFill>
                <a:latin typeface="Times New Roman"/>
                <a:cs typeface="Times New Roman"/>
              </a:rPr>
              <a:t>r</a:t>
            </a:r>
            <a:r>
              <a:rPr sz="2800" spc="4" dirty="0">
                <a:solidFill>
                  <a:srgbClr val="F51852"/>
                </a:solidFill>
                <a:latin typeface="Times New Roman"/>
                <a:cs typeface="Times New Roman"/>
              </a:rPr>
              <a:t>a</a:t>
            </a:r>
            <a:r>
              <a:rPr sz="2800" spc="-15" dirty="0">
                <a:solidFill>
                  <a:srgbClr val="F51852"/>
                </a:solidFill>
                <a:latin typeface="Times New Roman"/>
                <a:cs typeface="Times New Roman"/>
              </a:rPr>
              <a:t>t</a:t>
            </a:r>
            <a:r>
              <a:rPr sz="2800" spc="-4" dirty="0">
                <a:solidFill>
                  <a:srgbClr val="F51852"/>
                </a:solidFill>
                <a:latin typeface="Times New Roman"/>
                <a:cs typeface="Times New Roman"/>
              </a:rPr>
              <a:t>o</a:t>
            </a:r>
            <a:r>
              <a:rPr sz="2800" dirty="0">
                <a:solidFill>
                  <a:srgbClr val="F51852"/>
                </a:solidFill>
                <a:latin typeface="Times New Roman"/>
                <a:cs typeface="Times New Roman"/>
              </a:rPr>
              <a:t>r</a:t>
            </a:r>
            <a:r>
              <a:rPr sz="2800" spc="-4" dirty="0">
                <a:solidFill>
                  <a:srgbClr val="F51852"/>
                </a:solidFill>
                <a:latin typeface="Times New Roman"/>
                <a:cs typeface="Times New Roman"/>
              </a:rPr>
              <a:t>y</a:t>
            </a:r>
            <a:r>
              <a:rPr sz="2800" dirty="0">
                <a:solidFill>
                  <a:srgbClr val="F51852"/>
                </a:solidFill>
                <a:latin typeface="Times New Roman"/>
                <a:cs typeface="Times New Roman"/>
              </a:rPr>
              <a:t>-s</a:t>
            </a:r>
            <a:r>
              <a:rPr sz="2800" spc="4" dirty="0">
                <a:solidFill>
                  <a:srgbClr val="F51852"/>
                </a:solidFill>
                <a:latin typeface="Times New Roman"/>
                <a:cs typeface="Times New Roman"/>
              </a:rPr>
              <a:t>ca</a:t>
            </a:r>
            <a:r>
              <a:rPr sz="2800" spc="-4" dirty="0">
                <a:solidFill>
                  <a:srgbClr val="F51852"/>
                </a:solidFill>
                <a:latin typeface="Times New Roman"/>
                <a:cs typeface="Times New Roman"/>
              </a:rPr>
              <a:t>l</a:t>
            </a:r>
            <a:r>
              <a:rPr sz="2800" dirty="0">
                <a:solidFill>
                  <a:srgbClr val="F51852"/>
                </a:solidFill>
                <a:latin typeface="Times New Roman"/>
                <a:cs typeface="Times New Roman"/>
              </a:rPr>
              <a:t>e </a:t>
            </a:r>
            <a:r>
              <a:rPr sz="2800" spc="-10" dirty="0">
                <a:solidFill>
                  <a:srgbClr val="F51852"/>
                </a:solidFill>
                <a:latin typeface="Times New Roman"/>
                <a:cs typeface="Times New Roman"/>
              </a:rPr>
              <a:t>f</a:t>
            </a:r>
            <a:r>
              <a:rPr sz="2800" spc="4" dirty="0">
                <a:solidFill>
                  <a:srgbClr val="F51852"/>
                </a:solidFill>
                <a:latin typeface="Times New Roman"/>
                <a:cs typeface="Times New Roman"/>
              </a:rPr>
              <a:t>e</a:t>
            </a:r>
            <a:r>
              <a:rPr sz="2800" dirty="0">
                <a:solidFill>
                  <a:srgbClr val="F51852"/>
                </a:solidFill>
                <a:latin typeface="Times New Roman"/>
                <a:cs typeface="Times New Roman"/>
              </a:rPr>
              <a:t>r</a:t>
            </a:r>
            <a:r>
              <a:rPr sz="2800" spc="-10" dirty="0">
                <a:solidFill>
                  <a:srgbClr val="F51852"/>
                </a:solidFill>
                <a:latin typeface="Times New Roman"/>
                <a:cs typeface="Times New Roman"/>
              </a:rPr>
              <a:t>m</a:t>
            </a:r>
            <a:r>
              <a:rPr sz="2800" spc="4" dirty="0">
                <a:solidFill>
                  <a:srgbClr val="F51852"/>
                </a:solidFill>
                <a:latin typeface="Times New Roman"/>
                <a:cs typeface="Times New Roman"/>
              </a:rPr>
              <a:t>en</a:t>
            </a:r>
            <a:r>
              <a:rPr sz="2800" spc="-15" dirty="0">
                <a:solidFill>
                  <a:srgbClr val="F51852"/>
                </a:solidFill>
                <a:latin typeface="Times New Roman"/>
                <a:cs typeface="Times New Roman"/>
              </a:rPr>
              <a:t>t</a:t>
            </a:r>
            <a:r>
              <a:rPr sz="2800" spc="-4" dirty="0">
                <a:solidFill>
                  <a:srgbClr val="F51852"/>
                </a:solidFill>
                <a:latin typeface="Times New Roman"/>
                <a:cs typeface="Times New Roman"/>
              </a:rPr>
              <a:t>o</a:t>
            </a:r>
            <a:r>
              <a:rPr sz="2800" spc="-10" dirty="0">
                <a:solidFill>
                  <a:srgbClr val="F51852"/>
                </a:solidFill>
                <a:latin typeface="Times New Roman"/>
                <a:cs typeface="Times New Roman"/>
              </a:rPr>
              <a:t>r</a:t>
            </a:r>
            <a:r>
              <a:rPr sz="2800" dirty="0">
                <a:solidFill>
                  <a:srgbClr val="F51852"/>
                </a:solidFill>
                <a:latin typeface="Times New Roman"/>
                <a:cs typeface="Times New Roman"/>
              </a:rPr>
              <a:t>s</a:t>
            </a:r>
            <a:r>
              <a:rPr sz="2800" dirty="0">
                <a:solidFill>
                  <a:prstClr val="black"/>
                </a:solidFill>
                <a:latin typeface="Times New Roman"/>
                <a:cs typeface="Times New Roman"/>
              </a:rPr>
              <a:t>: s</a:t>
            </a:r>
            <a:r>
              <a:rPr sz="2800" spc="4" dirty="0">
                <a:solidFill>
                  <a:prstClr val="black"/>
                </a:solidFill>
                <a:latin typeface="Times New Roman"/>
                <a:cs typeface="Times New Roman"/>
              </a:rPr>
              <a:t>h</a:t>
            </a:r>
            <a:r>
              <a:rPr sz="2800" spc="-4" dirty="0">
                <a:solidFill>
                  <a:prstClr val="black"/>
                </a:solidFill>
                <a:latin typeface="Times New Roman"/>
                <a:cs typeface="Times New Roman"/>
              </a:rPr>
              <a:t>a</a:t>
            </a:r>
            <a:r>
              <a:rPr sz="2800" spc="4" dirty="0">
                <a:solidFill>
                  <a:prstClr val="black"/>
                </a:solidFill>
                <a:latin typeface="Times New Roman"/>
                <a:cs typeface="Times New Roman"/>
              </a:rPr>
              <a:t>ke</a:t>
            </a:r>
            <a:r>
              <a:rPr sz="2800" spc="-10" dirty="0">
                <a:solidFill>
                  <a:prstClr val="black"/>
                </a:solidFill>
                <a:latin typeface="Times New Roman"/>
                <a:cs typeface="Times New Roman"/>
              </a:rPr>
              <a:t>-</a:t>
            </a:r>
            <a:r>
              <a:rPr sz="2800" dirty="0">
                <a:solidFill>
                  <a:prstClr val="black"/>
                </a:solidFill>
                <a:latin typeface="Times New Roman"/>
                <a:cs typeface="Times New Roman"/>
              </a:rPr>
              <a:t>f</a:t>
            </a:r>
            <a:r>
              <a:rPr sz="2800" spc="-4" dirty="0">
                <a:solidFill>
                  <a:prstClr val="black"/>
                </a:solidFill>
                <a:latin typeface="Times New Roman"/>
                <a:cs typeface="Times New Roman"/>
              </a:rPr>
              <a:t>l</a:t>
            </a:r>
            <a:r>
              <a:rPr sz="2800" spc="4" dirty="0">
                <a:solidFill>
                  <a:prstClr val="black"/>
                </a:solidFill>
                <a:latin typeface="Times New Roman"/>
                <a:cs typeface="Times New Roman"/>
              </a:rPr>
              <a:t>a</a:t>
            </a:r>
            <a:r>
              <a:rPr sz="2800" dirty="0">
                <a:solidFill>
                  <a:prstClr val="black"/>
                </a:solidFill>
                <a:latin typeface="Times New Roman"/>
                <a:cs typeface="Times New Roman"/>
              </a:rPr>
              <a:t>sk </a:t>
            </a:r>
            <a:r>
              <a:rPr sz="2800" spc="-4" dirty="0">
                <a:solidFill>
                  <a:prstClr val="black"/>
                </a:solidFill>
                <a:latin typeface="Times New Roman"/>
                <a:cs typeface="Times New Roman"/>
              </a:rPr>
              <a:t>t</a:t>
            </a:r>
            <a:r>
              <a:rPr sz="2800" spc="4" dirty="0">
                <a:solidFill>
                  <a:prstClr val="black"/>
                </a:solidFill>
                <a:latin typeface="Times New Roman"/>
                <a:cs typeface="Times New Roman"/>
              </a:rPr>
              <a:t>ec</a:t>
            </a:r>
            <a:r>
              <a:rPr sz="2800" spc="-4" dirty="0">
                <a:solidFill>
                  <a:prstClr val="black"/>
                </a:solidFill>
                <a:latin typeface="Times New Roman"/>
                <a:cs typeface="Times New Roman"/>
              </a:rPr>
              <a:t>h</a:t>
            </a:r>
            <a:r>
              <a:rPr sz="2800" spc="4" dirty="0">
                <a:solidFill>
                  <a:prstClr val="black"/>
                </a:solidFill>
                <a:latin typeface="Times New Roman"/>
                <a:cs typeface="Times New Roman"/>
              </a:rPr>
              <a:t>n</a:t>
            </a:r>
            <a:r>
              <a:rPr sz="2800" spc="-15" dirty="0">
                <a:solidFill>
                  <a:prstClr val="black"/>
                </a:solidFill>
                <a:latin typeface="Times New Roman"/>
                <a:cs typeface="Times New Roman"/>
              </a:rPr>
              <a:t>i</a:t>
            </a:r>
            <a:r>
              <a:rPr sz="2800" spc="4" dirty="0">
                <a:solidFill>
                  <a:prstClr val="black"/>
                </a:solidFill>
                <a:latin typeface="Times New Roman"/>
                <a:cs typeface="Times New Roman"/>
              </a:rPr>
              <a:t>q</a:t>
            </a:r>
            <a:r>
              <a:rPr sz="2800" spc="-4" dirty="0">
                <a:solidFill>
                  <a:prstClr val="black"/>
                </a:solidFill>
                <a:latin typeface="Times New Roman"/>
                <a:cs typeface="Times New Roman"/>
              </a:rPr>
              <a:t>u</a:t>
            </a:r>
            <a:r>
              <a:rPr sz="2800" dirty="0">
                <a:solidFill>
                  <a:prstClr val="black"/>
                </a:solidFill>
                <a:latin typeface="Times New Roman"/>
                <a:cs typeface="Times New Roman"/>
              </a:rPr>
              <a:t>e</a:t>
            </a:r>
          </a:p>
        </p:txBody>
      </p:sp>
    </p:spTree>
    <p:extLst>
      <p:ext uri="{BB962C8B-B14F-4D97-AF65-F5344CB8AC3E}">
        <p14:creationId xmlns:p14="http://schemas.microsoft.com/office/powerpoint/2010/main" val="2481059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4876803" y="3073859"/>
            <a:ext cx="3826854" cy="3791068"/>
          </a:xfrm>
          <a:prstGeom prst="rect">
            <a:avLst/>
          </a:prstGeom>
          <a:blipFill>
            <a:blip r:embed="rId2" cstate="print"/>
            <a:stretch>
              <a:fillRect/>
            </a:stretch>
          </a:blipFill>
        </p:spPr>
        <p:txBody>
          <a:bodyPr wrap="square" lIns="0" tIns="0" rIns="0" bIns="0" rtlCol="0">
            <a:noAutofit/>
          </a:bodyPr>
          <a:lstStyle/>
          <a:p>
            <a:pPr defTabSz="990466"/>
            <a:endParaRPr smtClean="0">
              <a:solidFill>
                <a:prstClr val="black"/>
              </a:solidFill>
            </a:endParaRPr>
          </a:p>
        </p:txBody>
      </p:sp>
      <p:sp>
        <p:nvSpPr>
          <p:cNvPr id="4" name="object 4"/>
          <p:cNvSpPr txBox="1"/>
          <p:nvPr/>
        </p:nvSpPr>
        <p:spPr>
          <a:xfrm>
            <a:off x="904717" y="604294"/>
            <a:ext cx="4964641" cy="653710"/>
          </a:xfrm>
          <a:prstGeom prst="rect">
            <a:avLst/>
          </a:prstGeom>
        </p:spPr>
        <p:txBody>
          <a:bodyPr wrap="square" lIns="0" tIns="0" rIns="0" bIns="0" rtlCol="0">
            <a:noAutofit/>
          </a:bodyPr>
          <a:lstStyle/>
          <a:p>
            <a:pPr marL="13759" defTabSz="990466">
              <a:lnSpc>
                <a:spcPts val="4978"/>
              </a:lnSpc>
              <a:spcBef>
                <a:spcPts val="248"/>
              </a:spcBef>
            </a:pPr>
            <a:r>
              <a:rPr lang="en-US" sz="3600" b="1" dirty="0">
                <a:solidFill>
                  <a:prstClr val="black"/>
                </a:solidFill>
                <a:latin typeface="Times New Roman"/>
                <a:cs typeface="Times New Roman"/>
              </a:rPr>
              <a:t>O</a:t>
            </a:r>
            <a:r>
              <a:rPr sz="3600" b="1" dirty="0" smtClean="0">
                <a:solidFill>
                  <a:prstClr val="black"/>
                </a:solidFill>
                <a:latin typeface="Times New Roman"/>
                <a:cs typeface="Times New Roman"/>
              </a:rPr>
              <a:t>X</a:t>
            </a:r>
            <a:r>
              <a:rPr sz="3600" b="1" spc="-10" dirty="0" smtClean="0">
                <a:solidFill>
                  <a:prstClr val="black"/>
                </a:solidFill>
                <a:latin typeface="Times New Roman"/>
                <a:cs typeface="Times New Roman"/>
              </a:rPr>
              <a:t>Y</a:t>
            </a:r>
            <a:r>
              <a:rPr sz="3600" b="1" dirty="0" smtClean="0">
                <a:solidFill>
                  <a:prstClr val="black"/>
                </a:solidFill>
                <a:latin typeface="Times New Roman"/>
                <a:cs typeface="Times New Roman"/>
              </a:rPr>
              <a:t>G</a:t>
            </a:r>
            <a:r>
              <a:rPr sz="3600" b="1" spc="-4" dirty="0" smtClean="0">
                <a:solidFill>
                  <a:prstClr val="black"/>
                </a:solidFill>
                <a:latin typeface="Times New Roman"/>
                <a:cs typeface="Times New Roman"/>
              </a:rPr>
              <a:t>E</a:t>
            </a:r>
            <a:r>
              <a:rPr sz="3600" b="1" dirty="0" smtClean="0">
                <a:solidFill>
                  <a:prstClr val="black"/>
                </a:solidFill>
                <a:latin typeface="Times New Roman"/>
                <a:cs typeface="Times New Roman"/>
              </a:rPr>
              <a:t>N </a:t>
            </a:r>
            <a:r>
              <a:rPr sz="3600" b="1" dirty="0">
                <a:solidFill>
                  <a:prstClr val="black"/>
                </a:solidFill>
                <a:latin typeface="Times New Roman"/>
                <a:cs typeface="Times New Roman"/>
              </a:rPr>
              <a:t>SUPP</a:t>
            </a:r>
            <a:r>
              <a:rPr sz="3600" b="1" spc="-4" dirty="0">
                <a:solidFill>
                  <a:prstClr val="black"/>
                </a:solidFill>
                <a:latin typeface="Times New Roman"/>
                <a:cs typeface="Times New Roman"/>
              </a:rPr>
              <a:t>L</a:t>
            </a:r>
            <a:r>
              <a:rPr sz="3600" b="1" dirty="0">
                <a:solidFill>
                  <a:prstClr val="black"/>
                </a:solidFill>
                <a:latin typeface="Times New Roman"/>
                <a:cs typeface="Times New Roman"/>
              </a:rPr>
              <a:t>Y</a:t>
            </a:r>
          </a:p>
        </p:txBody>
      </p:sp>
      <p:sp>
        <p:nvSpPr>
          <p:cNvPr id="3" name="object 3"/>
          <p:cNvSpPr txBox="1"/>
          <p:nvPr/>
        </p:nvSpPr>
        <p:spPr>
          <a:xfrm>
            <a:off x="541648" y="1911411"/>
            <a:ext cx="242298" cy="1135900"/>
          </a:xfrm>
          <a:prstGeom prst="rect">
            <a:avLst/>
          </a:prstGeom>
        </p:spPr>
        <p:txBody>
          <a:bodyPr wrap="square" lIns="0" tIns="0" rIns="0" bIns="0" rtlCol="0">
            <a:noAutofit/>
          </a:bodyPr>
          <a:lstStyle/>
          <a:p>
            <a:pPr marL="13759" defTabSz="990466">
              <a:lnSpc>
                <a:spcPts val="3651"/>
              </a:lnSpc>
              <a:spcBef>
                <a:spcPts val="182"/>
              </a:spcBef>
            </a:pPr>
            <a:r>
              <a:rPr sz="3500" dirty="0">
                <a:solidFill>
                  <a:prstClr val="black"/>
                </a:solidFill>
                <a:latin typeface="Times New Roman"/>
                <a:cs typeface="Times New Roman"/>
              </a:rPr>
              <a:t>•</a:t>
            </a:r>
            <a:endParaRPr sz="3500">
              <a:solidFill>
                <a:prstClr val="black"/>
              </a:solidFill>
              <a:latin typeface="Times New Roman"/>
              <a:cs typeface="Times New Roman"/>
            </a:endParaRPr>
          </a:p>
          <a:p>
            <a:pPr marL="13759" defTabSz="990466">
              <a:lnSpc>
                <a:spcPct val="95825"/>
              </a:lnSpc>
              <a:spcBef>
                <a:spcPts val="809"/>
              </a:spcBef>
            </a:pPr>
            <a:r>
              <a:rPr sz="3500" dirty="0">
                <a:solidFill>
                  <a:srgbClr val="F51852"/>
                </a:solidFill>
                <a:latin typeface="Times New Roman"/>
                <a:cs typeface="Times New Roman"/>
              </a:rPr>
              <a:t>•</a:t>
            </a:r>
            <a:endParaRPr sz="3500">
              <a:solidFill>
                <a:prstClr val="black"/>
              </a:solidFill>
              <a:latin typeface="Times New Roman"/>
              <a:cs typeface="Times New Roman"/>
            </a:endParaRPr>
          </a:p>
        </p:txBody>
      </p:sp>
      <p:sp>
        <p:nvSpPr>
          <p:cNvPr id="2" name="object 2"/>
          <p:cNvSpPr txBox="1"/>
          <p:nvPr/>
        </p:nvSpPr>
        <p:spPr>
          <a:xfrm>
            <a:off x="904717" y="1911417"/>
            <a:ext cx="6660832" cy="1681132"/>
          </a:xfrm>
          <a:prstGeom prst="rect">
            <a:avLst/>
          </a:prstGeom>
        </p:spPr>
        <p:txBody>
          <a:bodyPr wrap="square" lIns="0" tIns="0" rIns="0" bIns="0" rtlCol="0">
            <a:noAutofit/>
          </a:bodyPr>
          <a:lstStyle/>
          <a:p>
            <a:pPr marL="13759" marR="62173" defTabSz="990466">
              <a:lnSpc>
                <a:spcPts val="3651"/>
              </a:lnSpc>
              <a:spcBef>
                <a:spcPts val="182"/>
              </a:spcBef>
            </a:pPr>
            <a:r>
              <a:rPr sz="2800" dirty="0">
                <a:solidFill>
                  <a:prstClr val="black"/>
                </a:solidFill>
                <a:latin typeface="Times New Roman"/>
                <a:cs typeface="Times New Roman"/>
              </a:rPr>
              <a:t>C</a:t>
            </a:r>
            <a:r>
              <a:rPr sz="2800" spc="4" dirty="0">
                <a:solidFill>
                  <a:prstClr val="black"/>
                </a:solidFill>
                <a:latin typeface="Times New Roman"/>
                <a:cs typeface="Times New Roman"/>
              </a:rPr>
              <a:t>he</a:t>
            </a:r>
            <a:r>
              <a:rPr sz="2800" spc="-4" dirty="0">
                <a:solidFill>
                  <a:prstClr val="black"/>
                </a:solidFill>
                <a:latin typeface="Times New Roman"/>
                <a:cs typeface="Times New Roman"/>
              </a:rPr>
              <a:t>a</a:t>
            </a:r>
            <a:r>
              <a:rPr sz="2800" spc="4" dirty="0">
                <a:solidFill>
                  <a:prstClr val="black"/>
                </a:solidFill>
                <a:latin typeface="Times New Roman"/>
                <a:cs typeface="Times New Roman"/>
              </a:rPr>
              <a:t>pe</a:t>
            </a:r>
            <a:r>
              <a:rPr sz="2800" dirty="0">
                <a:solidFill>
                  <a:prstClr val="black"/>
                </a:solidFill>
                <a:latin typeface="Times New Roman"/>
                <a:cs typeface="Times New Roman"/>
              </a:rPr>
              <a:t>st</a:t>
            </a:r>
            <a:r>
              <a:rPr sz="2800" spc="-10" dirty="0">
                <a:solidFill>
                  <a:prstClr val="black"/>
                </a:solidFill>
                <a:latin typeface="Times New Roman"/>
                <a:cs typeface="Times New Roman"/>
              </a:rPr>
              <a:t> </a:t>
            </a:r>
            <a:r>
              <a:rPr sz="2800" spc="4" dirty="0">
                <a:solidFill>
                  <a:prstClr val="black"/>
                </a:solidFill>
                <a:latin typeface="Times New Roman"/>
                <a:cs typeface="Times New Roman"/>
              </a:rPr>
              <a:t>a</a:t>
            </a:r>
            <a:r>
              <a:rPr sz="2800" spc="-4" dirty="0">
                <a:solidFill>
                  <a:prstClr val="black"/>
                </a:solidFill>
                <a:latin typeface="Times New Roman"/>
                <a:cs typeface="Times New Roman"/>
              </a:rPr>
              <a:t>v</a:t>
            </a:r>
            <a:r>
              <a:rPr sz="2800" spc="4" dirty="0">
                <a:solidFill>
                  <a:prstClr val="black"/>
                </a:solidFill>
                <a:latin typeface="Times New Roman"/>
                <a:cs typeface="Times New Roman"/>
              </a:rPr>
              <a:t>a</a:t>
            </a:r>
            <a:r>
              <a:rPr sz="2800" spc="-4" dirty="0">
                <a:solidFill>
                  <a:prstClr val="black"/>
                </a:solidFill>
                <a:latin typeface="Times New Roman"/>
                <a:cs typeface="Times New Roman"/>
              </a:rPr>
              <a:t>ila</a:t>
            </a:r>
            <a:r>
              <a:rPr sz="2800" spc="4" dirty="0">
                <a:solidFill>
                  <a:prstClr val="black"/>
                </a:solidFill>
                <a:latin typeface="Times New Roman"/>
                <a:cs typeface="Times New Roman"/>
              </a:rPr>
              <a:t>b</a:t>
            </a:r>
            <a:r>
              <a:rPr sz="2800" spc="-15" dirty="0">
                <a:solidFill>
                  <a:prstClr val="black"/>
                </a:solidFill>
                <a:latin typeface="Times New Roman"/>
                <a:cs typeface="Times New Roman"/>
              </a:rPr>
              <a:t>l</a:t>
            </a:r>
            <a:r>
              <a:rPr sz="2800" dirty="0">
                <a:solidFill>
                  <a:prstClr val="black"/>
                </a:solidFill>
                <a:latin typeface="Times New Roman"/>
                <a:cs typeface="Times New Roman"/>
              </a:rPr>
              <a:t>e</a:t>
            </a:r>
            <a:r>
              <a:rPr sz="2800" spc="10" dirty="0">
                <a:solidFill>
                  <a:prstClr val="black"/>
                </a:solidFill>
                <a:latin typeface="Times New Roman"/>
                <a:cs typeface="Times New Roman"/>
              </a:rPr>
              <a:t> </a:t>
            </a:r>
            <a:r>
              <a:rPr sz="2800" dirty="0">
                <a:solidFill>
                  <a:prstClr val="black"/>
                </a:solidFill>
                <a:latin typeface="Times New Roman"/>
                <a:cs typeface="Times New Roman"/>
              </a:rPr>
              <a:t>s</a:t>
            </a:r>
            <a:r>
              <a:rPr sz="2800" spc="-4" dirty="0">
                <a:solidFill>
                  <a:prstClr val="black"/>
                </a:solidFill>
                <a:latin typeface="Times New Roman"/>
                <a:cs typeface="Times New Roman"/>
              </a:rPr>
              <a:t>o</a:t>
            </a:r>
            <a:r>
              <a:rPr sz="2800" spc="4" dirty="0">
                <a:solidFill>
                  <a:prstClr val="black"/>
                </a:solidFill>
                <a:latin typeface="Times New Roman"/>
                <a:cs typeface="Times New Roman"/>
              </a:rPr>
              <a:t>u</a:t>
            </a:r>
            <a:r>
              <a:rPr sz="2800" dirty="0">
                <a:solidFill>
                  <a:prstClr val="black"/>
                </a:solidFill>
                <a:latin typeface="Times New Roman"/>
                <a:cs typeface="Times New Roman"/>
              </a:rPr>
              <a:t>r</a:t>
            </a:r>
            <a:r>
              <a:rPr sz="2800" spc="-4" dirty="0">
                <a:solidFill>
                  <a:prstClr val="black"/>
                </a:solidFill>
                <a:latin typeface="Times New Roman"/>
                <a:cs typeface="Times New Roman"/>
              </a:rPr>
              <a:t>c</a:t>
            </a:r>
            <a:r>
              <a:rPr sz="2800" spc="4" dirty="0">
                <a:solidFill>
                  <a:prstClr val="black"/>
                </a:solidFill>
                <a:latin typeface="Times New Roman"/>
                <a:cs typeface="Times New Roman"/>
              </a:rPr>
              <a:t>e</a:t>
            </a:r>
            <a:r>
              <a:rPr sz="2800" dirty="0">
                <a:solidFill>
                  <a:prstClr val="black"/>
                </a:solidFill>
                <a:latin typeface="Times New Roman"/>
                <a:cs typeface="Times New Roman"/>
              </a:rPr>
              <a:t>:</a:t>
            </a:r>
            <a:r>
              <a:rPr sz="2800" spc="-10" dirty="0">
                <a:solidFill>
                  <a:prstClr val="black"/>
                </a:solidFill>
                <a:latin typeface="Times New Roman"/>
                <a:cs typeface="Times New Roman"/>
              </a:rPr>
              <a:t> </a:t>
            </a:r>
            <a:r>
              <a:rPr sz="2800" spc="4" dirty="0">
                <a:solidFill>
                  <a:prstClr val="black"/>
                </a:solidFill>
                <a:latin typeface="Times New Roman"/>
                <a:cs typeface="Times New Roman"/>
              </a:rPr>
              <a:t>A</a:t>
            </a:r>
            <a:r>
              <a:rPr sz="2800" dirty="0">
                <a:solidFill>
                  <a:prstClr val="black"/>
                </a:solidFill>
                <a:latin typeface="Times New Roman"/>
                <a:cs typeface="Times New Roman"/>
              </a:rPr>
              <a:t>IR</a:t>
            </a:r>
          </a:p>
          <a:p>
            <a:pPr marL="13759" indent="-3" defTabSz="990466">
              <a:lnSpc>
                <a:spcPct val="100041"/>
              </a:lnSpc>
              <a:spcBef>
                <a:spcPts val="809"/>
              </a:spcBef>
            </a:pPr>
            <a:r>
              <a:rPr sz="2800" spc="-4" dirty="0">
                <a:solidFill>
                  <a:srgbClr val="F51852"/>
                </a:solidFill>
                <a:latin typeface="Times New Roman"/>
                <a:cs typeface="Times New Roman"/>
              </a:rPr>
              <a:t>Pil</a:t>
            </a:r>
            <a:r>
              <a:rPr sz="2800" spc="4" dirty="0">
                <a:solidFill>
                  <a:srgbClr val="F51852"/>
                </a:solidFill>
                <a:latin typeface="Times New Roman"/>
                <a:cs typeface="Times New Roman"/>
              </a:rPr>
              <a:t>o</a:t>
            </a:r>
            <a:r>
              <a:rPr sz="2800" dirty="0">
                <a:solidFill>
                  <a:srgbClr val="F51852"/>
                </a:solidFill>
                <a:latin typeface="Times New Roman"/>
                <a:cs typeface="Times New Roman"/>
              </a:rPr>
              <a:t>t </a:t>
            </a:r>
            <a:r>
              <a:rPr sz="2800" spc="-4" dirty="0">
                <a:solidFill>
                  <a:srgbClr val="F51852"/>
                </a:solidFill>
                <a:latin typeface="Times New Roman"/>
                <a:cs typeface="Times New Roman"/>
              </a:rPr>
              <a:t>an</a:t>
            </a:r>
            <a:r>
              <a:rPr sz="2800" dirty="0">
                <a:solidFill>
                  <a:srgbClr val="F51852"/>
                </a:solidFill>
                <a:latin typeface="Times New Roman"/>
                <a:cs typeface="Times New Roman"/>
              </a:rPr>
              <a:t>d </a:t>
            </a:r>
            <a:r>
              <a:rPr sz="2800" spc="-4" dirty="0">
                <a:solidFill>
                  <a:srgbClr val="F51852"/>
                </a:solidFill>
                <a:latin typeface="Times New Roman"/>
                <a:cs typeface="Times New Roman"/>
              </a:rPr>
              <a:t>i</a:t>
            </a:r>
            <a:r>
              <a:rPr sz="2800" spc="4" dirty="0">
                <a:solidFill>
                  <a:srgbClr val="F51852"/>
                </a:solidFill>
                <a:latin typeface="Times New Roman"/>
                <a:cs typeface="Times New Roman"/>
              </a:rPr>
              <a:t>n</a:t>
            </a:r>
            <a:r>
              <a:rPr sz="2800" spc="-4" dirty="0">
                <a:solidFill>
                  <a:srgbClr val="F51852"/>
                </a:solidFill>
                <a:latin typeface="Times New Roman"/>
                <a:cs typeface="Times New Roman"/>
              </a:rPr>
              <a:t>d</a:t>
            </a:r>
            <a:r>
              <a:rPr sz="2800" spc="4" dirty="0">
                <a:solidFill>
                  <a:srgbClr val="F51852"/>
                </a:solidFill>
                <a:latin typeface="Times New Roman"/>
                <a:cs typeface="Times New Roman"/>
              </a:rPr>
              <a:t>u</a:t>
            </a:r>
            <a:r>
              <a:rPr sz="2800" dirty="0">
                <a:solidFill>
                  <a:srgbClr val="F51852"/>
                </a:solidFill>
                <a:latin typeface="Times New Roman"/>
                <a:cs typeface="Times New Roman"/>
              </a:rPr>
              <a:t>s</a:t>
            </a:r>
            <a:r>
              <a:rPr sz="2800" spc="-4" dirty="0">
                <a:solidFill>
                  <a:srgbClr val="F51852"/>
                </a:solidFill>
                <a:latin typeface="Times New Roman"/>
                <a:cs typeface="Times New Roman"/>
              </a:rPr>
              <a:t>t</a:t>
            </a:r>
            <a:r>
              <a:rPr sz="2800" dirty="0">
                <a:solidFill>
                  <a:srgbClr val="F51852"/>
                </a:solidFill>
                <a:latin typeface="Times New Roman"/>
                <a:cs typeface="Times New Roman"/>
              </a:rPr>
              <a:t>r</a:t>
            </a:r>
            <a:r>
              <a:rPr sz="2800" spc="-15" dirty="0">
                <a:solidFill>
                  <a:srgbClr val="F51852"/>
                </a:solidFill>
                <a:latin typeface="Times New Roman"/>
                <a:cs typeface="Times New Roman"/>
              </a:rPr>
              <a:t>i</a:t>
            </a:r>
            <a:r>
              <a:rPr sz="2800" spc="4" dirty="0">
                <a:solidFill>
                  <a:srgbClr val="F51852"/>
                </a:solidFill>
                <a:latin typeface="Times New Roman"/>
                <a:cs typeface="Times New Roman"/>
              </a:rPr>
              <a:t>a</a:t>
            </a:r>
            <a:r>
              <a:rPr sz="2800" dirty="0">
                <a:solidFill>
                  <a:srgbClr val="F51852"/>
                </a:solidFill>
                <a:latin typeface="Times New Roman"/>
                <a:cs typeface="Times New Roman"/>
              </a:rPr>
              <a:t>l</a:t>
            </a:r>
            <a:r>
              <a:rPr sz="2800" spc="-10" dirty="0">
                <a:solidFill>
                  <a:srgbClr val="F51852"/>
                </a:solidFill>
                <a:latin typeface="Times New Roman"/>
                <a:cs typeface="Times New Roman"/>
              </a:rPr>
              <a:t> </a:t>
            </a:r>
            <a:r>
              <a:rPr sz="2800" dirty="0">
                <a:solidFill>
                  <a:srgbClr val="F51852"/>
                </a:solidFill>
                <a:latin typeface="Times New Roman"/>
                <a:cs typeface="Times New Roman"/>
              </a:rPr>
              <a:t>f</a:t>
            </a:r>
            <a:r>
              <a:rPr sz="2800" spc="-4" dirty="0">
                <a:solidFill>
                  <a:srgbClr val="F51852"/>
                </a:solidFill>
                <a:latin typeface="Times New Roman"/>
                <a:cs typeface="Times New Roman"/>
              </a:rPr>
              <a:t>e</a:t>
            </a:r>
            <a:r>
              <a:rPr sz="2800" dirty="0">
                <a:solidFill>
                  <a:srgbClr val="F51852"/>
                </a:solidFill>
                <a:latin typeface="Times New Roman"/>
                <a:cs typeface="Times New Roman"/>
              </a:rPr>
              <a:t>r</a:t>
            </a:r>
            <a:r>
              <a:rPr sz="2800" spc="4" dirty="0">
                <a:solidFill>
                  <a:srgbClr val="F51852"/>
                </a:solidFill>
                <a:latin typeface="Times New Roman"/>
                <a:cs typeface="Times New Roman"/>
              </a:rPr>
              <a:t>m</a:t>
            </a:r>
            <a:r>
              <a:rPr sz="2800" spc="-4" dirty="0">
                <a:solidFill>
                  <a:srgbClr val="F51852"/>
                </a:solidFill>
                <a:latin typeface="Times New Roman"/>
                <a:cs typeface="Times New Roman"/>
              </a:rPr>
              <a:t>e</a:t>
            </a:r>
            <a:r>
              <a:rPr sz="2800" spc="4" dirty="0">
                <a:solidFill>
                  <a:srgbClr val="F51852"/>
                </a:solidFill>
                <a:latin typeface="Times New Roman"/>
                <a:cs typeface="Times New Roman"/>
              </a:rPr>
              <a:t>n</a:t>
            </a:r>
            <a:r>
              <a:rPr sz="2800" spc="-15" dirty="0">
                <a:solidFill>
                  <a:srgbClr val="F51852"/>
                </a:solidFill>
                <a:latin typeface="Times New Roman"/>
                <a:cs typeface="Times New Roman"/>
              </a:rPr>
              <a:t>t</a:t>
            </a:r>
            <a:r>
              <a:rPr sz="2800" spc="4" dirty="0">
                <a:solidFill>
                  <a:srgbClr val="F51852"/>
                </a:solidFill>
                <a:latin typeface="Times New Roman"/>
                <a:cs typeface="Times New Roman"/>
              </a:rPr>
              <a:t>o</a:t>
            </a:r>
            <a:r>
              <a:rPr sz="2800" dirty="0">
                <a:solidFill>
                  <a:srgbClr val="F51852"/>
                </a:solidFill>
                <a:latin typeface="Times New Roman"/>
                <a:cs typeface="Times New Roman"/>
              </a:rPr>
              <a:t>rs</a:t>
            </a:r>
            <a:r>
              <a:rPr sz="2800" dirty="0">
                <a:solidFill>
                  <a:prstClr val="black"/>
                </a:solidFill>
                <a:latin typeface="Times New Roman"/>
                <a:cs typeface="Times New Roman"/>
              </a:rPr>
              <a:t>: s</a:t>
            </a:r>
            <a:r>
              <a:rPr sz="2800" spc="-4" dirty="0">
                <a:solidFill>
                  <a:prstClr val="black"/>
                </a:solidFill>
                <a:latin typeface="Times New Roman"/>
                <a:cs typeface="Times New Roman"/>
              </a:rPr>
              <a:t>t</a:t>
            </a:r>
            <a:r>
              <a:rPr sz="2800" spc="-15" dirty="0">
                <a:solidFill>
                  <a:prstClr val="black"/>
                </a:solidFill>
                <a:latin typeface="Times New Roman"/>
                <a:cs typeface="Times New Roman"/>
              </a:rPr>
              <a:t>i</a:t>
            </a:r>
            <a:r>
              <a:rPr sz="2800" dirty="0">
                <a:solidFill>
                  <a:prstClr val="black"/>
                </a:solidFill>
                <a:latin typeface="Times New Roman"/>
                <a:cs typeface="Times New Roman"/>
              </a:rPr>
              <a:t>rr</a:t>
            </a:r>
            <a:r>
              <a:rPr sz="2800" spc="-4" dirty="0">
                <a:solidFill>
                  <a:prstClr val="black"/>
                </a:solidFill>
                <a:latin typeface="Times New Roman"/>
                <a:cs typeface="Times New Roman"/>
              </a:rPr>
              <a:t>e</a:t>
            </a:r>
            <a:r>
              <a:rPr sz="2800" dirty="0">
                <a:solidFill>
                  <a:prstClr val="black"/>
                </a:solidFill>
                <a:latin typeface="Times New Roman"/>
                <a:cs typeface="Times New Roman"/>
              </a:rPr>
              <a:t>d </a:t>
            </a:r>
            <a:r>
              <a:rPr sz="2800" spc="4" dirty="0">
                <a:solidFill>
                  <a:prstClr val="black"/>
                </a:solidFill>
                <a:latin typeface="Times New Roman"/>
                <a:cs typeface="Times New Roman"/>
              </a:rPr>
              <a:t>ae</a:t>
            </a:r>
            <a:r>
              <a:rPr sz="2800" dirty="0">
                <a:solidFill>
                  <a:prstClr val="black"/>
                </a:solidFill>
                <a:latin typeface="Times New Roman"/>
                <a:cs typeface="Times New Roman"/>
              </a:rPr>
              <a:t>r</a:t>
            </a:r>
            <a:r>
              <a:rPr sz="2800" spc="4" dirty="0">
                <a:solidFill>
                  <a:prstClr val="black"/>
                </a:solidFill>
                <a:latin typeface="Times New Roman"/>
                <a:cs typeface="Times New Roman"/>
              </a:rPr>
              <a:t>a</a:t>
            </a:r>
            <a:r>
              <a:rPr sz="2800" spc="-15" dirty="0">
                <a:solidFill>
                  <a:prstClr val="black"/>
                </a:solidFill>
                <a:latin typeface="Times New Roman"/>
                <a:cs typeface="Times New Roman"/>
              </a:rPr>
              <a:t>t</a:t>
            </a:r>
            <a:r>
              <a:rPr sz="2800" spc="4" dirty="0">
                <a:solidFill>
                  <a:prstClr val="black"/>
                </a:solidFill>
                <a:latin typeface="Times New Roman"/>
                <a:cs typeface="Times New Roman"/>
              </a:rPr>
              <a:t>e</a:t>
            </a:r>
            <a:r>
              <a:rPr sz="2800" dirty="0">
                <a:solidFill>
                  <a:prstClr val="black"/>
                </a:solidFill>
                <a:latin typeface="Times New Roman"/>
                <a:cs typeface="Times New Roman"/>
              </a:rPr>
              <a:t>d </a:t>
            </a:r>
            <a:r>
              <a:rPr sz="2800" spc="-4" dirty="0">
                <a:solidFill>
                  <a:prstClr val="black"/>
                </a:solidFill>
                <a:latin typeface="Times New Roman"/>
                <a:cs typeface="Times New Roman"/>
              </a:rPr>
              <a:t>v</a:t>
            </a:r>
            <a:r>
              <a:rPr sz="2800" spc="4" dirty="0">
                <a:solidFill>
                  <a:prstClr val="black"/>
                </a:solidFill>
                <a:latin typeface="Times New Roman"/>
                <a:cs typeface="Times New Roman"/>
              </a:rPr>
              <a:t>e</a:t>
            </a:r>
            <a:r>
              <a:rPr sz="2800" dirty="0">
                <a:solidFill>
                  <a:prstClr val="black"/>
                </a:solidFill>
                <a:latin typeface="Times New Roman"/>
                <a:cs typeface="Times New Roman"/>
              </a:rPr>
              <a:t>ss</a:t>
            </a:r>
            <a:r>
              <a:rPr sz="2800" spc="4" dirty="0">
                <a:solidFill>
                  <a:prstClr val="black"/>
                </a:solidFill>
                <a:latin typeface="Times New Roman"/>
                <a:cs typeface="Times New Roman"/>
              </a:rPr>
              <a:t>e</a:t>
            </a:r>
            <a:r>
              <a:rPr sz="2800" spc="-4" dirty="0">
                <a:solidFill>
                  <a:prstClr val="black"/>
                </a:solidFill>
                <a:latin typeface="Times New Roman"/>
                <a:cs typeface="Times New Roman"/>
              </a:rPr>
              <a:t>l</a:t>
            </a:r>
            <a:r>
              <a:rPr sz="2800" dirty="0">
                <a:solidFill>
                  <a:prstClr val="black"/>
                </a:solidFill>
                <a:latin typeface="Times New Roman"/>
                <a:cs typeface="Times New Roman"/>
              </a:rPr>
              <a:t>s</a:t>
            </a:r>
          </a:p>
        </p:txBody>
      </p:sp>
    </p:spTree>
    <p:extLst>
      <p:ext uri="{BB962C8B-B14F-4D97-AF65-F5344CB8AC3E}">
        <p14:creationId xmlns:p14="http://schemas.microsoft.com/office/powerpoint/2010/main" val="49869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p:nvPr/>
        </p:nvSpPr>
        <p:spPr>
          <a:xfrm>
            <a:off x="538958" y="2654602"/>
            <a:ext cx="2017059" cy="1703851"/>
          </a:xfrm>
          <a:custGeom>
            <a:avLst/>
            <a:gdLst/>
            <a:ahLst/>
            <a:cxnLst/>
            <a:rect l="l" t="t" r="r" b="b"/>
            <a:pathLst>
              <a:path w="1905000" h="1524000">
                <a:moveTo>
                  <a:pt x="952500" y="0"/>
                </a:moveTo>
                <a:lnTo>
                  <a:pt x="874416" y="2527"/>
                </a:lnTo>
                <a:lnTo>
                  <a:pt x="798065" y="9979"/>
                </a:lnTo>
                <a:lnTo>
                  <a:pt x="723691" y="22158"/>
                </a:lnTo>
                <a:lnTo>
                  <a:pt x="651540" y="38868"/>
                </a:lnTo>
                <a:lnTo>
                  <a:pt x="581858" y="59912"/>
                </a:lnTo>
                <a:lnTo>
                  <a:pt x="514891" y="85094"/>
                </a:lnTo>
                <a:lnTo>
                  <a:pt x="450883" y="114216"/>
                </a:lnTo>
                <a:lnTo>
                  <a:pt x="390083" y="147084"/>
                </a:lnTo>
                <a:lnTo>
                  <a:pt x="332733" y="183499"/>
                </a:lnTo>
                <a:lnTo>
                  <a:pt x="279082" y="223265"/>
                </a:lnTo>
                <a:lnTo>
                  <a:pt x="229374" y="266187"/>
                </a:lnTo>
                <a:lnTo>
                  <a:pt x="183855" y="312066"/>
                </a:lnTo>
                <a:lnTo>
                  <a:pt x="142771" y="360707"/>
                </a:lnTo>
                <a:lnTo>
                  <a:pt x="106367" y="411912"/>
                </a:lnTo>
                <a:lnTo>
                  <a:pt x="74890" y="465486"/>
                </a:lnTo>
                <a:lnTo>
                  <a:pt x="48585" y="521232"/>
                </a:lnTo>
                <a:lnTo>
                  <a:pt x="27697" y="578953"/>
                </a:lnTo>
                <a:lnTo>
                  <a:pt x="12473" y="638452"/>
                </a:lnTo>
                <a:lnTo>
                  <a:pt x="3159" y="699533"/>
                </a:lnTo>
                <a:lnTo>
                  <a:pt x="0" y="762000"/>
                </a:lnTo>
                <a:lnTo>
                  <a:pt x="3159" y="824466"/>
                </a:lnTo>
                <a:lnTo>
                  <a:pt x="12473" y="885547"/>
                </a:lnTo>
                <a:lnTo>
                  <a:pt x="27697" y="945046"/>
                </a:lnTo>
                <a:lnTo>
                  <a:pt x="48585" y="1002767"/>
                </a:lnTo>
                <a:lnTo>
                  <a:pt x="74890" y="1058513"/>
                </a:lnTo>
                <a:lnTo>
                  <a:pt x="106367" y="1112087"/>
                </a:lnTo>
                <a:lnTo>
                  <a:pt x="142771" y="1163292"/>
                </a:lnTo>
                <a:lnTo>
                  <a:pt x="183855" y="1211933"/>
                </a:lnTo>
                <a:lnTo>
                  <a:pt x="229374" y="1257812"/>
                </a:lnTo>
                <a:lnTo>
                  <a:pt x="279082" y="1300734"/>
                </a:lnTo>
                <a:lnTo>
                  <a:pt x="332733" y="1340500"/>
                </a:lnTo>
                <a:lnTo>
                  <a:pt x="390083" y="1376915"/>
                </a:lnTo>
                <a:lnTo>
                  <a:pt x="450883" y="1409783"/>
                </a:lnTo>
                <a:lnTo>
                  <a:pt x="514891" y="1438905"/>
                </a:lnTo>
                <a:lnTo>
                  <a:pt x="581858" y="1464087"/>
                </a:lnTo>
                <a:lnTo>
                  <a:pt x="651540" y="1485131"/>
                </a:lnTo>
                <a:lnTo>
                  <a:pt x="723691" y="1501841"/>
                </a:lnTo>
                <a:lnTo>
                  <a:pt x="798065" y="1514020"/>
                </a:lnTo>
                <a:lnTo>
                  <a:pt x="874416" y="1521472"/>
                </a:lnTo>
                <a:lnTo>
                  <a:pt x="952500" y="1524000"/>
                </a:lnTo>
                <a:lnTo>
                  <a:pt x="1030583" y="1521472"/>
                </a:lnTo>
                <a:lnTo>
                  <a:pt x="1106934" y="1514020"/>
                </a:lnTo>
                <a:lnTo>
                  <a:pt x="1181308" y="1501841"/>
                </a:lnTo>
                <a:lnTo>
                  <a:pt x="1253459" y="1485131"/>
                </a:lnTo>
                <a:lnTo>
                  <a:pt x="1323141" y="1464087"/>
                </a:lnTo>
                <a:lnTo>
                  <a:pt x="1390108" y="1438905"/>
                </a:lnTo>
                <a:lnTo>
                  <a:pt x="1454116" y="1409783"/>
                </a:lnTo>
                <a:lnTo>
                  <a:pt x="1514916" y="1376915"/>
                </a:lnTo>
                <a:lnTo>
                  <a:pt x="1572266" y="1340500"/>
                </a:lnTo>
                <a:lnTo>
                  <a:pt x="1625917" y="1300734"/>
                </a:lnTo>
                <a:lnTo>
                  <a:pt x="1675625" y="1257812"/>
                </a:lnTo>
                <a:lnTo>
                  <a:pt x="1721144" y="1211933"/>
                </a:lnTo>
                <a:lnTo>
                  <a:pt x="1762228" y="1163292"/>
                </a:lnTo>
                <a:lnTo>
                  <a:pt x="1798632" y="1112087"/>
                </a:lnTo>
                <a:lnTo>
                  <a:pt x="1830109" y="1058513"/>
                </a:lnTo>
                <a:lnTo>
                  <a:pt x="1856414" y="1002767"/>
                </a:lnTo>
                <a:lnTo>
                  <a:pt x="1877302" y="945046"/>
                </a:lnTo>
                <a:lnTo>
                  <a:pt x="1892526" y="885547"/>
                </a:lnTo>
                <a:lnTo>
                  <a:pt x="1901840" y="824466"/>
                </a:lnTo>
                <a:lnTo>
                  <a:pt x="1905000" y="762000"/>
                </a:lnTo>
                <a:lnTo>
                  <a:pt x="1901840" y="699533"/>
                </a:lnTo>
                <a:lnTo>
                  <a:pt x="1892526" y="638452"/>
                </a:lnTo>
                <a:lnTo>
                  <a:pt x="1877302" y="578953"/>
                </a:lnTo>
                <a:lnTo>
                  <a:pt x="1856414" y="521232"/>
                </a:lnTo>
                <a:lnTo>
                  <a:pt x="1830109" y="465486"/>
                </a:lnTo>
                <a:lnTo>
                  <a:pt x="1798632" y="411912"/>
                </a:lnTo>
                <a:lnTo>
                  <a:pt x="1762228" y="360707"/>
                </a:lnTo>
                <a:lnTo>
                  <a:pt x="1721144" y="312066"/>
                </a:lnTo>
                <a:lnTo>
                  <a:pt x="1675625" y="266187"/>
                </a:lnTo>
                <a:lnTo>
                  <a:pt x="1625917" y="223265"/>
                </a:lnTo>
                <a:lnTo>
                  <a:pt x="1572266" y="183499"/>
                </a:lnTo>
                <a:lnTo>
                  <a:pt x="1514916" y="147084"/>
                </a:lnTo>
                <a:lnTo>
                  <a:pt x="1454116" y="114216"/>
                </a:lnTo>
                <a:lnTo>
                  <a:pt x="1390108" y="85094"/>
                </a:lnTo>
                <a:lnTo>
                  <a:pt x="1323141" y="59912"/>
                </a:lnTo>
                <a:lnTo>
                  <a:pt x="1253459" y="38868"/>
                </a:lnTo>
                <a:lnTo>
                  <a:pt x="1181308" y="22158"/>
                </a:lnTo>
                <a:lnTo>
                  <a:pt x="1106934" y="9979"/>
                </a:lnTo>
                <a:lnTo>
                  <a:pt x="1030583" y="2527"/>
                </a:lnTo>
                <a:lnTo>
                  <a:pt x="952500" y="0"/>
                </a:lnTo>
                <a:close/>
              </a:path>
            </a:pathLst>
          </a:custGeom>
          <a:solidFill>
            <a:srgbClr val="FFFFFF"/>
          </a:solidFill>
        </p:spPr>
        <p:txBody>
          <a:bodyPr wrap="square" lIns="0" tIns="0" rIns="0" bIns="0" rtlCol="0">
            <a:noAutofit/>
          </a:bodyPr>
          <a:lstStyle/>
          <a:p>
            <a:pPr defTabSz="990466"/>
            <a:endParaRPr smtClean="0">
              <a:solidFill>
                <a:prstClr val="black"/>
              </a:solidFill>
            </a:endParaRPr>
          </a:p>
        </p:txBody>
      </p:sp>
      <p:sp>
        <p:nvSpPr>
          <p:cNvPr id="21" name="object 21"/>
          <p:cNvSpPr/>
          <p:nvPr/>
        </p:nvSpPr>
        <p:spPr>
          <a:xfrm>
            <a:off x="5621956" y="3336145"/>
            <a:ext cx="3146611" cy="1703850"/>
          </a:xfrm>
          <a:custGeom>
            <a:avLst/>
            <a:gdLst/>
            <a:ahLst/>
            <a:cxnLst/>
            <a:rect l="l" t="t" r="r" b="b"/>
            <a:pathLst>
              <a:path w="2971799" h="1523999">
                <a:moveTo>
                  <a:pt x="1485899" y="0"/>
                </a:moveTo>
                <a:lnTo>
                  <a:pt x="1363925" y="2527"/>
                </a:lnTo>
                <a:lnTo>
                  <a:pt x="1244685" y="9979"/>
                </a:lnTo>
                <a:lnTo>
                  <a:pt x="1128562" y="22158"/>
                </a:lnTo>
                <a:lnTo>
                  <a:pt x="1015934" y="38868"/>
                </a:lnTo>
                <a:lnTo>
                  <a:pt x="907184" y="59912"/>
                </a:lnTo>
                <a:lnTo>
                  <a:pt x="802692" y="85094"/>
                </a:lnTo>
                <a:lnTo>
                  <a:pt x="702838" y="114216"/>
                </a:lnTo>
                <a:lnTo>
                  <a:pt x="608002" y="147084"/>
                </a:lnTo>
                <a:lnTo>
                  <a:pt x="518567" y="183499"/>
                </a:lnTo>
                <a:lnTo>
                  <a:pt x="434911" y="223265"/>
                </a:lnTo>
                <a:lnTo>
                  <a:pt x="357416" y="266187"/>
                </a:lnTo>
                <a:lnTo>
                  <a:pt x="286463" y="312066"/>
                </a:lnTo>
                <a:lnTo>
                  <a:pt x="222431" y="360707"/>
                </a:lnTo>
                <a:lnTo>
                  <a:pt x="165702" y="411912"/>
                </a:lnTo>
                <a:lnTo>
                  <a:pt x="116657" y="465486"/>
                </a:lnTo>
                <a:lnTo>
                  <a:pt x="75675" y="521232"/>
                </a:lnTo>
                <a:lnTo>
                  <a:pt x="43138" y="578953"/>
                </a:lnTo>
                <a:lnTo>
                  <a:pt x="19426" y="638452"/>
                </a:lnTo>
                <a:lnTo>
                  <a:pt x="4920" y="699533"/>
                </a:lnTo>
                <a:lnTo>
                  <a:pt x="0" y="762000"/>
                </a:lnTo>
                <a:lnTo>
                  <a:pt x="4920" y="824466"/>
                </a:lnTo>
                <a:lnTo>
                  <a:pt x="19426" y="885547"/>
                </a:lnTo>
                <a:lnTo>
                  <a:pt x="43138" y="945046"/>
                </a:lnTo>
                <a:lnTo>
                  <a:pt x="75675" y="1002767"/>
                </a:lnTo>
                <a:lnTo>
                  <a:pt x="116657" y="1058513"/>
                </a:lnTo>
                <a:lnTo>
                  <a:pt x="165702" y="1112087"/>
                </a:lnTo>
                <a:lnTo>
                  <a:pt x="222431" y="1163292"/>
                </a:lnTo>
                <a:lnTo>
                  <a:pt x="286463" y="1211933"/>
                </a:lnTo>
                <a:lnTo>
                  <a:pt x="357416" y="1257812"/>
                </a:lnTo>
                <a:lnTo>
                  <a:pt x="434911" y="1300733"/>
                </a:lnTo>
                <a:lnTo>
                  <a:pt x="518567" y="1340500"/>
                </a:lnTo>
                <a:lnTo>
                  <a:pt x="608002" y="1376915"/>
                </a:lnTo>
                <a:lnTo>
                  <a:pt x="702838" y="1409783"/>
                </a:lnTo>
                <a:lnTo>
                  <a:pt x="802692" y="1438905"/>
                </a:lnTo>
                <a:lnTo>
                  <a:pt x="907184" y="1464087"/>
                </a:lnTo>
                <a:lnTo>
                  <a:pt x="1015934" y="1485131"/>
                </a:lnTo>
                <a:lnTo>
                  <a:pt x="1128562" y="1501841"/>
                </a:lnTo>
                <a:lnTo>
                  <a:pt x="1244685" y="1514020"/>
                </a:lnTo>
                <a:lnTo>
                  <a:pt x="1363925" y="1521472"/>
                </a:lnTo>
                <a:lnTo>
                  <a:pt x="1485899" y="1523999"/>
                </a:lnTo>
                <a:lnTo>
                  <a:pt x="1607668" y="1521472"/>
                </a:lnTo>
                <a:lnTo>
                  <a:pt x="1726743" y="1514020"/>
                </a:lnTo>
                <a:lnTo>
                  <a:pt x="1842742" y="1501841"/>
                </a:lnTo>
                <a:lnTo>
                  <a:pt x="1955279" y="1485131"/>
                </a:lnTo>
                <a:lnTo>
                  <a:pt x="2063972" y="1464087"/>
                </a:lnTo>
                <a:lnTo>
                  <a:pt x="2168435" y="1438905"/>
                </a:lnTo>
                <a:lnTo>
                  <a:pt x="2268285" y="1409783"/>
                </a:lnTo>
                <a:lnTo>
                  <a:pt x="2363138" y="1376915"/>
                </a:lnTo>
                <a:lnTo>
                  <a:pt x="2452610" y="1340500"/>
                </a:lnTo>
                <a:lnTo>
                  <a:pt x="2536316" y="1300733"/>
                </a:lnTo>
                <a:lnTo>
                  <a:pt x="2613874" y="1257812"/>
                </a:lnTo>
                <a:lnTo>
                  <a:pt x="2684897" y="1211933"/>
                </a:lnTo>
                <a:lnTo>
                  <a:pt x="2749004" y="1163292"/>
                </a:lnTo>
                <a:lnTo>
                  <a:pt x="2805808" y="1112087"/>
                </a:lnTo>
                <a:lnTo>
                  <a:pt x="2854928" y="1058513"/>
                </a:lnTo>
                <a:lnTo>
                  <a:pt x="2895977" y="1002767"/>
                </a:lnTo>
                <a:lnTo>
                  <a:pt x="2928574" y="945046"/>
                </a:lnTo>
                <a:lnTo>
                  <a:pt x="2952332" y="885547"/>
                </a:lnTo>
                <a:lnTo>
                  <a:pt x="2966869" y="824466"/>
                </a:lnTo>
                <a:lnTo>
                  <a:pt x="2971799" y="761999"/>
                </a:lnTo>
                <a:lnTo>
                  <a:pt x="2966869" y="699533"/>
                </a:lnTo>
                <a:lnTo>
                  <a:pt x="2952332" y="638452"/>
                </a:lnTo>
                <a:lnTo>
                  <a:pt x="2928574" y="578953"/>
                </a:lnTo>
                <a:lnTo>
                  <a:pt x="2895977" y="521232"/>
                </a:lnTo>
                <a:lnTo>
                  <a:pt x="2854928" y="465486"/>
                </a:lnTo>
                <a:lnTo>
                  <a:pt x="2805808" y="411912"/>
                </a:lnTo>
                <a:lnTo>
                  <a:pt x="2749004" y="360707"/>
                </a:lnTo>
                <a:lnTo>
                  <a:pt x="2684897" y="312066"/>
                </a:lnTo>
                <a:lnTo>
                  <a:pt x="2613874" y="266187"/>
                </a:lnTo>
                <a:lnTo>
                  <a:pt x="2536316" y="223265"/>
                </a:lnTo>
                <a:lnTo>
                  <a:pt x="2452610" y="183499"/>
                </a:lnTo>
                <a:lnTo>
                  <a:pt x="2363138" y="147084"/>
                </a:lnTo>
                <a:lnTo>
                  <a:pt x="2268285" y="114216"/>
                </a:lnTo>
                <a:lnTo>
                  <a:pt x="2168435" y="85094"/>
                </a:lnTo>
                <a:lnTo>
                  <a:pt x="2063972" y="59912"/>
                </a:lnTo>
                <a:lnTo>
                  <a:pt x="1955279" y="38868"/>
                </a:lnTo>
                <a:lnTo>
                  <a:pt x="1842742" y="22158"/>
                </a:lnTo>
                <a:lnTo>
                  <a:pt x="1726743" y="9979"/>
                </a:lnTo>
                <a:lnTo>
                  <a:pt x="1607668" y="2527"/>
                </a:lnTo>
                <a:lnTo>
                  <a:pt x="1485899" y="0"/>
                </a:lnTo>
                <a:close/>
              </a:path>
            </a:pathLst>
          </a:custGeom>
          <a:solidFill>
            <a:srgbClr val="FFFFFF"/>
          </a:solidFill>
        </p:spPr>
        <p:txBody>
          <a:bodyPr wrap="square" lIns="0" tIns="0" rIns="0" bIns="0" rtlCol="0">
            <a:noAutofit/>
          </a:bodyPr>
          <a:lstStyle/>
          <a:p>
            <a:pPr defTabSz="990466"/>
            <a:endParaRPr smtClean="0">
              <a:solidFill>
                <a:prstClr val="black"/>
              </a:solidFill>
            </a:endParaRPr>
          </a:p>
        </p:txBody>
      </p:sp>
      <p:sp>
        <p:nvSpPr>
          <p:cNvPr id="22" name="object 22"/>
          <p:cNvSpPr/>
          <p:nvPr/>
        </p:nvSpPr>
        <p:spPr>
          <a:xfrm>
            <a:off x="2386594" y="3378736"/>
            <a:ext cx="814891" cy="287951"/>
          </a:xfrm>
          <a:custGeom>
            <a:avLst/>
            <a:gdLst/>
            <a:ahLst/>
            <a:cxnLst/>
            <a:rect l="l" t="t" r="r" b="b"/>
            <a:pathLst>
              <a:path w="769619" h="257556">
                <a:moveTo>
                  <a:pt x="15240" y="0"/>
                </a:moveTo>
                <a:lnTo>
                  <a:pt x="0" y="74676"/>
                </a:lnTo>
                <a:lnTo>
                  <a:pt x="537923" y="183116"/>
                </a:lnTo>
                <a:lnTo>
                  <a:pt x="574548" y="190500"/>
                </a:lnTo>
                <a:lnTo>
                  <a:pt x="522731" y="257556"/>
                </a:lnTo>
                <a:lnTo>
                  <a:pt x="769619" y="190499"/>
                </a:lnTo>
                <a:lnTo>
                  <a:pt x="589788" y="115824"/>
                </a:lnTo>
                <a:lnTo>
                  <a:pt x="553163" y="108440"/>
                </a:lnTo>
                <a:lnTo>
                  <a:pt x="15240" y="0"/>
                </a:lnTo>
                <a:close/>
              </a:path>
              <a:path w="769619" h="257556">
                <a:moveTo>
                  <a:pt x="589788" y="115824"/>
                </a:moveTo>
                <a:lnTo>
                  <a:pt x="769619" y="190499"/>
                </a:lnTo>
                <a:lnTo>
                  <a:pt x="568451" y="33528"/>
                </a:lnTo>
                <a:lnTo>
                  <a:pt x="553163" y="108440"/>
                </a:lnTo>
                <a:lnTo>
                  <a:pt x="589788" y="115824"/>
                </a:lnTo>
                <a:close/>
              </a:path>
              <a:path w="769619" h="257556">
                <a:moveTo>
                  <a:pt x="522731" y="257556"/>
                </a:moveTo>
                <a:lnTo>
                  <a:pt x="574548" y="190500"/>
                </a:lnTo>
                <a:lnTo>
                  <a:pt x="537923" y="183116"/>
                </a:lnTo>
                <a:lnTo>
                  <a:pt x="522731" y="257556"/>
                </a:lnTo>
                <a:close/>
              </a:path>
            </a:pathLst>
          </a:custGeom>
          <a:solidFill>
            <a:srgbClr val="3232CC"/>
          </a:solidFill>
        </p:spPr>
        <p:txBody>
          <a:bodyPr wrap="square" lIns="0" tIns="0" rIns="0" bIns="0" rtlCol="0">
            <a:noAutofit/>
          </a:bodyPr>
          <a:lstStyle/>
          <a:p>
            <a:pPr defTabSz="990466"/>
            <a:endParaRPr smtClean="0">
              <a:solidFill>
                <a:prstClr val="black"/>
              </a:solidFill>
            </a:endParaRPr>
          </a:p>
        </p:txBody>
      </p:sp>
      <p:sp>
        <p:nvSpPr>
          <p:cNvPr id="23" name="object 23"/>
          <p:cNvSpPr/>
          <p:nvPr/>
        </p:nvSpPr>
        <p:spPr>
          <a:xfrm>
            <a:off x="3838865" y="3634315"/>
            <a:ext cx="814892" cy="287951"/>
          </a:xfrm>
          <a:custGeom>
            <a:avLst/>
            <a:gdLst/>
            <a:ahLst/>
            <a:cxnLst/>
            <a:rect l="l" t="t" r="r" b="b"/>
            <a:pathLst>
              <a:path w="769620" h="257556">
                <a:moveTo>
                  <a:pt x="15240" y="0"/>
                </a:moveTo>
                <a:lnTo>
                  <a:pt x="0" y="74676"/>
                </a:lnTo>
                <a:lnTo>
                  <a:pt x="537923" y="183116"/>
                </a:lnTo>
                <a:lnTo>
                  <a:pt x="574548" y="190500"/>
                </a:lnTo>
                <a:lnTo>
                  <a:pt x="522732" y="257556"/>
                </a:lnTo>
                <a:lnTo>
                  <a:pt x="769620" y="190500"/>
                </a:lnTo>
                <a:lnTo>
                  <a:pt x="589788" y="115824"/>
                </a:lnTo>
                <a:lnTo>
                  <a:pt x="553163" y="108440"/>
                </a:lnTo>
                <a:lnTo>
                  <a:pt x="15240" y="0"/>
                </a:lnTo>
                <a:close/>
              </a:path>
              <a:path w="769620" h="257556">
                <a:moveTo>
                  <a:pt x="589788" y="115824"/>
                </a:moveTo>
                <a:lnTo>
                  <a:pt x="769620" y="190500"/>
                </a:lnTo>
                <a:lnTo>
                  <a:pt x="568452" y="33528"/>
                </a:lnTo>
                <a:lnTo>
                  <a:pt x="553163" y="108440"/>
                </a:lnTo>
                <a:lnTo>
                  <a:pt x="589788" y="115824"/>
                </a:lnTo>
                <a:close/>
              </a:path>
              <a:path w="769620" h="257556">
                <a:moveTo>
                  <a:pt x="522732" y="257556"/>
                </a:moveTo>
                <a:lnTo>
                  <a:pt x="574548" y="190500"/>
                </a:lnTo>
                <a:lnTo>
                  <a:pt x="537923" y="183116"/>
                </a:lnTo>
                <a:lnTo>
                  <a:pt x="522732" y="257556"/>
                </a:lnTo>
                <a:close/>
              </a:path>
            </a:pathLst>
          </a:custGeom>
          <a:solidFill>
            <a:srgbClr val="F51852"/>
          </a:solidFill>
        </p:spPr>
        <p:txBody>
          <a:bodyPr wrap="square" lIns="0" tIns="0" rIns="0" bIns="0" rtlCol="0">
            <a:noAutofit/>
          </a:bodyPr>
          <a:lstStyle/>
          <a:p>
            <a:pPr defTabSz="990466"/>
            <a:endParaRPr smtClean="0">
              <a:solidFill>
                <a:prstClr val="black"/>
              </a:solidFill>
            </a:endParaRPr>
          </a:p>
        </p:txBody>
      </p:sp>
      <p:sp>
        <p:nvSpPr>
          <p:cNvPr id="24" name="object 24"/>
          <p:cNvSpPr/>
          <p:nvPr/>
        </p:nvSpPr>
        <p:spPr>
          <a:xfrm>
            <a:off x="5371830" y="3975084"/>
            <a:ext cx="814892" cy="287951"/>
          </a:xfrm>
          <a:custGeom>
            <a:avLst/>
            <a:gdLst/>
            <a:ahLst/>
            <a:cxnLst/>
            <a:rect l="l" t="t" r="r" b="b"/>
            <a:pathLst>
              <a:path w="769620" h="257556">
                <a:moveTo>
                  <a:pt x="15240" y="0"/>
                </a:moveTo>
                <a:lnTo>
                  <a:pt x="0" y="74675"/>
                </a:lnTo>
                <a:lnTo>
                  <a:pt x="537923" y="183116"/>
                </a:lnTo>
                <a:lnTo>
                  <a:pt x="574548" y="190500"/>
                </a:lnTo>
                <a:lnTo>
                  <a:pt x="522732" y="257556"/>
                </a:lnTo>
                <a:lnTo>
                  <a:pt x="769620" y="190500"/>
                </a:lnTo>
                <a:lnTo>
                  <a:pt x="589788" y="115824"/>
                </a:lnTo>
                <a:lnTo>
                  <a:pt x="553163" y="108440"/>
                </a:lnTo>
                <a:lnTo>
                  <a:pt x="15240" y="0"/>
                </a:lnTo>
                <a:close/>
              </a:path>
              <a:path w="769620" h="257556">
                <a:moveTo>
                  <a:pt x="589788" y="115824"/>
                </a:moveTo>
                <a:lnTo>
                  <a:pt x="769620" y="190500"/>
                </a:lnTo>
                <a:lnTo>
                  <a:pt x="568452" y="33527"/>
                </a:lnTo>
                <a:lnTo>
                  <a:pt x="553163" y="108440"/>
                </a:lnTo>
                <a:lnTo>
                  <a:pt x="589788" y="115824"/>
                </a:lnTo>
                <a:close/>
              </a:path>
              <a:path w="769620" h="257556">
                <a:moveTo>
                  <a:pt x="522732" y="257556"/>
                </a:moveTo>
                <a:lnTo>
                  <a:pt x="574548" y="190500"/>
                </a:lnTo>
                <a:lnTo>
                  <a:pt x="537923" y="183116"/>
                </a:lnTo>
                <a:lnTo>
                  <a:pt x="522732" y="257556"/>
                </a:lnTo>
                <a:close/>
              </a:path>
            </a:pathLst>
          </a:custGeom>
          <a:solidFill>
            <a:srgbClr val="007F00"/>
          </a:solidFill>
        </p:spPr>
        <p:txBody>
          <a:bodyPr wrap="square" lIns="0" tIns="0" rIns="0" bIns="0" rtlCol="0">
            <a:noAutofit/>
          </a:bodyPr>
          <a:lstStyle/>
          <a:p>
            <a:pPr defTabSz="990466"/>
            <a:endParaRPr smtClean="0">
              <a:solidFill>
                <a:prstClr val="black"/>
              </a:solidFill>
            </a:endParaRPr>
          </a:p>
        </p:txBody>
      </p:sp>
      <p:sp>
        <p:nvSpPr>
          <p:cNvPr id="25" name="object 25"/>
          <p:cNvSpPr/>
          <p:nvPr/>
        </p:nvSpPr>
        <p:spPr>
          <a:xfrm>
            <a:off x="1168280" y="5000802"/>
            <a:ext cx="5236285" cy="1327300"/>
          </a:xfrm>
          <a:custGeom>
            <a:avLst/>
            <a:gdLst/>
            <a:ahLst/>
            <a:cxnLst/>
            <a:rect l="l" t="t" r="r" b="b"/>
            <a:pathLst>
              <a:path w="4945380" h="1187196">
                <a:moveTo>
                  <a:pt x="0" y="0"/>
                </a:moveTo>
                <a:lnTo>
                  <a:pt x="0" y="1187196"/>
                </a:lnTo>
                <a:lnTo>
                  <a:pt x="4945380" y="1187196"/>
                </a:lnTo>
                <a:lnTo>
                  <a:pt x="4945380" y="0"/>
                </a:lnTo>
                <a:lnTo>
                  <a:pt x="0" y="0"/>
                </a:lnTo>
                <a:close/>
              </a:path>
            </a:pathLst>
          </a:custGeom>
          <a:solidFill>
            <a:srgbClr val="FFFFFF"/>
          </a:solidFill>
        </p:spPr>
        <p:txBody>
          <a:bodyPr wrap="square" lIns="0" tIns="0" rIns="0" bIns="0" rtlCol="0">
            <a:noAutofit/>
          </a:bodyPr>
          <a:lstStyle/>
          <a:p>
            <a:pPr defTabSz="990466"/>
            <a:endParaRPr smtClean="0">
              <a:solidFill>
                <a:prstClr val="black"/>
              </a:solidFill>
            </a:endParaRPr>
          </a:p>
        </p:txBody>
      </p:sp>
      <p:sp>
        <p:nvSpPr>
          <p:cNvPr id="18" name="object 18"/>
          <p:cNvSpPr txBox="1"/>
          <p:nvPr/>
        </p:nvSpPr>
        <p:spPr>
          <a:xfrm>
            <a:off x="634610" y="457200"/>
            <a:ext cx="4964641" cy="653710"/>
          </a:xfrm>
          <a:prstGeom prst="rect">
            <a:avLst/>
          </a:prstGeom>
        </p:spPr>
        <p:txBody>
          <a:bodyPr wrap="square" lIns="0" tIns="0" rIns="0" bIns="0" rtlCol="0">
            <a:noAutofit/>
          </a:bodyPr>
          <a:lstStyle/>
          <a:p>
            <a:pPr marL="13759" defTabSz="990466">
              <a:lnSpc>
                <a:spcPts val="4978"/>
              </a:lnSpc>
              <a:spcBef>
                <a:spcPts val="248"/>
              </a:spcBef>
            </a:pPr>
            <a:r>
              <a:rPr sz="3600" b="1" dirty="0">
                <a:solidFill>
                  <a:prstClr val="black"/>
                </a:solidFill>
                <a:latin typeface="Times New Roman"/>
                <a:cs typeface="Times New Roman"/>
              </a:rPr>
              <a:t>OX</a:t>
            </a:r>
            <a:r>
              <a:rPr sz="3600" b="1" spc="-10" dirty="0">
                <a:solidFill>
                  <a:prstClr val="black"/>
                </a:solidFill>
                <a:latin typeface="Times New Roman"/>
                <a:cs typeface="Times New Roman"/>
              </a:rPr>
              <a:t>Y</a:t>
            </a:r>
            <a:r>
              <a:rPr sz="3600" b="1" dirty="0">
                <a:solidFill>
                  <a:prstClr val="black"/>
                </a:solidFill>
                <a:latin typeface="Times New Roman"/>
                <a:cs typeface="Times New Roman"/>
              </a:rPr>
              <a:t>G</a:t>
            </a:r>
            <a:r>
              <a:rPr sz="3600" b="1" spc="-4" dirty="0">
                <a:solidFill>
                  <a:prstClr val="black"/>
                </a:solidFill>
                <a:latin typeface="Times New Roman"/>
                <a:cs typeface="Times New Roman"/>
              </a:rPr>
              <a:t>E</a:t>
            </a:r>
            <a:r>
              <a:rPr sz="3600" b="1" dirty="0">
                <a:solidFill>
                  <a:prstClr val="black"/>
                </a:solidFill>
                <a:latin typeface="Times New Roman"/>
                <a:cs typeface="Times New Roman"/>
              </a:rPr>
              <a:t>N SUPP</a:t>
            </a:r>
            <a:r>
              <a:rPr sz="3600" b="1" spc="-4" dirty="0">
                <a:solidFill>
                  <a:prstClr val="black"/>
                </a:solidFill>
                <a:latin typeface="Times New Roman"/>
                <a:cs typeface="Times New Roman"/>
              </a:rPr>
              <a:t>L</a:t>
            </a:r>
            <a:r>
              <a:rPr sz="3600" b="1" dirty="0">
                <a:solidFill>
                  <a:prstClr val="black"/>
                </a:solidFill>
                <a:latin typeface="Times New Roman"/>
                <a:cs typeface="Times New Roman"/>
              </a:rPr>
              <a:t>Y</a:t>
            </a:r>
          </a:p>
        </p:txBody>
      </p:sp>
      <p:sp>
        <p:nvSpPr>
          <p:cNvPr id="17" name="object 17"/>
          <p:cNvSpPr txBox="1"/>
          <p:nvPr/>
        </p:nvSpPr>
        <p:spPr>
          <a:xfrm>
            <a:off x="541648" y="1911421"/>
            <a:ext cx="242298" cy="483325"/>
          </a:xfrm>
          <a:prstGeom prst="rect">
            <a:avLst/>
          </a:prstGeom>
        </p:spPr>
        <p:txBody>
          <a:bodyPr wrap="square" lIns="0" tIns="0" rIns="0" bIns="0" rtlCol="0">
            <a:noAutofit/>
          </a:bodyPr>
          <a:lstStyle/>
          <a:p>
            <a:pPr marL="13759" defTabSz="990466">
              <a:lnSpc>
                <a:spcPts val="3651"/>
              </a:lnSpc>
              <a:spcBef>
                <a:spcPts val="182"/>
              </a:spcBef>
            </a:pPr>
            <a:r>
              <a:rPr sz="3500" dirty="0">
                <a:solidFill>
                  <a:srgbClr val="3232CC"/>
                </a:solidFill>
                <a:latin typeface="Times New Roman"/>
                <a:cs typeface="Times New Roman"/>
              </a:rPr>
              <a:t>•</a:t>
            </a:r>
            <a:endParaRPr sz="3500">
              <a:solidFill>
                <a:prstClr val="black"/>
              </a:solidFill>
              <a:latin typeface="Times New Roman"/>
              <a:cs typeface="Times New Roman"/>
            </a:endParaRPr>
          </a:p>
        </p:txBody>
      </p:sp>
      <p:sp>
        <p:nvSpPr>
          <p:cNvPr id="16" name="object 16"/>
          <p:cNvSpPr txBox="1"/>
          <p:nvPr/>
        </p:nvSpPr>
        <p:spPr>
          <a:xfrm>
            <a:off x="904716" y="1911421"/>
            <a:ext cx="7477283" cy="483325"/>
          </a:xfrm>
          <a:prstGeom prst="rect">
            <a:avLst/>
          </a:prstGeom>
        </p:spPr>
        <p:txBody>
          <a:bodyPr wrap="square" lIns="0" tIns="0" rIns="0" bIns="0" rtlCol="0">
            <a:noAutofit/>
          </a:bodyPr>
          <a:lstStyle/>
          <a:p>
            <a:pPr marL="13759" defTabSz="990466">
              <a:lnSpc>
                <a:spcPts val="3651"/>
              </a:lnSpc>
              <a:spcBef>
                <a:spcPts val="182"/>
              </a:spcBef>
            </a:pPr>
            <a:r>
              <a:rPr sz="2800" dirty="0">
                <a:solidFill>
                  <a:srgbClr val="3232CC"/>
                </a:solidFill>
                <a:latin typeface="Times New Roman"/>
                <a:cs typeface="Times New Roman"/>
              </a:rPr>
              <a:t>Tr</a:t>
            </a:r>
            <a:r>
              <a:rPr sz="2800" spc="-4" dirty="0">
                <a:solidFill>
                  <a:srgbClr val="3232CC"/>
                </a:solidFill>
                <a:latin typeface="Times New Roman"/>
                <a:cs typeface="Times New Roman"/>
              </a:rPr>
              <a:t>a</a:t>
            </a:r>
            <a:r>
              <a:rPr sz="2800" spc="4" dirty="0">
                <a:solidFill>
                  <a:srgbClr val="3232CC"/>
                </a:solidFill>
                <a:latin typeface="Times New Roman"/>
                <a:cs typeface="Times New Roman"/>
              </a:rPr>
              <a:t>n</a:t>
            </a:r>
            <a:r>
              <a:rPr sz="2800" dirty="0">
                <a:solidFill>
                  <a:srgbClr val="3232CC"/>
                </a:solidFill>
                <a:latin typeface="Times New Roman"/>
                <a:cs typeface="Times New Roman"/>
              </a:rPr>
              <a:t>sf</a:t>
            </a:r>
            <a:r>
              <a:rPr sz="2800" spc="-4" dirty="0">
                <a:solidFill>
                  <a:srgbClr val="3232CC"/>
                </a:solidFill>
                <a:latin typeface="Times New Roman"/>
                <a:cs typeface="Times New Roman"/>
              </a:rPr>
              <a:t>e</a:t>
            </a:r>
            <a:r>
              <a:rPr sz="2800" dirty="0">
                <a:solidFill>
                  <a:srgbClr val="3232CC"/>
                </a:solidFill>
                <a:latin typeface="Times New Roman"/>
                <a:cs typeface="Times New Roman"/>
              </a:rPr>
              <a:t>r</a:t>
            </a:r>
            <a:endParaRPr sz="2800" dirty="0">
              <a:solidFill>
                <a:prstClr val="black"/>
              </a:solidFill>
              <a:latin typeface="Times New Roman"/>
              <a:cs typeface="Times New Roman"/>
            </a:endParaRPr>
          </a:p>
        </p:txBody>
      </p:sp>
      <p:sp>
        <p:nvSpPr>
          <p:cNvPr id="15" name="object 15"/>
          <p:cNvSpPr txBox="1"/>
          <p:nvPr/>
        </p:nvSpPr>
        <p:spPr>
          <a:xfrm>
            <a:off x="2223432" y="1911421"/>
            <a:ext cx="451203" cy="483325"/>
          </a:xfrm>
          <a:prstGeom prst="rect">
            <a:avLst/>
          </a:prstGeom>
        </p:spPr>
        <p:txBody>
          <a:bodyPr wrap="square" lIns="0" tIns="0" rIns="0" bIns="0" rtlCol="0">
            <a:noAutofit/>
          </a:bodyPr>
          <a:lstStyle/>
          <a:p>
            <a:pPr marL="13759" defTabSz="990466">
              <a:lnSpc>
                <a:spcPts val="3651"/>
              </a:lnSpc>
              <a:spcBef>
                <a:spcPts val="182"/>
              </a:spcBef>
            </a:pPr>
            <a:r>
              <a:rPr sz="2800" spc="4" dirty="0">
                <a:solidFill>
                  <a:srgbClr val="3232CC"/>
                </a:solidFill>
                <a:latin typeface="Times New Roman"/>
                <a:cs typeface="Times New Roman"/>
              </a:rPr>
              <a:t>o</a:t>
            </a:r>
            <a:r>
              <a:rPr sz="2800" dirty="0">
                <a:solidFill>
                  <a:srgbClr val="3232CC"/>
                </a:solidFill>
                <a:latin typeface="Times New Roman"/>
                <a:cs typeface="Times New Roman"/>
              </a:rPr>
              <a:t>f</a:t>
            </a:r>
            <a:endParaRPr sz="2800" dirty="0">
              <a:solidFill>
                <a:prstClr val="black"/>
              </a:solidFill>
              <a:latin typeface="Times New Roman"/>
              <a:cs typeface="Times New Roman"/>
            </a:endParaRPr>
          </a:p>
        </p:txBody>
      </p:sp>
      <p:sp>
        <p:nvSpPr>
          <p:cNvPr id="14" name="object 14"/>
          <p:cNvSpPr txBox="1"/>
          <p:nvPr/>
        </p:nvSpPr>
        <p:spPr>
          <a:xfrm>
            <a:off x="2694135" y="1911421"/>
            <a:ext cx="1359016" cy="483325"/>
          </a:xfrm>
          <a:prstGeom prst="rect">
            <a:avLst/>
          </a:prstGeom>
        </p:spPr>
        <p:txBody>
          <a:bodyPr wrap="square" lIns="0" tIns="0" rIns="0" bIns="0" rtlCol="0">
            <a:noAutofit/>
          </a:bodyPr>
          <a:lstStyle/>
          <a:p>
            <a:pPr marL="13759" defTabSz="990466">
              <a:lnSpc>
                <a:spcPts val="3651"/>
              </a:lnSpc>
              <a:spcBef>
                <a:spcPts val="182"/>
              </a:spcBef>
            </a:pPr>
            <a:r>
              <a:rPr sz="2800" spc="-4" dirty="0">
                <a:solidFill>
                  <a:srgbClr val="3232CC"/>
                </a:solidFill>
                <a:latin typeface="Times New Roman"/>
                <a:cs typeface="Times New Roman"/>
              </a:rPr>
              <a:t>o</a:t>
            </a:r>
            <a:r>
              <a:rPr sz="2800" spc="4" dirty="0">
                <a:solidFill>
                  <a:srgbClr val="3232CC"/>
                </a:solidFill>
                <a:latin typeface="Times New Roman"/>
                <a:cs typeface="Times New Roman"/>
              </a:rPr>
              <a:t>x</a:t>
            </a:r>
            <a:r>
              <a:rPr sz="2800" spc="-4" dirty="0">
                <a:solidFill>
                  <a:srgbClr val="3232CC"/>
                </a:solidFill>
                <a:latin typeface="Times New Roman"/>
                <a:cs typeface="Times New Roman"/>
              </a:rPr>
              <a:t>y</a:t>
            </a:r>
            <a:r>
              <a:rPr sz="2800" spc="4" dirty="0">
                <a:solidFill>
                  <a:srgbClr val="3232CC"/>
                </a:solidFill>
                <a:latin typeface="Times New Roman"/>
                <a:cs typeface="Times New Roman"/>
              </a:rPr>
              <a:t>g</a:t>
            </a:r>
            <a:r>
              <a:rPr sz="2800" spc="-4" dirty="0">
                <a:solidFill>
                  <a:srgbClr val="3232CC"/>
                </a:solidFill>
                <a:latin typeface="Times New Roman"/>
                <a:cs typeface="Times New Roman"/>
              </a:rPr>
              <a:t>e</a:t>
            </a:r>
            <a:r>
              <a:rPr sz="2800" dirty="0">
                <a:solidFill>
                  <a:srgbClr val="3232CC"/>
                </a:solidFill>
                <a:latin typeface="Times New Roman"/>
                <a:cs typeface="Times New Roman"/>
              </a:rPr>
              <a:t>n</a:t>
            </a:r>
            <a:endParaRPr sz="2800" dirty="0">
              <a:solidFill>
                <a:prstClr val="black"/>
              </a:solidFill>
              <a:latin typeface="Times New Roman"/>
              <a:cs typeface="Times New Roman"/>
            </a:endParaRPr>
          </a:p>
        </p:txBody>
      </p:sp>
      <p:sp>
        <p:nvSpPr>
          <p:cNvPr id="13" name="object 13"/>
          <p:cNvSpPr txBox="1"/>
          <p:nvPr/>
        </p:nvSpPr>
        <p:spPr>
          <a:xfrm>
            <a:off x="3910174" y="1911421"/>
            <a:ext cx="1487165" cy="483325"/>
          </a:xfrm>
          <a:prstGeom prst="rect">
            <a:avLst/>
          </a:prstGeom>
        </p:spPr>
        <p:txBody>
          <a:bodyPr wrap="square" lIns="0" tIns="0" rIns="0" bIns="0" rtlCol="0">
            <a:noAutofit/>
          </a:bodyPr>
          <a:lstStyle/>
          <a:p>
            <a:pPr marL="13759" defTabSz="990466">
              <a:lnSpc>
                <a:spcPts val="3651"/>
              </a:lnSpc>
              <a:spcBef>
                <a:spcPts val="182"/>
              </a:spcBef>
            </a:pPr>
            <a:r>
              <a:rPr sz="2800" spc="-10" dirty="0">
                <a:solidFill>
                  <a:srgbClr val="3232CC"/>
                </a:solidFill>
                <a:latin typeface="Times New Roman"/>
                <a:cs typeface="Times New Roman"/>
              </a:rPr>
              <a:t>fr</a:t>
            </a:r>
            <a:r>
              <a:rPr sz="2800" spc="4" dirty="0">
                <a:solidFill>
                  <a:srgbClr val="3232CC"/>
                </a:solidFill>
                <a:latin typeface="Times New Roman"/>
                <a:cs typeface="Times New Roman"/>
              </a:rPr>
              <a:t>o</a:t>
            </a:r>
            <a:r>
              <a:rPr sz="2800" dirty="0">
                <a:solidFill>
                  <a:srgbClr val="3232CC"/>
                </a:solidFill>
                <a:latin typeface="Times New Roman"/>
                <a:cs typeface="Times New Roman"/>
              </a:rPr>
              <a:t>m </a:t>
            </a:r>
            <a:r>
              <a:rPr sz="2800" spc="4" dirty="0">
                <a:solidFill>
                  <a:srgbClr val="3232CC"/>
                </a:solidFill>
                <a:latin typeface="Times New Roman"/>
                <a:cs typeface="Times New Roman"/>
              </a:rPr>
              <a:t>a</a:t>
            </a:r>
            <a:r>
              <a:rPr sz="2800" spc="-15" dirty="0">
                <a:solidFill>
                  <a:srgbClr val="3232CC"/>
                </a:solidFill>
                <a:latin typeface="Times New Roman"/>
                <a:cs typeface="Times New Roman"/>
              </a:rPr>
              <a:t>i</a:t>
            </a:r>
            <a:r>
              <a:rPr sz="2800" dirty="0">
                <a:solidFill>
                  <a:srgbClr val="3232CC"/>
                </a:solidFill>
                <a:latin typeface="Times New Roman"/>
                <a:cs typeface="Times New Roman"/>
              </a:rPr>
              <a:t>r</a:t>
            </a:r>
            <a:endParaRPr sz="2800" dirty="0">
              <a:solidFill>
                <a:prstClr val="black"/>
              </a:solidFill>
              <a:latin typeface="Times New Roman"/>
              <a:cs typeface="Times New Roman"/>
            </a:endParaRPr>
          </a:p>
        </p:txBody>
      </p:sp>
      <p:sp>
        <p:nvSpPr>
          <p:cNvPr id="12" name="object 12"/>
          <p:cNvSpPr txBox="1"/>
          <p:nvPr/>
        </p:nvSpPr>
        <p:spPr>
          <a:xfrm>
            <a:off x="5135465" y="1911421"/>
            <a:ext cx="1262276" cy="483325"/>
          </a:xfrm>
          <a:prstGeom prst="rect">
            <a:avLst/>
          </a:prstGeom>
        </p:spPr>
        <p:txBody>
          <a:bodyPr wrap="square" lIns="0" tIns="0" rIns="0" bIns="0" rtlCol="0">
            <a:noAutofit/>
          </a:bodyPr>
          <a:lstStyle/>
          <a:p>
            <a:pPr marL="13759" defTabSz="990466">
              <a:lnSpc>
                <a:spcPts val="3651"/>
              </a:lnSpc>
              <a:spcBef>
                <a:spcPts val="182"/>
              </a:spcBef>
            </a:pPr>
            <a:r>
              <a:rPr sz="2800" spc="-4" dirty="0">
                <a:solidFill>
                  <a:srgbClr val="3232CC"/>
                </a:solidFill>
                <a:latin typeface="Times New Roman"/>
                <a:cs typeface="Times New Roman"/>
              </a:rPr>
              <a:t>bu</a:t>
            </a:r>
            <a:r>
              <a:rPr sz="2800" spc="4" dirty="0">
                <a:solidFill>
                  <a:srgbClr val="3232CC"/>
                </a:solidFill>
                <a:latin typeface="Times New Roman"/>
                <a:cs typeface="Times New Roman"/>
              </a:rPr>
              <a:t>b</a:t>
            </a:r>
            <a:r>
              <a:rPr sz="2800" spc="-4" dirty="0">
                <a:solidFill>
                  <a:srgbClr val="3232CC"/>
                </a:solidFill>
                <a:latin typeface="Times New Roman"/>
                <a:cs typeface="Times New Roman"/>
              </a:rPr>
              <a:t>bl</a:t>
            </a:r>
            <a:r>
              <a:rPr sz="2800" dirty="0">
                <a:solidFill>
                  <a:srgbClr val="3232CC"/>
                </a:solidFill>
                <a:latin typeface="Times New Roman"/>
                <a:cs typeface="Times New Roman"/>
              </a:rPr>
              <a:t>e</a:t>
            </a:r>
            <a:endParaRPr sz="2800" dirty="0">
              <a:solidFill>
                <a:prstClr val="black"/>
              </a:solidFill>
              <a:latin typeface="Times New Roman"/>
              <a:cs typeface="Times New Roman"/>
            </a:endParaRPr>
          </a:p>
        </p:txBody>
      </p:sp>
      <p:sp>
        <p:nvSpPr>
          <p:cNvPr id="11" name="object 11"/>
          <p:cNvSpPr txBox="1"/>
          <p:nvPr/>
        </p:nvSpPr>
        <p:spPr>
          <a:xfrm>
            <a:off x="6204168" y="1883206"/>
            <a:ext cx="1155264" cy="483325"/>
          </a:xfrm>
          <a:prstGeom prst="rect">
            <a:avLst/>
          </a:prstGeom>
        </p:spPr>
        <p:txBody>
          <a:bodyPr wrap="square" lIns="0" tIns="0" rIns="0" bIns="0" rtlCol="0">
            <a:noAutofit/>
          </a:bodyPr>
          <a:lstStyle/>
          <a:p>
            <a:pPr marL="13759" defTabSz="990466">
              <a:lnSpc>
                <a:spcPts val="3651"/>
              </a:lnSpc>
              <a:spcBef>
                <a:spcPts val="182"/>
              </a:spcBef>
            </a:pPr>
            <a:r>
              <a:rPr sz="2800" spc="-15" dirty="0">
                <a:solidFill>
                  <a:srgbClr val="3232CC"/>
                </a:solidFill>
                <a:latin typeface="Times New Roman"/>
                <a:cs typeface="Times New Roman"/>
              </a:rPr>
              <a:t>t</a:t>
            </a:r>
            <a:r>
              <a:rPr sz="2800" dirty="0">
                <a:solidFill>
                  <a:srgbClr val="3232CC"/>
                </a:solidFill>
                <a:latin typeface="Times New Roman"/>
                <a:cs typeface="Times New Roman"/>
              </a:rPr>
              <a:t>o</a:t>
            </a:r>
            <a:r>
              <a:rPr sz="2800" spc="10" dirty="0">
                <a:solidFill>
                  <a:srgbClr val="3232CC"/>
                </a:solidFill>
                <a:latin typeface="Times New Roman"/>
                <a:cs typeface="Times New Roman"/>
              </a:rPr>
              <a:t> </a:t>
            </a:r>
            <a:r>
              <a:rPr sz="2800" spc="-4" dirty="0">
                <a:solidFill>
                  <a:srgbClr val="3232CC"/>
                </a:solidFill>
                <a:latin typeface="Times New Roman"/>
                <a:cs typeface="Times New Roman"/>
              </a:rPr>
              <a:t>c</a:t>
            </a:r>
            <a:r>
              <a:rPr sz="2800" spc="4" dirty="0">
                <a:solidFill>
                  <a:srgbClr val="3232CC"/>
                </a:solidFill>
                <a:latin typeface="Times New Roman"/>
                <a:cs typeface="Times New Roman"/>
              </a:rPr>
              <a:t>e</a:t>
            </a:r>
            <a:r>
              <a:rPr sz="2800" spc="-4" dirty="0">
                <a:solidFill>
                  <a:srgbClr val="3232CC"/>
                </a:solidFill>
                <a:latin typeface="Times New Roman"/>
                <a:cs typeface="Times New Roman"/>
              </a:rPr>
              <a:t>l</a:t>
            </a:r>
            <a:r>
              <a:rPr sz="2800" dirty="0">
                <a:solidFill>
                  <a:srgbClr val="3232CC"/>
                </a:solidFill>
                <a:latin typeface="Times New Roman"/>
                <a:cs typeface="Times New Roman"/>
              </a:rPr>
              <a:t>l</a:t>
            </a:r>
            <a:endParaRPr sz="2800" dirty="0">
              <a:solidFill>
                <a:prstClr val="black"/>
              </a:solidFill>
              <a:latin typeface="Times New Roman"/>
              <a:cs typeface="Times New Roman"/>
            </a:endParaRPr>
          </a:p>
        </p:txBody>
      </p:sp>
      <p:sp>
        <p:nvSpPr>
          <p:cNvPr id="10" name="object 10"/>
          <p:cNvSpPr txBox="1"/>
          <p:nvPr/>
        </p:nvSpPr>
        <p:spPr>
          <a:xfrm>
            <a:off x="885363" y="3138035"/>
            <a:ext cx="1349745" cy="840986"/>
          </a:xfrm>
          <a:prstGeom prst="rect">
            <a:avLst/>
          </a:prstGeom>
        </p:spPr>
        <p:txBody>
          <a:bodyPr wrap="square" lIns="0" tIns="0" rIns="0" bIns="0" rtlCol="0">
            <a:noAutofit/>
          </a:bodyPr>
          <a:lstStyle/>
          <a:p>
            <a:pPr algn="ctr" defTabSz="990466">
              <a:lnSpc>
                <a:spcPts val="2763"/>
              </a:lnSpc>
              <a:spcBef>
                <a:spcPts val="138"/>
              </a:spcBef>
            </a:pPr>
            <a:r>
              <a:rPr sz="2600" spc="4" dirty="0">
                <a:solidFill>
                  <a:prstClr val="black"/>
                </a:solidFill>
                <a:latin typeface="Times New Roman"/>
                <a:cs typeface="Times New Roman"/>
              </a:rPr>
              <a:t>a</a:t>
            </a:r>
            <a:r>
              <a:rPr sz="2600" spc="-4" dirty="0">
                <a:solidFill>
                  <a:prstClr val="black"/>
                </a:solidFill>
                <a:latin typeface="Times New Roman"/>
                <a:cs typeface="Times New Roman"/>
              </a:rPr>
              <a:t>i</a:t>
            </a:r>
            <a:r>
              <a:rPr sz="2600" dirty="0">
                <a:solidFill>
                  <a:prstClr val="black"/>
                </a:solidFill>
                <a:latin typeface="Times New Roman"/>
                <a:cs typeface="Times New Roman"/>
              </a:rPr>
              <a:t>r</a:t>
            </a:r>
            <a:r>
              <a:rPr sz="2600" spc="-8" dirty="0">
                <a:solidFill>
                  <a:prstClr val="black"/>
                </a:solidFill>
                <a:latin typeface="Times New Roman"/>
                <a:cs typeface="Times New Roman"/>
              </a:rPr>
              <a:t> </a:t>
            </a:r>
            <a:r>
              <a:rPr sz="2600" dirty="0">
                <a:solidFill>
                  <a:prstClr val="black"/>
                </a:solidFill>
                <a:latin typeface="Times New Roman"/>
                <a:cs typeface="Times New Roman"/>
              </a:rPr>
              <a:t>bubb</a:t>
            </a:r>
            <a:r>
              <a:rPr sz="2600" spc="-4" dirty="0">
                <a:solidFill>
                  <a:prstClr val="black"/>
                </a:solidFill>
                <a:latin typeface="Times New Roman"/>
                <a:cs typeface="Times New Roman"/>
              </a:rPr>
              <a:t>l</a:t>
            </a:r>
            <a:r>
              <a:rPr sz="2600" dirty="0">
                <a:solidFill>
                  <a:prstClr val="black"/>
                </a:solidFill>
                <a:latin typeface="Times New Roman"/>
                <a:cs typeface="Times New Roman"/>
              </a:rPr>
              <a:t>e</a:t>
            </a:r>
          </a:p>
          <a:p>
            <a:pPr marL="451044" marR="476297" algn="ctr" defTabSz="990466">
              <a:lnSpc>
                <a:spcPts val="2989"/>
              </a:lnSpc>
            </a:pPr>
            <a:r>
              <a:rPr sz="2600" b="1" spc="4" dirty="0">
                <a:solidFill>
                  <a:prstClr val="black"/>
                </a:solidFill>
                <a:latin typeface="Times New Roman"/>
                <a:cs typeface="Times New Roman"/>
              </a:rPr>
              <a:t>O</a:t>
            </a:r>
            <a:r>
              <a:rPr sz="2600" b="1" baseline="-21740" dirty="0">
                <a:solidFill>
                  <a:prstClr val="black"/>
                </a:solidFill>
                <a:latin typeface="Times New Roman"/>
                <a:cs typeface="Times New Roman"/>
              </a:rPr>
              <a:t>2</a:t>
            </a:r>
            <a:endParaRPr sz="1700" dirty="0">
              <a:solidFill>
                <a:prstClr val="black"/>
              </a:solidFill>
              <a:latin typeface="Times New Roman"/>
              <a:cs typeface="Times New Roman"/>
            </a:endParaRPr>
          </a:p>
        </p:txBody>
      </p:sp>
      <p:sp>
        <p:nvSpPr>
          <p:cNvPr id="9" name="object 9"/>
          <p:cNvSpPr txBox="1"/>
          <p:nvPr/>
        </p:nvSpPr>
        <p:spPr>
          <a:xfrm>
            <a:off x="3284845" y="3512893"/>
            <a:ext cx="443262" cy="432061"/>
          </a:xfrm>
          <a:prstGeom prst="rect">
            <a:avLst/>
          </a:prstGeom>
        </p:spPr>
        <p:txBody>
          <a:bodyPr wrap="square" lIns="0" tIns="0" rIns="0" bIns="0" rtlCol="0">
            <a:noAutofit/>
          </a:bodyPr>
          <a:lstStyle/>
          <a:p>
            <a:pPr marL="13759" defTabSz="990466">
              <a:lnSpc>
                <a:spcPts val="3223"/>
              </a:lnSpc>
              <a:spcBef>
                <a:spcPts val="160"/>
              </a:spcBef>
            </a:pPr>
            <a:r>
              <a:rPr sz="3900" b="1" spc="4" baseline="8454" dirty="0">
                <a:solidFill>
                  <a:prstClr val="black"/>
                </a:solidFill>
                <a:latin typeface="Times New Roman"/>
                <a:cs typeface="Times New Roman"/>
              </a:rPr>
              <a:t>O</a:t>
            </a:r>
            <a:r>
              <a:rPr sz="2600" b="1" baseline="-9058" dirty="0">
                <a:solidFill>
                  <a:prstClr val="black"/>
                </a:solidFill>
                <a:latin typeface="Times New Roman"/>
                <a:cs typeface="Times New Roman"/>
              </a:rPr>
              <a:t>2</a:t>
            </a:r>
            <a:endParaRPr sz="1700">
              <a:solidFill>
                <a:prstClr val="black"/>
              </a:solidFill>
              <a:latin typeface="Times New Roman"/>
              <a:cs typeface="Times New Roman"/>
            </a:endParaRPr>
          </a:p>
        </p:txBody>
      </p:sp>
      <p:sp>
        <p:nvSpPr>
          <p:cNvPr id="8" name="object 8"/>
          <p:cNvSpPr txBox="1"/>
          <p:nvPr/>
        </p:nvSpPr>
        <p:spPr>
          <a:xfrm>
            <a:off x="4898494" y="3768470"/>
            <a:ext cx="326358" cy="369167"/>
          </a:xfrm>
          <a:prstGeom prst="rect">
            <a:avLst/>
          </a:prstGeom>
        </p:spPr>
        <p:txBody>
          <a:bodyPr wrap="square" lIns="0" tIns="0" rIns="0" bIns="0" rtlCol="0">
            <a:noAutofit/>
          </a:bodyPr>
          <a:lstStyle/>
          <a:p>
            <a:pPr marL="13759" defTabSz="990466">
              <a:lnSpc>
                <a:spcPts val="2763"/>
              </a:lnSpc>
              <a:spcBef>
                <a:spcPts val="138"/>
              </a:spcBef>
            </a:pPr>
            <a:r>
              <a:rPr sz="2600" b="1" dirty="0">
                <a:solidFill>
                  <a:prstClr val="black"/>
                </a:solidFill>
                <a:latin typeface="Times New Roman"/>
                <a:cs typeface="Times New Roman"/>
              </a:rPr>
              <a:t>O</a:t>
            </a:r>
            <a:endParaRPr sz="2600">
              <a:solidFill>
                <a:prstClr val="black"/>
              </a:solidFill>
              <a:latin typeface="Times New Roman"/>
              <a:cs typeface="Times New Roman"/>
            </a:endParaRPr>
          </a:p>
        </p:txBody>
      </p:sp>
      <p:sp>
        <p:nvSpPr>
          <p:cNvPr id="7" name="object 7"/>
          <p:cNvSpPr txBox="1"/>
          <p:nvPr/>
        </p:nvSpPr>
        <p:spPr>
          <a:xfrm>
            <a:off x="6153915" y="3819586"/>
            <a:ext cx="2111053" cy="778091"/>
          </a:xfrm>
          <a:prstGeom prst="rect">
            <a:avLst/>
          </a:prstGeom>
        </p:spPr>
        <p:txBody>
          <a:bodyPr wrap="square" lIns="0" tIns="0" rIns="0" bIns="0" rtlCol="0">
            <a:noAutofit/>
          </a:bodyPr>
          <a:lstStyle/>
          <a:p>
            <a:pPr marL="541453" marR="570825" algn="ctr" defTabSz="990466">
              <a:lnSpc>
                <a:spcPts val="2763"/>
              </a:lnSpc>
              <a:spcBef>
                <a:spcPts val="138"/>
              </a:spcBef>
            </a:pPr>
            <a:r>
              <a:rPr sz="2600" spc="4" dirty="0">
                <a:solidFill>
                  <a:prstClr val="black"/>
                </a:solidFill>
                <a:latin typeface="Times New Roman"/>
                <a:cs typeface="Times New Roman"/>
              </a:rPr>
              <a:t>aer</a:t>
            </a:r>
            <a:r>
              <a:rPr sz="2600" dirty="0">
                <a:solidFill>
                  <a:prstClr val="black"/>
                </a:solidFill>
                <a:latin typeface="Times New Roman"/>
                <a:cs typeface="Times New Roman"/>
              </a:rPr>
              <a:t>o</a:t>
            </a:r>
            <a:r>
              <a:rPr sz="2600" spc="-10" dirty="0">
                <a:solidFill>
                  <a:prstClr val="black"/>
                </a:solidFill>
                <a:latin typeface="Times New Roman"/>
                <a:cs typeface="Times New Roman"/>
              </a:rPr>
              <a:t>b</a:t>
            </a:r>
            <a:r>
              <a:rPr sz="2600" spc="-4" dirty="0">
                <a:solidFill>
                  <a:prstClr val="black"/>
                </a:solidFill>
                <a:latin typeface="Times New Roman"/>
                <a:cs typeface="Times New Roman"/>
              </a:rPr>
              <a:t>i</a:t>
            </a:r>
            <a:r>
              <a:rPr sz="2600" dirty="0">
                <a:solidFill>
                  <a:prstClr val="black"/>
                </a:solidFill>
                <a:latin typeface="Times New Roman"/>
                <a:cs typeface="Times New Roman"/>
              </a:rPr>
              <a:t>c</a:t>
            </a:r>
            <a:endParaRPr sz="2600">
              <a:solidFill>
                <a:prstClr val="black"/>
              </a:solidFill>
              <a:latin typeface="Times New Roman"/>
              <a:cs typeface="Times New Roman"/>
            </a:endParaRPr>
          </a:p>
          <a:p>
            <a:pPr algn="ctr" defTabSz="990466">
              <a:lnSpc>
                <a:spcPct val="95825"/>
              </a:lnSpc>
            </a:pPr>
            <a:r>
              <a:rPr sz="2600" spc="-21" dirty="0">
                <a:solidFill>
                  <a:prstClr val="black"/>
                </a:solidFill>
                <a:latin typeface="Times New Roman"/>
                <a:cs typeface="Times New Roman"/>
              </a:rPr>
              <a:t>m</a:t>
            </a:r>
            <a:r>
              <a:rPr sz="2600" spc="4" dirty="0">
                <a:solidFill>
                  <a:prstClr val="black"/>
                </a:solidFill>
                <a:latin typeface="Times New Roman"/>
                <a:cs typeface="Times New Roman"/>
              </a:rPr>
              <a:t>icr</a:t>
            </a:r>
            <a:r>
              <a:rPr sz="2600" dirty="0">
                <a:solidFill>
                  <a:prstClr val="black"/>
                </a:solidFill>
                <a:latin typeface="Times New Roman"/>
                <a:cs typeface="Times New Roman"/>
              </a:rPr>
              <a:t>o</a:t>
            </a:r>
            <a:r>
              <a:rPr sz="2600" spc="4" dirty="0">
                <a:solidFill>
                  <a:prstClr val="black"/>
                </a:solidFill>
                <a:latin typeface="Times New Roman"/>
                <a:cs typeface="Times New Roman"/>
              </a:rPr>
              <a:t>-</a:t>
            </a:r>
            <a:r>
              <a:rPr sz="2600" dirty="0">
                <a:solidFill>
                  <a:prstClr val="black"/>
                </a:solidFill>
                <a:latin typeface="Times New Roman"/>
                <a:cs typeface="Times New Roman"/>
              </a:rPr>
              <a:t>o</a:t>
            </a:r>
            <a:r>
              <a:rPr sz="2600" spc="4" dirty="0">
                <a:solidFill>
                  <a:prstClr val="black"/>
                </a:solidFill>
                <a:latin typeface="Times New Roman"/>
                <a:cs typeface="Times New Roman"/>
              </a:rPr>
              <a:t>r</a:t>
            </a:r>
            <a:r>
              <a:rPr sz="2600" spc="-10" dirty="0">
                <a:solidFill>
                  <a:prstClr val="black"/>
                </a:solidFill>
                <a:latin typeface="Times New Roman"/>
                <a:cs typeface="Times New Roman"/>
              </a:rPr>
              <a:t>g</a:t>
            </a:r>
            <a:r>
              <a:rPr sz="2600" spc="4" dirty="0">
                <a:solidFill>
                  <a:prstClr val="black"/>
                </a:solidFill>
                <a:latin typeface="Times New Roman"/>
                <a:cs typeface="Times New Roman"/>
              </a:rPr>
              <a:t>a</a:t>
            </a:r>
            <a:r>
              <a:rPr sz="2600" spc="-10" dirty="0">
                <a:solidFill>
                  <a:prstClr val="black"/>
                </a:solidFill>
                <a:latin typeface="Times New Roman"/>
                <a:cs typeface="Times New Roman"/>
              </a:rPr>
              <a:t>n</a:t>
            </a:r>
            <a:r>
              <a:rPr sz="2600" spc="4" dirty="0">
                <a:solidFill>
                  <a:prstClr val="black"/>
                </a:solidFill>
                <a:latin typeface="Times New Roman"/>
                <a:cs typeface="Times New Roman"/>
              </a:rPr>
              <a:t>is</a:t>
            </a:r>
            <a:r>
              <a:rPr sz="2600" dirty="0">
                <a:solidFill>
                  <a:prstClr val="black"/>
                </a:solidFill>
                <a:latin typeface="Times New Roman"/>
                <a:cs typeface="Times New Roman"/>
              </a:rPr>
              <a:t>m</a:t>
            </a:r>
            <a:endParaRPr sz="2600">
              <a:solidFill>
                <a:prstClr val="black"/>
              </a:solidFill>
              <a:latin typeface="Times New Roman"/>
              <a:cs typeface="Times New Roman"/>
            </a:endParaRPr>
          </a:p>
        </p:txBody>
      </p:sp>
      <p:sp>
        <p:nvSpPr>
          <p:cNvPr id="6" name="object 6"/>
          <p:cNvSpPr txBox="1"/>
          <p:nvPr/>
        </p:nvSpPr>
        <p:spPr>
          <a:xfrm>
            <a:off x="5150222" y="3945522"/>
            <a:ext cx="166380" cy="255009"/>
          </a:xfrm>
          <a:prstGeom prst="rect">
            <a:avLst/>
          </a:prstGeom>
        </p:spPr>
        <p:txBody>
          <a:bodyPr wrap="square" lIns="0" tIns="0" rIns="0" bIns="0" rtlCol="0">
            <a:noAutofit/>
          </a:bodyPr>
          <a:lstStyle/>
          <a:p>
            <a:pPr marL="13759" defTabSz="990466">
              <a:lnSpc>
                <a:spcPts val="1874"/>
              </a:lnSpc>
              <a:spcBef>
                <a:spcPts val="93"/>
              </a:spcBef>
            </a:pPr>
            <a:r>
              <a:rPr sz="1700" b="1" dirty="0">
                <a:solidFill>
                  <a:prstClr val="black"/>
                </a:solidFill>
                <a:latin typeface="Times New Roman"/>
                <a:cs typeface="Times New Roman"/>
              </a:rPr>
              <a:t>2</a:t>
            </a:r>
            <a:endParaRPr sz="1700">
              <a:solidFill>
                <a:prstClr val="black"/>
              </a:solidFill>
              <a:latin typeface="Times New Roman"/>
              <a:cs typeface="Times New Roman"/>
            </a:endParaRPr>
          </a:p>
        </p:txBody>
      </p:sp>
      <p:sp>
        <p:nvSpPr>
          <p:cNvPr id="5" name="object 5"/>
          <p:cNvSpPr txBox="1"/>
          <p:nvPr/>
        </p:nvSpPr>
        <p:spPr>
          <a:xfrm>
            <a:off x="1251661" y="5092362"/>
            <a:ext cx="317341" cy="1185311"/>
          </a:xfrm>
          <a:prstGeom prst="rect">
            <a:avLst/>
          </a:prstGeom>
        </p:spPr>
        <p:txBody>
          <a:bodyPr wrap="square" lIns="0" tIns="0" rIns="0" bIns="0" rtlCol="0">
            <a:noAutofit/>
          </a:bodyPr>
          <a:lstStyle/>
          <a:p>
            <a:pPr marL="13759" defTabSz="990466">
              <a:lnSpc>
                <a:spcPts val="2763"/>
              </a:lnSpc>
              <a:spcBef>
                <a:spcPts val="138"/>
              </a:spcBef>
            </a:pPr>
            <a:r>
              <a:rPr sz="2600" dirty="0">
                <a:solidFill>
                  <a:srgbClr val="0000CC"/>
                </a:solidFill>
                <a:latin typeface="Times New Roman"/>
                <a:cs typeface="Times New Roman"/>
              </a:rPr>
              <a:t>1.</a:t>
            </a:r>
            <a:endParaRPr sz="2600">
              <a:solidFill>
                <a:prstClr val="black"/>
              </a:solidFill>
              <a:latin typeface="Times New Roman"/>
              <a:cs typeface="Times New Roman"/>
            </a:endParaRPr>
          </a:p>
          <a:p>
            <a:pPr marL="13759" defTabSz="990466">
              <a:lnSpc>
                <a:spcPct val="95825"/>
              </a:lnSpc>
            </a:pPr>
            <a:r>
              <a:rPr sz="2600" dirty="0">
                <a:solidFill>
                  <a:srgbClr val="F51852"/>
                </a:solidFill>
                <a:latin typeface="Times New Roman"/>
                <a:cs typeface="Times New Roman"/>
              </a:rPr>
              <a:t>2.</a:t>
            </a:r>
            <a:endParaRPr sz="2600">
              <a:solidFill>
                <a:prstClr val="black"/>
              </a:solidFill>
              <a:latin typeface="Times New Roman"/>
              <a:cs typeface="Times New Roman"/>
            </a:endParaRPr>
          </a:p>
          <a:p>
            <a:pPr marL="13759" defTabSz="990466">
              <a:lnSpc>
                <a:spcPct val="95825"/>
              </a:lnSpc>
              <a:spcBef>
                <a:spcPts val="130"/>
              </a:spcBef>
            </a:pPr>
            <a:r>
              <a:rPr sz="2600" dirty="0">
                <a:solidFill>
                  <a:srgbClr val="007F00"/>
                </a:solidFill>
                <a:latin typeface="Times New Roman"/>
                <a:cs typeface="Times New Roman"/>
              </a:rPr>
              <a:t>3.</a:t>
            </a:r>
            <a:endParaRPr sz="2600">
              <a:solidFill>
                <a:prstClr val="black"/>
              </a:solidFill>
              <a:latin typeface="Times New Roman"/>
              <a:cs typeface="Times New Roman"/>
            </a:endParaRPr>
          </a:p>
        </p:txBody>
      </p:sp>
      <p:sp>
        <p:nvSpPr>
          <p:cNvPr id="4" name="object 4"/>
          <p:cNvSpPr txBox="1"/>
          <p:nvPr/>
        </p:nvSpPr>
        <p:spPr>
          <a:xfrm>
            <a:off x="1735745" y="5092362"/>
            <a:ext cx="1168698" cy="776387"/>
          </a:xfrm>
          <a:prstGeom prst="rect">
            <a:avLst/>
          </a:prstGeom>
        </p:spPr>
        <p:txBody>
          <a:bodyPr wrap="square" lIns="0" tIns="0" rIns="0" bIns="0" rtlCol="0">
            <a:noAutofit/>
          </a:bodyPr>
          <a:lstStyle/>
          <a:p>
            <a:pPr marL="13759" defTabSz="990466">
              <a:lnSpc>
                <a:spcPts val="2763"/>
              </a:lnSpc>
              <a:spcBef>
                <a:spcPts val="138"/>
              </a:spcBef>
            </a:pPr>
            <a:r>
              <a:rPr sz="2600" dirty="0">
                <a:solidFill>
                  <a:srgbClr val="0000CC"/>
                </a:solidFill>
                <a:latin typeface="Times New Roman"/>
                <a:cs typeface="Times New Roman"/>
              </a:rPr>
              <a:t>T</a:t>
            </a:r>
            <a:r>
              <a:rPr sz="2600" spc="4" dirty="0">
                <a:solidFill>
                  <a:srgbClr val="0000CC"/>
                </a:solidFill>
                <a:latin typeface="Times New Roman"/>
                <a:cs typeface="Times New Roman"/>
              </a:rPr>
              <a:t>ra</a:t>
            </a:r>
            <a:r>
              <a:rPr sz="2600" dirty="0">
                <a:solidFill>
                  <a:srgbClr val="0000CC"/>
                </a:solidFill>
                <a:latin typeface="Times New Roman"/>
                <a:cs typeface="Times New Roman"/>
              </a:rPr>
              <a:t>n</a:t>
            </a:r>
            <a:r>
              <a:rPr sz="2600" spc="4" dirty="0">
                <a:solidFill>
                  <a:srgbClr val="0000CC"/>
                </a:solidFill>
                <a:latin typeface="Times New Roman"/>
                <a:cs typeface="Times New Roman"/>
              </a:rPr>
              <a:t>s</a:t>
            </a:r>
            <a:r>
              <a:rPr sz="2600" spc="-4" dirty="0">
                <a:solidFill>
                  <a:srgbClr val="0000CC"/>
                </a:solidFill>
                <a:latin typeface="Times New Roman"/>
                <a:cs typeface="Times New Roman"/>
              </a:rPr>
              <a:t>f</a:t>
            </a:r>
            <a:r>
              <a:rPr sz="2600" spc="4" dirty="0">
                <a:solidFill>
                  <a:srgbClr val="0000CC"/>
                </a:solidFill>
                <a:latin typeface="Times New Roman"/>
                <a:cs typeface="Times New Roman"/>
              </a:rPr>
              <a:t>e</a:t>
            </a:r>
            <a:r>
              <a:rPr sz="2600" dirty="0">
                <a:solidFill>
                  <a:srgbClr val="0000CC"/>
                </a:solidFill>
                <a:latin typeface="Times New Roman"/>
                <a:cs typeface="Times New Roman"/>
              </a:rPr>
              <a:t>r</a:t>
            </a:r>
            <a:endParaRPr sz="2600" dirty="0">
              <a:solidFill>
                <a:prstClr val="black"/>
              </a:solidFill>
              <a:latin typeface="Times New Roman"/>
              <a:cs typeface="Times New Roman"/>
            </a:endParaRPr>
          </a:p>
          <a:p>
            <a:pPr marL="13759" defTabSz="990466">
              <a:lnSpc>
                <a:spcPct val="95825"/>
              </a:lnSpc>
            </a:pPr>
            <a:r>
              <a:rPr sz="2600" dirty="0">
                <a:solidFill>
                  <a:srgbClr val="F51852"/>
                </a:solidFill>
                <a:latin typeface="Times New Roman"/>
                <a:cs typeface="Times New Roman"/>
              </a:rPr>
              <a:t>T</a:t>
            </a:r>
            <a:r>
              <a:rPr sz="2600" spc="4" dirty="0">
                <a:solidFill>
                  <a:srgbClr val="F51852"/>
                </a:solidFill>
                <a:latin typeface="Times New Roman"/>
                <a:cs typeface="Times New Roman"/>
              </a:rPr>
              <a:t>ra</a:t>
            </a:r>
            <a:r>
              <a:rPr sz="2600" dirty="0">
                <a:solidFill>
                  <a:srgbClr val="F51852"/>
                </a:solidFill>
                <a:latin typeface="Times New Roman"/>
                <a:cs typeface="Times New Roman"/>
              </a:rPr>
              <a:t>n</a:t>
            </a:r>
            <a:r>
              <a:rPr sz="2600" spc="4" dirty="0">
                <a:solidFill>
                  <a:srgbClr val="F51852"/>
                </a:solidFill>
                <a:latin typeface="Times New Roman"/>
                <a:cs typeface="Times New Roman"/>
              </a:rPr>
              <a:t>s</a:t>
            </a:r>
            <a:r>
              <a:rPr sz="2600" spc="-4" dirty="0">
                <a:solidFill>
                  <a:srgbClr val="F51852"/>
                </a:solidFill>
                <a:latin typeface="Times New Roman"/>
                <a:cs typeface="Times New Roman"/>
              </a:rPr>
              <a:t>f</a:t>
            </a:r>
            <a:r>
              <a:rPr sz="2600" spc="4" dirty="0">
                <a:solidFill>
                  <a:srgbClr val="F51852"/>
                </a:solidFill>
                <a:latin typeface="Times New Roman"/>
                <a:cs typeface="Times New Roman"/>
              </a:rPr>
              <a:t>e</a:t>
            </a:r>
            <a:r>
              <a:rPr sz="2600" dirty="0">
                <a:solidFill>
                  <a:srgbClr val="F51852"/>
                </a:solidFill>
                <a:latin typeface="Times New Roman"/>
                <a:cs typeface="Times New Roman"/>
              </a:rPr>
              <a:t>r</a:t>
            </a:r>
            <a:endParaRPr sz="2600" dirty="0">
              <a:solidFill>
                <a:prstClr val="black"/>
              </a:solidFill>
              <a:latin typeface="Times New Roman"/>
              <a:cs typeface="Times New Roman"/>
            </a:endParaRPr>
          </a:p>
        </p:txBody>
      </p:sp>
      <p:sp>
        <p:nvSpPr>
          <p:cNvPr id="3" name="object 3"/>
          <p:cNvSpPr txBox="1"/>
          <p:nvPr/>
        </p:nvSpPr>
        <p:spPr>
          <a:xfrm>
            <a:off x="2908866" y="5092362"/>
            <a:ext cx="3872934" cy="776387"/>
          </a:xfrm>
          <a:prstGeom prst="rect">
            <a:avLst/>
          </a:prstGeom>
        </p:spPr>
        <p:txBody>
          <a:bodyPr wrap="square" lIns="0" tIns="0" rIns="0" bIns="0" rtlCol="0">
            <a:noAutofit/>
          </a:bodyPr>
          <a:lstStyle/>
          <a:p>
            <a:pPr marL="15409" defTabSz="990466">
              <a:lnSpc>
                <a:spcPts val="2763"/>
              </a:lnSpc>
              <a:spcBef>
                <a:spcPts val="138"/>
              </a:spcBef>
            </a:pPr>
            <a:r>
              <a:rPr sz="2600" spc="-4" dirty="0">
                <a:solidFill>
                  <a:srgbClr val="0000CC"/>
                </a:solidFill>
                <a:latin typeface="Times New Roman"/>
                <a:cs typeface="Times New Roman"/>
              </a:rPr>
              <a:t>f</a:t>
            </a:r>
            <a:r>
              <a:rPr sz="2600" spc="4" dirty="0">
                <a:solidFill>
                  <a:srgbClr val="0000CC"/>
                </a:solidFill>
                <a:latin typeface="Times New Roman"/>
                <a:cs typeface="Times New Roman"/>
              </a:rPr>
              <a:t>r</a:t>
            </a:r>
            <a:r>
              <a:rPr sz="2600" spc="-10" dirty="0">
                <a:solidFill>
                  <a:srgbClr val="0000CC"/>
                </a:solidFill>
                <a:latin typeface="Times New Roman"/>
                <a:cs typeface="Times New Roman"/>
              </a:rPr>
              <a:t>o</a:t>
            </a:r>
            <a:r>
              <a:rPr sz="2600" dirty="0">
                <a:solidFill>
                  <a:srgbClr val="0000CC"/>
                </a:solidFill>
                <a:latin typeface="Times New Roman"/>
                <a:cs typeface="Times New Roman"/>
              </a:rPr>
              <a:t>m</a:t>
            </a:r>
            <a:r>
              <a:rPr sz="2600" spc="-51" dirty="0">
                <a:solidFill>
                  <a:srgbClr val="0000CC"/>
                </a:solidFill>
                <a:latin typeface="Times New Roman"/>
                <a:cs typeface="Times New Roman"/>
              </a:rPr>
              <a:t> </a:t>
            </a:r>
            <a:r>
              <a:rPr sz="2600" dirty="0">
                <a:solidFill>
                  <a:srgbClr val="0000CC"/>
                </a:solidFill>
                <a:latin typeface="Times New Roman"/>
                <a:cs typeface="Times New Roman"/>
              </a:rPr>
              <a:t>bubb</a:t>
            </a:r>
            <a:r>
              <a:rPr sz="2600" spc="4" dirty="0">
                <a:solidFill>
                  <a:srgbClr val="0000CC"/>
                </a:solidFill>
                <a:latin typeface="Times New Roman"/>
                <a:cs typeface="Times New Roman"/>
              </a:rPr>
              <a:t>l</a:t>
            </a:r>
            <a:r>
              <a:rPr sz="2600" dirty="0">
                <a:solidFill>
                  <a:srgbClr val="0000CC"/>
                </a:solidFill>
                <a:latin typeface="Times New Roman"/>
                <a:cs typeface="Times New Roman"/>
              </a:rPr>
              <a:t>e</a:t>
            </a:r>
            <a:r>
              <a:rPr sz="2600" spc="-51" dirty="0">
                <a:solidFill>
                  <a:srgbClr val="0000CC"/>
                </a:solidFill>
                <a:latin typeface="Times New Roman"/>
                <a:cs typeface="Times New Roman"/>
              </a:rPr>
              <a:t> </a:t>
            </a:r>
            <a:r>
              <a:rPr sz="2600" spc="4" dirty="0">
                <a:solidFill>
                  <a:srgbClr val="0000CC"/>
                </a:solidFill>
                <a:latin typeface="Times New Roman"/>
                <a:cs typeface="Times New Roman"/>
              </a:rPr>
              <a:t>i</a:t>
            </a:r>
            <a:r>
              <a:rPr sz="2600" spc="-10" dirty="0">
                <a:solidFill>
                  <a:srgbClr val="0000CC"/>
                </a:solidFill>
                <a:latin typeface="Times New Roman"/>
                <a:cs typeface="Times New Roman"/>
              </a:rPr>
              <a:t>n</a:t>
            </a:r>
            <a:r>
              <a:rPr sz="2600" spc="-4" dirty="0">
                <a:solidFill>
                  <a:srgbClr val="0000CC"/>
                </a:solidFill>
                <a:latin typeface="Times New Roman"/>
                <a:cs typeface="Times New Roman"/>
              </a:rPr>
              <a:t>t</a:t>
            </a:r>
            <a:r>
              <a:rPr sz="2600" dirty="0">
                <a:solidFill>
                  <a:srgbClr val="0000CC"/>
                </a:solidFill>
                <a:latin typeface="Times New Roman"/>
                <a:cs typeface="Times New Roman"/>
              </a:rPr>
              <a:t>o</a:t>
            </a:r>
            <a:r>
              <a:rPr sz="2600" spc="-25" dirty="0">
                <a:solidFill>
                  <a:srgbClr val="0000CC"/>
                </a:solidFill>
                <a:latin typeface="Times New Roman"/>
                <a:cs typeface="Times New Roman"/>
              </a:rPr>
              <a:t> </a:t>
            </a:r>
            <a:r>
              <a:rPr sz="2600" spc="-21" dirty="0">
                <a:solidFill>
                  <a:srgbClr val="0000CC"/>
                </a:solidFill>
                <a:latin typeface="Times New Roman"/>
                <a:cs typeface="Times New Roman"/>
              </a:rPr>
              <a:t>m</a:t>
            </a:r>
            <a:r>
              <a:rPr sz="2600" spc="4" dirty="0">
                <a:solidFill>
                  <a:srgbClr val="0000CC"/>
                </a:solidFill>
                <a:latin typeface="Times New Roman"/>
                <a:cs typeface="Times New Roman"/>
              </a:rPr>
              <a:t>e</a:t>
            </a:r>
            <a:r>
              <a:rPr sz="2600" dirty="0">
                <a:solidFill>
                  <a:srgbClr val="0000CC"/>
                </a:solidFill>
                <a:latin typeface="Times New Roman"/>
                <a:cs typeface="Times New Roman"/>
              </a:rPr>
              <a:t>d</a:t>
            </a:r>
            <a:r>
              <a:rPr sz="2600" spc="4" dirty="0">
                <a:solidFill>
                  <a:srgbClr val="0000CC"/>
                </a:solidFill>
                <a:latin typeface="Times New Roman"/>
                <a:cs typeface="Times New Roman"/>
              </a:rPr>
              <a:t>i</a:t>
            </a:r>
            <a:r>
              <a:rPr sz="2600" dirty="0">
                <a:solidFill>
                  <a:srgbClr val="0000CC"/>
                </a:solidFill>
                <a:latin typeface="Times New Roman"/>
                <a:cs typeface="Times New Roman"/>
              </a:rPr>
              <a:t>um</a:t>
            </a:r>
            <a:endParaRPr sz="2600" dirty="0">
              <a:solidFill>
                <a:prstClr val="black"/>
              </a:solidFill>
              <a:latin typeface="Times New Roman"/>
              <a:cs typeface="Times New Roman"/>
            </a:endParaRPr>
          </a:p>
          <a:p>
            <a:pPr marL="13759" marR="49522" defTabSz="990466">
              <a:lnSpc>
                <a:spcPct val="95825"/>
              </a:lnSpc>
            </a:pPr>
            <a:r>
              <a:rPr sz="2600" spc="4" dirty="0">
                <a:solidFill>
                  <a:srgbClr val="F51852"/>
                </a:solidFill>
                <a:latin typeface="Times New Roman"/>
                <a:cs typeface="Times New Roman"/>
              </a:rPr>
              <a:t>t</a:t>
            </a:r>
            <a:r>
              <a:rPr sz="2600" dirty="0">
                <a:solidFill>
                  <a:srgbClr val="F51852"/>
                </a:solidFill>
                <a:latin typeface="Times New Roman"/>
                <a:cs typeface="Times New Roman"/>
              </a:rPr>
              <a:t>h</a:t>
            </a:r>
            <a:r>
              <a:rPr sz="2600" spc="-4" dirty="0">
                <a:solidFill>
                  <a:srgbClr val="F51852"/>
                </a:solidFill>
                <a:latin typeface="Times New Roman"/>
                <a:cs typeface="Times New Roman"/>
              </a:rPr>
              <a:t>r</a:t>
            </a:r>
            <a:r>
              <a:rPr sz="2600" dirty="0">
                <a:solidFill>
                  <a:srgbClr val="F51852"/>
                </a:solidFill>
                <a:latin typeface="Times New Roman"/>
                <a:cs typeface="Times New Roman"/>
              </a:rPr>
              <a:t>ough</a:t>
            </a:r>
            <a:r>
              <a:rPr sz="2600" spc="-73" dirty="0">
                <a:solidFill>
                  <a:srgbClr val="F51852"/>
                </a:solidFill>
                <a:latin typeface="Times New Roman"/>
                <a:cs typeface="Times New Roman"/>
              </a:rPr>
              <a:t> </a:t>
            </a:r>
            <a:r>
              <a:rPr sz="2600" spc="-21" dirty="0">
                <a:solidFill>
                  <a:srgbClr val="F51852"/>
                </a:solidFill>
                <a:latin typeface="Times New Roman"/>
                <a:cs typeface="Times New Roman"/>
              </a:rPr>
              <a:t>m</a:t>
            </a:r>
            <a:r>
              <a:rPr sz="2600" spc="4" dirty="0">
                <a:solidFill>
                  <a:srgbClr val="F51852"/>
                </a:solidFill>
                <a:latin typeface="Times New Roman"/>
                <a:cs typeface="Times New Roman"/>
              </a:rPr>
              <a:t>e</a:t>
            </a:r>
            <a:r>
              <a:rPr sz="2600" dirty="0">
                <a:solidFill>
                  <a:srgbClr val="F51852"/>
                </a:solidFill>
                <a:latin typeface="Times New Roman"/>
                <a:cs typeface="Times New Roman"/>
              </a:rPr>
              <a:t>d</a:t>
            </a:r>
            <a:r>
              <a:rPr sz="2600" spc="4" dirty="0">
                <a:solidFill>
                  <a:srgbClr val="F51852"/>
                </a:solidFill>
                <a:latin typeface="Times New Roman"/>
                <a:cs typeface="Times New Roman"/>
              </a:rPr>
              <a:t>i</a:t>
            </a:r>
            <a:r>
              <a:rPr sz="2600" dirty="0">
                <a:solidFill>
                  <a:srgbClr val="F51852"/>
                </a:solidFill>
                <a:latin typeface="Times New Roman"/>
                <a:cs typeface="Times New Roman"/>
              </a:rPr>
              <a:t>um</a:t>
            </a:r>
            <a:endParaRPr sz="2600" dirty="0">
              <a:solidFill>
                <a:prstClr val="black"/>
              </a:solidFill>
              <a:latin typeface="Times New Roman"/>
              <a:cs typeface="Times New Roman"/>
            </a:endParaRPr>
          </a:p>
        </p:txBody>
      </p:sp>
      <p:sp>
        <p:nvSpPr>
          <p:cNvPr id="2" name="object 2"/>
          <p:cNvSpPr txBox="1"/>
          <p:nvPr/>
        </p:nvSpPr>
        <p:spPr>
          <a:xfrm>
            <a:off x="1735745" y="5908506"/>
            <a:ext cx="4634812" cy="369167"/>
          </a:xfrm>
          <a:prstGeom prst="rect">
            <a:avLst/>
          </a:prstGeom>
        </p:spPr>
        <p:txBody>
          <a:bodyPr wrap="square" lIns="0" tIns="0" rIns="0" bIns="0" rtlCol="0">
            <a:noAutofit/>
          </a:bodyPr>
          <a:lstStyle/>
          <a:p>
            <a:pPr marL="13759" defTabSz="990466">
              <a:lnSpc>
                <a:spcPts val="2763"/>
              </a:lnSpc>
              <a:spcBef>
                <a:spcPts val="138"/>
              </a:spcBef>
            </a:pPr>
            <a:r>
              <a:rPr sz="2600" spc="-4" dirty="0">
                <a:solidFill>
                  <a:srgbClr val="007F00"/>
                </a:solidFill>
                <a:latin typeface="Times New Roman"/>
                <a:cs typeface="Times New Roman"/>
              </a:rPr>
              <a:t>U</a:t>
            </a:r>
            <a:r>
              <a:rPr sz="2600" dirty="0">
                <a:solidFill>
                  <a:srgbClr val="007F00"/>
                </a:solidFill>
                <a:latin typeface="Times New Roman"/>
                <a:cs typeface="Times New Roman"/>
              </a:rPr>
              <a:t>p</a:t>
            </a:r>
            <a:r>
              <a:rPr sz="2600" spc="4" dirty="0">
                <a:solidFill>
                  <a:srgbClr val="007F00"/>
                </a:solidFill>
                <a:latin typeface="Times New Roman"/>
                <a:cs typeface="Times New Roman"/>
              </a:rPr>
              <a:t>ta</a:t>
            </a:r>
            <a:r>
              <a:rPr sz="2600" dirty="0">
                <a:solidFill>
                  <a:srgbClr val="007F00"/>
                </a:solidFill>
                <a:latin typeface="Times New Roman"/>
                <a:cs typeface="Times New Roman"/>
              </a:rPr>
              <a:t>ke</a:t>
            </a:r>
            <a:r>
              <a:rPr sz="2600" spc="-44" dirty="0">
                <a:solidFill>
                  <a:srgbClr val="007F00"/>
                </a:solidFill>
                <a:latin typeface="Times New Roman"/>
                <a:cs typeface="Times New Roman"/>
              </a:rPr>
              <a:t> </a:t>
            </a:r>
            <a:r>
              <a:rPr sz="2600" dirty="0">
                <a:solidFill>
                  <a:srgbClr val="007F00"/>
                </a:solidFill>
                <a:latin typeface="Times New Roman"/>
                <a:cs typeface="Times New Roman"/>
              </a:rPr>
              <a:t>of</a:t>
            </a:r>
            <a:r>
              <a:rPr sz="2600" spc="-26" dirty="0">
                <a:solidFill>
                  <a:srgbClr val="007F00"/>
                </a:solidFill>
                <a:latin typeface="Times New Roman"/>
                <a:cs typeface="Times New Roman"/>
              </a:rPr>
              <a:t> </a:t>
            </a:r>
            <a:r>
              <a:rPr sz="2600" dirty="0">
                <a:solidFill>
                  <a:srgbClr val="007F00"/>
                </a:solidFill>
                <a:latin typeface="Times New Roman"/>
                <a:cs typeface="Times New Roman"/>
              </a:rPr>
              <a:t>d</a:t>
            </a:r>
            <a:r>
              <a:rPr sz="2600" spc="-4" dirty="0">
                <a:solidFill>
                  <a:srgbClr val="007F00"/>
                </a:solidFill>
                <a:latin typeface="Times New Roman"/>
                <a:cs typeface="Times New Roman"/>
              </a:rPr>
              <a:t>i</a:t>
            </a:r>
            <a:r>
              <a:rPr sz="2600" spc="4" dirty="0">
                <a:solidFill>
                  <a:srgbClr val="007F00"/>
                </a:solidFill>
                <a:latin typeface="Times New Roman"/>
                <a:cs typeface="Times New Roman"/>
              </a:rPr>
              <a:t>ss</a:t>
            </a:r>
            <a:r>
              <a:rPr sz="2600" dirty="0">
                <a:solidFill>
                  <a:srgbClr val="007F00"/>
                </a:solidFill>
                <a:latin typeface="Times New Roman"/>
                <a:cs typeface="Times New Roman"/>
              </a:rPr>
              <a:t>o</a:t>
            </a:r>
            <a:r>
              <a:rPr sz="2600" spc="4" dirty="0">
                <a:solidFill>
                  <a:srgbClr val="007F00"/>
                </a:solidFill>
                <a:latin typeface="Times New Roman"/>
                <a:cs typeface="Times New Roman"/>
              </a:rPr>
              <a:t>l</a:t>
            </a:r>
            <a:r>
              <a:rPr sz="2600" dirty="0">
                <a:solidFill>
                  <a:srgbClr val="007F00"/>
                </a:solidFill>
                <a:latin typeface="Times New Roman"/>
                <a:cs typeface="Times New Roman"/>
              </a:rPr>
              <a:t>v</a:t>
            </a:r>
            <a:r>
              <a:rPr sz="2600" spc="4" dirty="0">
                <a:solidFill>
                  <a:srgbClr val="007F00"/>
                </a:solidFill>
                <a:latin typeface="Times New Roman"/>
                <a:cs typeface="Times New Roman"/>
              </a:rPr>
              <a:t>e</a:t>
            </a:r>
            <a:r>
              <a:rPr sz="2600" dirty="0">
                <a:solidFill>
                  <a:srgbClr val="007F00"/>
                </a:solidFill>
                <a:latin typeface="Times New Roman"/>
                <a:cs typeface="Times New Roman"/>
              </a:rPr>
              <a:t>d</a:t>
            </a:r>
            <a:r>
              <a:rPr sz="2600" spc="-72" dirty="0">
                <a:solidFill>
                  <a:srgbClr val="007F00"/>
                </a:solidFill>
                <a:latin typeface="Times New Roman"/>
                <a:cs typeface="Times New Roman"/>
              </a:rPr>
              <a:t> </a:t>
            </a:r>
            <a:r>
              <a:rPr sz="2600" dirty="0">
                <a:solidFill>
                  <a:srgbClr val="007F00"/>
                </a:solidFill>
                <a:latin typeface="Times New Roman"/>
                <a:cs typeface="Times New Roman"/>
              </a:rPr>
              <a:t>ox</a:t>
            </a:r>
            <a:r>
              <a:rPr sz="2600" spc="-10" dirty="0">
                <a:solidFill>
                  <a:srgbClr val="007F00"/>
                </a:solidFill>
                <a:latin typeface="Times New Roman"/>
                <a:cs typeface="Times New Roman"/>
              </a:rPr>
              <a:t>y</a:t>
            </a:r>
            <a:r>
              <a:rPr sz="2600" dirty="0">
                <a:solidFill>
                  <a:srgbClr val="007F00"/>
                </a:solidFill>
                <a:latin typeface="Times New Roman"/>
                <a:cs typeface="Times New Roman"/>
              </a:rPr>
              <a:t>g</a:t>
            </a:r>
            <a:r>
              <a:rPr sz="2600" spc="4" dirty="0">
                <a:solidFill>
                  <a:srgbClr val="007F00"/>
                </a:solidFill>
                <a:latin typeface="Times New Roman"/>
                <a:cs typeface="Times New Roman"/>
              </a:rPr>
              <a:t>e</a:t>
            </a:r>
            <a:r>
              <a:rPr sz="2600" dirty="0">
                <a:solidFill>
                  <a:srgbClr val="007F00"/>
                </a:solidFill>
                <a:latin typeface="Times New Roman"/>
                <a:cs typeface="Times New Roman"/>
              </a:rPr>
              <a:t>n</a:t>
            </a:r>
            <a:r>
              <a:rPr sz="2600" spc="-64" dirty="0">
                <a:solidFill>
                  <a:srgbClr val="007F00"/>
                </a:solidFill>
                <a:latin typeface="Times New Roman"/>
                <a:cs typeface="Times New Roman"/>
              </a:rPr>
              <a:t> </a:t>
            </a:r>
            <a:r>
              <a:rPr sz="2600" dirty="0">
                <a:solidFill>
                  <a:srgbClr val="007F00"/>
                </a:solidFill>
                <a:latin typeface="Times New Roman"/>
                <a:cs typeface="Times New Roman"/>
              </a:rPr>
              <a:t>by</a:t>
            </a:r>
            <a:r>
              <a:rPr sz="2600" spc="-25" dirty="0">
                <a:solidFill>
                  <a:srgbClr val="007F00"/>
                </a:solidFill>
                <a:latin typeface="Times New Roman"/>
                <a:cs typeface="Times New Roman"/>
              </a:rPr>
              <a:t> </a:t>
            </a:r>
            <a:r>
              <a:rPr sz="2600" spc="4" dirty="0">
                <a:solidFill>
                  <a:srgbClr val="007F00"/>
                </a:solidFill>
                <a:latin typeface="Times New Roman"/>
                <a:cs typeface="Times New Roman"/>
              </a:rPr>
              <a:t>c</a:t>
            </a:r>
            <a:r>
              <a:rPr sz="2600" spc="-10" dirty="0">
                <a:solidFill>
                  <a:srgbClr val="007F00"/>
                </a:solidFill>
                <a:latin typeface="Times New Roman"/>
                <a:cs typeface="Times New Roman"/>
              </a:rPr>
              <a:t>e</a:t>
            </a:r>
            <a:r>
              <a:rPr sz="2600" spc="-4" dirty="0">
                <a:solidFill>
                  <a:srgbClr val="007F00"/>
                </a:solidFill>
                <a:latin typeface="Times New Roman"/>
                <a:cs typeface="Times New Roman"/>
              </a:rPr>
              <a:t>l</a:t>
            </a:r>
            <a:r>
              <a:rPr sz="2600" dirty="0">
                <a:solidFill>
                  <a:srgbClr val="007F00"/>
                </a:solidFill>
                <a:latin typeface="Times New Roman"/>
                <a:cs typeface="Times New Roman"/>
              </a:rPr>
              <a:t>l</a:t>
            </a:r>
            <a:endParaRPr sz="2600" dirty="0">
              <a:solidFill>
                <a:prstClr val="black"/>
              </a:solidFill>
              <a:latin typeface="Times New Roman"/>
              <a:cs typeface="Times New Roman"/>
            </a:endParaRPr>
          </a:p>
        </p:txBody>
      </p:sp>
    </p:spTree>
    <p:extLst>
      <p:ext uri="{BB962C8B-B14F-4D97-AF65-F5344CB8AC3E}">
        <p14:creationId xmlns:p14="http://schemas.microsoft.com/office/powerpoint/2010/main" val="4008960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p:nvPr/>
        </p:nvSpPr>
        <p:spPr>
          <a:xfrm>
            <a:off x="538958" y="2654602"/>
            <a:ext cx="2017059" cy="1703851"/>
          </a:xfrm>
          <a:custGeom>
            <a:avLst/>
            <a:gdLst/>
            <a:ahLst/>
            <a:cxnLst/>
            <a:rect l="l" t="t" r="r" b="b"/>
            <a:pathLst>
              <a:path w="1905000" h="1524000">
                <a:moveTo>
                  <a:pt x="952500" y="0"/>
                </a:moveTo>
                <a:lnTo>
                  <a:pt x="874416" y="2527"/>
                </a:lnTo>
                <a:lnTo>
                  <a:pt x="798065" y="9979"/>
                </a:lnTo>
                <a:lnTo>
                  <a:pt x="723691" y="22158"/>
                </a:lnTo>
                <a:lnTo>
                  <a:pt x="651540" y="38868"/>
                </a:lnTo>
                <a:lnTo>
                  <a:pt x="581858" y="59912"/>
                </a:lnTo>
                <a:lnTo>
                  <a:pt x="514891" y="85094"/>
                </a:lnTo>
                <a:lnTo>
                  <a:pt x="450883" y="114216"/>
                </a:lnTo>
                <a:lnTo>
                  <a:pt x="390083" y="147084"/>
                </a:lnTo>
                <a:lnTo>
                  <a:pt x="332733" y="183499"/>
                </a:lnTo>
                <a:lnTo>
                  <a:pt x="279082" y="223265"/>
                </a:lnTo>
                <a:lnTo>
                  <a:pt x="229374" y="266187"/>
                </a:lnTo>
                <a:lnTo>
                  <a:pt x="183855" y="312066"/>
                </a:lnTo>
                <a:lnTo>
                  <a:pt x="142771" y="360707"/>
                </a:lnTo>
                <a:lnTo>
                  <a:pt x="106367" y="411912"/>
                </a:lnTo>
                <a:lnTo>
                  <a:pt x="74890" y="465486"/>
                </a:lnTo>
                <a:lnTo>
                  <a:pt x="48585" y="521232"/>
                </a:lnTo>
                <a:lnTo>
                  <a:pt x="27697" y="578953"/>
                </a:lnTo>
                <a:lnTo>
                  <a:pt x="12473" y="638452"/>
                </a:lnTo>
                <a:lnTo>
                  <a:pt x="3159" y="699533"/>
                </a:lnTo>
                <a:lnTo>
                  <a:pt x="0" y="762000"/>
                </a:lnTo>
                <a:lnTo>
                  <a:pt x="3159" y="824466"/>
                </a:lnTo>
                <a:lnTo>
                  <a:pt x="12473" y="885547"/>
                </a:lnTo>
                <a:lnTo>
                  <a:pt x="27697" y="945046"/>
                </a:lnTo>
                <a:lnTo>
                  <a:pt x="48585" y="1002767"/>
                </a:lnTo>
                <a:lnTo>
                  <a:pt x="74890" y="1058513"/>
                </a:lnTo>
                <a:lnTo>
                  <a:pt x="106367" y="1112087"/>
                </a:lnTo>
                <a:lnTo>
                  <a:pt x="142771" y="1163292"/>
                </a:lnTo>
                <a:lnTo>
                  <a:pt x="183855" y="1211933"/>
                </a:lnTo>
                <a:lnTo>
                  <a:pt x="229374" y="1257812"/>
                </a:lnTo>
                <a:lnTo>
                  <a:pt x="279082" y="1300734"/>
                </a:lnTo>
                <a:lnTo>
                  <a:pt x="332733" y="1340500"/>
                </a:lnTo>
                <a:lnTo>
                  <a:pt x="390083" y="1376915"/>
                </a:lnTo>
                <a:lnTo>
                  <a:pt x="450883" y="1409783"/>
                </a:lnTo>
                <a:lnTo>
                  <a:pt x="514891" y="1438905"/>
                </a:lnTo>
                <a:lnTo>
                  <a:pt x="581858" y="1464087"/>
                </a:lnTo>
                <a:lnTo>
                  <a:pt x="651540" y="1485131"/>
                </a:lnTo>
                <a:lnTo>
                  <a:pt x="723691" y="1501841"/>
                </a:lnTo>
                <a:lnTo>
                  <a:pt x="798065" y="1514020"/>
                </a:lnTo>
                <a:lnTo>
                  <a:pt x="874416" y="1521472"/>
                </a:lnTo>
                <a:lnTo>
                  <a:pt x="952500" y="1524000"/>
                </a:lnTo>
                <a:lnTo>
                  <a:pt x="1030583" y="1521472"/>
                </a:lnTo>
                <a:lnTo>
                  <a:pt x="1106934" y="1514020"/>
                </a:lnTo>
                <a:lnTo>
                  <a:pt x="1181308" y="1501841"/>
                </a:lnTo>
                <a:lnTo>
                  <a:pt x="1253459" y="1485131"/>
                </a:lnTo>
                <a:lnTo>
                  <a:pt x="1323141" y="1464087"/>
                </a:lnTo>
                <a:lnTo>
                  <a:pt x="1390108" y="1438905"/>
                </a:lnTo>
                <a:lnTo>
                  <a:pt x="1454116" y="1409783"/>
                </a:lnTo>
                <a:lnTo>
                  <a:pt x="1514916" y="1376915"/>
                </a:lnTo>
                <a:lnTo>
                  <a:pt x="1572266" y="1340500"/>
                </a:lnTo>
                <a:lnTo>
                  <a:pt x="1625917" y="1300734"/>
                </a:lnTo>
                <a:lnTo>
                  <a:pt x="1675625" y="1257812"/>
                </a:lnTo>
                <a:lnTo>
                  <a:pt x="1721144" y="1211933"/>
                </a:lnTo>
                <a:lnTo>
                  <a:pt x="1762228" y="1163292"/>
                </a:lnTo>
                <a:lnTo>
                  <a:pt x="1798632" y="1112087"/>
                </a:lnTo>
                <a:lnTo>
                  <a:pt x="1830109" y="1058513"/>
                </a:lnTo>
                <a:lnTo>
                  <a:pt x="1856414" y="1002767"/>
                </a:lnTo>
                <a:lnTo>
                  <a:pt x="1877302" y="945046"/>
                </a:lnTo>
                <a:lnTo>
                  <a:pt x="1892526" y="885547"/>
                </a:lnTo>
                <a:lnTo>
                  <a:pt x="1901840" y="824466"/>
                </a:lnTo>
                <a:lnTo>
                  <a:pt x="1905000" y="762000"/>
                </a:lnTo>
                <a:lnTo>
                  <a:pt x="1901840" y="699533"/>
                </a:lnTo>
                <a:lnTo>
                  <a:pt x="1892526" y="638452"/>
                </a:lnTo>
                <a:lnTo>
                  <a:pt x="1877302" y="578953"/>
                </a:lnTo>
                <a:lnTo>
                  <a:pt x="1856414" y="521232"/>
                </a:lnTo>
                <a:lnTo>
                  <a:pt x="1830109" y="465486"/>
                </a:lnTo>
                <a:lnTo>
                  <a:pt x="1798632" y="411912"/>
                </a:lnTo>
                <a:lnTo>
                  <a:pt x="1762228" y="360707"/>
                </a:lnTo>
                <a:lnTo>
                  <a:pt x="1721144" y="312066"/>
                </a:lnTo>
                <a:lnTo>
                  <a:pt x="1675625" y="266187"/>
                </a:lnTo>
                <a:lnTo>
                  <a:pt x="1625917" y="223265"/>
                </a:lnTo>
                <a:lnTo>
                  <a:pt x="1572266" y="183499"/>
                </a:lnTo>
                <a:lnTo>
                  <a:pt x="1514916" y="147084"/>
                </a:lnTo>
                <a:lnTo>
                  <a:pt x="1454116" y="114216"/>
                </a:lnTo>
                <a:lnTo>
                  <a:pt x="1390108" y="85094"/>
                </a:lnTo>
                <a:lnTo>
                  <a:pt x="1323141" y="59912"/>
                </a:lnTo>
                <a:lnTo>
                  <a:pt x="1253459" y="38868"/>
                </a:lnTo>
                <a:lnTo>
                  <a:pt x="1181308" y="22158"/>
                </a:lnTo>
                <a:lnTo>
                  <a:pt x="1106934" y="9979"/>
                </a:lnTo>
                <a:lnTo>
                  <a:pt x="1030583" y="2527"/>
                </a:lnTo>
                <a:lnTo>
                  <a:pt x="952500" y="0"/>
                </a:lnTo>
                <a:close/>
              </a:path>
            </a:pathLst>
          </a:custGeom>
          <a:solidFill>
            <a:srgbClr val="FFFFFF"/>
          </a:solidFill>
        </p:spPr>
        <p:txBody>
          <a:bodyPr wrap="square" lIns="0" tIns="0" rIns="0" bIns="0" rtlCol="0">
            <a:noAutofit/>
          </a:bodyPr>
          <a:lstStyle/>
          <a:p>
            <a:pPr defTabSz="990466"/>
            <a:endParaRPr smtClean="0">
              <a:solidFill>
                <a:prstClr val="black"/>
              </a:solidFill>
            </a:endParaRPr>
          </a:p>
        </p:txBody>
      </p:sp>
      <p:sp>
        <p:nvSpPr>
          <p:cNvPr id="23" name="object 23"/>
          <p:cNvSpPr/>
          <p:nvPr/>
        </p:nvSpPr>
        <p:spPr>
          <a:xfrm>
            <a:off x="5621956" y="3336145"/>
            <a:ext cx="3146611" cy="1703850"/>
          </a:xfrm>
          <a:custGeom>
            <a:avLst/>
            <a:gdLst/>
            <a:ahLst/>
            <a:cxnLst/>
            <a:rect l="l" t="t" r="r" b="b"/>
            <a:pathLst>
              <a:path w="2971799" h="1523999">
                <a:moveTo>
                  <a:pt x="1485899" y="0"/>
                </a:moveTo>
                <a:lnTo>
                  <a:pt x="1363925" y="2527"/>
                </a:lnTo>
                <a:lnTo>
                  <a:pt x="1244685" y="9979"/>
                </a:lnTo>
                <a:lnTo>
                  <a:pt x="1128562" y="22158"/>
                </a:lnTo>
                <a:lnTo>
                  <a:pt x="1015934" y="38868"/>
                </a:lnTo>
                <a:lnTo>
                  <a:pt x="907184" y="59912"/>
                </a:lnTo>
                <a:lnTo>
                  <a:pt x="802692" y="85094"/>
                </a:lnTo>
                <a:lnTo>
                  <a:pt x="702838" y="114216"/>
                </a:lnTo>
                <a:lnTo>
                  <a:pt x="608002" y="147084"/>
                </a:lnTo>
                <a:lnTo>
                  <a:pt x="518567" y="183499"/>
                </a:lnTo>
                <a:lnTo>
                  <a:pt x="434911" y="223265"/>
                </a:lnTo>
                <a:lnTo>
                  <a:pt x="357416" y="266187"/>
                </a:lnTo>
                <a:lnTo>
                  <a:pt x="286463" y="312066"/>
                </a:lnTo>
                <a:lnTo>
                  <a:pt x="222431" y="360707"/>
                </a:lnTo>
                <a:lnTo>
                  <a:pt x="165702" y="411912"/>
                </a:lnTo>
                <a:lnTo>
                  <a:pt x="116657" y="465486"/>
                </a:lnTo>
                <a:lnTo>
                  <a:pt x="75675" y="521232"/>
                </a:lnTo>
                <a:lnTo>
                  <a:pt x="43138" y="578953"/>
                </a:lnTo>
                <a:lnTo>
                  <a:pt x="19426" y="638452"/>
                </a:lnTo>
                <a:lnTo>
                  <a:pt x="4920" y="699533"/>
                </a:lnTo>
                <a:lnTo>
                  <a:pt x="0" y="762000"/>
                </a:lnTo>
                <a:lnTo>
                  <a:pt x="4920" y="824466"/>
                </a:lnTo>
                <a:lnTo>
                  <a:pt x="19426" y="885547"/>
                </a:lnTo>
                <a:lnTo>
                  <a:pt x="43138" y="945046"/>
                </a:lnTo>
                <a:lnTo>
                  <a:pt x="75675" y="1002767"/>
                </a:lnTo>
                <a:lnTo>
                  <a:pt x="116657" y="1058513"/>
                </a:lnTo>
                <a:lnTo>
                  <a:pt x="165702" y="1112087"/>
                </a:lnTo>
                <a:lnTo>
                  <a:pt x="222431" y="1163292"/>
                </a:lnTo>
                <a:lnTo>
                  <a:pt x="286463" y="1211933"/>
                </a:lnTo>
                <a:lnTo>
                  <a:pt x="357416" y="1257812"/>
                </a:lnTo>
                <a:lnTo>
                  <a:pt x="434911" y="1300733"/>
                </a:lnTo>
                <a:lnTo>
                  <a:pt x="518567" y="1340500"/>
                </a:lnTo>
                <a:lnTo>
                  <a:pt x="608002" y="1376915"/>
                </a:lnTo>
                <a:lnTo>
                  <a:pt x="702838" y="1409783"/>
                </a:lnTo>
                <a:lnTo>
                  <a:pt x="802692" y="1438905"/>
                </a:lnTo>
                <a:lnTo>
                  <a:pt x="907184" y="1464087"/>
                </a:lnTo>
                <a:lnTo>
                  <a:pt x="1015934" y="1485131"/>
                </a:lnTo>
                <a:lnTo>
                  <a:pt x="1128562" y="1501841"/>
                </a:lnTo>
                <a:lnTo>
                  <a:pt x="1244685" y="1514020"/>
                </a:lnTo>
                <a:lnTo>
                  <a:pt x="1363925" y="1521472"/>
                </a:lnTo>
                <a:lnTo>
                  <a:pt x="1485899" y="1523999"/>
                </a:lnTo>
                <a:lnTo>
                  <a:pt x="1607668" y="1521472"/>
                </a:lnTo>
                <a:lnTo>
                  <a:pt x="1726743" y="1514020"/>
                </a:lnTo>
                <a:lnTo>
                  <a:pt x="1842742" y="1501841"/>
                </a:lnTo>
                <a:lnTo>
                  <a:pt x="1955279" y="1485131"/>
                </a:lnTo>
                <a:lnTo>
                  <a:pt x="2063972" y="1464087"/>
                </a:lnTo>
                <a:lnTo>
                  <a:pt x="2168435" y="1438905"/>
                </a:lnTo>
                <a:lnTo>
                  <a:pt x="2268285" y="1409783"/>
                </a:lnTo>
                <a:lnTo>
                  <a:pt x="2363138" y="1376915"/>
                </a:lnTo>
                <a:lnTo>
                  <a:pt x="2452610" y="1340500"/>
                </a:lnTo>
                <a:lnTo>
                  <a:pt x="2536316" y="1300733"/>
                </a:lnTo>
                <a:lnTo>
                  <a:pt x="2613874" y="1257812"/>
                </a:lnTo>
                <a:lnTo>
                  <a:pt x="2684897" y="1211933"/>
                </a:lnTo>
                <a:lnTo>
                  <a:pt x="2749004" y="1163292"/>
                </a:lnTo>
                <a:lnTo>
                  <a:pt x="2805808" y="1112087"/>
                </a:lnTo>
                <a:lnTo>
                  <a:pt x="2854928" y="1058513"/>
                </a:lnTo>
                <a:lnTo>
                  <a:pt x="2895977" y="1002767"/>
                </a:lnTo>
                <a:lnTo>
                  <a:pt x="2928574" y="945046"/>
                </a:lnTo>
                <a:lnTo>
                  <a:pt x="2952332" y="885547"/>
                </a:lnTo>
                <a:lnTo>
                  <a:pt x="2966869" y="824466"/>
                </a:lnTo>
                <a:lnTo>
                  <a:pt x="2971799" y="761999"/>
                </a:lnTo>
                <a:lnTo>
                  <a:pt x="2966869" y="699533"/>
                </a:lnTo>
                <a:lnTo>
                  <a:pt x="2952332" y="638452"/>
                </a:lnTo>
                <a:lnTo>
                  <a:pt x="2928574" y="578953"/>
                </a:lnTo>
                <a:lnTo>
                  <a:pt x="2895977" y="521232"/>
                </a:lnTo>
                <a:lnTo>
                  <a:pt x="2854928" y="465486"/>
                </a:lnTo>
                <a:lnTo>
                  <a:pt x="2805808" y="411912"/>
                </a:lnTo>
                <a:lnTo>
                  <a:pt x="2749004" y="360707"/>
                </a:lnTo>
                <a:lnTo>
                  <a:pt x="2684897" y="312066"/>
                </a:lnTo>
                <a:lnTo>
                  <a:pt x="2613874" y="266187"/>
                </a:lnTo>
                <a:lnTo>
                  <a:pt x="2536316" y="223265"/>
                </a:lnTo>
                <a:lnTo>
                  <a:pt x="2452610" y="183499"/>
                </a:lnTo>
                <a:lnTo>
                  <a:pt x="2363138" y="147084"/>
                </a:lnTo>
                <a:lnTo>
                  <a:pt x="2268285" y="114216"/>
                </a:lnTo>
                <a:lnTo>
                  <a:pt x="2168435" y="85094"/>
                </a:lnTo>
                <a:lnTo>
                  <a:pt x="2063972" y="59912"/>
                </a:lnTo>
                <a:lnTo>
                  <a:pt x="1955279" y="38868"/>
                </a:lnTo>
                <a:lnTo>
                  <a:pt x="1842742" y="22158"/>
                </a:lnTo>
                <a:lnTo>
                  <a:pt x="1726743" y="9979"/>
                </a:lnTo>
                <a:lnTo>
                  <a:pt x="1607668" y="2527"/>
                </a:lnTo>
                <a:lnTo>
                  <a:pt x="1485899" y="0"/>
                </a:lnTo>
                <a:close/>
              </a:path>
            </a:pathLst>
          </a:custGeom>
          <a:solidFill>
            <a:srgbClr val="FFFFFF"/>
          </a:solidFill>
        </p:spPr>
        <p:txBody>
          <a:bodyPr wrap="square" lIns="0" tIns="0" rIns="0" bIns="0" rtlCol="0">
            <a:noAutofit/>
          </a:bodyPr>
          <a:lstStyle/>
          <a:p>
            <a:pPr defTabSz="990466"/>
            <a:endParaRPr smtClean="0">
              <a:solidFill>
                <a:prstClr val="black"/>
              </a:solidFill>
            </a:endParaRPr>
          </a:p>
        </p:txBody>
      </p:sp>
      <p:sp>
        <p:nvSpPr>
          <p:cNvPr id="24" name="object 24"/>
          <p:cNvSpPr/>
          <p:nvPr/>
        </p:nvSpPr>
        <p:spPr>
          <a:xfrm>
            <a:off x="2414016" y="3407702"/>
            <a:ext cx="814892" cy="287950"/>
          </a:xfrm>
          <a:custGeom>
            <a:avLst/>
            <a:gdLst/>
            <a:ahLst/>
            <a:cxnLst/>
            <a:rect l="l" t="t" r="r" b="b"/>
            <a:pathLst>
              <a:path w="769620" h="257555">
                <a:moveTo>
                  <a:pt x="15240" y="0"/>
                </a:moveTo>
                <a:lnTo>
                  <a:pt x="0" y="74675"/>
                </a:lnTo>
                <a:lnTo>
                  <a:pt x="537436" y="183018"/>
                </a:lnTo>
                <a:lnTo>
                  <a:pt x="574548" y="190500"/>
                </a:lnTo>
                <a:lnTo>
                  <a:pt x="522731" y="257555"/>
                </a:lnTo>
                <a:lnTo>
                  <a:pt x="769620" y="190499"/>
                </a:lnTo>
                <a:lnTo>
                  <a:pt x="589788" y="115824"/>
                </a:lnTo>
                <a:lnTo>
                  <a:pt x="552188" y="108244"/>
                </a:lnTo>
                <a:lnTo>
                  <a:pt x="15240" y="0"/>
                </a:lnTo>
                <a:close/>
              </a:path>
              <a:path w="769620" h="257555">
                <a:moveTo>
                  <a:pt x="589788" y="115824"/>
                </a:moveTo>
                <a:lnTo>
                  <a:pt x="769620" y="190499"/>
                </a:lnTo>
                <a:lnTo>
                  <a:pt x="566928" y="33527"/>
                </a:lnTo>
                <a:lnTo>
                  <a:pt x="552188" y="108244"/>
                </a:lnTo>
                <a:lnTo>
                  <a:pt x="589788" y="115824"/>
                </a:lnTo>
                <a:close/>
              </a:path>
              <a:path w="769620" h="257555">
                <a:moveTo>
                  <a:pt x="522731" y="257555"/>
                </a:moveTo>
                <a:lnTo>
                  <a:pt x="574548" y="190500"/>
                </a:lnTo>
                <a:lnTo>
                  <a:pt x="537436" y="183018"/>
                </a:lnTo>
                <a:lnTo>
                  <a:pt x="522731" y="257555"/>
                </a:lnTo>
                <a:close/>
              </a:path>
            </a:pathLst>
          </a:custGeom>
          <a:solidFill>
            <a:srgbClr val="7F7F7F"/>
          </a:solidFill>
        </p:spPr>
        <p:txBody>
          <a:bodyPr wrap="square" lIns="0" tIns="0" rIns="0" bIns="0" rtlCol="0">
            <a:noAutofit/>
          </a:bodyPr>
          <a:lstStyle/>
          <a:p>
            <a:pPr defTabSz="990466"/>
            <a:endParaRPr smtClean="0">
              <a:solidFill>
                <a:prstClr val="black"/>
              </a:solidFill>
            </a:endParaRPr>
          </a:p>
        </p:txBody>
      </p:sp>
      <p:sp>
        <p:nvSpPr>
          <p:cNvPr id="25" name="object 25"/>
          <p:cNvSpPr/>
          <p:nvPr/>
        </p:nvSpPr>
        <p:spPr>
          <a:xfrm>
            <a:off x="2386594" y="3378736"/>
            <a:ext cx="814891" cy="287951"/>
          </a:xfrm>
          <a:custGeom>
            <a:avLst/>
            <a:gdLst/>
            <a:ahLst/>
            <a:cxnLst/>
            <a:rect l="l" t="t" r="r" b="b"/>
            <a:pathLst>
              <a:path w="769619" h="257556">
                <a:moveTo>
                  <a:pt x="15240" y="0"/>
                </a:moveTo>
                <a:lnTo>
                  <a:pt x="0" y="74676"/>
                </a:lnTo>
                <a:lnTo>
                  <a:pt x="537923" y="183116"/>
                </a:lnTo>
                <a:lnTo>
                  <a:pt x="574548" y="190500"/>
                </a:lnTo>
                <a:lnTo>
                  <a:pt x="522731" y="257556"/>
                </a:lnTo>
                <a:lnTo>
                  <a:pt x="769619" y="190499"/>
                </a:lnTo>
                <a:lnTo>
                  <a:pt x="589788" y="115824"/>
                </a:lnTo>
                <a:lnTo>
                  <a:pt x="553163" y="108440"/>
                </a:lnTo>
                <a:lnTo>
                  <a:pt x="15240" y="0"/>
                </a:lnTo>
                <a:close/>
              </a:path>
              <a:path w="769619" h="257556">
                <a:moveTo>
                  <a:pt x="589788" y="115824"/>
                </a:moveTo>
                <a:lnTo>
                  <a:pt x="769619" y="190499"/>
                </a:lnTo>
                <a:lnTo>
                  <a:pt x="568451" y="33528"/>
                </a:lnTo>
                <a:lnTo>
                  <a:pt x="553163" y="108440"/>
                </a:lnTo>
                <a:lnTo>
                  <a:pt x="589788" y="115824"/>
                </a:lnTo>
                <a:close/>
              </a:path>
              <a:path w="769619" h="257556">
                <a:moveTo>
                  <a:pt x="522731" y="257556"/>
                </a:moveTo>
                <a:lnTo>
                  <a:pt x="574548" y="190500"/>
                </a:lnTo>
                <a:lnTo>
                  <a:pt x="537923" y="183116"/>
                </a:lnTo>
                <a:lnTo>
                  <a:pt x="522731" y="257556"/>
                </a:lnTo>
                <a:close/>
              </a:path>
            </a:pathLst>
          </a:custGeom>
          <a:solidFill>
            <a:srgbClr val="3232CC"/>
          </a:solidFill>
        </p:spPr>
        <p:txBody>
          <a:bodyPr wrap="square" lIns="0" tIns="0" rIns="0" bIns="0" rtlCol="0">
            <a:noAutofit/>
          </a:bodyPr>
          <a:lstStyle/>
          <a:p>
            <a:pPr defTabSz="990466"/>
            <a:endParaRPr smtClean="0">
              <a:solidFill>
                <a:prstClr val="black"/>
              </a:solidFill>
            </a:endParaRPr>
          </a:p>
        </p:txBody>
      </p:sp>
      <p:sp>
        <p:nvSpPr>
          <p:cNvPr id="26" name="object 26"/>
          <p:cNvSpPr/>
          <p:nvPr/>
        </p:nvSpPr>
        <p:spPr>
          <a:xfrm>
            <a:off x="3838865" y="3634315"/>
            <a:ext cx="814892" cy="287951"/>
          </a:xfrm>
          <a:custGeom>
            <a:avLst/>
            <a:gdLst/>
            <a:ahLst/>
            <a:cxnLst/>
            <a:rect l="l" t="t" r="r" b="b"/>
            <a:pathLst>
              <a:path w="769620" h="257556">
                <a:moveTo>
                  <a:pt x="15240" y="0"/>
                </a:moveTo>
                <a:lnTo>
                  <a:pt x="0" y="74676"/>
                </a:lnTo>
                <a:lnTo>
                  <a:pt x="537923" y="183116"/>
                </a:lnTo>
                <a:lnTo>
                  <a:pt x="574548" y="190500"/>
                </a:lnTo>
                <a:lnTo>
                  <a:pt x="522732" y="257556"/>
                </a:lnTo>
                <a:lnTo>
                  <a:pt x="769620" y="190500"/>
                </a:lnTo>
                <a:lnTo>
                  <a:pt x="589788" y="115824"/>
                </a:lnTo>
                <a:lnTo>
                  <a:pt x="553163" y="108440"/>
                </a:lnTo>
                <a:lnTo>
                  <a:pt x="15240" y="0"/>
                </a:lnTo>
                <a:close/>
              </a:path>
              <a:path w="769620" h="257556">
                <a:moveTo>
                  <a:pt x="589788" y="115824"/>
                </a:moveTo>
                <a:lnTo>
                  <a:pt x="769620" y="190500"/>
                </a:lnTo>
                <a:lnTo>
                  <a:pt x="568452" y="33528"/>
                </a:lnTo>
                <a:lnTo>
                  <a:pt x="553163" y="108440"/>
                </a:lnTo>
                <a:lnTo>
                  <a:pt x="589788" y="115824"/>
                </a:lnTo>
                <a:close/>
              </a:path>
              <a:path w="769620" h="257556">
                <a:moveTo>
                  <a:pt x="522732" y="257556"/>
                </a:moveTo>
                <a:lnTo>
                  <a:pt x="574548" y="190500"/>
                </a:lnTo>
                <a:lnTo>
                  <a:pt x="537923" y="183116"/>
                </a:lnTo>
                <a:lnTo>
                  <a:pt x="522732" y="257556"/>
                </a:lnTo>
                <a:close/>
              </a:path>
            </a:pathLst>
          </a:custGeom>
          <a:solidFill>
            <a:srgbClr val="F51852"/>
          </a:solidFill>
        </p:spPr>
        <p:txBody>
          <a:bodyPr wrap="square" lIns="0" tIns="0" rIns="0" bIns="0" rtlCol="0">
            <a:noAutofit/>
          </a:bodyPr>
          <a:lstStyle/>
          <a:p>
            <a:pPr defTabSz="990466"/>
            <a:endParaRPr smtClean="0">
              <a:solidFill>
                <a:prstClr val="black"/>
              </a:solidFill>
            </a:endParaRPr>
          </a:p>
        </p:txBody>
      </p:sp>
      <p:sp>
        <p:nvSpPr>
          <p:cNvPr id="27" name="object 27"/>
          <p:cNvSpPr/>
          <p:nvPr/>
        </p:nvSpPr>
        <p:spPr>
          <a:xfrm>
            <a:off x="5371830" y="3975084"/>
            <a:ext cx="814892" cy="287951"/>
          </a:xfrm>
          <a:custGeom>
            <a:avLst/>
            <a:gdLst/>
            <a:ahLst/>
            <a:cxnLst/>
            <a:rect l="l" t="t" r="r" b="b"/>
            <a:pathLst>
              <a:path w="769620" h="257556">
                <a:moveTo>
                  <a:pt x="15240" y="0"/>
                </a:moveTo>
                <a:lnTo>
                  <a:pt x="0" y="74675"/>
                </a:lnTo>
                <a:lnTo>
                  <a:pt x="537923" y="183116"/>
                </a:lnTo>
                <a:lnTo>
                  <a:pt x="574548" y="190500"/>
                </a:lnTo>
                <a:lnTo>
                  <a:pt x="522732" y="257556"/>
                </a:lnTo>
                <a:lnTo>
                  <a:pt x="769620" y="190500"/>
                </a:lnTo>
                <a:lnTo>
                  <a:pt x="589788" y="115824"/>
                </a:lnTo>
                <a:lnTo>
                  <a:pt x="553163" y="108440"/>
                </a:lnTo>
                <a:lnTo>
                  <a:pt x="15240" y="0"/>
                </a:lnTo>
                <a:close/>
              </a:path>
              <a:path w="769620" h="257556">
                <a:moveTo>
                  <a:pt x="589788" y="115824"/>
                </a:moveTo>
                <a:lnTo>
                  <a:pt x="769620" y="190500"/>
                </a:lnTo>
                <a:lnTo>
                  <a:pt x="568452" y="33527"/>
                </a:lnTo>
                <a:lnTo>
                  <a:pt x="553163" y="108440"/>
                </a:lnTo>
                <a:lnTo>
                  <a:pt x="589788" y="115824"/>
                </a:lnTo>
                <a:close/>
              </a:path>
              <a:path w="769620" h="257556">
                <a:moveTo>
                  <a:pt x="522732" y="257556"/>
                </a:moveTo>
                <a:lnTo>
                  <a:pt x="574548" y="190500"/>
                </a:lnTo>
                <a:lnTo>
                  <a:pt x="537923" y="183116"/>
                </a:lnTo>
                <a:lnTo>
                  <a:pt x="522732" y="257556"/>
                </a:lnTo>
                <a:close/>
              </a:path>
            </a:pathLst>
          </a:custGeom>
          <a:solidFill>
            <a:srgbClr val="007F00"/>
          </a:solidFill>
        </p:spPr>
        <p:txBody>
          <a:bodyPr wrap="square" lIns="0" tIns="0" rIns="0" bIns="0" rtlCol="0">
            <a:noAutofit/>
          </a:bodyPr>
          <a:lstStyle/>
          <a:p>
            <a:pPr defTabSz="990466"/>
            <a:endParaRPr smtClean="0">
              <a:solidFill>
                <a:prstClr val="black"/>
              </a:solidFill>
            </a:endParaRPr>
          </a:p>
        </p:txBody>
      </p:sp>
      <p:sp>
        <p:nvSpPr>
          <p:cNvPr id="28" name="object 28"/>
          <p:cNvSpPr/>
          <p:nvPr/>
        </p:nvSpPr>
        <p:spPr>
          <a:xfrm>
            <a:off x="1168280" y="5000802"/>
            <a:ext cx="5236285" cy="1327300"/>
          </a:xfrm>
          <a:custGeom>
            <a:avLst/>
            <a:gdLst/>
            <a:ahLst/>
            <a:cxnLst/>
            <a:rect l="l" t="t" r="r" b="b"/>
            <a:pathLst>
              <a:path w="4945380" h="1187196">
                <a:moveTo>
                  <a:pt x="0" y="0"/>
                </a:moveTo>
                <a:lnTo>
                  <a:pt x="0" y="1187196"/>
                </a:lnTo>
                <a:lnTo>
                  <a:pt x="4945380" y="1187196"/>
                </a:lnTo>
                <a:lnTo>
                  <a:pt x="4945380" y="0"/>
                </a:lnTo>
                <a:lnTo>
                  <a:pt x="0" y="0"/>
                </a:lnTo>
                <a:close/>
              </a:path>
            </a:pathLst>
          </a:custGeom>
          <a:solidFill>
            <a:srgbClr val="FFFFFF"/>
          </a:solidFill>
        </p:spPr>
        <p:txBody>
          <a:bodyPr wrap="square" lIns="0" tIns="0" rIns="0" bIns="0" rtlCol="0">
            <a:noAutofit/>
          </a:bodyPr>
          <a:lstStyle/>
          <a:p>
            <a:pPr defTabSz="990466"/>
            <a:endParaRPr smtClean="0">
              <a:solidFill>
                <a:prstClr val="black"/>
              </a:solidFill>
            </a:endParaRPr>
          </a:p>
        </p:txBody>
      </p:sp>
      <p:sp>
        <p:nvSpPr>
          <p:cNvPr id="20" name="object 20"/>
          <p:cNvSpPr txBox="1"/>
          <p:nvPr/>
        </p:nvSpPr>
        <p:spPr>
          <a:xfrm>
            <a:off x="662797" y="381000"/>
            <a:ext cx="4964641" cy="653710"/>
          </a:xfrm>
          <a:prstGeom prst="rect">
            <a:avLst/>
          </a:prstGeom>
        </p:spPr>
        <p:txBody>
          <a:bodyPr wrap="square" lIns="0" tIns="0" rIns="0" bIns="0" rtlCol="0">
            <a:noAutofit/>
          </a:bodyPr>
          <a:lstStyle/>
          <a:p>
            <a:pPr marL="13759" defTabSz="990466">
              <a:lnSpc>
                <a:spcPts val="4978"/>
              </a:lnSpc>
              <a:spcBef>
                <a:spcPts val="248"/>
              </a:spcBef>
            </a:pPr>
            <a:r>
              <a:rPr sz="3600" b="1" dirty="0">
                <a:solidFill>
                  <a:prstClr val="black"/>
                </a:solidFill>
                <a:latin typeface="Times New Roman"/>
                <a:cs typeface="Times New Roman"/>
              </a:rPr>
              <a:t>OX</a:t>
            </a:r>
            <a:r>
              <a:rPr sz="3600" b="1" spc="-10" dirty="0">
                <a:solidFill>
                  <a:prstClr val="black"/>
                </a:solidFill>
                <a:latin typeface="Times New Roman"/>
                <a:cs typeface="Times New Roman"/>
              </a:rPr>
              <a:t>Y</a:t>
            </a:r>
            <a:r>
              <a:rPr sz="3600" b="1" dirty="0">
                <a:solidFill>
                  <a:prstClr val="black"/>
                </a:solidFill>
                <a:latin typeface="Times New Roman"/>
                <a:cs typeface="Times New Roman"/>
              </a:rPr>
              <a:t>G</a:t>
            </a:r>
            <a:r>
              <a:rPr sz="3600" b="1" spc="-4" dirty="0">
                <a:solidFill>
                  <a:prstClr val="black"/>
                </a:solidFill>
                <a:latin typeface="Times New Roman"/>
                <a:cs typeface="Times New Roman"/>
              </a:rPr>
              <a:t>E</a:t>
            </a:r>
            <a:r>
              <a:rPr sz="3600" b="1" dirty="0">
                <a:solidFill>
                  <a:prstClr val="black"/>
                </a:solidFill>
                <a:latin typeface="Times New Roman"/>
                <a:cs typeface="Times New Roman"/>
              </a:rPr>
              <a:t>N SUPP</a:t>
            </a:r>
            <a:r>
              <a:rPr sz="3600" b="1" spc="-4" dirty="0">
                <a:solidFill>
                  <a:prstClr val="black"/>
                </a:solidFill>
                <a:latin typeface="Times New Roman"/>
                <a:cs typeface="Times New Roman"/>
              </a:rPr>
              <a:t>L</a:t>
            </a:r>
            <a:r>
              <a:rPr sz="3600" b="1" dirty="0">
                <a:solidFill>
                  <a:prstClr val="black"/>
                </a:solidFill>
                <a:latin typeface="Times New Roman"/>
                <a:cs typeface="Times New Roman"/>
              </a:rPr>
              <a:t>Y</a:t>
            </a:r>
          </a:p>
        </p:txBody>
      </p:sp>
      <p:sp>
        <p:nvSpPr>
          <p:cNvPr id="19" name="object 19"/>
          <p:cNvSpPr txBox="1"/>
          <p:nvPr/>
        </p:nvSpPr>
        <p:spPr>
          <a:xfrm>
            <a:off x="541648" y="1911421"/>
            <a:ext cx="242298" cy="483325"/>
          </a:xfrm>
          <a:prstGeom prst="rect">
            <a:avLst/>
          </a:prstGeom>
        </p:spPr>
        <p:txBody>
          <a:bodyPr wrap="square" lIns="0" tIns="0" rIns="0" bIns="0" rtlCol="0">
            <a:noAutofit/>
          </a:bodyPr>
          <a:lstStyle/>
          <a:p>
            <a:pPr marL="13759" defTabSz="990466">
              <a:lnSpc>
                <a:spcPts val="3651"/>
              </a:lnSpc>
              <a:spcBef>
                <a:spcPts val="182"/>
              </a:spcBef>
            </a:pPr>
            <a:r>
              <a:rPr sz="3500" dirty="0">
                <a:solidFill>
                  <a:srgbClr val="3232CC"/>
                </a:solidFill>
                <a:latin typeface="Times New Roman"/>
                <a:cs typeface="Times New Roman"/>
              </a:rPr>
              <a:t>•</a:t>
            </a:r>
            <a:endParaRPr sz="3500">
              <a:solidFill>
                <a:prstClr val="black"/>
              </a:solidFill>
              <a:latin typeface="Times New Roman"/>
              <a:cs typeface="Times New Roman"/>
            </a:endParaRPr>
          </a:p>
        </p:txBody>
      </p:sp>
      <p:sp>
        <p:nvSpPr>
          <p:cNvPr id="18" name="object 18"/>
          <p:cNvSpPr txBox="1"/>
          <p:nvPr/>
        </p:nvSpPr>
        <p:spPr>
          <a:xfrm>
            <a:off x="904717" y="1911421"/>
            <a:ext cx="1550096" cy="483325"/>
          </a:xfrm>
          <a:prstGeom prst="rect">
            <a:avLst/>
          </a:prstGeom>
        </p:spPr>
        <p:txBody>
          <a:bodyPr wrap="square" lIns="0" tIns="0" rIns="0" bIns="0" rtlCol="0">
            <a:noAutofit/>
          </a:bodyPr>
          <a:lstStyle/>
          <a:p>
            <a:pPr marL="13759" defTabSz="990466">
              <a:lnSpc>
                <a:spcPts val="3651"/>
              </a:lnSpc>
              <a:spcBef>
                <a:spcPts val="182"/>
              </a:spcBef>
            </a:pPr>
            <a:r>
              <a:rPr sz="2800" dirty="0">
                <a:solidFill>
                  <a:srgbClr val="3232CC"/>
                </a:solidFill>
                <a:latin typeface="Times New Roman"/>
                <a:cs typeface="Times New Roman"/>
              </a:rPr>
              <a:t>Tr</a:t>
            </a:r>
            <a:r>
              <a:rPr sz="2800" spc="-4" dirty="0">
                <a:solidFill>
                  <a:srgbClr val="3232CC"/>
                </a:solidFill>
                <a:latin typeface="Times New Roman"/>
                <a:cs typeface="Times New Roman"/>
              </a:rPr>
              <a:t>a</a:t>
            </a:r>
            <a:r>
              <a:rPr sz="2800" spc="4" dirty="0">
                <a:solidFill>
                  <a:srgbClr val="3232CC"/>
                </a:solidFill>
                <a:latin typeface="Times New Roman"/>
                <a:cs typeface="Times New Roman"/>
              </a:rPr>
              <a:t>n</a:t>
            </a:r>
            <a:r>
              <a:rPr sz="2800" dirty="0">
                <a:solidFill>
                  <a:srgbClr val="3232CC"/>
                </a:solidFill>
                <a:latin typeface="Times New Roman"/>
                <a:cs typeface="Times New Roman"/>
              </a:rPr>
              <a:t>sf</a:t>
            </a:r>
            <a:r>
              <a:rPr sz="2800" spc="-4" dirty="0">
                <a:solidFill>
                  <a:srgbClr val="3232CC"/>
                </a:solidFill>
                <a:latin typeface="Times New Roman"/>
                <a:cs typeface="Times New Roman"/>
              </a:rPr>
              <a:t>e</a:t>
            </a:r>
            <a:r>
              <a:rPr sz="2800" dirty="0">
                <a:solidFill>
                  <a:srgbClr val="3232CC"/>
                </a:solidFill>
                <a:latin typeface="Times New Roman"/>
                <a:cs typeface="Times New Roman"/>
              </a:rPr>
              <a:t>r</a:t>
            </a:r>
            <a:endParaRPr sz="2800" dirty="0">
              <a:solidFill>
                <a:prstClr val="black"/>
              </a:solidFill>
              <a:latin typeface="Times New Roman"/>
              <a:cs typeface="Times New Roman"/>
            </a:endParaRPr>
          </a:p>
        </p:txBody>
      </p:sp>
      <p:sp>
        <p:nvSpPr>
          <p:cNvPr id="17" name="object 17"/>
          <p:cNvSpPr txBox="1"/>
          <p:nvPr/>
        </p:nvSpPr>
        <p:spPr>
          <a:xfrm>
            <a:off x="2229211" y="1911421"/>
            <a:ext cx="451203" cy="483325"/>
          </a:xfrm>
          <a:prstGeom prst="rect">
            <a:avLst/>
          </a:prstGeom>
        </p:spPr>
        <p:txBody>
          <a:bodyPr wrap="square" lIns="0" tIns="0" rIns="0" bIns="0" rtlCol="0">
            <a:noAutofit/>
          </a:bodyPr>
          <a:lstStyle/>
          <a:p>
            <a:pPr marL="13759" defTabSz="990466">
              <a:lnSpc>
                <a:spcPts val="3651"/>
              </a:lnSpc>
              <a:spcBef>
                <a:spcPts val="182"/>
              </a:spcBef>
            </a:pPr>
            <a:r>
              <a:rPr sz="2800" spc="4" dirty="0">
                <a:solidFill>
                  <a:srgbClr val="3232CC"/>
                </a:solidFill>
                <a:latin typeface="Times New Roman"/>
                <a:cs typeface="Times New Roman"/>
              </a:rPr>
              <a:t>o</a:t>
            </a:r>
            <a:r>
              <a:rPr sz="2800" dirty="0">
                <a:solidFill>
                  <a:srgbClr val="3232CC"/>
                </a:solidFill>
                <a:latin typeface="Times New Roman"/>
                <a:cs typeface="Times New Roman"/>
              </a:rPr>
              <a:t>f</a:t>
            </a:r>
            <a:endParaRPr sz="2800" dirty="0">
              <a:solidFill>
                <a:prstClr val="black"/>
              </a:solidFill>
              <a:latin typeface="Times New Roman"/>
              <a:cs typeface="Times New Roman"/>
            </a:endParaRPr>
          </a:p>
        </p:txBody>
      </p:sp>
      <p:sp>
        <p:nvSpPr>
          <p:cNvPr id="16" name="object 16"/>
          <p:cNvSpPr txBox="1"/>
          <p:nvPr/>
        </p:nvSpPr>
        <p:spPr>
          <a:xfrm>
            <a:off x="2690774" y="1911421"/>
            <a:ext cx="1359016" cy="483325"/>
          </a:xfrm>
          <a:prstGeom prst="rect">
            <a:avLst/>
          </a:prstGeom>
        </p:spPr>
        <p:txBody>
          <a:bodyPr wrap="square" lIns="0" tIns="0" rIns="0" bIns="0" rtlCol="0">
            <a:noAutofit/>
          </a:bodyPr>
          <a:lstStyle/>
          <a:p>
            <a:pPr marL="13759" defTabSz="990466">
              <a:lnSpc>
                <a:spcPts val="3651"/>
              </a:lnSpc>
              <a:spcBef>
                <a:spcPts val="182"/>
              </a:spcBef>
            </a:pPr>
            <a:r>
              <a:rPr sz="2800" spc="-4" dirty="0">
                <a:solidFill>
                  <a:srgbClr val="3232CC"/>
                </a:solidFill>
                <a:latin typeface="Times New Roman"/>
                <a:cs typeface="Times New Roman"/>
              </a:rPr>
              <a:t>o</a:t>
            </a:r>
            <a:r>
              <a:rPr sz="2800" spc="4" dirty="0">
                <a:solidFill>
                  <a:srgbClr val="3232CC"/>
                </a:solidFill>
                <a:latin typeface="Times New Roman"/>
                <a:cs typeface="Times New Roman"/>
              </a:rPr>
              <a:t>x</a:t>
            </a:r>
            <a:r>
              <a:rPr sz="2800" spc="-4" dirty="0">
                <a:solidFill>
                  <a:srgbClr val="3232CC"/>
                </a:solidFill>
                <a:latin typeface="Times New Roman"/>
                <a:cs typeface="Times New Roman"/>
              </a:rPr>
              <a:t>y</a:t>
            </a:r>
            <a:r>
              <a:rPr sz="2800" spc="4" dirty="0">
                <a:solidFill>
                  <a:srgbClr val="3232CC"/>
                </a:solidFill>
                <a:latin typeface="Times New Roman"/>
                <a:cs typeface="Times New Roman"/>
              </a:rPr>
              <a:t>g</a:t>
            </a:r>
            <a:r>
              <a:rPr sz="2800" spc="-4" dirty="0">
                <a:solidFill>
                  <a:srgbClr val="3232CC"/>
                </a:solidFill>
                <a:latin typeface="Times New Roman"/>
                <a:cs typeface="Times New Roman"/>
              </a:rPr>
              <a:t>e</a:t>
            </a:r>
            <a:r>
              <a:rPr sz="2800" dirty="0">
                <a:solidFill>
                  <a:srgbClr val="3232CC"/>
                </a:solidFill>
                <a:latin typeface="Times New Roman"/>
                <a:cs typeface="Times New Roman"/>
              </a:rPr>
              <a:t>n</a:t>
            </a:r>
            <a:endParaRPr sz="2800" dirty="0">
              <a:solidFill>
                <a:prstClr val="black"/>
              </a:solidFill>
              <a:latin typeface="Times New Roman"/>
              <a:cs typeface="Times New Roman"/>
            </a:endParaRPr>
          </a:p>
        </p:txBody>
      </p:sp>
      <p:sp>
        <p:nvSpPr>
          <p:cNvPr id="15" name="object 15"/>
          <p:cNvSpPr txBox="1"/>
          <p:nvPr/>
        </p:nvSpPr>
        <p:spPr>
          <a:xfrm>
            <a:off x="3920404" y="1911421"/>
            <a:ext cx="1487165" cy="483325"/>
          </a:xfrm>
          <a:prstGeom prst="rect">
            <a:avLst/>
          </a:prstGeom>
        </p:spPr>
        <p:txBody>
          <a:bodyPr wrap="square" lIns="0" tIns="0" rIns="0" bIns="0" rtlCol="0">
            <a:noAutofit/>
          </a:bodyPr>
          <a:lstStyle/>
          <a:p>
            <a:pPr marL="13759" defTabSz="990466">
              <a:lnSpc>
                <a:spcPts val="3651"/>
              </a:lnSpc>
              <a:spcBef>
                <a:spcPts val="182"/>
              </a:spcBef>
            </a:pPr>
            <a:r>
              <a:rPr sz="2800" spc="-10" dirty="0">
                <a:solidFill>
                  <a:srgbClr val="3232CC"/>
                </a:solidFill>
                <a:latin typeface="Times New Roman"/>
                <a:cs typeface="Times New Roman"/>
              </a:rPr>
              <a:t>fr</a:t>
            </a:r>
            <a:r>
              <a:rPr sz="2800" spc="4" dirty="0">
                <a:solidFill>
                  <a:srgbClr val="3232CC"/>
                </a:solidFill>
                <a:latin typeface="Times New Roman"/>
                <a:cs typeface="Times New Roman"/>
              </a:rPr>
              <a:t>o</a:t>
            </a:r>
            <a:r>
              <a:rPr sz="2800" dirty="0">
                <a:solidFill>
                  <a:srgbClr val="3232CC"/>
                </a:solidFill>
                <a:latin typeface="Times New Roman"/>
                <a:cs typeface="Times New Roman"/>
              </a:rPr>
              <a:t>m </a:t>
            </a:r>
            <a:r>
              <a:rPr sz="2800" spc="4" dirty="0">
                <a:solidFill>
                  <a:srgbClr val="3232CC"/>
                </a:solidFill>
                <a:latin typeface="Times New Roman"/>
                <a:cs typeface="Times New Roman"/>
              </a:rPr>
              <a:t>a</a:t>
            </a:r>
            <a:r>
              <a:rPr sz="2800" spc="-15" dirty="0">
                <a:solidFill>
                  <a:srgbClr val="3232CC"/>
                </a:solidFill>
                <a:latin typeface="Times New Roman"/>
                <a:cs typeface="Times New Roman"/>
              </a:rPr>
              <a:t>i</a:t>
            </a:r>
            <a:r>
              <a:rPr sz="2800" dirty="0">
                <a:solidFill>
                  <a:srgbClr val="3232CC"/>
                </a:solidFill>
                <a:latin typeface="Times New Roman"/>
                <a:cs typeface="Times New Roman"/>
              </a:rPr>
              <a:t>r</a:t>
            </a:r>
            <a:endParaRPr sz="2800" dirty="0">
              <a:solidFill>
                <a:prstClr val="black"/>
              </a:solidFill>
              <a:latin typeface="Times New Roman"/>
              <a:cs typeface="Times New Roman"/>
            </a:endParaRPr>
          </a:p>
        </p:txBody>
      </p:sp>
      <p:sp>
        <p:nvSpPr>
          <p:cNvPr id="14" name="object 14"/>
          <p:cNvSpPr txBox="1"/>
          <p:nvPr/>
        </p:nvSpPr>
        <p:spPr>
          <a:xfrm>
            <a:off x="5268779" y="1911421"/>
            <a:ext cx="1262276" cy="483325"/>
          </a:xfrm>
          <a:prstGeom prst="rect">
            <a:avLst/>
          </a:prstGeom>
        </p:spPr>
        <p:txBody>
          <a:bodyPr wrap="square" lIns="0" tIns="0" rIns="0" bIns="0" rtlCol="0">
            <a:noAutofit/>
          </a:bodyPr>
          <a:lstStyle/>
          <a:p>
            <a:pPr marL="13759" defTabSz="990466">
              <a:lnSpc>
                <a:spcPts val="3651"/>
              </a:lnSpc>
              <a:spcBef>
                <a:spcPts val="182"/>
              </a:spcBef>
            </a:pPr>
            <a:r>
              <a:rPr sz="2800" spc="-4" dirty="0">
                <a:solidFill>
                  <a:srgbClr val="3232CC"/>
                </a:solidFill>
                <a:latin typeface="Times New Roman"/>
                <a:cs typeface="Times New Roman"/>
              </a:rPr>
              <a:t>bu</a:t>
            </a:r>
            <a:r>
              <a:rPr sz="2800" spc="4" dirty="0">
                <a:solidFill>
                  <a:srgbClr val="3232CC"/>
                </a:solidFill>
                <a:latin typeface="Times New Roman"/>
                <a:cs typeface="Times New Roman"/>
              </a:rPr>
              <a:t>b</a:t>
            </a:r>
            <a:r>
              <a:rPr sz="2800" spc="-4" dirty="0">
                <a:solidFill>
                  <a:srgbClr val="3232CC"/>
                </a:solidFill>
                <a:latin typeface="Times New Roman"/>
                <a:cs typeface="Times New Roman"/>
              </a:rPr>
              <a:t>bl</a:t>
            </a:r>
            <a:r>
              <a:rPr sz="2800" dirty="0">
                <a:solidFill>
                  <a:srgbClr val="3232CC"/>
                </a:solidFill>
                <a:latin typeface="Times New Roman"/>
                <a:cs typeface="Times New Roman"/>
              </a:rPr>
              <a:t>e</a:t>
            </a:r>
            <a:endParaRPr sz="2800" dirty="0">
              <a:solidFill>
                <a:prstClr val="black"/>
              </a:solidFill>
              <a:latin typeface="Times New Roman"/>
              <a:cs typeface="Times New Roman"/>
            </a:endParaRPr>
          </a:p>
        </p:txBody>
      </p:sp>
      <p:sp>
        <p:nvSpPr>
          <p:cNvPr id="13" name="object 13"/>
          <p:cNvSpPr txBox="1"/>
          <p:nvPr/>
        </p:nvSpPr>
        <p:spPr>
          <a:xfrm>
            <a:off x="6501306" y="1911421"/>
            <a:ext cx="1155264" cy="483325"/>
          </a:xfrm>
          <a:prstGeom prst="rect">
            <a:avLst/>
          </a:prstGeom>
        </p:spPr>
        <p:txBody>
          <a:bodyPr wrap="square" lIns="0" tIns="0" rIns="0" bIns="0" rtlCol="0">
            <a:noAutofit/>
          </a:bodyPr>
          <a:lstStyle/>
          <a:p>
            <a:pPr marL="13759" defTabSz="990466">
              <a:lnSpc>
                <a:spcPts val="3651"/>
              </a:lnSpc>
              <a:spcBef>
                <a:spcPts val="182"/>
              </a:spcBef>
            </a:pPr>
            <a:r>
              <a:rPr sz="2800" spc="-15" dirty="0">
                <a:solidFill>
                  <a:srgbClr val="3232CC"/>
                </a:solidFill>
                <a:latin typeface="Times New Roman"/>
                <a:cs typeface="Times New Roman"/>
              </a:rPr>
              <a:t>t</a:t>
            </a:r>
            <a:r>
              <a:rPr sz="2800" dirty="0">
                <a:solidFill>
                  <a:srgbClr val="3232CC"/>
                </a:solidFill>
                <a:latin typeface="Times New Roman"/>
                <a:cs typeface="Times New Roman"/>
              </a:rPr>
              <a:t>o</a:t>
            </a:r>
            <a:r>
              <a:rPr sz="2800" spc="10" dirty="0">
                <a:solidFill>
                  <a:srgbClr val="3232CC"/>
                </a:solidFill>
                <a:latin typeface="Times New Roman"/>
                <a:cs typeface="Times New Roman"/>
              </a:rPr>
              <a:t> </a:t>
            </a:r>
            <a:r>
              <a:rPr sz="2800" spc="-4" dirty="0">
                <a:solidFill>
                  <a:srgbClr val="3232CC"/>
                </a:solidFill>
                <a:latin typeface="Times New Roman"/>
                <a:cs typeface="Times New Roman"/>
              </a:rPr>
              <a:t>c</a:t>
            </a:r>
            <a:r>
              <a:rPr sz="2800" spc="4" dirty="0">
                <a:solidFill>
                  <a:srgbClr val="3232CC"/>
                </a:solidFill>
                <a:latin typeface="Times New Roman"/>
                <a:cs typeface="Times New Roman"/>
              </a:rPr>
              <a:t>e</a:t>
            </a:r>
            <a:r>
              <a:rPr sz="2800" spc="-4" dirty="0">
                <a:solidFill>
                  <a:srgbClr val="3232CC"/>
                </a:solidFill>
                <a:latin typeface="Times New Roman"/>
                <a:cs typeface="Times New Roman"/>
              </a:rPr>
              <a:t>l</a:t>
            </a:r>
            <a:r>
              <a:rPr sz="2800" dirty="0">
                <a:solidFill>
                  <a:srgbClr val="3232CC"/>
                </a:solidFill>
                <a:latin typeface="Times New Roman"/>
                <a:cs typeface="Times New Roman"/>
              </a:rPr>
              <a:t>l</a:t>
            </a:r>
            <a:endParaRPr sz="2800" dirty="0">
              <a:solidFill>
                <a:prstClr val="black"/>
              </a:solidFill>
              <a:latin typeface="Times New Roman"/>
              <a:cs typeface="Times New Roman"/>
            </a:endParaRPr>
          </a:p>
        </p:txBody>
      </p:sp>
      <p:sp>
        <p:nvSpPr>
          <p:cNvPr id="12" name="object 12"/>
          <p:cNvSpPr txBox="1"/>
          <p:nvPr/>
        </p:nvSpPr>
        <p:spPr>
          <a:xfrm>
            <a:off x="885363" y="3138035"/>
            <a:ext cx="1349745" cy="840986"/>
          </a:xfrm>
          <a:prstGeom prst="rect">
            <a:avLst/>
          </a:prstGeom>
        </p:spPr>
        <p:txBody>
          <a:bodyPr wrap="square" lIns="0" tIns="0" rIns="0" bIns="0" rtlCol="0">
            <a:noAutofit/>
          </a:bodyPr>
          <a:lstStyle/>
          <a:p>
            <a:pPr algn="ctr" defTabSz="990466">
              <a:lnSpc>
                <a:spcPts val="2763"/>
              </a:lnSpc>
              <a:spcBef>
                <a:spcPts val="138"/>
              </a:spcBef>
            </a:pPr>
            <a:r>
              <a:rPr sz="2600" spc="4" dirty="0">
                <a:solidFill>
                  <a:prstClr val="black"/>
                </a:solidFill>
                <a:latin typeface="Times New Roman"/>
                <a:cs typeface="Times New Roman"/>
              </a:rPr>
              <a:t>a</a:t>
            </a:r>
            <a:r>
              <a:rPr sz="2600" spc="-4" dirty="0">
                <a:solidFill>
                  <a:prstClr val="black"/>
                </a:solidFill>
                <a:latin typeface="Times New Roman"/>
                <a:cs typeface="Times New Roman"/>
              </a:rPr>
              <a:t>i</a:t>
            </a:r>
            <a:r>
              <a:rPr sz="2600" dirty="0">
                <a:solidFill>
                  <a:prstClr val="black"/>
                </a:solidFill>
                <a:latin typeface="Times New Roman"/>
                <a:cs typeface="Times New Roman"/>
              </a:rPr>
              <a:t>r</a:t>
            </a:r>
            <a:r>
              <a:rPr sz="2600" spc="-8" dirty="0">
                <a:solidFill>
                  <a:prstClr val="black"/>
                </a:solidFill>
                <a:latin typeface="Times New Roman"/>
                <a:cs typeface="Times New Roman"/>
              </a:rPr>
              <a:t> </a:t>
            </a:r>
            <a:r>
              <a:rPr sz="2600" dirty="0">
                <a:solidFill>
                  <a:prstClr val="black"/>
                </a:solidFill>
                <a:latin typeface="Times New Roman"/>
                <a:cs typeface="Times New Roman"/>
              </a:rPr>
              <a:t>bubb</a:t>
            </a:r>
            <a:r>
              <a:rPr sz="2600" spc="-4" dirty="0">
                <a:solidFill>
                  <a:prstClr val="black"/>
                </a:solidFill>
                <a:latin typeface="Times New Roman"/>
                <a:cs typeface="Times New Roman"/>
              </a:rPr>
              <a:t>l</a:t>
            </a:r>
            <a:r>
              <a:rPr sz="2600" dirty="0">
                <a:solidFill>
                  <a:prstClr val="black"/>
                </a:solidFill>
                <a:latin typeface="Times New Roman"/>
                <a:cs typeface="Times New Roman"/>
              </a:rPr>
              <a:t>e</a:t>
            </a:r>
            <a:endParaRPr sz="2600">
              <a:solidFill>
                <a:prstClr val="black"/>
              </a:solidFill>
              <a:latin typeface="Times New Roman"/>
              <a:cs typeface="Times New Roman"/>
            </a:endParaRPr>
          </a:p>
          <a:p>
            <a:pPr marL="451044" marR="476297" algn="ctr" defTabSz="990466">
              <a:lnSpc>
                <a:spcPts val="2989"/>
              </a:lnSpc>
            </a:pPr>
            <a:r>
              <a:rPr sz="2600" b="1" spc="4" dirty="0">
                <a:solidFill>
                  <a:prstClr val="black"/>
                </a:solidFill>
                <a:latin typeface="Times New Roman"/>
                <a:cs typeface="Times New Roman"/>
              </a:rPr>
              <a:t>O</a:t>
            </a:r>
            <a:r>
              <a:rPr sz="2600" b="1" baseline="-21740" dirty="0">
                <a:solidFill>
                  <a:prstClr val="black"/>
                </a:solidFill>
                <a:latin typeface="Times New Roman"/>
                <a:cs typeface="Times New Roman"/>
              </a:rPr>
              <a:t>2</a:t>
            </a:r>
            <a:endParaRPr sz="1700">
              <a:solidFill>
                <a:prstClr val="black"/>
              </a:solidFill>
              <a:latin typeface="Times New Roman"/>
              <a:cs typeface="Times New Roman"/>
            </a:endParaRPr>
          </a:p>
        </p:txBody>
      </p:sp>
      <p:sp>
        <p:nvSpPr>
          <p:cNvPr id="11" name="object 11"/>
          <p:cNvSpPr txBox="1"/>
          <p:nvPr/>
        </p:nvSpPr>
        <p:spPr>
          <a:xfrm>
            <a:off x="3284845" y="3512893"/>
            <a:ext cx="443262" cy="432061"/>
          </a:xfrm>
          <a:prstGeom prst="rect">
            <a:avLst/>
          </a:prstGeom>
        </p:spPr>
        <p:txBody>
          <a:bodyPr wrap="square" lIns="0" tIns="0" rIns="0" bIns="0" rtlCol="0">
            <a:noAutofit/>
          </a:bodyPr>
          <a:lstStyle/>
          <a:p>
            <a:pPr marL="13759" defTabSz="990466">
              <a:lnSpc>
                <a:spcPts val="3223"/>
              </a:lnSpc>
              <a:spcBef>
                <a:spcPts val="160"/>
              </a:spcBef>
            </a:pPr>
            <a:r>
              <a:rPr sz="3900" b="1" spc="4" baseline="8454" dirty="0">
                <a:solidFill>
                  <a:prstClr val="black"/>
                </a:solidFill>
                <a:latin typeface="Times New Roman"/>
                <a:cs typeface="Times New Roman"/>
              </a:rPr>
              <a:t>O</a:t>
            </a:r>
            <a:r>
              <a:rPr sz="2600" b="1" baseline="-9058" dirty="0">
                <a:solidFill>
                  <a:prstClr val="black"/>
                </a:solidFill>
                <a:latin typeface="Times New Roman"/>
                <a:cs typeface="Times New Roman"/>
              </a:rPr>
              <a:t>2</a:t>
            </a:r>
            <a:endParaRPr sz="1700">
              <a:solidFill>
                <a:prstClr val="black"/>
              </a:solidFill>
              <a:latin typeface="Times New Roman"/>
              <a:cs typeface="Times New Roman"/>
            </a:endParaRPr>
          </a:p>
        </p:txBody>
      </p:sp>
      <p:sp>
        <p:nvSpPr>
          <p:cNvPr id="10" name="object 10"/>
          <p:cNvSpPr txBox="1"/>
          <p:nvPr/>
        </p:nvSpPr>
        <p:spPr>
          <a:xfrm>
            <a:off x="4898494" y="3768470"/>
            <a:ext cx="326358" cy="369167"/>
          </a:xfrm>
          <a:prstGeom prst="rect">
            <a:avLst/>
          </a:prstGeom>
        </p:spPr>
        <p:txBody>
          <a:bodyPr wrap="square" lIns="0" tIns="0" rIns="0" bIns="0" rtlCol="0">
            <a:noAutofit/>
          </a:bodyPr>
          <a:lstStyle/>
          <a:p>
            <a:pPr marL="13759" defTabSz="990466">
              <a:lnSpc>
                <a:spcPts val="2763"/>
              </a:lnSpc>
              <a:spcBef>
                <a:spcPts val="138"/>
              </a:spcBef>
            </a:pPr>
            <a:r>
              <a:rPr sz="2600" b="1" dirty="0">
                <a:solidFill>
                  <a:prstClr val="black"/>
                </a:solidFill>
                <a:latin typeface="Times New Roman"/>
                <a:cs typeface="Times New Roman"/>
              </a:rPr>
              <a:t>O</a:t>
            </a:r>
            <a:endParaRPr sz="2600">
              <a:solidFill>
                <a:prstClr val="black"/>
              </a:solidFill>
              <a:latin typeface="Times New Roman"/>
              <a:cs typeface="Times New Roman"/>
            </a:endParaRPr>
          </a:p>
        </p:txBody>
      </p:sp>
      <p:sp>
        <p:nvSpPr>
          <p:cNvPr id="9" name="object 9"/>
          <p:cNvSpPr txBox="1"/>
          <p:nvPr/>
        </p:nvSpPr>
        <p:spPr>
          <a:xfrm>
            <a:off x="6153915" y="3819586"/>
            <a:ext cx="2111053" cy="778091"/>
          </a:xfrm>
          <a:prstGeom prst="rect">
            <a:avLst/>
          </a:prstGeom>
        </p:spPr>
        <p:txBody>
          <a:bodyPr wrap="square" lIns="0" tIns="0" rIns="0" bIns="0" rtlCol="0">
            <a:noAutofit/>
          </a:bodyPr>
          <a:lstStyle/>
          <a:p>
            <a:pPr marL="541453" marR="570825" algn="ctr" defTabSz="990466">
              <a:lnSpc>
                <a:spcPts val="2763"/>
              </a:lnSpc>
              <a:spcBef>
                <a:spcPts val="138"/>
              </a:spcBef>
            </a:pPr>
            <a:r>
              <a:rPr sz="2600" spc="4" dirty="0">
                <a:solidFill>
                  <a:prstClr val="black"/>
                </a:solidFill>
                <a:latin typeface="Times New Roman"/>
                <a:cs typeface="Times New Roman"/>
              </a:rPr>
              <a:t>aer</a:t>
            </a:r>
            <a:r>
              <a:rPr sz="2600" dirty="0">
                <a:solidFill>
                  <a:prstClr val="black"/>
                </a:solidFill>
                <a:latin typeface="Times New Roman"/>
                <a:cs typeface="Times New Roman"/>
              </a:rPr>
              <a:t>o</a:t>
            </a:r>
            <a:r>
              <a:rPr sz="2600" spc="-10" dirty="0">
                <a:solidFill>
                  <a:prstClr val="black"/>
                </a:solidFill>
                <a:latin typeface="Times New Roman"/>
                <a:cs typeface="Times New Roman"/>
              </a:rPr>
              <a:t>b</a:t>
            </a:r>
            <a:r>
              <a:rPr sz="2600" spc="-4" dirty="0">
                <a:solidFill>
                  <a:prstClr val="black"/>
                </a:solidFill>
                <a:latin typeface="Times New Roman"/>
                <a:cs typeface="Times New Roman"/>
              </a:rPr>
              <a:t>i</a:t>
            </a:r>
            <a:r>
              <a:rPr sz="2600" dirty="0">
                <a:solidFill>
                  <a:prstClr val="black"/>
                </a:solidFill>
                <a:latin typeface="Times New Roman"/>
                <a:cs typeface="Times New Roman"/>
              </a:rPr>
              <a:t>c</a:t>
            </a:r>
            <a:endParaRPr sz="2600">
              <a:solidFill>
                <a:prstClr val="black"/>
              </a:solidFill>
              <a:latin typeface="Times New Roman"/>
              <a:cs typeface="Times New Roman"/>
            </a:endParaRPr>
          </a:p>
          <a:p>
            <a:pPr algn="ctr" defTabSz="990466">
              <a:lnSpc>
                <a:spcPct val="95825"/>
              </a:lnSpc>
            </a:pPr>
            <a:r>
              <a:rPr sz="2600" spc="-21" dirty="0">
                <a:solidFill>
                  <a:prstClr val="black"/>
                </a:solidFill>
                <a:latin typeface="Times New Roman"/>
                <a:cs typeface="Times New Roman"/>
              </a:rPr>
              <a:t>m</a:t>
            </a:r>
            <a:r>
              <a:rPr sz="2600" spc="4" dirty="0">
                <a:solidFill>
                  <a:prstClr val="black"/>
                </a:solidFill>
                <a:latin typeface="Times New Roman"/>
                <a:cs typeface="Times New Roman"/>
              </a:rPr>
              <a:t>icr</a:t>
            </a:r>
            <a:r>
              <a:rPr sz="2600" dirty="0">
                <a:solidFill>
                  <a:prstClr val="black"/>
                </a:solidFill>
                <a:latin typeface="Times New Roman"/>
                <a:cs typeface="Times New Roman"/>
              </a:rPr>
              <a:t>o</a:t>
            </a:r>
            <a:r>
              <a:rPr sz="2600" spc="4" dirty="0">
                <a:solidFill>
                  <a:prstClr val="black"/>
                </a:solidFill>
                <a:latin typeface="Times New Roman"/>
                <a:cs typeface="Times New Roman"/>
              </a:rPr>
              <a:t>-</a:t>
            </a:r>
            <a:r>
              <a:rPr sz="2600" dirty="0">
                <a:solidFill>
                  <a:prstClr val="black"/>
                </a:solidFill>
                <a:latin typeface="Times New Roman"/>
                <a:cs typeface="Times New Roman"/>
              </a:rPr>
              <a:t>o</a:t>
            </a:r>
            <a:r>
              <a:rPr sz="2600" spc="4" dirty="0">
                <a:solidFill>
                  <a:prstClr val="black"/>
                </a:solidFill>
                <a:latin typeface="Times New Roman"/>
                <a:cs typeface="Times New Roman"/>
              </a:rPr>
              <a:t>r</a:t>
            </a:r>
            <a:r>
              <a:rPr sz="2600" spc="-10" dirty="0">
                <a:solidFill>
                  <a:prstClr val="black"/>
                </a:solidFill>
                <a:latin typeface="Times New Roman"/>
                <a:cs typeface="Times New Roman"/>
              </a:rPr>
              <a:t>g</a:t>
            </a:r>
            <a:r>
              <a:rPr sz="2600" spc="4" dirty="0">
                <a:solidFill>
                  <a:prstClr val="black"/>
                </a:solidFill>
                <a:latin typeface="Times New Roman"/>
                <a:cs typeface="Times New Roman"/>
              </a:rPr>
              <a:t>a</a:t>
            </a:r>
            <a:r>
              <a:rPr sz="2600" spc="-10" dirty="0">
                <a:solidFill>
                  <a:prstClr val="black"/>
                </a:solidFill>
                <a:latin typeface="Times New Roman"/>
                <a:cs typeface="Times New Roman"/>
              </a:rPr>
              <a:t>n</a:t>
            </a:r>
            <a:r>
              <a:rPr sz="2600" spc="4" dirty="0">
                <a:solidFill>
                  <a:prstClr val="black"/>
                </a:solidFill>
                <a:latin typeface="Times New Roman"/>
                <a:cs typeface="Times New Roman"/>
              </a:rPr>
              <a:t>is</a:t>
            </a:r>
            <a:r>
              <a:rPr sz="2600" dirty="0">
                <a:solidFill>
                  <a:prstClr val="black"/>
                </a:solidFill>
                <a:latin typeface="Times New Roman"/>
                <a:cs typeface="Times New Roman"/>
              </a:rPr>
              <a:t>m</a:t>
            </a:r>
            <a:endParaRPr sz="2600">
              <a:solidFill>
                <a:prstClr val="black"/>
              </a:solidFill>
              <a:latin typeface="Times New Roman"/>
              <a:cs typeface="Times New Roman"/>
            </a:endParaRPr>
          </a:p>
        </p:txBody>
      </p:sp>
      <p:sp>
        <p:nvSpPr>
          <p:cNvPr id="8" name="object 8"/>
          <p:cNvSpPr txBox="1"/>
          <p:nvPr/>
        </p:nvSpPr>
        <p:spPr>
          <a:xfrm>
            <a:off x="5150222" y="3945522"/>
            <a:ext cx="166380" cy="255009"/>
          </a:xfrm>
          <a:prstGeom prst="rect">
            <a:avLst/>
          </a:prstGeom>
        </p:spPr>
        <p:txBody>
          <a:bodyPr wrap="square" lIns="0" tIns="0" rIns="0" bIns="0" rtlCol="0">
            <a:noAutofit/>
          </a:bodyPr>
          <a:lstStyle/>
          <a:p>
            <a:pPr marL="13759" defTabSz="990466">
              <a:lnSpc>
                <a:spcPts val="1874"/>
              </a:lnSpc>
              <a:spcBef>
                <a:spcPts val="93"/>
              </a:spcBef>
            </a:pPr>
            <a:r>
              <a:rPr sz="1700" b="1" dirty="0">
                <a:solidFill>
                  <a:prstClr val="black"/>
                </a:solidFill>
                <a:latin typeface="Times New Roman"/>
                <a:cs typeface="Times New Roman"/>
              </a:rPr>
              <a:t>2</a:t>
            </a:r>
            <a:endParaRPr sz="1700">
              <a:solidFill>
                <a:prstClr val="black"/>
              </a:solidFill>
              <a:latin typeface="Times New Roman"/>
              <a:cs typeface="Times New Roman"/>
            </a:endParaRPr>
          </a:p>
        </p:txBody>
      </p:sp>
      <p:sp>
        <p:nvSpPr>
          <p:cNvPr id="7" name="object 7"/>
          <p:cNvSpPr txBox="1"/>
          <p:nvPr/>
        </p:nvSpPr>
        <p:spPr>
          <a:xfrm>
            <a:off x="1251661" y="5092362"/>
            <a:ext cx="317341" cy="1185311"/>
          </a:xfrm>
          <a:prstGeom prst="rect">
            <a:avLst/>
          </a:prstGeom>
        </p:spPr>
        <p:txBody>
          <a:bodyPr wrap="square" lIns="0" tIns="0" rIns="0" bIns="0" rtlCol="0">
            <a:noAutofit/>
          </a:bodyPr>
          <a:lstStyle/>
          <a:p>
            <a:pPr marL="13759" defTabSz="990466">
              <a:lnSpc>
                <a:spcPts val="2763"/>
              </a:lnSpc>
              <a:spcBef>
                <a:spcPts val="138"/>
              </a:spcBef>
            </a:pPr>
            <a:r>
              <a:rPr sz="2600" dirty="0">
                <a:solidFill>
                  <a:srgbClr val="0000CC"/>
                </a:solidFill>
                <a:latin typeface="Times New Roman"/>
                <a:cs typeface="Times New Roman"/>
              </a:rPr>
              <a:t>1.</a:t>
            </a:r>
            <a:endParaRPr sz="2600">
              <a:solidFill>
                <a:prstClr val="black"/>
              </a:solidFill>
              <a:latin typeface="Times New Roman"/>
              <a:cs typeface="Times New Roman"/>
            </a:endParaRPr>
          </a:p>
          <a:p>
            <a:pPr marL="13759" defTabSz="990466">
              <a:lnSpc>
                <a:spcPct val="95825"/>
              </a:lnSpc>
            </a:pPr>
            <a:r>
              <a:rPr sz="2600" dirty="0">
                <a:solidFill>
                  <a:srgbClr val="F51852"/>
                </a:solidFill>
                <a:latin typeface="Times New Roman"/>
                <a:cs typeface="Times New Roman"/>
              </a:rPr>
              <a:t>2.</a:t>
            </a:r>
            <a:endParaRPr sz="2600">
              <a:solidFill>
                <a:prstClr val="black"/>
              </a:solidFill>
              <a:latin typeface="Times New Roman"/>
              <a:cs typeface="Times New Roman"/>
            </a:endParaRPr>
          </a:p>
          <a:p>
            <a:pPr marL="13759" defTabSz="990466">
              <a:lnSpc>
                <a:spcPct val="95825"/>
              </a:lnSpc>
              <a:spcBef>
                <a:spcPts val="130"/>
              </a:spcBef>
            </a:pPr>
            <a:r>
              <a:rPr sz="2600" dirty="0">
                <a:solidFill>
                  <a:srgbClr val="007F00"/>
                </a:solidFill>
                <a:latin typeface="Times New Roman"/>
                <a:cs typeface="Times New Roman"/>
              </a:rPr>
              <a:t>3.</a:t>
            </a:r>
            <a:endParaRPr sz="2600">
              <a:solidFill>
                <a:prstClr val="black"/>
              </a:solidFill>
              <a:latin typeface="Times New Roman"/>
              <a:cs typeface="Times New Roman"/>
            </a:endParaRPr>
          </a:p>
        </p:txBody>
      </p:sp>
      <p:sp>
        <p:nvSpPr>
          <p:cNvPr id="6" name="object 6"/>
          <p:cNvSpPr txBox="1"/>
          <p:nvPr/>
        </p:nvSpPr>
        <p:spPr>
          <a:xfrm>
            <a:off x="1735745" y="5092362"/>
            <a:ext cx="1168698" cy="776387"/>
          </a:xfrm>
          <a:prstGeom prst="rect">
            <a:avLst/>
          </a:prstGeom>
        </p:spPr>
        <p:txBody>
          <a:bodyPr wrap="square" lIns="0" tIns="0" rIns="0" bIns="0" rtlCol="0">
            <a:noAutofit/>
          </a:bodyPr>
          <a:lstStyle/>
          <a:p>
            <a:pPr marL="13759" defTabSz="990466">
              <a:lnSpc>
                <a:spcPts val="2763"/>
              </a:lnSpc>
              <a:spcBef>
                <a:spcPts val="138"/>
              </a:spcBef>
            </a:pPr>
            <a:r>
              <a:rPr sz="2600" dirty="0">
                <a:solidFill>
                  <a:srgbClr val="0000CC"/>
                </a:solidFill>
                <a:latin typeface="Times New Roman"/>
                <a:cs typeface="Times New Roman"/>
              </a:rPr>
              <a:t>T</a:t>
            </a:r>
            <a:r>
              <a:rPr sz="2600" spc="4" dirty="0">
                <a:solidFill>
                  <a:srgbClr val="0000CC"/>
                </a:solidFill>
                <a:latin typeface="Times New Roman"/>
                <a:cs typeface="Times New Roman"/>
              </a:rPr>
              <a:t>ra</a:t>
            </a:r>
            <a:r>
              <a:rPr sz="2600" dirty="0">
                <a:solidFill>
                  <a:srgbClr val="0000CC"/>
                </a:solidFill>
                <a:latin typeface="Times New Roman"/>
                <a:cs typeface="Times New Roman"/>
              </a:rPr>
              <a:t>n</a:t>
            </a:r>
            <a:r>
              <a:rPr sz="2600" spc="4" dirty="0">
                <a:solidFill>
                  <a:srgbClr val="0000CC"/>
                </a:solidFill>
                <a:latin typeface="Times New Roman"/>
                <a:cs typeface="Times New Roman"/>
              </a:rPr>
              <a:t>s</a:t>
            </a:r>
            <a:r>
              <a:rPr sz="2600" spc="-4" dirty="0">
                <a:solidFill>
                  <a:srgbClr val="0000CC"/>
                </a:solidFill>
                <a:latin typeface="Times New Roman"/>
                <a:cs typeface="Times New Roman"/>
              </a:rPr>
              <a:t>f</a:t>
            </a:r>
            <a:r>
              <a:rPr sz="2600" spc="4" dirty="0">
                <a:solidFill>
                  <a:srgbClr val="0000CC"/>
                </a:solidFill>
                <a:latin typeface="Times New Roman"/>
                <a:cs typeface="Times New Roman"/>
              </a:rPr>
              <a:t>e</a:t>
            </a:r>
            <a:r>
              <a:rPr sz="2600" dirty="0">
                <a:solidFill>
                  <a:srgbClr val="0000CC"/>
                </a:solidFill>
                <a:latin typeface="Times New Roman"/>
                <a:cs typeface="Times New Roman"/>
              </a:rPr>
              <a:t>r</a:t>
            </a:r>
            <a:endParaRPr sz="2600">
              <a:solidFill>
                <a:prstClr val="black"/>
              </a:solidFill>
              <a:latin typeface="Times New Roman"/>
              <a:cs typeface="Times New Roman"/>
            </a:endParaRPr>
          </a:p>
          <a:p>
            <a:pPr marL="13759" defTabSz="990466">
              <a:lnSpc>
                <a:spcPct val="95825"/>
              </a:lnSpc>
            </a:pPr>
            <a:r>
              <a:rPr sz="2600" dirty="0">
                <a:solidFill>
                  <a:srgbClr val="F51852"/>
                </a:solidFill>
                <a:latin typeface="Times New Roman"/>
                <a:cs typeface="Times New Roman"/>
              </a:rPr>
              <a:t>T</a:t>
            </a:r>
            <a:r>
              <a:rPr sz="2600" spc="4" dirty="0">
                <a:solidFill>
                  <a:srgbClr val="F51852"/>
                </a:solidFill>
                <a:latin typeface="Times New Roman"/>
                <a:cs typeface="Times New Roman"/>
              </a:rPr>
              <a:t>ra</a:t>
            </a:r>
            <a:r>
              <a:rPr sz="2600" dirty="0">
                <a:solidFill>
                  <a:srgbClr val="F51852"/>
                </a:solidFill>
                <a:latin typeface="Times New Roman"/>
                <a:cs typeface="Times New Roman"/>
              </a:rPr>
              <a:t>n</a:t>
            </a:r>
            <a:r>
              <a:rPr sz="2600" spc="4" dirty="0">
                <a:solidFill>
                  <a:srgbClr val="F51852"/>
                </a:solidFill>
                <a:latin typeface="Times New Roman"/>
                <a:cs typeface="Times New Roman"/>
              </a:rPr>
              <a:t>s</a:t>
            </a:r>
            <a:r>
              <a:rPr sz="2600" spc="-4" dirty="0">
                <a:solidFill>
                  <a:srgbClr val="F51852"/>
                </a:solidFill>
                <a:latin typeface="Times New Roman"/>
                <a:cs typeface="Times New Roman"/>
              </a:rPr>
              <a:t>f</a:t>
            </a:r>
            <a:r>
              <a:rPr sz="2600" spc="4" dirty="0">
                <a:solidFill>
                  <a:srgbClr val="F51852"/>
                </a:solidFill>
                <a:latin typeface="Times New Roman"/>
                <a:cs typeface="Times New Roman"/>
              </a:rPr>
              <a:t>e</a:t>
            </a:r>
            <a:r>
              <a:rPr sz="2600" dirty="0">
                <a:solidFill>
                  <a:srgbClr val="F51852"/>
                </a:solidFill>
                <a:latin typeface="Times New Roman"/>
                <a:cs typeface="Times New Roman"/>
              </a:rPr>
              <a:t>r</a:t>
            </a:r>
            <a:endParaRPr sz="2600">
              <a:solidFill>
                <a:prstClr val="black"/>
              </a:solidFill>
              <a:latin typeface="Times New Roman"/>
              <a:cs typeface="Times New Roman"/>
            </a:endParaRPr>
          </a:p>
        </p:txBody>
      </p:sp>
      <p:sp>
        <p:nvSpPr>
          <p:cNvPr id="5" name="object 5"/>
          <p:cNvSpPr txBox="1"/>
          <p:nvPr/>
        </p:nvSpPr>
        <p:spPr>
          <a:xfrm>
            <a:off x="2908868" y="5092362"/>
            <a:ext cx="4170070" cy="776387"/>
          </a:xfrm>
          <a:prstGeom prst="rect">
            <a:avLst/>
          </a:prstGeom>
        </p:spPr>
        <p:txBody>
          <a:bodyPr wrap="square" lIns="0" tIns="0" rIns="0" bIns="0" rtlCol="0">
            <a:noAutofit/>
          </a:bodyPr>
          <a:lstStyle/>
          <a:p>
            <a:pPr marL="15409" defTabSz="990466">
              <a:lnSpc>
                <a:spcPts val="2763"/>
              </a:lnSpc>
              <a:spcBef>
                <a:spcPts val="138"/>
              </a:spcBef>
            </a:pPr>
            <a:r>
              <a:rPr sz="2600" spc="-4" dirty="0">
                <a:solidFill>
                  <a:srgbClr val="0000CC"/>
                </a:solidFill>
                <a:latin typeface="Times New Roman"/>
                <a:cs typeface="Times New Roman"/>
              </a:rPr>
              <a:t>f</a:t>
            </a:r>
            <a:r>
              <a:rPr sz="2600" spc="4" dirty="0">
                <a:solidFill>
                  <a:srgbClr val="0000CC"/>
                </a:solidFill>
                <a:latin typeface="Times New Roman"/>
                <a:cs typeface="Times New Roman"/>
              </a:rPr>
              <a:t>r</a:t>
            </a:r>
            <a:r>
              <a:rPr sz="2600" spc="-10" dirty="0">
                <a:solidFill>
                  <a:srgbClr val="0000CC"/>
                </a:solidFill>
                <a:latin typeface="Times New Roman"/>
                <a:cs typeface="Times New Roman"/>
              </a:rPr>
              <a:t>o</a:t>
            </a:r>
            <a:r>
              <a:rPr sz="2600" dirty="0">
                <a:solidFill>
                  <a:srgbClr val="0000CC"/>
                </a:solidFill>
                <a:latin typeface="Times New Roman"/>
                <a:cs typeface="Times New Roman"/>
              </a:rPr>
              <a:t>m</a:t>
            </a:r>
            <a:r>
              <a:rPr sz="2600" spc="-51" dirty="0">
                <a:solidFill>
                  <a:srgbClr val="0000CC"/>
                </a:solidFill>
                <a:latin typeface="Times New Roman"/>
                <a:cs typeface="Times New Roman"/>
              </a:rPr>
              <a:t> </a:t>
            </a:r>
            <a:r>
              <a:rPr sz="2600" dirty="0">
                <a:solidFill>
                  <a:srgbClr val="0000CC"/>
                </a:solidFill>
                <a:latin typeface="Times New Roman"/>
                <a:cs typeface="Times New Roman"/>
              </a:rPr>
              <a:t>bubb</a:t>
            </a:r>
            <a:r>
              <a:rPr sz="2600" spc="4" dirty="0">
                <a:solidFill>
                  <a:srgbClr val="0000CC"/>
                </a:solidFill>
                <a:latin typeface="Times New Roman"/>
                <a:cs typeface="Times New Roman"/>
              </a:rPr>
              <a:t>l</a:t>
            </a:r>
            <a:r>
              <a:rPr sz="2600" dirty="0">
                <a:solidFill>
                  <a:srgbClr val="0000CC"/>
                </a:solidFill>
                <a:latin typeface="Times New Roman"/>
                <a:cs typeface="Times New Roman"/>
              </a:rPr>
              <a:t>e</a:t>
            </a:r>
            <a:r>
              <a:rPr sz="2600" spc="-51" dirty="0">
                <a:solidFill>
                  <a:srgbClr val="0000CC"/>
                </a:solidFill>
                <a:latin typeface="Times New Roman"/>
                <a:cs typeface="Times New Roman"/>
              </a:rPr>
              <a:t> </a:t>
            </a:r>
            <a:r>
              <a:rPr sz="2600" spc="4" dirty="0">
                <a:solidFill>
                  <a:srgbClr val="0000CC"/>
                </a:solidFill>
                <a:latin typeface="Times New Roman"/>
                <a:cs typeface="Times New Roman"/>
              </a:rPr>
              <a:t>i</a:t>
            </a:r>
            <a:r>
              <a:rPr sz="2600" spc="-10" dirty="0">
                <a:solidFill>
                  <a:srgbClr val="0000CC"/>
                </a:solidFill>
                <a:latin typeface="Times New Roman"/>
                <a:cs typeface="Times New Roman"/>
              </a:rPr>
              <a:t>n</a:t>
            </a:r>
            <a:r>
              <a:rPr sz="2600" spc="-4" dirty="0">
                <a:solidFill>
                  <a:srgbClr val="0000CC"/>
                </a:solidFill>
                <a:latin typeface="Times New Roman"/>
                <a:cs typeface="Times New Roman"/>
              </a:rPr>
              <a:t>t</a:t>
            </a:r>
            <a:r>
              <a:rPr sz="2600" dirty="0">
                <a:solidFill>
                  <a:srgbClr val="0000CC"/>
                </a:solidFill>
                <a:latin typeface="Times New Roman"/>
                <a:cs typeface="Times New Roman"/>
              </a:rPr>
              <a:t>o</a:t>
            </a:r>
            <a:r>
              <a:rPr sz="2600" spc="-25" dirty="0">
                <a:solidFill>
                  <a:srgbClr val="0000CC"/>
                </a:solidFill>
                <a:latin typeface="Times New Roman"/>
                <a:cs typeface="Times New Roman"/>
              </a:rPr>
              <a:t> </a:t>
            </a:r>
            <a:r>
              <a:rPr sz="2600" spc="-21" dirty="0">
                <a:solidFill>
                  <a:srgbClr val="0000CC"/>
                </a:solidFill>
                <a:latin typeface="Times New Roman"/>
                <a:cs typeface="Times New Roman"/>
              </a:rPr>
              <a:t>m</a:t>
            </a:r>
            <a:r>
              <a:rPr sz="2600" spc="4" dirty="0">
                <a:solidFill>
                  <a:srgbClr val="0000CC"/>
                </a:solidFill>
                <a:latin typeface="Times New Roman"/>
                <a:cs typeface="Times New Roman"/>
              </a:rPr>
              <a:t>e</a:t>
            </a:r>
            <a:r>
              <a:rPr sz="2600" dirty="0">
                <a:solidFill>
                  <a:srgbClr val="0000CC"/>
                </a:solidFill>
                <a:latin typeface="Times New Roman"/>
                <a:cs typeface="Times New Roman"/>
              </a:rPr>
              <a:t>d</a:t>
            </a:r>
            <a:r>
              <a:rPr sz="2600" spc="4" dirty="0">
                <a:solidFill>
                  <a:srgbClr val="0000CC"/>
                </a:solidFill>
                <a:latin typeface="Times New Roman"/>
                <a:cs typeface="Times New Roman"/>
              </a:rPr>
              <a:t>i</a:t>
            </a:r>
            <a:r>
              <a:rPr sz="2600" dirty="0">
                <a:solidFill>
                  <a:srgbClr val="0000CC"/>
                </a:solidFill>
                <a:latin typeface="Times New Roman"/>
                <a:cs typeface="Times New Roman"/>
              </a:rPr>
              <a:t>um</a:t>
            </a:r>
            <a:endParaRPr sz="2600" dirty="0">
              <a:solidFill>
                <a:prstClr val="black"/>
              </a:solidFill>
              <a:latin typeface="Times New Roman"/>
              <a:cs typeface="Times New Roman"/>
            </a:endParaRPr>
          </a:p>
          <a:p>
            <a:pPr marL="13759" marR="49522" defTabSz="990466">
              <a:lnSpc>
                <a:spcPct val="95825"/>
              </a:lnSpc>
            </a:pPr>
            <a:r>
              <a:rPr sz="2600" spc="4" dirty="0">
                <a:solidFill>
                  <a:srgbClr val="F51852"/>
                </a:solidFill>
                <a:latin typeface="Times New Roman"/>
                <a:cs typeface="Times New Roman"/>
              </a:rPr>
              <a:t>t</a:t>
            </a:r>
            <a:r>
              <a:rPr sz="2600" dirty="0">
                <a:solidFill>
                  <a:srgbClr val="F51852"/>
                </a:solidFill>
                <a:latin typeface="Times New Roman"/>
                <a:cs typeface="Times New Roman"/>
              </a:rPr>
              <a:t>h</a:t>
            </a:r>
            <a:r>
              <a:rPr sz="2600" spc="-4" dirty="0">
                <a:solidFill>
                  <a:srgbClr val="F51852"/>
                </a:solidFill>
                <a:latin typeface="Times New Roman"/>
                <a:cs typeface="Times New Roman"/>
              </a:rPr>
              <a:t>r</a:t>
            </a:r>
            <a:r>
              <a:rPr sz="2600" dirty="0">
                <a:solidFill>
                  <a:srgbClr val="F51852"/>
                </a:solidFill>
                <a:latin typeface="Times New Roman"/>
                <a:cs typeface="Times New Roman"/>
              </a:rPr>
              <a:t>ough</a:t>
            </a:r>
            <a:r>
              <a:rPr sz="2600" spc="-73" dirty="0">
                <a:solidFill>
                  <a:srgbClr val="F51852"/>
                </a:solidFill>
                <a:latin typeface="Times New Roman"/>
                <a:cs typeface="Times New Roman"/>
              </a:rPr>
              <a:t> </a:t>
            </a:r>
            <a:r>
              <a:rPr sz="2600" spc="-21" dirty="0">
                <a:solidFill>
                  <a:srgbClr val="F51852"/>
                </a:solidFill>
                <a:latin typeface="Times New Roman"/>
                <a:cs typeface="Times New Roman"/>
              </a:rPr>
              <a:t>m</a:t>
            </a:r>
            <a:r>
              <a:rPr sz="2600" spc="4" dirty="0">
                <a:solidFill>
                  <a:srgbClr val="F51852"/>
                </a:solidFill>
                <a:latin typeface="Times New Roman"/>
                <a:cs typeface="Times New Roman"/>
              </a:rPr>
              <a:t>e</a:t>
            </a:r>
            <a:r>
              <a:rPr sz="2600" dirty="0">
                <a:solidFill>
                  <a:srgbClr val="F51852"/>
                </a:solidFill>
                <a:latin typeface="Times New Roman"/>
                <a:cs typeface="Times New Roman"/>
              </a:rPr>
              <a:t>d</a:t>
            </a:r>
            <a:r>
              <a:rPr sz="2600" spc="4" dirty="0">
                <a:solidFill>
                  <a:srgbClr val="F51852"/>
                </a:solidFill>
                <a:latin typeface="Times New Roman"/>
                <a:cs typeface="Times New Roman"/>
              </a:rPr>
              <a:t>i</a:t>
            </a:r>
            <a:r>
              <a:rPr sz="2600" dirty="0">
                <a:solidFill>
                  <a:srgbClr val="F51852"/>
                </a:solidFill>
                <a:latin typeface="Times New Roman"/>
                <a:cs typeface="Times New Roman"/>
              </a:rPr>
              <a:t>um</a:t>
            </a:r>
            <a:endParaRPr sz="2600" dirty="0">
              <a:solidFill>
                <a:prstClr val="black"/>
              </a:solidFill>
              <a:latin typeface="Times New Roman"/>
              <a:cs typeface="Times New Roman"/>
            </a:endParaRPr>
          </a:p>
        </p:txBody>
      </p:sp>
      <p:sp>
        <p:nvSpPr>
          <p:cNvPr id="4" name="object 4"/>
          <p:cNvSpPr txBox="1"/>
          <p:nvPr/>
        </p:nvSpPr>
        <p:spPr>
          <a:xfrm>
            <a:off x="1735745" y="5908506"/>
            <a:ext cx="4634812" cy="369167"/>
          </a:xfrm>
          <a:prstGeom prst="rect">
            <a:avLst/>
          </a:prstGeom>
        </p:spPr>
        <p:txBody>
          <a:bodyPr wrap="square" lIns="0" tIns="0" rIns="0" bIns="0" rtlCol="0">
            <a:noAutofit/>
          </a:bodyPr>
          <a:lstStyle/>
          <a:p>
            <a:pPr marL="13759" defTabSz="990466">
              <a:lnSpc>
                <a:spcPts val="2763"/>
              </a:lnSpc>
              <a:spcBef>
                <a:spcPts val="138"/>
              </a:spcBef>
            </a:pPr>
            <a:r>
              <a:rPr sz="2600" spc="-4" dirty="0">
                <a:solidFill>
                  <a:srgbClr val="007F00"/>
                </a:solidFill>
                <a:latin typeface="Times New Roman"/>
                <a:cs typeface="Times New Roman"/>
              </a:rPr>
              <a:t>U</a:t>
            </a:r>
            <a:r>
              <a:rPr sz="2600" dirty="0">
                <a:solidFill>
                  <a:srgbClr val="007F00"/>
                </a:solidFill>
                <a:latin typeface="Times New Roman"/>
                <a:cs typeface="Times New Roman"/>
              </a:rPr>
              <a:t>p</a:t>
            </a:r>
            <a:r>
              <a:rPr sz="2600" spc="4" dirty="0">
                <a:solidFill>
                  <a:srgbClr val="007F00"/>
                </a:solidFill>
                <a:latin typeface="Times New Roman"/>
                <a:cs typeface="Times New Roman"/>
              </a:rPr>
              <a:t>ta</a:t>
            </a:r>
            <a:r>
              <a:rPr sz="2600" dirty="0">
                <a:solidFill>
                  <a:srgbClr val="007F00"/>
                </a:solidFill>
                <a:latin typeface="Times New Roman"/>
                <a:cs typeface="Times New Roman"/>
              </a:rPr>
              <a:t>ke</a:t>
            </a:r>
            <a:r>
              <a:rPr sz="2600" spc="-44" dirty="0">
                <a:solidFill>
                  <a:srgbClr val="007F00"/>
                </a:solidFill>
                <a:latin typeface="Times New Roman"/>
                <a:cs typeface="Times New Roman"/>
              </a:rPr>
              <a:t> </a:t>
            </a:r>
            <a:r>
              <a:rPr sz="2600" dirty="0">
                <a:solidFill>
                  <a:srgbClr val="007F00"/>
                </a:solidFill>
                <a:latin typeface="Times New Roman"/>
                <a:cs typeface="Times New Roman"/>
              </a:rPr>
              <a:t>of</a:t>
            </a:r>
            <a:r>
              <a:rPr sz="2600" spc="-26" dirty="0">
                <a:solidFill>
                  <a:srgbClr val="007F00"/>
                </a:solidFill>
                <a:latin typeface="Times New Roman"/>
                <a:cs typeface="Times New Roman"/>
              </a:rPr>
              <a:t> </a:t>
            </a:r>
            <a:r>
              <a:rPr sz="2600" dirty="0">
                <a:solidFill>
                  <a:srgbClr val="007F00"/>
                </a:solidFill>
                <a:latin typeface="Times New Roman"/>
                <a:cs typeface="Times New Roman"/>
              </a:rPr>
              <a:t>d</a:t>
            </a:r>
            <a:r>
              <a:rPr sz="2600" spc="-4" dirty="0">
                <a:solidFill>
                  <a:srgbClr val="007F00"/>
                </a:solidFill>
                <a:latin typeface="Times New Roman"/>
                <a:cs typeface="Times New Roman"/>
              </a:rPr>
              <a:t>i</a:t>
            </a:r>
            <a:r>
              <a:rPr sz="2600" spc="4" dirty="0">
                <a:solidFill>
                  <a:srgbClr val="007F00"/>
                </a:solidFill>
                <a:latin typeface="Times New Roman"/>
                <a:cs typeface="Times New Roman"/>
              </a:rPr>
              <a:t>ss</a:t>
            </a:r>
            <a:r>
              <a:rPr sz="2600" dirty="0">
                <a:solidFill>
                  <a:srgbClr val="007F00"/>
                </a:solidFill>
                <a:latin typeface="Times New Roman"/>
                <a:cs typeface="Times New Roman"/>
              </a:rPr>
              <a:t>o</a:t>
            </a:r>
            <a:r>
              <a:rPr sz="2600" spc="4" dirty="0">
                <a:solidFill>
                  <a:srgbClr val="007F00"/>
                </a:solidFill>
                <a:latin typeface="Times New Roman"/>
                <a:cs typeface="Times New Roman"/>
              </a:rPr>
              <a:t>l</a:t>
            </a:r>
            <a:r>
              <a:rPr sz="2600" dirty="0">
                <a:solidFill>
                  <a:srgbClr val="007F00"/>
                </a:solidFill>
                <a:latin typeface="Times New Roman"/>
                <a:cs typeface="Times New Roman"/>
              </a:rPr>
              <a:t>v</a:t>
            </a:r>
            <a:r>
              <a:rPr sz="2600" spc="4" dirty="0">
                <a:solidFill>
                  <a:srgbClr val="007F00"/>
                </a:solidFill>
                <a:latin typeface="Times New Roman"/>
                <a:cs typeface="Times New Roman"/>
              </a:rPr>
              <a:t>e</a:t>
            </a:r>
            <a:r>
              <a:rPr sz="2600" dirty="0">
                <a:solidFill>
                  <a:srgbClr val="007F00"/>
                </a:solidFill>
                <a:latin typeface="Times New Roman"/>
                <a:cs typeface="Times New Roman"/>
              </a:rPr>
              <a:t>d</a:t>
            </a:r>
            <a:r>
              <a:rPr sz="2600" spc="-72" dirty="0">
                <a:solidFill>
                  <a:srgbClr val="007F00"/>
                </a:solidFill>
                <a:latin typeface="Times New Roman"/>
                <a:cs typeface="Times New Roman"/>
              </a:rPr>
              <a:t> </a:t>
            </a:r>
            <a:r>
              <a:rPr sz="2600" dirty="0">
                <a:solidFill>
                  <a:srgbClr val="007F00"/>
                </a:solidFill>
                <a:latin typeface="Times New Roman"/>
                <a:cs typeface="Times New Roman"/>
              </a:rPr>
              <a:t>ox</a:t>
            </a:r>
            <a:r>
              <a:rPr sz="2600" spc="-10" dirty="0">
                <a:solidFill>
                  <a:srgbClr val="007F00"/>
                </a:solidFill>
                <a:latin typeface="Times New Roman"/>
                <a:cs typeface="Times New Roman"/>
              </a:rPr>
              <a:t>y</a:t>
            </a:r>
            <a:r>
              <a:rPr sz="2600" dirty="0">
                <a:solidFill>
                  <a:srgbClr val="007F00"/>
                </a:solidFill>
                <a:latin typeface="Times New Roman"/>
                <a:cs typeface="Times New Roman"/>
              </a:rPr>
              <a:t>g</a:t>
            </a:r>
            <a:r>
              <a:rPr sz="2600" spc="4" dirty="0">
                <a:solidFill>
                  <a:srgbClr val="007F00"/>
                </a:solidFill>
                <a:latin typeface="Times New Roman"/>
                <a:cs typeface="Times New Roman"/>
              </a:rPr>
              <a:t>e</a:t>
            </a:r>
            <a:r>
              <a:rPr sz="2600" dirty="0">
                <a:solidFill>
                  <a:srgbClr val="007F00"/>
                </a:solidFill>
                <a:latin typeface="Times New Roman"/>
                <a:cs typeface="Times New Roman"/>
              </a:rPr>
              <a:t>n</a:t>
            </a:r>
            <a:r>
              <a:rPr sz="2600" spc="-64" dirty="0">
                <a:solidFill>
                  <a:srgbClr val="007F00"/>
                </a:solidFill>
                <a:latin typeface="Times New Roman"/>
                <a:cs typeface="Times New Roman"/>
              </a:rPr>
              <a:t> </a:t>
            </a:r>
            <a:r>
              <a:rPr sz="2600" dirty="0">
                <a:solidFill>
                  <a:srgbClr val="007F00"/>
                </a:solidFill>
                <a:latin typeface="Times New Roman"/>
                <a:cs typeface="Times New Roman"/>
              </a:rPr>
              <a:t>by</a:t>
            </a:r>
            <a:r>
              <a:rPr sz="2600" spc="-25" dirty="0">
                <a:solidFill>
                  <a:srgbClr val="007F00"/>
                </a:solidFill>
                <a:latin typeface="Times New Roman"/>
                <a:cs typeface="Times New Roman"/>
              </a:rPr>
              <a:t> </a:t>
            </a:r>
            <a:r>
              <a:rPr sz="2600" spc="4" dirty="0">
                <a:solidFill>
                  <a:srgbClr val="007F00"/>
                </a:solidFill>
                <a:latin typeface="Times New Roman"/>
                <a:cs typeface="Times New Roman"/>
              </a:rPr>
              <a:t>c</a:t>
            </a:r>
            <a:r>
              <a:rPr sz="2600" spc="-10" dirty="0">
                <a:solidFill>
                  <a:srgbClr val="007F00"/>
                </a:solidFill>
                <a:latin typeface="Times New Roman"/>
                <a:cs typeface="Times New Roman"/>
              </a:rPr>
              <a:t>e</a:t>
            </a:r>
            <a:r>
              <a:rPr sz="2600" spc="-4" dirty="0">
                <a:solidFill>
                  <a:srgbClr val="007F00"/>
                </a:solidFill>
                <a:latin typeface="Times New Roman"/>
                <a:cs typeface="Times New Roman"/>
              </a:rPr>
              <a:t>l</a:t>
            </a:r>
            <a:r>
              <a:rPr sz="2600" dirty="0">
                <a:solidFill>
                  <a:srgbClr val="007F00"/>
                </a:solidFill>
                <a:latin typeface="Times New Roman"/>
                <a:cs typeface="Times New Roman"/>
              </a:rPr>
              <a:t>l</a:t>
            </a:r>
            <a:endParaRPr sz="2600" dirty="0">
              <a:solidFill>
                <a:prstClr val="black"/>
              </a:solidFill>
              <a:latin typeface="Times New Roman"/>
              <a:cs typeface="Times New Roman"/>
            </a:endParaRPr>
          </a:p>
        </p:txBody>
      </p:sp>
      <p:sp>
        <p:nvSpPr>
          <p:cNvPr id="3" name="object 3"/>
          <p:cNvSpPr txBox="1"/>
          <p:nvPr/>
        </p:nvSpPr>
        <p:spPr>
          <a:xfrm rot="720000">
            <a:off x="1752659" y="2863204"/>
            <a:ext cx="1676656" cy="340770"/>
          </a:xfrm>
          <a:prstGeom prst="rect">
            <a:avLst/>
          </a:prstGeom>
        </p:spPr>
        <p:txBody>
          <a:bodyPr wrap="square" lIns="0" tIns="0" rIns="0" bIns="0" rtlCol="0">
            <a:noAutofit/>
          </a:bodyPr>
          <a:lstStyle/>
          <a:p>
            <a:pPr defTabSz="990466">
              <a:lnSpc>
                <a:spcPts val="2600"/>
              </a:lnSpc>
              <a:spcBef>
                <a:spcPts val="130"/>
              </a:spcBef>
            </a:pPr>
            <a:r>
              <a:rPr sz="2600" spc="4" dirty="0">
                <a:solidFill>
                  <a:srgbClr val="3232CC"/>
                </a:solidFill>
                <a:latin typeface="Times New Roman"/>
                <a:cs typeface="Times New Roman"/>
              </a:rPr>
              <a:t>r</a:t>
            </a:r>
            <a:r>
              <a:rPr sz="2600" spc="-15" dirty="0">
                <a:solidFill>
                  <a:srgbClr val="3232CC"/>
                </a:solidFill>
                <a:latin typeface="Times New Roman"/>
                <a:cs typeface="Times New Roman"/>
              </a:rPr>
              <a:t>a</a:t>
            </a:r>
            <a:r>
              <a:rPr sz="2600" spc="-10" dirty="0">
                <a:solidFill>
                  <a:srgbClr val="3232CC"/>
                </a:solidFill>
                <a:latin typeface="Times New Roman"/>
                <a:cs typeface="Times New Roman"/>
              </a:rPr>
              <a:t>t</a:t>
            </a:r>
            <a:r>
              <a:rPr sz="2600" dirty="0">
                <a:solidFill>
                  <a:srgbClr val="3232CC"/>
                </a:solidFill>
                <a:latin typeface="Times New Roman"/>
                <a:cs typeface="Times New Roman"/>
              </a:rPr>
              <a:t>e</a:t>
            </a:r>
            <a:r>
              <a:rPr sz="2600" spc="-18" dirty="0">
                <a:solidFill>
                  <a:srgbClr val="3232CC"/>
                </a:solidFill>
                <a:latin typeface="Times New Roman"/>
                <a:cs typeface="Times New Roman"/>
              </a:rPr>
              <a:t> </a:t>
            </a:r>
            <a:r>
              <a:rPr sz="2600" spc="-4" dirty="0">
                <a:solidFill>
                  <a:srgbClr val="3232CC"/>
                </a:solidFill>
                <a:latin typeface="Times New Roman"/>
                <a:cs typeface="Times New Roman"/>
              </a:rPr>
              <a:t>l</a:t>
            </a:r>
            <a:r>
              <a:rPr sz="2600" dirty="0">
                <a:solidFill>
                  <a:srgbClr val="3232CC"/>
                </a:solidFill>
                <a:latin typeface="Times New Roman"/>
                <a:cs typeface="Times New Roman"/>
              </a:rPr>
              <a:t>i</a:t>
            </a:r>
            <a:r>
              <a:rPr sz="2600" spc="-31" dirty="0">
                <a:solidFill>
                  <a:srgbClr val="3232CC"/>
                </a:solidFill>
                <a:latin typeface="Times New Roman"/>
                <a:cs typeface="Times New Roman"/>
              </a:rPr>
              <a:t>m</a:t>
            </a:r>
            <a:r>
              <a:rPr sz="3900" baseline="-1207" dirty="0">
                <a:solidFill>
                  <a:srgbClr val="3232CC"/>
                </a:solidFill>
                <a:latin typeface="Times New Roman"/>
                <a:cs typeface="Times New Roman"/>
              </a:rPr>
              <a:t>i</a:t>
            </a:r>
            <a:r>
              <a:rPr sz="2600" spc="-4" dirty="0">
                <a:solidFill>
                  <a:srgbClr val="3232CC"/>
                </a:solidFill>
                <a:latin typeface="Times New Roman"/>
                <a:cs typeface="Times New Roman"/>
              </a:rPr>
              <a:t>t</a:t>
            </a:r>
            <a:r>
              <a:rPr sz="3900" spc="4" baseline="-1207" dirty="0">
                <a:solidFill>
                  <a:srgbClr val="3232CC"/>
                </a:solidFill>
                <a:latin typeface="Times New Roman"/>
                <a:cs typeface="Times New Roman"/>
              </a:rPr>
              <a:t>i</a:t>
            </a:r>
            <a:r>
              <a:rPr sz="3900" spc="-15" baseline="-1207" dirty="0">
                <a:solidFill>
                  <a:srgbClr val="3232CC"/>
                </a:solidFill>
                <a:latin typeface="Times New Roman"/>
                <a:cs typeface="Times New Roman"/>
              </a:rPr>
              <a:t>n</a:t>
            </a:r>
            <a:r>
              <a:rPr sz="3900" baseline="-1207" dirty="0">
                <a:solidFill>
                  <a:srgbClr val="3232CC"/>
                </a:solidFill>
                <a:latin typeface="Times New Roman"/>
                <a:cs typeface="Times New Roman"/>
              </a:rPr>
              <a:t>g</a:t>
            </a:r>
            <a:endParaRPr sz="2600">
              <a:solidFill>
                <a:prstClr val="black"/>
              </a:solidFill>
              <a:latin typeface="Times New Roman"/>
              <a:cs typeface="Times New Roman"/>
            </a:endParaRPr>
          </a:p>
        </p:txBody>
      </p:sp>
      <p:sp>
        <p:nvSpPr>
          <p:cNvPr id="2" name="object 2"/>
          <p:cNvSpPr txBox="1"/>
          <p:nvPr/>
        </p:nvSpPr>
        <p:spPr>
          <a:xfrm rot="720000">
            <a:off x="3363215" y="3114767"/>
            <a:ext cx="667127" cy="340770"/>
          </a:xfrm>
          <a:prstGeom prst="rect">
            <a:avLst/>
          </a:prstGeom>
        </p:spPr>
        <p:txBody>
          <a:bodyPr wrap="square" lIns="0" tIns="0" rIns="0" bIns="0" rtlCol="0">
            <a:noAutofit/>
          </a:bodyPr>
          <a:lstStyle/>
          <a:p>
            <a:pPr defTabSz="990466">
              <a:lnSpc>
                <a:spcPts val="2600"/>
              </a:lnSpc>
              <a:spcBef>
                <a:spcPts val="130"/>
              </a:spcBef>
            </a:pPr>
            <a:r>
              <a:rPr sz="2600" spc="-4" dirty="0">
                <a:solidFill>
                  <a:srgbClr val="3232CC"/>
                </a:solidFill>
                <a:latin typeface="Times New Roman"/>
                <a:cs typeface="Times New Roman"/>
              </a:rPr>
              <a:t>s</a:t>
            </a:r>
            <a:r>
              <a:rPr sz="2600" spc="4" dirty="0">
                <a:solidFill>
                  <a:srgbClr val="3232CC"/>
                </a:solidFill>
                <a:latin typeface="Times New Roman"/>
                <a:cs typeface="Times New Roman"/>
              </a:rPr>
              <a:t>t</a:t>
            </a:r>
            <a:r>
              <a:rPr sz="2600" dirty="0">
                <a:solidFill>
                  <a:srgbClr val="3232CC"/>
                </a:solidFill>
                <a:latin typeface="Times New Roman"/>
                <a:cs typeface="Times New Roman"/>
              </a:rPr>
              <a:t>ep</a:t>
            </a:r>
            <a:endParaRPr sz="2600">
              <a:solidFill>
                <a:prstClr val="black"/>
              </a:solidFill>
              <a:latin typeface="Times New Roman"/>
              <a:cs typeface="Times New Roman"/>
            </a:endParaRPr>
          </a:p>
        </p:txBody>
      </p:sp>
    </p:spTree>
    <p:extLst>
      <p:ext uri="{BB962C8B-B14F-4D97-AF65-F5344CB8AC3E}">
        <p14:creationId xmlns:p14="http://schemas.microsoft.com/office/powerpoint/2010/main" val="1230968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998" y="447260"/>
            <a:ext cx="3550024" cy="722606"/>
          </a:xfrm>
          <a:prstGeom prst="rect">
            <a:avLst/>
          </a:prstGeom>
        </p:spPr>
        <p:txBody>
          <a:bodyPr wrap="square" lIns="98966" tIns="49483" rIns="98966" bIns="49483">
            <a:spAutoFit/>
          </a:bodyPr>
          <a:lstStyle/>
          <a:p>
            <a:pPr defTabSz="989337"/>
            <a:r>
              <a:rPr lang="en-US" sz="3900" b="1" dirty="0">
                <a:solidFill>
                  <a:prstClr val="black"/>
                </a:solidFill>
                <a:latin typeface="Times New Roman" panose="02020603050405020304" pitchFamily="18" charset="0"/>
                <a:cs typeface="Times New Roman" panose="02020603050405020304" pitchFamily="18" charset="0"/>
              </a:rPr>
              <a:t>Outline</a:t>
            </a:r>
            <a:endParaRPr lang="en-US" dirty="0">
              <a:solidFill>
                <a:prstClr val="black"/>
              </a:solidFill>
            </a:endParaRPr>
          </a:p>
        </p:txBody>
      </p:sp>
      <p:sp>
        <p:nvSpPr>
          <p:cNvPr id="5" name="Rectangle 4"/>
          <p:cNvSpPr/>
          <p:nvPr/>
        </p:nvSpPr>
        <p:spPr>
          <a:xfrm>
            <a:off x="335811" y="1554810"/>
            <a:ext cx="2335065" cy="515431"/>
          </a:xfrm>
          <a:prstGeom prst="rect">
            <a:avLst/>
          </a:prstGeom>
        </p:spPr>
        <p:txBody>
          <a:bodyPr wrap="none" lIns="98966" tIns="49483" rIns="98966" bIns="49483">
            <a:spAutoFit/>
          </a:bodyPr>
          <a:lstStyle/>
          <a:p>
            <a:pPr marL="228296" indent="-228296" defTabSz="913181">
              <a:lnSpc>
                <a:spcPct val="90000"/>
              </a:lnSpc>
              <a:spcBef>
                <a:spcPts val="1000"/>
              </a:spcBef>
              <a:buFont typeface="Arial" panose="020B0604020202020204" pitchFamily="34" charset="0"/>
              <a:buChar char="•"/>
            </a:pPr>
            <a:r>
              <a:rPr lang="en-US" sz="3000" dirty="0">
                <a:solidFill>
                  <a:prstClr val="black"/>
                </a:solidFill>
                <a:latin typeface="Times New Roman" panose="02020603050405020304" pitchFamily="18" charset="0"/>
                <a:cs typeface="Times New Roman" panose="02020603050405020304" pitchFamily="18" charset="0"/>
              </a:rPr>
              <a:t>Introduction</a:t>
            </a:r>
          </a:p>
        </p:txBody>
      </p:sp>
      <p:sp>
        <p:nvSpPr>
          <p:cNvPr id="6" name="Rectangle 5"/>
          <p:cNvSpPr/>
          <p:nvPr/>
        </p:nvSpPr>
        <p:spPr>
          <a:xfrm>
            <a:off x="335805" y="2246858"/>
            <a:ext cx="8253352" cy="515431"/>
          </a:xfrm>
          <a:prstGeom prst="rect">
            <a:avLst/>
          </a:prstGeom>
        </p:spPr>
        <p:txBody>
          <a:bodyPr wrap="none" lIns="98966" tIns="49483" rIns="98966" bIns="49483">
            <a:spAutoFit/>
          </a:bodyPr>
          <a:lstStyle/>
          <a:p>
            <a:pPr marL="228296" indent="-228296" defTabSz="913181">
              <a:lnSpc>
                <a:spcPct val="90000"/>
              </a:lnSpc>
              <a:spcBef>
                <a:spcPts val="1000"/>
              </a:spcBef>
              <a:buFont typeface="Arial" panose="020B0604020202020204" pitchFamily="34" charset="0"/>
              <a:buChar char="•"/>
            </a:pPr>
            <a:r>
              <a:rPr lang="en-US" sz="3000" dirty="0">
                <a:solidFill>
                  <a:prstClr val="black"/>
                </a:solidFill>
                <a:latin typeface="Times New Roman" panose="02020603050405020304" pitchFamily="18" charset="0"/>
                <a:cs typeface="Times New Roman" panose="02020603050405020304" pitchFamily="18" charset="0"/>
              </a:rPr>
              <a:t>The oxygen requirement of industrial fermentation</a:t>
            </a:r>
          </a:p>
        </p:txBody>
      </p:sp>
      <p:sp>
        <p:nvSpPr>
          <p:cNvPr id="7" name="Rectangle 6"/>
          <p:cNvSpPr/>
          <p:nvPr/>
        </p:nvSpPr>
        <p:spPr>
          <a:xfrm>
            <a:off x="335785" y="2815833"/>
            <a:ext cx="6898732" cy="515431"/>
          </a:xfrm>
          <a:prstGeom prst="rect">
            <a:avLst/>
          </a:prstGeom>
        </p:spPr>
        <p:txBody>
          <a:bodyPr wrap="square" lIns="98966" tIns="49483" rIns="98966" bIns="49483">
            <a:spAutoFit/>
          </a:bodyPr>
          <a:lstStyle/>
          <a:p>
            <a:pPr marL="228296" indent="-228296" defTabSz="913181">
              <a:lnSpc>
                <a:spcPct val="90000"/>
              </a:lnSpc>
              <a:spcBef>
                <a:spcPts val="1000"/>
              </a:spcBef>
              <a:buFont typeface="Arial" panose="020B0604020202020204" pitchFamily="34" charset="0"/>
              <a:buChar char="•"/>
            </a:pPr>
            <a:r>
              <a:rPr lang="en-US" sz="3000" dirty="0">
                <a:solidFill>
                  <a:prstClr val="black"/>
                </a:solidFill>
                <a:latin typeface="Times New Roman" panose="02020603050405020304" pitchFamily="18" charset="0"/>
                <a:cs typeface="Times New Roman" panose="02020603050405020304" pitchFamily="18" charset="0"/>
              </a:rPr>
              <a:t>Oxygen supply</a:t>
            </a:r>
          </a:p>
        </p:txBody>
      </p:sp>
      <p:sp>
        <p:nvSpPr>
          <p:cNvPr id="8" name="Rectangle 7"/>
          <p:cNvSpPr/>
          <p:nvPr/>
        </p:nvSpPr>
        <p:spPr>
          <a:xfrm>
            <a:off x="335835" y="3492529"/>
            <a:ext cx="7705555" cy="515431"/>
          </a:xfrm>
          <a:prstGeom prst="rect">
            <a:avLst/>
          </a:prstGeom>
        </p:spPr>
        <p:txBody>
          <a:bodyPr wrap="square" lIns="98966" tIns="49483" rIns="98966" bIns="49483">
            <a:spAutoFit/>
          </a:bodyPr>
          <a:lstStyle/>
          <a:p>
            <a:pPr marL="228296" indent="-228296" defTabSz="913181">
              <a:lnSpc>
                <a:spcPct val="90000"/>
              </a:lnSpc>
              <a:spcBef>
                <a:spcPts val="1000"/>
              </a:spcBef>
              <a:buFont typeface="Arial" panose="020B0604020202020204" pitchFamily="34" charset="0"/>
              <a:buChar char="•"/>
            </a:pPr>
            <a:r>
              <a:rPr lang="en-US" sz="3000" dirty="0">
                <a:solidFill>
                  <a:prstClr val="black"/>
                </a:solidFill>
                <a:latin typeface="Times New Roman" panose="02020603050405020304" pitchFamily="18" charset="0"/>
                <a:cs typeface="Times New Roman" panose="02020603050405020304" pitchFamily="18" charset="0"/>
              </a:rPr>
              <a:t>Determination of K</a:t>
            </a:r>
            <a:r>
              <a:rPr lang="en-US" sz="3000" baseline="-25000" dirty="0">
                <a:solidFill>
                  <a:prstClr val="black"/>
                </a:solidFill>
                <a:latin typeface="Times New Roman" panose="02020603050405020304" pitchFamily="18" charset="0"/>
                <a:cs typeface="Times New Roman" panose="02020603050405020304" pitchFamily="18" charset="0"/>
              </a:rPr>
              <a:t>L</a:t>
            </a:r>
            <a:r>
              <a:rPr lang="en-US" sz="3000" dirty="0">
                <a:solidFill>
                  <a:prstClr val="black"/>
                </a:solidFill>
                <a:latin typeface="Times New Roman" panose="02020603050405020304" pitchFamily="18" charset="0"/>
                <a:cs typeface="Times New Roman" panose="02020603050405020304" pitchFamily="18" charset="0"/>
              </a:rPr>
              <a:t>a value</a:t>
            </a:r>
          </a:p>
        </p:txBody>
      </p:sp>
      <p:sp>
        <p:nvSpPr>
          <p:cNvPr id="10" name="Rectangle 9"/>
          <p:cNvSpPr/>
          <p:nvPr/>
        </p:nvSpPr>
        <p:spPr>
          <a:xfrm>
            <a:off x="335444" y="4210099"/>
            <a:ext cx="8427556" cy="515431"/>
          </a:xfrm>
          <a:prstGeom prst="rect">
            <a:avLst/>
          </a:prstGeom>
        </p:spPr>
        <p:txBody>
          <a:bodyPr wrap="square" lIns="98966" tIns="49483" rIns="98966" bIns="49483">
            <a:spAutoFit/>
          </a:bodyPr>
          <a:lstStyle/>
          <a:p>
            <a:pPr marL="228296" indent="-228296" defTabSz="913181">
              <a:lnSpc>
                <a:spcPct val="90000"/>
              </a:lnSpc>
              <a:spcBef>
                <a:spcPts val="1000"/>
              </a:spcBef>
              <a:buFont typeface="Arial" panose="020B0604020202020204" pitchFamily="34" charset="0"/>
              <a:buChar char="•"/>
            </a:pPr>
            <a:r>
              <a:rPr lang="en-US" sz="3000" dirty="0">
                <a:solidFill>
                  <a:prstClr val="black"/>
                </a:solidFill>
                <a:latin typeface="Times New Roman" panose="02020603050405020304" pitchFamily="18" charset="0"/>
                <a:cs typeface="Times New Roman" panose="02020603050405020304" pitchFamily="18" charset="0"/>
              </a:rPr>
              <a:t>Factors affecting K</a:t>
            </a:r>
            <a:r>
              <a:rPr lang="en-US" sz="3000" baseline="-25000" dirty="0">
                <a:solidFill>
                  <a:prstClr val="black"/>
                </a:solidFill>
                <a:latin typeface="Times New Roman" panose="02020603050405020304" pitchFamily="18" charset="0"/>
                <a:cs typeface="Times New Roman" panose="02020603050405020304" pitchFamily="18" charset="0"/>
              </a:rPr>
              <a:t>L</a:t>
            </a:r>
            <a:r>
              <a:rPr lang="en-US" sz="3000" dirty="0">
                <a:solidFill>
                  <a:prstClr val="black"/>
                </a:solidFill>
                <a:latin typeface="Times New Roman" panose="02020603050405020304" pitchFamily="18" charset="0"/>
                <a:cs typeface="Times New Roman" panose="02020603050405020304" pitchFamily="18" charset="0"/>
              </a:rPr>
              <a:t>a value in fermentation vessels</a:t>
            </a:r>
          </a:p>
        </p:txBody>
      </p:sp>
      <p:sp>
        <p:nvSpPr>
          <p:cNvPr id="2" name="TextBox 1"/>
          <p:cNvSpPr txBox="1"/>
          <p:nvPr/>
        </p:nvSpPr>
        <p:spPr>
          <a:xfrm>
            <a:off x="384492" y="5029200"/>
            <a:ext cx="1789272" cy="553998"/>
          </a:xfrm>
          <a:prstGeom prst="rect">
            <a:avLst/>
          </a:prstGeom>
          <a:noFill/>
        </p:spPr>
        <p:txBody>
          <a:bodyPr wrap="none" rtlCol="0">
            <a:spAutoFit/>
          </a:bodyPr>
          <a:lstStyle/>
          <a:p>
            <a:pPr marL="285750" indent="-285750">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Scale up</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1802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662797" y="457200"/>
            <a:ext cx="4964641" cy="653710"/>
          </a:xfrm>
          <a:prstGeom prst="rect">
            <a:avLst/>
          </a:prstGeom>
        </p:spPr>
        <p:txBody>
          <a:bodyPr wrap="square" lIns="0" tIns="0" rIns="0" bIns="0" rtlCol="0">
            <a:noAutofit/>
          </a:bodyPr>
          <a:lstStyle/>
          <a:p>
            <a:pPr marL="13759" defTabSz="990466">
              <a:lnSpc>
                <a:spcPts val="4978"/>
              </a:lnSpc>
              <a:spcBef>
                <a:spcPts val="248"/>
              </a:spcBef>
            </a:pPr>
            <a:r>
              <a:rPr sz="3600" b="1" dirty="0">
                <a:solidFill>
                  <a:prstClr val="black"/>
                </a:solidFill>
                <a:latin typeface="Times New Roman"/>
                <a:cs typeface="Times New Roman"/>
              </a:rPr>
              <a:t>OX</a:t>
            </a:r>
            <a:r>
              <a:rPr sz="3600" b="1" spc="-10" dirty="0">
                <a:solidFill>
                  <a:prstClr val="black"/>
                </a:solidFill>
                <a:latin typeface="Times New Roman"/>
                <a:cs typeface="Times New Roman"/>
              </a:rPr>
              <a:t>Y</a:t>
            </a:r>
            <a:r>
              <a:rPr sz="3600" b="1" dirty="0">
                <a:solidFill>
                  <a:prstClr val="black"/>
                </a:solidFill>
                <a:latin typeface="Times New Roman"/>
                <a:cs typeface="Times New Roman"/>
              </a:rPr>
              <a:t>G</a:t>
            </a:r>
            <a:r>
              <a:rPr sz="3600" b="1" spc="-4" dirty="0">
                <a:solidFill>
                  <a:prstClr val="black"/>
                </a:solidFill>
                <a:latin typeface="Times New Roman"/>
                <a:cs typeface="Times New Roman"/>
              </a:rPr>
              <a:t>E</a:t>
            </a:r>
            <a:r>
              <a:rPr sz="3600" b="1" dirty="0">
                <a:solidFill>
                  <a:prstClr val="black"/>
                </a:solidFill>
                <a:latin typeface="Times New Roman"/>
                <a:cs typeface="Times New Roman"/>
              </a:rPr>
              <a:t>N</a:t>
            </a:r>
            <a:r>
              <a:rPr sz="4800" dirty="0">
                <a:solidFill>
                  <a:prstClr val="black"/>
                </a:solidFill>
                <a:latin typeface="Times New Roman"/>
                <a:cs typeface="Times New Roman"/>
              </a:rPr>
              <a:t> </a:t>
            </a:r>
            <a:r>
              <a:rPr sz="3600" b="1" dirty="0">
                <a:solidFill>
                  <a:prstClr val="black"/>
                </a:solidFill>
                <a:latin typeface="Times New Roman"/>
                <a:cs typeface="Times New Roman"/>
              </a:rPr>
              <a:t>SUPP</a:t>
            </a:r>
            <a:r>
              <a:rPr sz="3600" b="1" spc="-4" dirty="0">
                <a:solidFill>
                  <a:prstClr val="black"/>
                </a:solidFill>
                <a:latin typeface="Times New Roman"/>
                <a:cs typeface="Times New Roman"/>
              </a:rPr>
              <a:t>L</a:t>
            </a:r>
            <a:r>
              <a:rPr sz="3600" b="1" dirty="0">
                <a:solidFill>
                  <a:prstClr val="black"/>
                </a:solidFill>
                <a:latin typeface="Times New Roman"/>
                <a:cs typeface="Times New Roman"/>
              </a:rPr>
              <a:t>Y</a:t>
            </a:r>
          </a:p>
        </p:txBody>
      </p:sp>
      <p:sp>
        <p:nvSpPr>
          <p:cNvPr id="14" name="object 14"/>
          <p:cNvSpPr txBox="1"/>
          <p:nvPr/>
        </p:nvSpPr>
        <p:spPr>
          <a:xfrm>
            <a:off x="541648" y="1911421"/>
            <a:ext cx="242298" cy="483325"/>
          </a:xfrm>
          <a:prstGeom prst="rect">
            <a:avLst/>
          </a:prstGeom>
        </p:spPr>
        <p:txBody>
          <a:bodyPr wrap="square" lIns="0" tIns="0" rIns="0" bIns="0" rtlCol="0">
            <a:noAutofit/>
          </a:bodyPr>
          <a:lstStyle/>
          <a:p>
            <a:pPr marL="13759" defTabSz="990466">
              <a:lnSpc>
                <a:spcPts val="3651"/>
              </a:lnSpc>
              <a:spcBef>
                <a:spcPts val="182"/>
              </a:spcBef>
            </a:pPr>
            <a:r>
              <a:rPr sz="3500" dirty="0">
                <a:solidFill>
                  <a:srgbClr val="3232CC"/>
                </a:solidFill>
                <a:latin typeface="Times New Roman"/>
                <a:cs typeface="Times New Roman"/>
              </a:rPr>
              <a:t>•</a:t>
            </a:r>
            <a:endParaRPr sz="3500">
              <a:solidFill>
                <a:prstClr val="black"/>
              </a:solidFill>
              <a:latin typeface="Times New Roman"/>
              <a:cs typeface="Times New Roman"/>
            </a:endParaRPr>
          </a:p>
        </p:txBody>
      </p:sp>
      <p:sp>
        <p:nvSpPr>
          <p:cNvPr id="13" name="object 13"/>
          <p:cNvSpPr txBox="1"/>
          <p:nvPr/>
        </p:nvSpPr>
        <p:spPr>
          <a:xfrm>
            <a:off x="904717" y="1911421"/>
            <a:ext cx="2016440" cy="483325"/>
          </a:xfrm>
          <a:prstGeom prst="rect">
            <a:avLst/>
          </a:prstGeom>
        </p:spPr>
        <p:txBody>
          <a:bodyPr wrap="square" lIns="0" tIns="0" rIns="0" bIns="0" rtlCol="0">
            <a:noAutofit/>
          </a:bodyPr>
          <a:lstStyle/>
          <a:p>
            <a:pPr marL="13759" defTabSz="990466">
              <a:lnSpc>
                <a:spcPts val="3651"/>
              </a:lnSpc>
              <a:spcBef>
                <a:spcPts val="182"/>
              </a:spcBef>
            </a:pPr>
            <a:r>
              <a:rPr sz="3500" dirty="0">
                <a:solidFill>
                  <a:srgbClr val="3232CC"/>
                </a:solidFill>
                <a:latin typeface="Times New Roman"/>
                <a:cs typeface="Times New Roman"/>
              </a:rPr>
              <a:t>Tr</a:t>
            </a:r>
            <a:r>
              <a:rPr sz="3500" spc="-4" dirty="0">
                <a:solidFill>
                  <a:srgbClr val="3232CC"/>
                </a:solidFill>
                <a:latin typeface="Times New Roman"/>
                <a:cs typeface="Times New Roman"/>
              </a:rPr>
              <a:t>a</a:t>
            </a:r>
            <a:r>
              <a:rPr sz="3500" spc="4" dirty="0">
                <a:solidFill>
                  <a:srgbClr val="3232CC"/>
                </a:solidFill>
                <a:latin typeface="Times New Roman"/>
                <a:cs typeface="Times New Roman"/>
              </a:rPr>
              <a:t>n</a:t>
            </a:r>
            <a:r>
              <a:rPr sz="3500" dirty="0">
                <a:solidFill>
                  <a:srgbClr val="3232CC"/>
                </a:solidFill>
                <a:latin typeface="Times New Roman"/>
                <a:cs typeface="Times New Roman"/>
              </a:rPr>
              <a:t>sf</a:t>
            </a:r>
            <a:r>
              <a:rPr sz="3500" spc="-4" dirty="0">
                <a:solidFill>
                  <a:srgbClr val="3232CC"/>
                </a:solidFill>
                <a:latin typeface="Times New Roman"/>
                <a:cs typeface="Times New Roman"/>
              </a:rPr>
              <a:t>e</a:t>
            </a:r>
            <a:r>
              <a:rPr sz="3500" dirty="0">
                <a:solidFill>
                  <a:srgbClr val="3232CC"/>
                </a:solidFill>
                <a:latin typeface="Times New Roman"/>
                <a:cs typeface="Times New Roman"/>
              </a:rPr>
              <a:t>r </a:t>
            </a:r>
            <a:r>
              <a:rPr sz="3500" spc="4" dirty="0">
                <a:solidFill>
                  <a:srgbClr val="3232CC"/>
                </a:solidFill>
                <a:latin typeface="Times New Roman"/>
                <a:cs typeface="Times New Roman"/>
              </a:rPr>
              <a:t>o</a:t>
            </a:r>
            <a:r>
              <a:rPr sz="3500" dirty="0">
                <a:solidFill>
                  <a:srgbClr val="3232CC"/>
                </a:solidFill>
                <a:latin typeface="Times New Roman"/>
                <a:cs typeface="Times New Roman"/>
              </a:rPr>
              <a:t>f</a:t>
            </a:r>
            <a:endParaRPr sz="3500" dirty="0">
              <a:solidFill>
                <a:prstClr val="black"/>
              </a:solidFill>
              <a:latin typeface="Times New Roman"/>
              <a:cs typeface="Times New Roman"/>
            </a:endParaRPr>
          </a:p>
        </p:txBody>
      </p:sp>
      <p:sp>
        <p:nvSpPr>
          <p:cNvPr id="12" name="object 12"/>
          <p:cNvSpPr txBox="1"/>
          <p:nvPr/>
        </p:nvSpPr>
        <p:spPr>
          <a:xfrm>
            <a:off x="2936300" y="1911421"/>
            <a:ext cx="5979100" cy="483325"/>
          </a:xfrm>
          <a:prstGeom prst="rect">
            <a:avLst/>
          </a:prstGeom>
        </p:spPr>
        <p:txBody>
          <a:bodyPr wrap="square" lIns="0" tIns="0" rIns="0" bIns="0" rtlCol="0">
            <a:noAutofit/>
          </a:bodyPr>
          <a:lstStyle/>
          <a:p>
            <a:pPr marL="13759" defTabSz="990466">
              <a:lnSpc>
                <a:spcPts val="3651"/>
              </a:lnSpc>
              <a:spcBef>
                <a:spcPts val="182"/>
              </a:spcBef>
            </a:pPr>
            <a:r>
              <a:rPr sz="3500" spc="-4" dirty="0">
                <a:solidFill>
                  <a:srgbClr val="3232CC"/>
                </a:solidFill>
                <a:latin typeface="Times New Roman"/>
                <a:cs typeface="Times New Roman"/>
              </a:rPr>
              <a:t>o</a:t>
            </a:r>
            <a:r>
              <a:rPr sz="3500" spc="4" dirty="0">
                <a:solidFill>
                  <a:srgbClr val="3232CC"/>
                </a:solidFill>
                <a:latin typeface="Times New Roman"/>
                <a:cs typeface="Times New Roman"/>
              </a:rPr>
              <a:t>x</a:t>
            </a:r>
            <a:r>
              <a:rPr sz="3500" spc="-4" dirty="0">
                <a:solidFill>
                  <a:srgbClr val="3232CC"/>
                </a:solidFill>
                <a:latin typeface="Times New Roman"/>
                <a:cs typeface="Times New Roman"/>
              </a:rPr>
              <a:t>y</a:t>
            </a:r>
            <a:r>
              <a:rPr sz="3500" spc="4" dirty="0">
                <a:solidFill>
                  <a:srgbClr val="3232CC"/>
                </a:solidFill>
                <a:latin typeface="Times New Roman"/>
                <a:cs typeface="Times New Roman"/>
              </a:rPr>
              <a:t>g</a:t>
            </a:r>
            <a:r>
              <a:rPr sz="3500" spc="-4" dirty="0">
                <a:solidFill>
                  <a:srgbClr val="3232CC"/>
                </a:solidFill>
                <a:latin typeface="Times New Roman"/>
                <a:cs typeface="Times New Roman"/>
              </a:rPr>
              <a:t>e</a:t>
            </a:r>
            <a:r>
              <a:rPr sz="3500" dirty="0">
                <a:solidFill>
                  <a:srgbClr val="3232CC"/>
                </a:solidFill>
                <a:latin typeface="Times New Roman"/>
                <a:cs typeface="Times New Roman"/>
              </a:rPr>
              <a:t>n</a:t>
            </a:r>
            <a:r>
              <a:rPr sz="3500" spc="10" dirty="0">
                <a:solidFill>
                  <a:srgbClr val="3232CC"/>
                </a:solidFill>
                <a:latin typeface="Times New Roman"/>
                <a:cs typeface="Times New Roman"/>
              </a:rPr>
              <a:t> </a:t>
            </a:r>
            <a:r>
              <a:rPr sz="3500" spc="-10" dirty="0">
                <a:solidFill>
                  <a:srgbClr val="3232CC"/>
                </a:solidFill>
                <a:latin typeface="Times New Roman"/>
                <a:cs typeface="Times New Roman"/>
              </a:rPr>
              <a:t>fr</a:t>
            </a:r>
            <a:r>
              <a:rPr sz="3500" spc="4" dirty="0">
                <a:solidFill>
                  <a:srgbClr val="3232CC"/>
                </a:solidFill>
                <a:latin typeface="Times New Roman"/>
                <a:cs typeface="Times New Roman"/>
              </a:rPr>
              <a:t>o</a:t>
            </a:r>
            <a:r>
              <a:rPr sz="3500" dirty="0">
                <a:solidFill>
                  <a:srgbClr val="3232CC"/>
                </a:solidFill>
                <a:latin typeface="Times New Roman"/>
                <a:cs typeface="Times New Roman"/>
              </a:rPr>
              <a:t>m </a:t>
            </a:r>
            <a:r>
              <a:rPr sz="3500" spc="4" dirty="0">
                <a:solidFill>
                  <a:srgbClr val="3232CC"/>
                </a:solidFill>
                <a:latin typeface="Times New Roman"/>
                <a:cs typeface="Times New Roman"/>
              </a:rPr>
              <a:t>a</a:t>
            </a:r>
            <a:r>
              <a:rPr sz="3500" spc="-15" dirty="0">
                <a:solidFill>
                  <a:srgbClr val="3232CC"/>
                </a:solidFill>
                <a:latin typeface="Times New Roman"/>
                <a:cs typeface="Times New Roman"/>
              </a:rPr>
              <a:t>i</a:t>
            </a:r>
            <a:r>
              <a:rPr sz="3500" dirty="0">
                <a:solidFill>
                  <a:srgbClr val="3232CC"/>
                </a:solidFill>
                <a:latin typeface="Times New Roman"/>
                <a:cs typeface="Times New Roman"/>
              </a:rPr>
              <a:t>r </a:t>
            </a:r>
            <a:r>
              <a:rPr sz="3500" spc="-4" dirty="0">
                <a:solidFill>
                  <a:srgbClr val="3232CC"/>
                </a:solidFill>
                <a:latin typeface="Times New Roman"/>
                <a:cs typeface="Times New Roman"/>
              </a:rPr>
              <a:t>bu</a:t>
            </a:r>
            <a:r>
              <a:rPr sz="3500" spc="4" dirty="0">
                <a:solidFill>
                  <a:srgbClr val="3232CC"/>
                </a:solidFill>
                <a:latin typeface="Times New Roman"/>
                <a:cs typeface="Times New Roman"/>
              </a:rPr>
              <a:t>b</a:t>
            </a:r>
            <a:r>
              <a:rPr sz="3500" spc="-4" dirty="0">
                <a:solidFill>
                  <a:srgbClr val="3232CC"/>
                </a:solidFill>
                <a:latin typeface="Times New Roman"/>
                <a:cs typeface="Times New Roman"/>
              </a:rPr>
              <a:t>bl</a:t>
            </a:r>
            <a:r>
              <a:rPr sz="3500" dirty="0">
                <a:solidFill>
                  <a:srgbClr val="3232CC"/>
                </a:solidFill>
                <a:latin typeface="Times New Roman"/>
                <a:cs typeface="Times New Roman"/>
              </a:rPr>
              <a:t>e</a:t>
            </a:r>
            <a:endParaRPr sz="3500" dirty="0">
              <a:solidFill>
                <a:prstClr val="black"/>
              </a:solidFill>
              <a:latin typeface="Times New Roman"/>
              <a:cs typeface="Times New Roman"/>
            </a:endParaRPr>
          </a:p>
        </p:txBody>
      </p:sp>
      <p:sp>
        <p:nvSpPr>
          <p:cNvPr id="11" name="object 11"/>
          <p:cNvSpPr txBox="1"/>
          <p:nvPr/>
        </p:nvSpPr>
        <p:spPr>
          <a:xfrm>
            <a:off x="7096283" y="1911421"/>
            <a:ext cx="424713" cy="483325"/>
          </a:xfrm>
          <a:prstGeom prst="rect">
            <a:avLst/>
          </a:prstGeom>
        </p:spPr>
        <p:txBody>
          <a:bodyPr wrap="square" lIns="0" tIns="0" rIns="0" bIns="0" rtlCol="0">
            <a:noAutofit/>
          </a:bodyPr>
          <a:lstStyle/>
          <a:p>
            <a:pPr marL="13759" defTabSz="990466">
              <a:lnSpc>
                <a:spcPts val="3651"/>
              </a:lnSpc>
              <a:spcBef>
                <a:spcPts val="182"/>
              </a:spcBef>
            </a:pPr>
            <a:r>
              <a:rPr sz="3500" spc="-15" dirty="0">
                <a:solidFill>
                  <a:srgbClr val="3232CC"/>
                </a:solidFill>
                <a:latin typeface="Times New Roman"/>
                <a:cs typeface="Times New Roman"/>
              </a:rPr>
              <a:t>t</a:t>
            </a:r>
            <a:r>
              <a:rPr sz="3500" dirty="0">
                <a:solidFill>
                  <a:srgbClr val="3232CC"/>
                </a:solidFill>
                <a:latin typeface="Times New Roman"/>
                <a:cs typeface="Times New Roman"/>
              </a:rPr>
              <a:t>o</a:t>
            </a:r>
            <a:endParaRPr sz="3500">
              <a:solidFill>
                <a:prstClr val="black"/>
              </a:solidFill>
              <a:latin typeface="Times New Roman"/>
              <a:cs typeface="Times New Roman"/>
            </a:endParaRPr>
          </a:p>
        </p:txBody>
      </p:sp>
      <p:sp>
        <p:nvSpPr>
          <p:cNvPr id="10" name="object 10"/>
          <p:cNvSpPr txBox="1"/>
          <p:nvPr/>
        </p:nvSpPr>
        <p:spPr>
          <a:xfrm>
            <a:off x="7538432" y="1911421"/>
            <a:ext cx="713125" cy="483325"/>
          </a:xfrm>
          <a:prstGeom prst="rect">
            <a:avLst/>
          </a:prstGeom>
        </p:spPr>
        <p:txBody>
          <a:bodyPr wrap="square" lIns="0" tIns="0" rIns="0" bIns="0" rtlCol="0">
            <a:noAutofit/>
          </a:bodyPr>
          <a:lstStyle/>
          <a:p>
            <a:pPr marL="13759" defTabSz="990466">
              <a:lnSpc>
                <a:spcPts val="3651"/>
              </a:lnSpc>
              <a:spcBef>
                <a:spcPts val="182"/>
              </a:spcBef>
            </a:pPr>
            <a:r>
              <a:rPr sz="3500" spc="-4" dirty="0">
                <a:solidFill>
                  <a:srgbClr val="3232CC"/>
                </a:solidFill>
                <a:latin typeface="Times New Roman"/>
                <a:cs typeface="Times New Roman"/>
              </a:rPr>
              <a:t>c</a:t>
            </a:r>
            <a:r>
              <a:rPr sz="3500" spc="4" dirty="0">
                <a:solidFill>
                  <a:srgbClr val="3232CC"/>
                </a:solidFill>
                <a:latin typeface="Times New Roman"/>
                <a:cs typeface="Times New Roman"/>
              </a:rPr>
              <a:t>e</a:t>
            </a:r>
            <a:r>
              <a:rPr sz="3500" spc="-4" dirty="0">
                <a:solidFill>
                  <a:srgbClr val="3232CC"/>
                </a:solidFill>
                <a:latin typeface="Times New Roman"/>
                <a:cs typeface="Times New Roman"/>
              </a:rPr>
              <a:t>l</a:t>
            </a:r>
            <a:r>
              <a:rPr sz="3500" dirty="0">
                <a:solidFill>
                  <a:srgbClr val="3232CC"/>
                </a:solidFill>
                <a:latin typeface="Times New Roman"/>
                <a:cs typeface="Times New Roman"/>
              </a:rPr>
              <a:t>l</a:t>
            </a:r>
            <a:endParaRPr sz="3500">
              <a:solidFill>
                <a:prstClr val="black"/>
              </a:solidFill>
              <a:latin typeface="Times New Roman"/>
              <a:cs typeface="Times New Roman"/>
            </a:endParaRPr>
          </a:p>
        </p:txBody>
      </p:sp>
      <p:sp>
        <p:nvSpPr>
          <p:cNvPr id="9" name="object 9"/>
          <p:cNvSpPr txBox="1"/>
          <p:nvPr/>
        </p:nvSpPr>
        <p:spPr>
          <a:xfrm>
            <a:off x="2990357" y="3380940"/>
            <a:ext cx="3129006" cy="3158655"/>
          </a:xfrm>
          <a:prstGeom prst="rect">
            <a:avLst/>
          </a:prstGeom>
        </p:spPr>
        <p:txBody>
          <a:bodyPr wrap="square" lIns="0" tIns="0" rIns="0" bIns="0" rtlCol="0">
            <a:noAutofit/>
          </a:bodyPr>
          <a:lstStyle/>
          <a:p>
            <a:pPr marL="23666" marR="33225" defTabSz="990466">
              <a:lnSpc>
                <a:spcPts val="1658"/>
              </a:lnSpc>
              <a:spcBef>
                <a:spcPts val="82"/>
              </a:spcBef>
            </a:pPr>
            <a:endParaRPr sz="1400" dirty="0">
              <a:solidFill>
                <a:prstClr val="black"/>
              </a:solidFill>
              <a:latin typeface="Times New Roman"/>
              <a:cs typeface="Times New Roman"/>
            </a:endParaRPr>
          </a:p>
        </p:txBody>
      </p:sp>
      <p:sp>
        <p:nvSpPr>
          <p:cNvPr id="8" name="object 8"/>
          <p:cNvSpPr txBox="1"/>
          <p:nvPr/>
        </p:nvSpPr>
        <p:spPr>
          <a:xfrm>
            <a:off x="1637322" y="3392360"/>
            <a:ext cx="480158" cy="212980"/>
          </a:xfrm>
          <a:prstGeom prst="rect">
            <a:avLst/>
          </a:prstGeom>
        </p:spPr>
        <p:txBody>
          <a:bodyPr wrap="square" lIns="0" tIns="0" rIns="0" bIns="0" rtlCol="0">
            <a:noAutofit/>
          </a:bodyPr>
          <a:lstStyle/>
          <a:p>
            <a:pPr marL="13759" defTabSz="990466">
              <a:lnSpc>
                <a:spcPts val="1544"/>
              </a:lnSpc>
              <a:spcBef>
                <a:spcPts val="77"/>
              </a:spcBef>
            </a:pPr>
            <a:endParaRPr sz="1400" dirty="0">
              <a:solidFill>
                <a:prstClr val="black"/>
              </a:solidFill>
              <a:latin typeface="Times New Roman"/>
              <a:cs typeface="Times New Roman"/>
            </a:endParaRPr>
          </a:p>
        </p:txBody>
      </p:sp>
      <p:sp>
        <p:nvSpPr>
          <p:cNvPr id="7" name="object 7"/>
          <p:cNvSpPr txBox="1"/>
          <p:nvPr/>
        </p:nvSpPr>
        <p:spPr>
          <a:xfrm>
            <a:off x="2215807" y="3392360"/>
            <a:ext cx="273482" cy="212980"/>
          </a:xfrm>
          <a:prstGeom prst="rect">
            <a:avLst/>
          </a:prstGeom>
        </p:spPr>
        <p:txBody>
          <a:bodyPr wrap="square" lIns="0" tIns="0" rIns="0" bIns="0" rtlCol="0">
            <a:noAutofit/>
          </a:bodyPr>
          <a:lstStyle/>
          <a:p>
            <a:pPr marL="13759" defTabSz="990466">
              <a:lnSpc>
                <a:spcPts val="1544"/>
              </a:lnSpc>
              <a:spcBef>
                <a:spcPts val="77"/>
              </a:spcBef>
            </a:pPr>
            <a:endParaRPr sz="1000" dirty="0">
              <a:solidFill>
                <a:prstClr val="black"/>
              </a:solidFill>
              <a:latin typeface="Arial"/>
              <a:cs typeface="Arial"/>
            </a:endParaRPr>
          </a:p>
        </p:txBody>
      </p:sp>
      <p:sp>
        <p:nvSpPr>
          <p:cNvPr id="6" name="object 6"/>
          <p:cNvSpPr txBox="1"/>
          <p:nvPr/>
        </p:nvSpPr>
        <p:spPr>
          <a:xfrm>
            <a:off x="2210966" y="4086335"/>
            <a:ext cx="681362" cy="571089"/>
          </a:xfrm>
          <a:prstGeom prst="rect">
            <a:avLst/>
          </a:prstGeom>
        </p:spPr>
        <p:txBody>
          <a:bodyPr wrap="square" lIns="0" tIns="0" rIns="0" bIns="0" rtlCol="0">
            <a:noAutofit/>
          </a:bodyPr>
          <a:lstStyle/>
          <a:p>
            <a:pPr marL="13759" marR="28889" defTabSz="990466">
              <a:lnSpc>
                <a:spcPts val="1658"/>
              </a:lnSpc>
              <a:spcBef>
                <a:spcPts val="82"/>
              </a:spcBef>
            </a:pPr>
            <a:endParaRPr sz="1500" dirty="0">
              <a:solidFill>
                <a:prstClr val="black"/>
              </a:solidFill>
              <a:latin typeface="Arial"/>
              <a:cs typeface="Arial"/>
            </a:endParaRPr>
          </a:p>
        </p:txBody>
      </p:sp>
      <p:sp>
        <p:nvSpPr>
          <p:cNvPr id="5" name="object 5"/>
          <p:cNvSpPr txBox="1"/>
          <p:nvPr/>
        </p:nvSpPr>
        <p:spPr>
          <a:xfrm>
            <a:off x="2249701" y="5138193"/>
            <a:ext cx="305592" cy="227179"/>
          </a:xfrm>
          <a:prstGeom prst="rect">
            <a:avLst/>
          </a:prstGeom>
        </p:spPr>
        <p:txBody>
          <a:bodyPr wrap="square" lIns="0" tIns="0" rIns="0" bIns="0" rtlCol="0">
            <a:noAutofit/>
          </a:bodyPr>
          <a:lstStyle/>
          <a:p>
            <a:pPr marL="13759" defTabSz="990466">
              <a:lnSpc>
                <a:spcPts val="1658"/>
              </a:lnSpc>
              <a:spcBef>
                <a:spcPts val="82"/>
              </a:spcBef>
            </a:pPr>
            <a:endParaRPr sz="1100" dirty="0">
              <a:solidFill>
                <a:prstClr val="black"/>
              </a:solidFill>
              <a:latin typeface="Arial"/>
              <a:cs typeface="Arial"/>
            </a:endParaRPr>
          </a:p>
        </p:txBody>
      </p:sp>
      <p:sp>
        <p:nvSpPr>
          <p:cNvPr id="4" name="object 4"/>
          <p:cNvSpPr txBox="1"/>
          <p:nvPr/>
        </p:nvSpPr>
        <p:spPr>
          <a:xfrm>
            <a:off x="2254534" y="5645528"/>
            <a:ext cx="131346" cy="184583"/>
          </a:xfrm>
          <a:prstGeom prst="rect">
            <a:avLst/>
          </a:prstGeom>
        </p:spPr>
        <p:txBody>
          <a:bodyPr wrap="square" lIns="0" tIns="0" rIns="0" bIns="0" rtlCol="0">
            <a:noAutofit/>
          </a:bodyPr>
          <a:lstStyle/>
          <a:p>
            <a:pPr marL="13759" defTabSz="990466">
              <a:lnSpc>
                <a:spcPts val="1327"/>
              </a:lnSpc>
              <a:spcBef>
                <a:spcPts val="66"/>
              </a:spcBef>
            </a:pPr>
            <a:endParaRPr sz="1200" dirty="0">
              <a:solidFill>
                <a:prstClr val="black"/>
              </a:solidFill>
              <a:latin typeface="Arial"/>
              <a:cs typeface="Arial"/>
            </a:endParaRPr>
          </a:p>
        </p:txBody>
      </p:sp>
      <p:sp>
        <p:nvSpPr>
          <p:cNvPr id="3" name="object 3"/>
          <p:cNvSpPr txBox="1"/>
          <p:nvPr/>
        </p:nvSpPr>
        <p:spPr>
          <a:xfrm>
            <a:off x="2259385" y="6084952"/>
            <a:ext cx="274829" cy="227179"/>
          </a:xfrm>
          <a:prstGeom prst="rect">
            <a:avLst/>
          </a:prstGeom>
        </p:spPr>
        <p:txBody>
          <a:bodyPr wrap="square" lIns="0" tIns="0" rIns="0" bIns="0" rtlCol="0">
            <a:noAutofit/>
          </a:bodyPr>
          <a:lstStyle/>
          <a:p>
            <a:pPr marL="13759" defTabSz="990466">
              <a:lnSpc>
                <a:spcPts val="1658"/>
              </a:lnSpc>
              <a:spcBef>
                <a:spcPts val="82"/>
              </a:spcBef>
            </a:pPr>
            <a:endParaRPr sz="1500" dirty="0">
              <a:solidFill>
                <a:prstClr val="black"/>
              </a:solidFill>
              <a:latin typeface="Times New Roman"/>
              <a:cs typeface="Times New Roman"/>
            </a:endParaRPr>
          </a:p>
        </p:txBody>
      </p:sp>
      <p:sp>
        <p:nvSpPr>
          <p:cNvPr id="2" name="object 2"/>
          <p:cNvSpPr txBox="1"/>
          <p:nvPr/>
        </p:nvSpPr>
        <p:spPr>
          <a:xfrm>
            <a:off x="2475335" y="2739794"/>
            <a:ext cx="2823882" cy="511154"/>
          </a:xfrm>
          <a:prstGeom prst="rect">
            <a:avLst/>
          </a:prstGeom>
        </p:spPr>
        <p:txBody>
          <a:bodyPr wrap="square" lIns="0" tIns="0" rIns="0" bIns="0" rtlCol="0">
            <a:noAutofit/>
          </a:bodyPr>
          <a:lstStyle/>
          <a:p>
            <a:pPr marL="27512" defTabSz="990466">
              <a:lnSpc>
                <a:spcPts val="1083"/>
              </a:lnSpc>
            </a:pPr>
            <a:endParaRPr sz="1100">
              <a:solidFill>
                <a:prstClr val="black"/>
              </a:solidFill>
            </a:endParaRPr>
          </a:p>
        </p:txBody>
      </p:sp>
      <p:pic>
        <p:nvPicPr>
          <p:cNvPr id="5122" name="Picture 2" descr="C:\Users\tesfish\Desktop\3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402" y="2572540"/>
            <a:ext cx="5661029" cy="413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408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2846" y="2590800"/>
            <a:ext cx="8458200" cy="2677656"/>
          </a:xfrm>
          <a:prstGeom prst="rect">
            <a:avLst/>
          </a:prstGeom>
        </p:spPr>
        <p:txBody>
          <a:bodyPr wrap="square">
            <a:spAutoFit/>
          </a:bodyPr>
          <a:lstStyle/>
          <a:p>
            <a:pPr marL="285750" indent="-285750">
              <a:buFont typeface="Arial" panose="020B0604020202020204" pitchFamily="34" charset="0"/>
              <a:buChar char="•"/>
            </a:pPr>
            <a:r>
              <a:rPr lang="en-GB" dirty="0" smtClean="0"/>
              <a:t> </a:t>
            </a:r>
            <a:r>
              <a:rPr lang="en-GB" sz="2800" dirty="0">
                <a:latin typeface="Times New Roman" panose="02020603050405020304" pitchFamily="18" charset="0"/>
                <a:cs typeface="Times New Roman" panose="02020603050405020304" pitchFamily="18" charset="0"/>
              </a:rPr>
              <a:t>It is extremely difficult to measure both K</a:t>
            </a:r>
            <a:r>
              <a:rPr lang="en-GB" sz="2800" b="1" dirty="0">
                <a:latin typeface="Times New Roman" panose="02020603050405020304" pitchFamily="18" charset="0"/>
                <a:cs typeface="Times New Roman" panose="02020603050405020304" pitchFamily="18" charset="0"/>
              </a:rPr>
              <a:t>L </a:t>
            </a:r>
            <a:r>
              <a:rPr lang="en-GB" sz="2800" dirty="0">
                <a:latin typeface="Times New Roman" panose="02020603050405020304" pitchFamily="18" charset="0"/>
                <a:cs typeface="Times New Roman" panose="02020603050405020304" pitchFamily="18" charset="0"/>
              </a:rPr>
              <a:t>and 'a' in a fermentation and, therefore, the two terms are generally combined in the term K</a:t>
            </a:r>
            <a:r>
              <a:rPr lang="en-GB" sz="2800" b="1" dirty="0">
                <a:latin typeface="Times New Roman" panose="02020603050405020304" pitchFamily="18" charset="0"/>
                <a:cs typeface="Times New Roman" panose="02020603050405020304" pitchFamily="18" charset="0"/>
              </a:rPr>
              <a:t>L</a:t>
            </a:r>
            <a:r>
              <a:rPr lang="en-GB" sz="2800" dirty="0">
                <a:latin typeface="Times New Roman" panose="02020603050405020304" pitchFamily="18" charset="0"/>
                <a:cs typeface="Times New Roman" panose="02020603050405020304" pitchFamily="18" charset="0"/>
              </a:rPr>
              <a:t>a, the </a:t>
            </a:r>
            <a:r>
              <a:rPr lang="en-GB" sz="2800" b="1" dirty="0">
                <a:latin typeface="Times New Roman" panose="02020603050405020304" pitchFamily="18" charset="0"/>
                <a:cs typeface="Times New Roman" panose="02020603050405020304" pitchFamily="18" charset="0"/>
              </a:rPr>
              <a:t>volumetric mass-transfer coefficient</a:t>
            </a:r>
            <a:r>
              <a:rPr lang="en-GB" sz="2800" dirty="0">
                <a:latin typeface="Times New Roman" panose="02020603050405020304" pitchFamily="18" charset="0"/>
                <a:cs typeface="Times New Roman" panose="02020603050405020304" pitchFamily="18" charset="0"/>
              </a:rPr>
              <a:t>, the units of which are reciprocal time (h</a:t>
            </a:r>
            <a:r>
              <a:rPr lang="en-GB" sz="2800" b="1" baseline="30000" dirty="0">
                <a:latin typeface="Times New Roman" panose="02020603050405020304" pitchFamily="18" charset="0"/>
                <a:cs typeface="Times New Roman" panose="02020603050405020304" pitchFamily="18" charset="0"/>
              </a:rPr>
              <a:t>-1</a:t>
            </a:r>
            <a:r>
              <a:rPr lang="en-GB" sz="2800" dirty="0">
                <a:latin typeface="Times New Roman" panose="02020603050405020304" pitchFamily="18" charset="0"/>
                <a:cs typeface="Times New Roman" panose="02020603050405020304" pitchFamily="18" charset="0"/>
              </a:rPr>
              <a:t>).</a:t>
            </a:r>
          </a:p>
          <a:p>
            <a:pPr algn="just"/>
            <a:endParaRPr lang="en-GB"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04801" y="609600"/>
            <a:ext cx="8229600" cy="1815882"/>
          </a:xfrm>
          <a:prstGeom prst="rect">
            <a:avLst/>
          </a:prstGeom>
          <a:noFill/>
        </p:spPr>
        <p:txBody>
          <a:bodyPr wrap="square" rtlCol="0">
            <a:spAutoFit/>
          </a:bodyPr>
          <a:lstStyle/>
          <a:p>
            <a:pPr marL="285750" indent="-285750">
              <a:buFont typeface="Arial" panose="020B0604020202020204" pitchFamily="34" charset="0"/>
              <a:buChar char="•"/>
            </a:pPr>
            <a:r>
              <a:rPr lang="en-GB" dirty="0" smtClean="0"/>
              <a:t> </a:t>
            </a:r>
            <a:r>
              <a:rPr lang="en-GB" sz="2800" dirty="0">
                <a:latin typeface="Times New Roman" panose="02020603050405020304" pitchFamily="18" charset="0"/>
                <a:cs typeface="Times New Roman" panose="02020603050405020304" pitchFamily="18" charset="0"/>
              </a:rPr>
              <a:t>K</a:t>
            </a:r>
            <a:r>
              <a:rPr lang="en-GB" sz="2800" b="1" dirty="0">
                <a:latin typeface="Times New Roman" panose="02020603050405020304" pitchFamily="18" charset="0"/>
                <a:cs typeface="Times New Roman" panose="02020603050405020304" pitchFamily="18" charset="0"/>
              </a:rPr>
              <a:t>L</a:t>
            </a:r>
            <a:r>
              <a:rPr lang="en-GB" sz="2800" dirty="0">
                <a:latin typeface="Times New Roman" panose="02020603050405020304" pitchFamily="18" charset="0"/>
                <a:cs typeface="Times New Roman" panose="02020603050405020304" pitchFamily="18" charset="0"/>
              </a:rPr>
              <a:t> may be considered as the sum of the reciprocals of the resistances to the transfer of oxygen from gas to liquid and (C* - C</a:t>
            </a:r>
            <a:r>
              <a:rPr lang="en-GB" sz="2800" b="1" dirty="0">
                <a:latin typeface="Times New Roman" panose="02020603050405020304" pitchFamily="18" charset="0"/>
                <a:cs typeface="Times New Roman" panose="02020603050405020304" pitchFamily="18" charset="0"/>
              </a:rPr>
              <a:t>L</a:t>
            </a:r>
            <a:r>
              <a:rPr lang="en-GB" sz="2800" dirty="0">
                <a:latin typeface="Times New Roman" panose="02020603050405020304" pitchFamily="18" charset="0"/>
                <a:cs typeface="Times New Roman" panose="02020603050405020304" pitchFamily="18" charset="0"/>
              </a:rPr>
              <a:t>) may be considered as the 'driving force' across the resistances</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272846" y="5300411"/>
            <a:ext cx="7010399" cy="954107"/>
          </a:xfrm>
          <a:prstGeom prst="rect">
            <a:avLst/>
          </a:prstGeom>
        </p:spPr>
        <p:txBody>
          <a:bodyPr wrap="square">
            <a:spAutoFit/>
          </a:bodyPr>
          <a:lstStyle/>
          <a:p>
            <a:pPr marL="457200" indent="-457200">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The larger the K</a:t>
            </a:r>
            <a:r>
              <a:rPr lang="en-GB" sz="2800" b="1" dirty="0">
                <a:latin typeface="Times New Roman" panose="02020603050405020304" pitchFamily="18" charset="0"/>
                <a:cs typeface="Times New Roman" panose="02020603050405020304" pitchFamily="18" charset="0"/>
              </a:rPr>
              <a:t>L</a:t>
            </a:r>
            <a:r>
              <a:rPr lang="en-GB" sz="2800" dirty="0">
                <a:latin typeface="Times New Roman" panose="02020603050405020304" pitchFamily="18" charset="0"/>
                <a:cs typeface="Times New Roman" panose="02020603050405020304" pitchFamily="18" charset="0"/>
              </a:rPr>
              <a:t>a, the higher the aeration capacity of the system. </a:t>
            </a:r>
          </a:p>
        </p:txBody>
      </p:sp>
    </p:spTree>
    <p:extLst>
      <p:ext uri="{BB962C8B-B14F-4D97-AF65-F5344CB8AC3E}">
        <p14:creationId xmlns:p14="http://schemas.microsoft.com/office/powerpoint/2010/main" val="2234899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06112"/>
            <a:ext cx="8077200" cy="2677656"/>
          </a:xfrm>
          <a:prstGeom prst="rect">
            <a:avLst/>
          </a:prstGeom>
        </p:spPr>
        <p:txBody>
          <a:bodyPr wrap="square">
            <a:spAutoFit/>
          </a:bodyPr>
          <a:lstStyle/>
          <a:p>
            <a:pPr marL="457200" lvl="0" indent="-457200" algn="just">
              <a:buFont typeface="Arial" panose="020B0604020202020204" pitchFamily="34" charset="0"/>
              <a:buChar char="•"/>
            </a:pPr>
            <a:r>
              <a:rPr lang="en-GB" sz="2800" dirty="0">
                <a:solidFill>
                  <a:prstClr val="black"/>
                </a:solidFill>
                <a:latin typeface="Times New Roman" panose="02020603050405020304" pitchFamily="18" charset="0"/>
                <a:cs typeface="Times New Roman" panose="02020603050405020304" pitchFamily="18" charset="0"/>
              </a:rPr>
              <a:t>The K</a:t>
            </a:r>
            <a:r>
              <a:rPr lang="en-GB" sz="2800" b="1" dirty="0">
                <a:solidFill>
                  <a:prstClr val="black"/>
                </a:solidFill>
                <a:latin typeface="Times New Roman" panose="02020603050405020304" pitchFamily="18" charset="0"/>
                <a:cs typeface="Times New Roman" panose="02020603050405020304" pitchFamily="18" charset="0"/>
              </a:rPr>
              <a:t>L</a:t>
            </a:r>
            <a:r>
              <a:rPr lang="en-GB" sz="2800" dirty="0">
                <a:solidFill>
                  <a:prstClr val="black"/>
                </a:solidFill>
                <a:latin typeface="Times New Roman" panose="02020603050405020304" pitchFamily="18" charset="0"/>
                <a:cs typeface="Times New Roman" panose="02020603050405020304" pitchFamily="18" charset="0"/>
              </a:rPr>
              <a:t>a value will depend upon the design and operating conditions of the fermenter and will be affected by such variables </a:t>
            </a:r>
            <a:r>
              <a:rPr lang="en-GB" sz="2800" dirty="0" smtClean="0">
                <a:solidFill>
                  <a:prstClr val="black"/>
                </a:solidFill>
                <a:latin typeface="Times New Roman" panose="02020603050405020304" pitchFamily="18" charset="0"/>
                <a:cs typeface="Times New Roman" panose="02020603050405020304" pitchFamily="18" charset="0"/>
              </a:rPr>
              <a:t>as:</a:t>
            </a:r>
          </a:p>
          <a:p>
            <a:pPr lvl="0" algn="just"/>
            <a:r>
              <a:rPr lang="en-GB" sz="2800" dirty="0" smtClean="0">
                <a:solidFill>
                  <a:prstClr val="black"/>
                </a:solidFill>
                <a:latin typeface="Times New Roman" panose="02020603050405020304" pitchFamily="18" charset="0"/>
                <a:cs typeface="Times New Roman" panose="02020603050405020304" pitchFamily="18" charset="0"/>
              </a:rPr>
              <a:t>                - aeration </a:t>
            </a:r>
            <a:r>
              <a:rPr lang="en-GB" sz="2800" dirty="0">
                <a:solidFill>
                  <a:prstClr val="black"/>
                </a:solidFill>
                <a:latin typeface="Times New Roman" panose="02020603050405020304" pitchFamily="18" charset="0"/>
                <a:cs typeface="Times New Roman" panose="02020603050405020304" pitchFamily="18" charset="0"/>
              </a:rPr>
              <a:t>rate, </a:t>
            </a:r>
            <a:endParaRPr lang="en-GB" sz="2800" dirty="0" smtClean="0">
              <a:solidFill>
                <a:prstClr val="black"/>
              </a:solidFill>
              <a:latin typeface="Times New Roman" panose="02020603050405020304" pitchFamily="18" charset="0"/>
              <a:cs typeface="Times New Roman" panose="02020603050405020304" pitchFamily="18" charset="0"/>
            </a:endParaRPr>
          </a:p>
          <a:p>
            <a:pPr lvl="0" algn="just"/>
            <a:r>
              <a:rPr lang="en-GB" sz="2800" dirty="0">
                <a:solidFill>
                  <a:prstClr val="black"/>
                </a:solidFill>
                <a:latin typeface="Times New Roman" panose="02020603050405020304" pitchFamily="18" charset="0"/>
                <a:cs typeface="Times New Roman" panose="02020603050405020304" pitchFamily="18" charset="0"/>
              </a:rPr>
              <a:t> </a:t>
            </a:r>
            <a:r>
              <a:rPr lang="en-GB" sz="2800" dirty="0" smtClean="0">
                <a:solidFill>
                  <a:prstClr val="black"/>
                </a:solidFill>
                <a:latin typeface="Times New Roman" panose="02020603050405020304" pitchFamily="18" charset="0"/>
                <a:cs typeface="Times New Roman" panose="02020603050405020304" pitchFamily="18" charset="0"/>
              </a:rPr>
              <a:t>               - agitation </a:t>
            </a:r>
            <a:r>
              <a:rPr lang="en-GB" sz="2800" dirty="0">
                <a:solidFill>
                  <a:prstClr val="black"/>
                </a:solidFill>
                <a:latin typeface="Times New Roman" panose="02020603050405020304" pitchFamily="18" charset="0"/>
                <a:cs typeface="Times New Roman" panose="02020603050405020304" pitchFamily="18" charset="0"/>
              </a:rPr>
              <a:t>rate and </a:t>
            </a:r>
            <a:endParaRPr lang="en-GB" sz="2800" dirty="0" smtClean="0">
              <a:solidFill>
                <a:prstClr val="black"/>
              </a:solidFill>
              <a:latin typeface="Times New Roman" panose="02020603050405020304" pitchFamily="18" charset="0"/>
              <a:cs typeface="Times New Roman" panose="02020603050405020304" pitchFamily="18" charset="0"/>
            </a:endParaRPr>
          </a:p>
          <a:p>
            <a:pPr lvl="0" algn="just"/>
            <a:r>
              <a:rPr lang="en-GB" sz="2800" dirty="0">
                <a:solidFill>
                  <a:prstClr val="black"/>
                </a:solidFill>
                <a:latin typeface="Times New Roman" panose="02020603050405020304" pitchFamily="18" charset="0"/>
                <a:cs typeface="Times New Roman" panose="02020603050405020304" pitchFamily="18" charset="0"/>
              </a:rPr>
              <a:t> </a:t>
            </a:r>
            <a:r>
              <a:rPr lang="en-GB" sz="2800" dirty="0" smtClean="0">
                <a:solidFill>
                  <a:prstClr val="black"/>
                </a:solidFill>
                <a:latin typeface="Times New Roman" panose="02020603050405020304" pitchFamily="18" charset="0"/>
                <a:cs typeface="Times New Roman" panose="02020603050405020304" pitchFamily="18" charset="0"/>
              </a:rPr>
              <a:t>                - impeller </a:t>
            </a:r>
            <a:r>
              <a:rPr lang="en-GB" sz="2800" dirty="0">
                <a:solidFill>
                  <a:prstClr val="black"/>
                </a:solidFill>
                <a:latin typeface="Times New Roman" panose="02020603050405020304" pitchFamily="18" charset="0"/>
                <a:cs typeface="Times New Roman" panose="02020603050405020304" pitchFamily="18" charset="0"/>
              </a:rPr>
              <a:t>design. </a:t>
            </a:r>
          </a:p>
        </p:txBody>
      </p:sp>
      <p:sp>
        <p:nvSpPr>
          <p:cNvPr id="3" name="TextBox 2"/>
          <p:cNvSpPr txBox="1"/>
          <p:nvPr/>
        </p:nvSpPr>
        <p:spPr>
          <a:xfrm>
            <a:off x="228600" y="3856410"/>
            <a:ext cx="8610600" cy="1384995"/>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prstClr val="black"/>
                </a:solidFill>
                <a:latin typeface="Times New Roman" panose="02020603050405020304" pitchFamily="18" charset="0"/>
                <a:cs typeface="Times New Roman" panose="02020603050405020304" pitchFamily="18" charset="0"/>
              </a:rPr>
              <a:t>These variables affect 'K</a:t>
            </a:r>
            <a:r>
              <a:rPr lang="en-GB" sz="2800" b="1" dirty="0">
                <a:solidFill>
                  <a:prstClr val="black"/>
                </a:solidFill>
                <a:latin typeface="Times New Roman" panose="02020603050405020304" pitchFamily="18" charset="0"/>
                <a:cs typeface="Times New Roman" panose="02020603050405020304" pitchFamily="18" charset="0"/>
              </a:rPr>
              <a:t>L</a:t>
            </a:r>
            <a:r>
              <a:rPr lang="en-GB" sz="2800" dirty="0">
                <a:solidFill>
                  <a:prstClr val="black"/>
                </a:solidFill>
                <a:latin typeface="Times New Roman" panose="02020603050405020304" pitchFamily="18" charset="0"/>
                <a:cs typeface="Times New Roman" panose="02020603050405020304" pitchFamily="18" charset="0"/>
              </a:rPr>
              <a:t>' by </a:t>
            </a:r>
            <a:r>
              <a:rPr lang="en-GB" sz="2800" b="1" dirty="0">
                <a:solidFill>
                  <a:prstClr val="black"/>
                </a:solidFill>
                <a:latin typeface="Times New Roman" panose="02020603050405020304" pitchFamily="18" charset="0"/>
                <a:cs typeface="Times New Roman" panose="02020603050405020304" pitchFamily="18" charset="0"/>
              </a:rPr>
              <a:t>reducing the resistances to transfer</a:t>
            </a:r>
            <a:r>
              <a:rPr lang="en-GB" sz="2800" dirty="0">
                <a:solidFill>
                  <a:prstClr val="black"/>
                </a:solidFill>
                <a:latin typeface="Times New Roman" panose="02020603050405020304" pitchFamily="18" charset="0"/>
                <a:cs typeface="Times New Roman" panose="02020603050405020304" pitchFamily="18" charset="0"/>
              </a:rPr>
              <a:t> and affect 'a' by changing the </a:t>
            </a:r>
            <a:r>
              <a:rPr lang="en-GB" sz="2800" b="1" dirty="0">
                <a:solidFill>
                  <a:prstClr val="black"/>
                </a:solidFill>
                <a:latin typeface="Times New Roman" panose="02020603050405020304" pitchFamily="18" charset="0"/>
                <a:cs typeface="Times New Roman" panose="02020603050405020304" pitchFamily="18" charset="0"/>
              </a:rPr>
              <a:t>number, size and residence time of air bubbles</a:t>
            </a:r>
            <a:r>
              <a:rPr lang="en-GB" sz="2800" dirty="0">
                <a:solidFill>
                  <a:prstClr val="black"/>
                </a:solidFill>
                <a:latin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1833620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877008" y="457200"/>
            <a:ext cx="4964641" cy="653710"/>
          </a:xfrm>
          <a:prstGeom prst="rect">
            <a:avLst/>
          </a:prstGeom>
        </p:spPr>
        <p:txBody>
          <a:bodyPr wrap="square" lIns="0" tIns="0" rIns="0" bIns="0" rtlCol="0">
            <a:noAutofit/>
          </a:bodyPr>
          <a:lstStyle/>
          <a:p>
            <a:pPr marL="13759" defTabSz="990466">
              <a:lnSpc>
                <a:spcPts val="4978"/>
              </a:lnSpc>
              <a:spcBef>
                <a:spcPts val="248"/>
              </a:spcBef>
            </a:pPr>
            <a:r>
              <a:rPr sz="3600" b="1" dirty="0">
                <a:solidFill>
                  <a:prstClr val="black"/>
                </a:solidFill>
                <a:latin typeface="Times New Roman"/>
                <a:cs typeface="Times New Roman"/>
              </a:rPr>
              <a:t>OX</a:t>
            </a:r>
            <a:r>
              <a:rPr sz="3600" b="1" spc="-10" dirty="0">
                <a:solidFill>
                  <a:prstClr val="black"/>
                </a:solidFill>
                <a:latin typeface="Times New Roman"/>
                <a:cs typeface="Times New Roman"/>
              </a:rPr>
              <a:t>Y</a:t>
            </a:r>
            <a:r>
              <a:rPr sz="3600" b="1" dirty="0">
                <a:solidFill>
                  <a:prstClr val="black"/>
                </a:solidFill>
                <a:latin typeface="Times New Roman"/>
                <a:cs typeface="Times New Roman"/>
              </a:rPr>
              <a:t>G</a:t>
            </a:r>
            <a:r>
              <a:rPr sz="3600" b="1" spc="-4" dirty="0">
                <a:solidFill>
                  <a:prstClr val="black"/>
                </a:solidFill>
                <a:latin typeface="Times New Roman"/>
                <a:cs typeface="Times New Roman"/>
              </a:rPr>
              <a:t>E</a:t>
            </a:r>
            <a:r>
              <a:rPr sz="3600" b="1" dirty="0">
                <a:solidFill>
                  <a:prstClr val="black"/>
                </a:solidFill>
                <a:latin typeface="Times New Roman"/>
                <a:cs typeface="Times New Roman"/>
              </a:rPr>
              <a:t>N SUPP</a:t>
            </a:r>
            <a:r>
              <a:rPr sz="3600" b="1" spc="-4" dirty="0">
                <a:solidFill>
                  <a:prstClr val="black"/>
                </a:solidFill>
                <a:latin typeface="Times New Roman"/>
                <a:cs typeface="Times New Roman"/>
              </a:rPr>
              <a:t>L</a:t>
            </a:r>
            <a:r>
              <a:rPr sz="3600" b="1" dirty="0">
                <a:solidFill>
                  <a:prstClr val="black"/>
                </a:solidFill>
                <a:latin typeface="Times New Roman"/>
                <a:cs typeface="Times New Roman"/>
              </a:rPr>
              <a:t>Y</a:t>
            </a:r>
          </a:p>
        </p:txBody>
      </p:sp>
      <p:sp>
        <p:nvSpPr>
          <p:cNvPr id="14" name="object 14"/>
          <p:cNvSpPr txBox="1"/>
          <p:nvPr/>
        </p:nvSpPr>
        <p:spPr>
          <a:xfrm>
            <a:off x="541648" y="1911421"/>
            <a:ext cx="242298" cy="483325"/>
          </a:xfrm>
          <a:prstGeom prst="rect">
            <a:avLst/>
          </a:prstGeom>
        </p:spPr>
        <p:txBody>
          <a:bodyPr wrap="square" lIns="0" tIns="0" rIns="0" bIns="0" rtlCol="0">
            <a:noAutofit/>
          </a:bodyPr>
          <a:lstStyle/>
          <a:p>
            <a:pPr marL="13759" defTabSz="990466">
              <a:lnSpc>
                <a:spcPts val="3651"/>
              </a:lnSpc>
              <a:spcBef>
                <a:spcPts val="182"/>
              </a:spcBef>
            </a:pPr>
            <a:r>
              <a:rPr sz="3500" dirty="0">
                <a:solidFill>
                  <a:srgbClr val="3232CC"/>
                </a:solidFill>
                <a:latin typeface="Times New Roman"/>
                <a:cs typeface="Times New Roman"/>
              </a:rPr>
              <a:t>•</a:t>
            </a:r>
            <a:endParaRPr sz="3500">
              <a:solidFill>
                <a:prstClr val="black"/>
              </a:solidFill>
              <a:latin typeface="Times New Roman"/>
              <a:cs typeface="Times New Roman"/>
            </a:endParaRPr>
          </a:p>
        </p:txBody>
      </p:sp>
      <p:sp>
        <p:nvSpPr>
          <p:cNvPr id="13" name="object 13"/>
          <p:cNvSpPr txBox="1"/>
          <p:nvPr/>
        </p:nvSpPr>
        <p:spPr>
          <a:xfrm>
            <a:off x="904717" y="1911421"/>
            <a:ext cx="2016440" cy="483325"/>
          </a:xfrm>
          <a:prstGeom prst="rect">
            <a:avLst/>
          </a:prstGeom>
        </p:spPr>
        <p:txBody>
          <a:bodyPr wrap="square" lIns="0" tIns="0" rIns="0" bIns="0" rtlCol="0">
            <a:noAutofit/>
          </a:bodyPr>
          <a:lstStyle/>
          <a:p>
            <a:pPr marL="13759" defTabSz="990466">
              <a:lnSpc>
                <a:spcPts val="3651"/>
              </a:lnSpc>
              <a:spcBef>
                <a:spcPts val="182"/>
              </a:spcBef>
            </a:pPr>
            <a:r>
              <a:rPr sz="3500" dirty="0">
                <a:solidFill>
                  <a:srgbClr val="3232CC"/>
                </a:solidFill>
                <a:latin typeface="Times New Roman"/>
                <a:cs typeface="Times New Roman"/>
              </a:rPr>
              <a:t>Tr</a:t>
            </a:r>
            <a:r>
              <a:rPr sz="3500" spc="-4" dirty="0">
                <a:solidFill>
                  <a:srgbClr val="3232CC"/>
                </a:solidFill>
                <a:latin typeface="Times New Roman"/>
                <a:cs typeface="Times New Roman"/>
              </a:rPr>
              <a:t>a</a:t>
            </a:r>
            <a:r>
              <a:rPr sz="3500" spc="4" dirty="0">
                <a:solidFill>
                  <a:srgbClr val="3232CC"/>
                </a:solidFill>
                <a:latin typeface="Times New Roman"/>
                <a:cs typeface="Times New Roman"/>
              </a:rPr>
              <a:t>n</a:t>
            </a:r>
            <a:r>
              <a:rPr sz="3500" dirty="0">
                <a:solidFill>
                  <a:srgbClr val="3232CC"/>
                </a:solidFill>
                <a:latin typeface="Times New Roman"/>
                <a:cs typeface="Times New Roman"/>
              </a:rPr>
              <a:t>sf</a:t>
            </a:r>
            <a:r>
              <a:rPr sz="3500" spc="-4" dirty="0">
                <a:solidFill>
                  <a:srgbClr val="3232CC"/>
                </a:solidFill>
                <a:latin typeface="Times New Roman"/>
                <a:cs typeface="Times New Roman"/>
              </a:rPr>
              <a:t>e</a:t>
            </a:r>
            <a:r>
              <a:rPr sz="3500" dirty="0">
                <a:solidFill>
                  <a:srgbClr val="3232CC"/>
                </a:solidFill>
                <a:latin typeface="Times New Roman"/>
                <a:cs typeface="Times New Roman"/>
              </a:rPr>
              <a:t>r </a:t>
            </a:r>
            <a:r>
              <a:rPr sz="3500" spc="4" dirty="0">
                <a:solidFill>
                  <a:srgbClr val="3232CC"/>
                </a:solidFill>
                <a:latin typeface="Times New Roman"/>
                <a:cs typeface="Times New Roman"/>
              </a:rPr>
              <a:t>o</a:t>
            </a:r>
            <a:r>
              <a:rPr sz="3500" dirty="0">
                <a:solidFill>
                  <a:srgbClr val="3232CC"/>
                </a:solidFill>
                <a:latin typeface="Times New Roman"/>
                <a:cs typeface="Times New Roman"/>
              </a:rPr>
              <a:t>f</a:t>
            </a:r>
            <a:endParaRPr sz="3500">
              <a:solidFill>
                <a:prstClr val="black"/>
              </a:solidFill>
              <a:latin typeface="Times New Roman"/>
              <a:cs typeface="Times New Roman"/>
            </a:endParaRPr>
          </a:p>
        </p:txBody>
      </p:sp>
      <p:sp>
        <p:nvSpPr>
          <p:cNvPr id="12" name="object 12"/>
          <p:cNvSpPr txBox="1"/>
          <p:nvPr/>
        </p:nvSpPr>
        <p:spPr>
          <a:xfrm>
            <a:off x="2936300" y="1911421"/>
            <a:ext cx="5979100" cy="483325"/>
          </a:xfrm>
          <a:prstGeom prst="rect">
            <a:avLst/>
          </a:prstGeom>
        </p:spPr>
        <p:txBody>
          <a:bodyPr wrap="square" lIns="0" tIns="0" rIns="0" bIns="0" rtlCol="0">
            <a:noAutofit/>
          </a:bodyPr>
          <a:lstStyle/>
          <a:p>
            <a:pPr marL="13759" defTabSz="990466">
              <a:lnSpc>
                <a:spcPts val="3651"/>
              </a:lnSpc>
              <a:spcBef>
                <a:spcPts val="182"/>
              </a:spcBef>
            </a:pPr>
            <a:r>
              <a:rPr sz="3500" spc="-4" dirty="0">
                <a:solidFill>
                  <a:srgbClr val="3232CC"/>
                </a:solidFill>
                <a:latin typeface="Times New Roman"/>
                <a:cs typeface="Times New Roman"/>
              </a:rPr>
              <a:t>o</a:t>
            </a:r>
            <a:r>
              <a:rPr sz="3500" spc="4" dirty="0">
                <a:solidFill>
                  <a:srgbClr val="3232CC"/>
                </a:solidFill>
                <a:latin typeface="Times New Roman"/>
                <a:cs typeface="Times New Roman"/>
              </a:rPr>
              <a:t>x</a:t>
            </a:r>
            <a:r>
              <a:rPr sz="3500" spc="-4" dirty="0">
                <a:solidFill>
                  <a:srgbClr val="3232CC"/>
                </a:solidFill>
                <a:latin typeface="Times New Roman"/>
                <a:cs typeface="Times New Roman"/>
              </a:rPr>
              <a:t>y</a:t>
            </a:r>
            <a:r>
              <a:rPr sz="3500" spc="4" dirty="0">
                <a:solidFill>
                  <a:srgbClr val="3232CC"/>
                </a:solidFill>
                <a:latin typeface="Times New Roman"/>
                <a:cs typeface="Times New Roman"/>
              </a:rPr>
              <a:t>g</a:t>
            </a:r>
            <a:r>
              <a:rPr sz="3500" spc="-4" dirty="0">
                <a:solidFill>
                  <a:srgbClr val="3232CC"/>
                </a:solidFill>
                <a:latin typeface="Times New Roman"/>
                <a:cs typeface="Times New Roman"/>
              </a:rPr>
              <a:t>e</a:t>
            </a:r>
            <a:r>
              <a:rPr sz="3500" dirty="0">
                <a:solidFill>
                  <a:srgbClr val="3232CC"/>
                </a:solidFill>
                <a:latin typeface="Times New Roman"/>
                <a:cs typeface="Times New Roman"/>
              </a:rPr>
              <a:t>n</a:t>
            </a:r>
            <a:r>
              <a:rPr sz="3500" spc="10" dirty="0">
                <a:solidFill>
                  <a:srgbClr val="3232CC"/>
                </a:solidFill>
                <a:latin typeface="Times New Roman"/>
                <a:cs typeface="Times New Roman"/>
              </a:rPr>
              <a:t> </a:t>
            </a:r>
            <a:r>
              <a:rPr sz="3500" spc="-10" dirty="0">
                <a:solidFill>
                  <a:srgbClr val="3232CC"/>
                </a:solidFill>
                <a:latin typeface="Times New Roman"/>
                <a:cs typeface="Times New Roman"/>
              </a:rPr>
              <a:t>fr</a:t>
            </a:r>
            <a:r>
              <a:rPr sz="3500" spc="4" dirty="0">
                <a:solidFill>
                  <a:srgbClr val="3232CC"/>
                </a:solidFill>
                <a:latin typeface="Times New Roman"/>
                <a:cs typeface="Times New Roman"/>
              </a:rPr>
              <a:t>o</a:t>
            </a:r>
            <a:r>
              <a:rPr sz="3500" dirty="0">
                <a:solidFill>
                  <a:srgbClr val="3232CC"/>
                </a:solidFill>
                <a:latin typeface="Times New Roman"/>
                <a:cs typeface="Times New Roman"/>
              </a:rPr>
              <a:t>m </a:t>
            </a:r>
            <a:r>
              <a:rPr sz="3500" spc="4" dirty="0">
                <a:solidFill>
                  <a:srgbClr val="3232CC"/>
                </a:solidFill>
                <a:latin typeface="Times New Roman"/>
                <a:cs typeface="Times New Roman"/>
              </a:rPr>
              <a:t>a</a:t>
            </a:r>
            <a:r>
              <a:rPr sz="3500" spc="-15" dirty="0">
                <a:solidFill>
                  <a:srgbClr val="3232CC"/>
                </a:solidFill>
                <a:latin typeface="Times New Roman"/>
                <a:cs typeface="Times New Roman"/>
              </a:rPr>
              <a:t>i</a:t>
            </a:r>
            <a:r>
              <a:rPr sz="3500" dirty="0">
                <a:solidFill>
                  <a:srgbClr val="3232CC"/>
                </a:solidFill>
                <a:latin typeface="Times New Roman"/>
                <a:cs typeface="Times New Roman"/>
              </a:rPr>
              <a:t>r </a:t>
            </a:r>
            <a:r>
              <a:rPr sz="3500" spc="-4" dirty="0">
                <a:solidFill>
                  <a:srgbClr val="3232CC"/>
                </a:solidFill>
                <a:latin typeface="Times New Roman"/>
                <a:cs typeface="Times New Roman"/>
              </a:rPr>
              <a:t>bu</a:t>
            </a:r>
            <a:r>
              <a:rPr sz="3500" spc="4" dirty="0">
                <a:solidFill>
                  <a:srgbClr val="3232CC"/>
                </a:solidFill>
                <a:latin typeface="Times New Roman"/>
                <a:cs typeface="Times New Roman"/>
              </a:rPr>
              <a:t>b</a:t>
            </a:r>
            <a:r>
              <a:rPr sz="3500" spc="-4" dirty="0">
                <a:solidFill>
                  <a:srgbClr val="3232CC"/>
                </a:solidFill>
                <a:latin typeface="Times New Roman"/>
                <a:cs typeface="Times New Roman"/>
              </a:rPr>
              <a:t>bl</a:t>
            </a:r>
            <a:r>
              <a:rPr sz="3500" dirty="0">
                <a:solidFill>
                  <a:srgbClr val="3232CC"/>
                </a:solidFill>
                <a:latin typeface="Times New Roman"/>
                <a:cs typeface="Times New Roman"/>
              </a:rPr>
              <a:t>e</a:t>
            </a:r>
            <a:endParaRPr sz="3500" dirty="0">
              <a:solidFill>
                <a:prstClr val="black"/>
              </a:solidFill>
              <a:latin typeface="Times New Roman"/>
              <a:cs typeface="Times New Roman"/>
            </a:endParaRPr>
          </a:p>
        </p:txBody>
      </p:sp>
      <p:sp>
        <p:nvSpPr>
          <p:cNvPr id="11" name="object 11"/>
          <p:cNvSpPr txBox="1"/>
          <p:nvPr/>
        </p:nvSpPr>
        <p:spPr>
          <a:xfrm>
            <a:off x="7096283" y="1911421"/>
            <a:ext cx="424713" cy="483325"/>
          </a:xfrm>
          <a:prstGeom prst="rect">
            <a:avLst/>
          </a:prstGeom>
        </p:spPr>
        <p:txBody>
          <a:bodyPr wrap="square" lIns="0" tIns="0" rIns="0" bIns="0" rtlCol="0">
            <a:noAutofit/>
          </a:bodyPr>
          <a:lstStyle/>
          <a:p>
            <a:pPr marL="13759" defTabSz="990466">
              <a:lnSpc>
                <a:spcPts val="3651"/>
              </a:lnSpc>
              <a:spcBef>
                <a:spcPts val="182"/>
              </a:spcBef>
            </a:pPr>
            <a:r>
              <a:rPr sz="3500" spc="-15" dirty="0">
                <a:solidFill>
                  <a:srgbClr val="3232CC"/>
                </a:solidFill>
                <a:latin typeface="Times New Roman"/>
                <a:cs typeface="Times New Roman"/>
              </a:rPr>
              <a:t>t</a:t>
            </a:r>
            <a:r>
              <a:rPr sz="3500" dirty="0">
                <a:solidFill>
                  <a:srgbClr val="3232CC"/>
                </a:solidFill>
                <a:latin typeface="Times New Roman"/>
                <a:cs typeface="Times New Roman"/>
              </a:rPr>
              <a:t>o</a:t>
            </a:r>
            <a:endParaRPr sz="3500">
              <a:solidFill>
                <a:prstClr val="black"/>
              </a:solidFill>
              <a:latin typeface="Times New Roman"/>
              <a:cs typeface="Times New Roman"/>
            </a:endParaRPr>
          </a:p>
        </p:txBody>
      </p:sp>
      <p:sp>
        <p:nvSpPr>
          <p:cNvPr id="10" name="object 10"/>
          <p:cNvSpPr txBox="1"/>
          <p:nvPr/>
        </p:nvSpPr>
        <p:spPr>
          <a:xfrm>
            <a:off x="7538432" y="1911421"/>
            <a:ext cx="713125" cy="483325"/>
          </a:xfrm>
          <a:prstGeom prst="rect">
            <a:avLst/>
          </a:prstGeom>
        </p:spPr>
        <p:txBody>
          <a:bodyPr wrap="square" lIns="0" tIns="0" rIns="0" bIns="0" rtlCol="0">
            <a:noAutofit/>
          </a:bodyPr>
          <a:lstStyle/>
          <a:p>
            <a:pPr marL="13759" defTabSz="990466">
              <a:lnSpc>
                <a:spcPts val="3651"/>
              </a:lnSpc>
              <a:spcBef>
                <a:spcPts val="182"/>
              </a:spcBef>
            </a:pPr>
            <a:r>
              <a:rPr sz="3500" spc="-4" dirty="0">
                <a:solidFill>
                  <a:srgbClr val="3232CC"/>
                </a:solidFill>
                <a:latin typeface="Times New Roman"/>
                <a:cs typeface="Times New Roman"/>
              </a:rPr>
              <a:t>c</a:t>
            </a:r>
            <a:r>
              <a:rPr sz="3500" spc="4" dirty="0">
                <a:solidFill>
                  <a:srgbClr val="3232CC"/>
                </a:solidFill>
                <a:latin typeface="Times New Roman"/>
                <a:cs typeface="Times New Roman"/>
              </a:rPr>
              <a:t>e</a:t>
            </a:r>
            <a:r>
              <a:rPr sz="3500" spc="-4" dirty="0">
                <a:solidFill>
                  <a:srgbClr val="3232CC"/>
                </a:solidFill>
                <a:latin typeface="Times New Roman"/>
                <a:cs typeface="Times New Roman"/>
              </a:rPr>
              <a:t>l</a:t>
            </a:r>
            <a:r>
              <a:rPr sz="3500" dirty="0">
                <a:solidFill>
                  <a:srgbClr val="3232CC"/>
                </a:solidFill>
                <a:latin typeface="Times New Roman"/>
                <a:cs typeface="Times New Roman"/>
              </a:rPr>
              <a:t>l</a:t>
            </a:r>
            <a:endParaRPr sz="3500">
              <a:solidFill>
                <a:prstClr val="black"/>
              </a:solidFill>
              <a:latin typeface="Times New Roman"/>
              <a:cs typeface="Times New Roman"/>
            </a:endParaRPr>
          </a:p>
        </p:txBody>
      </p:sp>
      <p:sp>
        <p:nvSpPr>
          <p:cNvPr id="9" name="object 9"/>
          <p:cNvSpPr txBox="1"/>
          <p:nvPr/>
        </p:nvSpPr>
        <p:spPr>
          <a:xfrm>
            <a:off x="2990357" y="3380940"/>
            <a:ext cx="3129006" cy="3158655"/>
          </a:xfrm>
          <a:prstGeom prst="rect">
            <a:avLst/>
          </a:prstGeom>
        </p:spPr>
        <p:txBody>
          <a:bodyPr wrap="square" lIns="0" tIns="0" rIns="0" bIns="0" rtlCol="0">
            <a:noAutofit/>
          </a:bodyPr>
          <a:lstStyle/>
          <a:p>
            <a:pPr marL="23666" marR="33225" defTabSz="990466">
              <a:lnSpc>
                <a:spcPts val="1658"/>
              </a:lnSpc>
              <a:spcBef>
                <a:spcPts val="82"/>
              </a:spcBef>
            </a:pPr>
            <a:endParaRPr sz="1400" dirty="0">
              <a:solidFill>
                <a:prstClr val="black"/>
              </a:solidFill>
              <a:latin typeface="Times New Roman"/>
              <a:cs typeface="Times New Roman"/>
            </a:endParaRPr>
          </a:p>
        </p:txBody>
      </p:sp>
      <p:sp>
        <p:nvSpPr>
          <p:cNvPr id="8" name="object 8"/>
          <p:cNvSpPr txBox="1"/>
          <p:nvPr/>
        </p:nvSpPr>
        <p:spPr>
          <a:xfrm>
            <a:off x="1637322" y="3392360"/>
            <a:ext cx="480158" cy="212980"/>
          </a:xfrm>
          <a:prstGeom prst="rect">
            <a:avLst/>
          </a:prstGeom>
        </p:spPr>
        <p:txBody>
          <a:bodyPr wrap="square" lIns="0" tIns="0" rIns="0" bIns="0" rtlCol="0">
            <a:noAutofit/>
          </a:bodyPr>
          <a:lstStyle/>
          <a:p>
            <a:pPr marL="13759" defTabSz="990466">
              <a:lnSpc>
                <a:spcPts val="1544"/>
              </a:lnSpc>
              <a:spcBef>
                <a:spcPts val="77"/>
              </a:spcBef>
            </a:pPr>
            <a:endParaRPr sz="1400" dirty="0">
              <a:solidFill>
                <a:prstClr val="black"/>
              </a:solidFill>
              <a:latin typeface="Times New Roman"/>
              <a:cs typeface="Times New Roman"/>
            </a:endParaRPr>
          </a:p>
        </p:txBody>
      </p:sp>
      <p:sp>
        <p:nvSpPr>
          <p:cNvPr id="7" name="object 7"/>
          <p:cNvSpPr txBox="1"/>
          <p:nvPr/>
        </p:nvSpPr>
        <p:spPr>
          <a:xfrm>
            <a:off x="2215807" y="3392360"/>
            <a:ext cx="273482" cy="212980"/>
          </a:xfrm>
          <a:prstGeom prst="rect">
            <a:avLst/>
          </a:prstGeom>
        </p:spPr>
        <p:txBody>
          <a:bodyPr wrap="square" lIns="0" tIns="0" rIns="0" bIns="0" rtlCol="0">
            <a:noAutofit/>
          </a:bodyPr>
          <a:lstStyle/>
          <a:p>
            <a:pPr marL="13759" defTabSz="990466">
              <a:lnSpc>
                <a:spcPts val="1544"/>
              </a:lnSpc>
              <a:spcBef>
                <a:spcPts val="77"/>
              </a:spcBef>
            </a:pPr>
            <a:endParaRPr sz="1000" dirty="0">
              <a:solidFill>
                <a:prstClr val="black"/>
              </a:solidFill>
              <a:latin typeface="Arial"/>
              <a:cs typeface="Arial"/>
            </a:endParaRPr>
          </a:p>
        </p:txBody>
      </p:sp>
      <p:sp>
        <p:nvSpPr>
          <p:cNvPr id="6" name="object 6"/>
          <p:cNvSpPr txBox="1"/>
          <p:nvPr/>
        </p:nvSpPr>
        <p:spPr>
          <a:xfrm>
            <a:off x="2210966" y="4086335"/>
            <a:ext cx="681362" cy="571089"/>
          </a:xfrm>
          <a:prstGeom prst="rect">
            <a:avLst/>
          </a:prstGeom>
        </p:spPr>
        <p:txBody>
          <a:bodyPr wrap="square" lIns="0" tIns="0" rIns="0" bIns="0" rtlCol="0">
            <a:noAutofit/>
          </a:bodyPr>
          <a:lstStyle/>
          <a:p>
            <a:pPr marL="13759" marR="28889" defTabSz="990466">
              <a:lnSpc>
                <a:spcPts val="1658"/>
              </a:lnSpc>
              <a:spcBef>
                <a:spcPts val="82"/>
              </a:spcBef>
            </a:pPr>
            <a:endParaRPr sz="1500" dirty="0">
              <a:solidFill>
                <a:prstClr val="black"/>
              </a:solidFill>
              <a:latin typeface="Arial"/>
              <a:cs typeface="Arial"/>
            </a:endParaRPr>
          </a:p>
        </p:txBody>
      </p:sp>
      <p:sp>
        <p:nvSpPr>
          <p:cNvPr id="5" name="object 5"/>
          <p:cNvSpPr txBox="1"/>
          <p:nvPr/>
        </p:nvSpPr>
        <p:spPr>
          <a:xfrm>
            <a:off x="2249701" y="5138193"/>
            <a:ext cx="305592" cy="227179"/>
          </a:xfrm>
          <a:prstGeom prst="rect">
            <a:avLst/>
          </a:prstGeom>
        </p:spPr>
        <p:txBody>
          <a:bodyPr wrap="square" lIns="0" tIns="0" rIns="0" bIns="0" rtlCol="0">
            <a:noAutofit/>
          </a:bodyPr>
          <a:lstStyle/>
          <a:p>
            <a:pPr marL="13759" defTabSz="990466">
              <a:lnSpc>
                <a:spcPts val="1658"/>
              </a:lnSpc>
              <a:spcBef>
                <a:spcPts val="82"/>
              </a:spcBef>
            </a:pPr>
            <a:endParaRPr sz="1100" dirty="0">
              <a:solidFill>
                <a:prstClr val="black"/>
              </a:solidFill>
              <a:latin typeface="Arial"/>
              <a:cs typeface="Arial"/>
            </a:endParaRPr>
          </a:p>
        </p:txBody>
      </p:sp>
      <p:sp>
        <p:nvSpPr>
          <p:cNvPr id="4" name="object 4"/>
          <p:cNvSpPr txBox="1"/>
          <p:nvPr/>
        </p:nvSpPr>
        <p:spPr>
          <a:xfrm>
            <a:off x="2254534" y="5645528"/>
            <a:ext cx="131346" cy="184583"/>
          </a:xfrm>
          <a:prstGeom prst="rect">
            <a:avLst/>
          </a:prstGeom>
        </p:spPr>
        <p:txBody>
          <a:bodyPr wrap="square" lIns="0" tIns="0" rIns="0" bIns="0" rtlCol="0">
            <a:noAutofit/>
          </a:bodyPr>
          <a:lstStyle/>
          <a:p>
            <a:pPr marL="13759" defTabSz="990466">
              <a:lnSpc>
                <a:spcPts val="1327"/>
              </a:lnSpc>
              <a:spcBef>
                <a:spcPts val="66"/>
              </a:spcBef>
            </a:pPr>
            <a:endParaRPr sz="1200" dirty="0">
              <a:solidFill>
                <a:prstClr val="black"/>
              </a:solidFill>
              <a:latin typeface="Arial"/>
              <a:cs typeface="Arial"/>
            </a:endParaRPr>
          </a:p>
        </p:txBody>
      </p:sp>
      <p:sp>
        <p:nvSpPr>
          <p:cNvPr id="3" name="object 3"/>
          <p:cNvSpPr txBox="1"/>
          <p:nvPr/>
        </p:nvSpPr>
        <p:spPr>
          <a:xfrm>
            <a:off x="2259385" y="6084952"/>
            <a:ext cx="274829" cy="227179"/>
          </a:xfrm>
          <a:prstGeom prst="rect">
            <a:avLst/>
          </a:prstGeom>
        </p:spPr>
        <p:txBody>
          <a:bodyPr wrap="square" lIns="0" tIns="0" rIns="0" bIns="0" rtlCol="0">
            <a:noAutofit/>
          </a:bodyPr>
          <a:lstStyle/>
          <a:p>
            <a:pPr marL="13759" defTabSz="990466">
              <a:lnSpc>
                <a:spcPts val="1658"/>
              </a:lnSpc>
              <a:spcBef>
                <a:spcPts val="82"/>
              </a:spcBef>
            </a:pPr>
            <a:endParaRPr sz="1500" dirty="0">
              <a:solidFill>
                <a:prstClr val="black"/>
              </a:solidFill>
              <a:latin typeface="Times New Roman"/>
              <a:cs typeface="Times New Roman"/>
            </a:endParaRPr>
          </a:p>
        </p:txBody>
      </p:sp>
      <p:sp>
        <p:nvSpPr>
          <p:cNvPr id="2" name="object 2"/>
          <p:cNvSpPr txBox="1"/>
          <p:nvPr/>
        </p:nvSpPr>
        <p:spPr>
          <a:xfrm>
            <a:off x="2475335" y="2739794"/>
            <a:ext cx="2823882" cy="511154"/>
          </a:xfrm>
          <a:prstGeom prst="rect">
            <a:avLst/>
          </a:prstGeom>
        </p:spPr>
        <p:txBody>
          <a:bodyPr wrap="square" lIns="0" tIns="0" rIns="0" bIns="0" rtlCol="0">
            <a:noAutofit/>
          </a:bodyPr>
          <a:lstStyle/>
          <a:p>
            <a:pPr marL="27512" defTabSz="990466">
              <a:lnSpc>
                <a:spcPts val="1083"/>
              </a:lnSpc>
            </a:pPr>
            <a:endParaRPr sz="1100">
              <a:solidFill>
                <a:prstClr val="black"/>
              </a:solidFill>
            </a:endParaRPr>
          </a:p>
        </p:txBody>
      </p:sp>
      <p:pic>
        <p:nvPicPr>
          <p:cNvPr id="6146" name="Picture 2" descr="C:\Users\tesfish\Desktop\67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946" y="2513589"/>
            <a:ext cx="7674254" cy="402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580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768" y="152400"/>
            <a:ext cx="8686800" cy="733534"/>
          </a:xfrm>
          <a:prstGeom prst="rect">
            <a:avLst/>
          </a:prstGeom>
        </p:spPr>
        <p:txBody>
          <a:bodyPr wrap="square">
            <a:spAutoFit/>
          </a:bodyPr>
          <a:lstStyle/>
          <a:p>
            <a:pPr marL="920033" lvl="0" defTabSz="990466">
              <a:lnSpc>
                <a:spcPts val="4978"/>
              </a:lnSpc>
              <a:spcBef>
                <a:spcPts val="248"/>
              </a:spcBef>
            </a:pPr>
            <a:r>
              <a:rPr lang="en-US" sz="3600" b="1" dirty="0">
                <a:solidFill>
                  <a:prstClr val="black"/>
                </a:solidFill>
                <a:latin typeface="Times New Roman"/>
                <a:cs typeface="Times New Roman"/>
              </a:rPr>
              <a:t>D</a:t>
            </a:r>
            <a:r>
              <a:rPr lang="en-US" sz="3600" b="1" spc="-4" dirty="0">
                <a:solidFill>
                  <a:prstClr val="black"/>
                </a:solidFill>
                <a:latin typeface="Times New Roman"/>
                <a:cs typeface="Times New Roman"/>
              </a:rPr>
              <a:t>ET</a:t>
            </a:r>
            <a:r>
              <a:rPr lang="en-US" sz="3600" b="1" spc="-15" dirty="0">
                <a:solidFill>
                  <a:prstClr val="black"/>
                </a:solidFill>
                <a:latin typeface="Times New Roman"/>
                <a:cs typeface="Times New Roman"/>
              </a:rPr>
              <a:t>E</a:t>
            </a:r>
            <a:r>
              <a:rPr lang="en-US" sz="3600" b="1" spc="4" dirty="0">
                <a:solidFill>
                  <a:prstClr val="black"/>
                </a:solidFill>
                <a:latin typeface="Times New Roman"/>
                <a:cs typeface="Times New Roman"/>
              </a:rPr>
              <a:t>R</a:t>
            </a:r>
            <a:r>
              <a:rPr lang="en-US" sz="3600" b="1" spc="-4" dirty="0">
                <a:solidFill>
                  <a:prstClr val="black"/>
                </a:solidFill>
                <a:latin typeface="Times New Roman"/>
                <a:cs typeface="Times New Roman"/>
              </a:rPr>
              <a:t>M</a:t>
            </a:r>
            <a:r>
              <a:rPr lang="en-US" sz="3600" b="1" dirty="0">
                <a:solidFill>
                  <a:prstClr val="black"/>
                </a:solidFill>
                <a:latin typeface="Times New Roman"/>
                <a:cs typeface="Times New Roman"/>
              </a:rPr>
              <a:t>I</a:t>
            </a:r>
            <a:r>
              <a:rPr lang="en-US" sz="3600" b="1" spc="-10" dirty="0">
                <a:solidFill>
                  <a:prstClr val="black"/>
                </a:solidFill>
                <a:latin typeface="Times New Roman"/>
                <a:cs typeface="Times New Roman"/>
              </a:rPr>
              <a:t>N</a:t>
            </a:r>
            <a:r>
              <a:rPr lang="en-US" sz="3600" b="1" dirty="0">
                <a:solidFill>
                  <a:prstClr val="black"/>
                </a:solidFill>
                <a:latin typeface="Times New Roman"/>
                <a:cs typeface="Times New Roman"/>
              </a:rPr>
              <a:t>A</a:t>
            </a:r>
            <a:r>
              <a:rPr lang="en-US" sz="3600" b="1" spc="-4" dirty="0">
                <a:solidFill>
                  <a:prstClr val="black"/>
                </a:solidFill>
                <a:latin typeface="Times New Roman"/>
                <a:cs typeface="Times New Roman"/>
              </a:rPr>
              <a:t>T</a:t>
            </a:r>
            <a:r>
              <a:rPr lang="en-US" sz="3600" b="1" dirty="0">
                <a:solidFill>
                  <a:prstClr val="black"/>
                </a:solidFill>
                <a:latin typeface="Times New Roman"/>
                <a:cs typeface="Times New Roman"/>
              </a:rPr>
              <a:t>I</a:t>
            </a:r>
            <a:r>
              <a:rPr lang="en-US" sz="3600" b="1" spc="-10" dirty="0">
                <a:solidFill>
                  <a:prstClr val="black"/>
                </a:solidFill>
                <a:latin typeface="Times New Roman"/>
                <a:cs typeface="Times New Roman"/>
              </a:rPr>
              <a:t>O</a:t>
            </a:r>
            <a:r>
              <a:rPr lang="en-US" sz="3600" b="1" dirty="0">
                <a:solidFill>
                  <a:prstClr val="black"/>
                </a:solidFill>
                <a:latin typeface="Times New Roman"/>
                <a:cs typeface="Times New Roman"/>
              </a:rPr>
              <a:t>N of K</a:t>
            </a:r>
            <a:r>
              <a:rPr lang="en-US" sz="3600" b="1" baseline="-21990" dirty="0">
                <a:solidFill>
                  <a:prstClr val="black"/>
                </a:solidFill>
                <a:latin typeface="Times New Roman"/>
                <a:cs typeface="Times New Roman"/>
              </a:rPr>
              <a:t>L</a:t>
            </a:r>
            <a:r>
              <a:rPr lang="en-US" sz="3600" b="1" dirty="0">
                <a:solidFill>
                  <a:prstClr val="black"/>
                </a:solidFill>
                <a:latin typeface="Times New Roman"/>
                <a:cs typeface="Times New Roman"/>
              </a:rPr>
              <a:t>a </a:t>
            </a:r>
            <a:r>
              <a:rPr lang="en-US" sz="3600" b="1" spc="-10" dirty="0">
                <a:solidFill>
                  <a:prstClr val="black"/>
                </a:solidFill>
                <a:latin typeface="Times New Roman"/>
                <a:cs typeface="Times New Roman"/>
              </a:rPr>
              <a:t>V</a:t>
            </a:r>
            <a:r>
              <a:rPr lang="en-US" sz="3600" b="1" dirty="0">
                <a:solidFill>
                  <a:prstClr val="black"/>
                </a:solidFill>
                <a:latin typeface="Times New Roman"/>
                <a:cs typeface="Times New Roman"/>
              </a:rPr>
              <a:t>A</a:t>
            </a:r>
            <a:r>
              <a:rPr lang="en-US" sz="3600" b="1" spc="-4" dirty="0">
                <a:solidFill>
                  <a:prstClr val="black"/>
                </a:solidFill>
                <a:latin typeface="Times New Roman"/>
                <a:cs typeface="Times New Roman"/>
              </a:rPr>
              <a:t>L</a:t>
            </a:r>
            <a:r>
              <a:rPr lang="en-US" sz="3600" b="1" dirty="0">
                <a:solidFill>
                  <a:prstClr val="black"/>
                </a:solidFill>
                <a:latin typeface="Times New Roman"/>
                <a:cs typeface="Times New Roman"/>
              </a:rPr>
              <a:t>U</a:t>
            </a:r>
            <a:r>
              <a:rPr lang="en-US" sz="3600" b="1" spc="-15" dirty="0">
                <a:solidFill>
                  <a:prstClr val="black"/>
                </a:solidFill>
                <a:latin typeface="Times New Roman"/>
                <a:cs typeface="Times New Roman"/>
              </a:rPr>
              <a:t>E</a:t>
            </a:r>
            <a:r>
              <a:rPr lang="en-US" sz="3600" b="1" dirty="0">
                <a:solidFill>
                  <a:prstClr val="black"/>
                </a:solidFill>
                <a:latin typeface="Times New Roman"/>
                <a:cs typeface="Times New Roman"/>
              </a:rPr>
              <a:t>S </a:t>
            </a:r>
          </a:p>
        </p:txBody>
      </p:sp>
      <p:sp>
        <p:nvSpPr>
          <p:cNvPr id="3" name="Rectangle 2"/>
          <p:cNvSpPr/>
          <p:nvPr/>
        </p:nvSpPr>
        <p:spPr>
          <a:xfrm>
            <a:off x="412955" y="5997190"/>
            <a:ext cx="8382000" cy="492443"/>
          </a:xfrm>
          <a:prstGeom prst="rect">
            <a:avLst/>
          </a:prstGeom>
        </p:spPr>
        <p:txBody>
          <a:bodyPr wrap="square">
            <a:spAutoFit/>
          </a:bodyPr>
          <a:lstStyle/>
          <a:p>
            <a:pPr marL="457200" indent="-457200">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A </a:t>
            </a:r>
            <a:r>
              <a:rPr lang="en-US" sz="2600" dirty="0">
                <a:latin typeface="Times New Roman" panose="02020603050405020304" pitchFamily="18" charset="0"/>
                <a:cs typeface="Times New Roman" panose="02020603050405020304" pitchFamily="18" charset="0"/>
              </a:rPr>
              <a:t>number of different methods are available</a:t>
            </a:r>
          </a:p>
        </p:txBody>
      </p:sp>
      <p:sp>
        <p:nvSpPr>
          <p:cNvPr id="4" name="TextBox 3"/>
          <p:cNvSpPr txBox="1"/>
          <p:nvPr/>
        </p:nvSpPr>
        <p:spPr>
          <a:xfrm>
            <a:off x="304800" y="892460"/>
            <a:ext cx="8077200" cy="1292662"/>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Determination of KLa in a fermenter is important to establish its </a:t>
            </a:r>
            <a:r>
              <a:rPr lang="en-US" sz="2600" u="sng" dirty="0">
                <a:latin typeface="Times New Roman" panose="02020603050405020304" pitchFamily="18" charset="0"/>
                <a:cs typeface="Times New Roman" panose="02020603050405020304" pitchFamily="18" charset="0"/>
              </a:rPr>
              <a:t>aeration efficiency </a:t>
            </a:r>
            <a:r>
              <a:rPr lang="en-US" sz="2600" dirty="0">
                <a:latin typeface="Times New Roman" panose="02020603050405020304" pitchFamily="18" charset="0"/>
                <a:cs typeface="Times New Roman" panose="02020603050405020304" pitchFamily="18" charset="0"/>
              </a:rPr>
              <a:t>and </a:t>
            </a:r>
            <a:r>
              <a:rPr lang="en-US" sz="2600" u="sng" dirty="0">
                <a:latin typeface="Times New Roman" panose="02020603050405020304" pitchFamily="18" charset="0"/>
                <a:cs typeface="Times New Roman" panose="02020603050405020304" pitchFamily="18" charset="0"/>
              </a:rPr>
              <a:t>quantify</a:t>
            </a:r>
            <a:r>
              <a:rPr lang="en-US" sz="2600" dirty="0">
                <a:latin typeface="Times New Roman" panose="02020603050405020304" pitchFamily="18" charset="0"/>
                <a:cs typeface="Times New Roman" panose="02020603050405020304" pitchFamily="18" charset="0"/>
              </a:rPr>
              <a:t> effects of operating variables on oxygen supply.</a:t>
            </a:r>
          </a:p>
        </p:txBody>
      </p:sp>
      <p:sp>
        <p:nvSpPr>
          <p:cNvPr id="6" name="TextBox 5"/>
          <p:cNvSpPr txBox="1"/>
          <p:nvPr/>
        </p:nvSpPr>
        <p:spPr>
          <a:xfrm>
            <a:off x="331840" y="2190038"/>
            <a:ext cx="8463115" cy="2954655"/>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It is important to remember that dissolved oxygen is usually monitored using a dissolved oxygen electrode which records dissolved oxygen activity or dissolved oxygen tension (DOT) </a:t>
            </a:r>
            <a:r>
              <a:rPr lang="en-US" sz="2600" dirty="0" smtClean="0">
                <a:latin typeface="Times New Roman" panose="02020603050405020304" pitchFamily="18" charset="0"/>
                <a:cs typeface="Times New Roman" panose="02020603050405020304" pitchFamily="18" charset="0"/>
              </a:rPr>
              <a:t>while </a:t>
            </a:r>
            <a:r>
              <a:rPr lang="en-US" sz="2600" dirty="0">
                <a:latin typeface="Times New Roman" panose="02020603050405020304" pitchFamily="18" charset="0"/>
                <a:cs typeface="Times New Roman" panose="02020603050405020304" pitchFamily="18" charset="0"/>
              </a:rPr>
              <a:t>the equations describing oxygen transfer are based on dissolved oxygen </a:t>
            </a:r>
            <a:r>
              <a:rPr lang="en-US" sz="2600" dirty="0" smtClean="0">
                <a:latin typeface="Times New Roman" panose="02020603050405020304" pitchFamily="18" charset="0"/>
                <a:cs typeface="Times New Roman" panose="02020603050405020304" pitchFamily="18" charset="0"/>
              </a:rPr>
              <a:t>concentration(DOC)</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04800" y="4673751"/>
            <a:ext cx="7924800" cy="1569660"/>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Thus, to translate DOT into concentration the </a:t>
            </a:r>
            <a:r>
              <a:rPr lang="en-US" sz="2600" b="1" dirty="0">
                <a:latin typeface="Times New Roman" panose="02020603050405020304" pitchFamily="18" charset="0"/>
                <a:cs typeface="Times New Roman" panose="02020603050405020304" pitchFamily="18" charset="0"/>
              </a:rPr>
              <a:t>solubility of oxygen </a:t>
            </a:r>
            <a:r>
              <a:rPr lang="en-US" sz="2600" dirty="0">
                <a:latin typeface="Times New Roman" panose="02020603050405020304" pitchFamily="18" charset="0"/>
                <a:cs typeface="Times New Roman" panose="02020603050405020304" pitchFamily="18" charset="0"/>
              </a:rPr>
              <a:t>in the fermentation medium must be known</a:t>
            </a:r>
            <a:r>
              <a:rPr lang="en-US" sz="2600" dirty="0">
                <a:solidFill>
                  <a:srgbClr val="FF0000"/>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89246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600200"/>
            <a:ext cx="7543800" cy="1866152"/>
          </a:xfrm>
          <a:prstGeom prst="rect">
            <a:avLst/>
          </a:prstGeom>
        </p:spPr>
        <p:txBody>
          <a:bodyPr wrap="square">
            <a:spAutoFit/>
          </a:bodyPr>
          <a:lstStyle/>
          <a:p>
            <a:pPr marL="470959" marR="124803" lvl="0" indent="-457200" defTabSz="990466">
              <a:lnSpc>
                <a:spcPts val="3986"/>
              </a:lnSpc>
              <a:spcBef>
                <a:spcPts val="2378"/>
              </a:spcBef>
              <a:buFont typeface="Arial" panose="020B0604020202020204" pitchFamily="34" charset="0"/>
              <a:buChar char="•"/>
            </a:pPr>
            <a:r>
              <a:rPr lang="en-US" sz="3500" dirty="0">
                <a:solidFill>
                  <a:srgbClr val="3232CC"/>
                </a:solidFill>
                <a:latin typeface="Times New Roman"/>
                <a:cs typeface="Times New Roman"/>
              </a:rPr>
              <a:t>T</a:t>
            </a:r>
            <a:r>
              <a:rPr lang="en-US" sz="3500" spc="4" dirty="0">
                <a:solidFill>
                  <a:srgbClr val="3232CC"/>
                </a:solidFill>
                <a:latin typeface="Times New Roman"/>
                <a:cs typeface="Times New Roman"/>
              </a:rPr>
              <a:t>h</a:t>
            </a:r>
            <a:r>
              <a:rPr lang="en-US" sz="3500" dirty="0">
                <a:solidFill>
                  <a:srgbClr val="3232CC"/>
                </a:solidFill>
                <a:latin typeface="Times New Roman"/>
                <a:cs typeface="Times New Roman"/>
              </a:rPr>
              <a:t>e s</a:t>
            </a:r>
            <a:r>
              <a:rPr lang="en-US" sz="3500" spc="4" dirty="0">
                <a:solidFill>
                  <a:srgbClr val="3232CC"/>
                </a:solidFill>
                <a:latin typeface="Times New Roman"/>
                <a:cs typeface="Times New Roman"/>
              </a:rPr>
              <a:t>u</a:t>
            </a:r>
            <a:r>
              <a:rPr lang="en-US" sz="3500" spc="-15" dirty="0">
                <a:solidFill>
                  <a:srgbClr val="3232CC"/>
                </a:solidFill>
                <a:latin typeface="Times New Roman"/>
                <a:cs typeface="Times New Roman"/>
              </a:rPr>
              <a:t>l</a:t>
            </a:r>
            <a:r>
              <a:rPr lang="en-US" sz="3500" spc="-4" dirty="0">
                <a:solidFill>
                  <a:srgbClr val="3232CC"/>
                </a:solidFill>
                <a:latin typeface="Times New Roman"/>
                <a:cs typeface="Times New Roman"/>
              </a:rPr>
              <a:t>p</a:t>
            </a:r>
            <a:r>
              <a:rPr lang="en-US" sz="3500" spc="4" dirty="0">
                <a:solidFill>
                  <a:srgbClr val="3232CC"/>
                </a:solidFill>
                <a:latin typeface="Times New Roman"/>
                <a:cs typeface="Times New Roman"/>
              </a:rPr>
              <a:t>h</a:t>
            </a:r>
            <a:r>
              <a:rPr lang="en-US" sz="3500" spc="-4" dirty="0">
                <a:solidFill>
                  <a:srgbClr val="3232CC"/>
                </a:solidFill>
                <a:latin typeface="Times New Roman"/>
                <a:cs typeface="Times New Roman"/>
              </a:rPr>
              <a:t>it</a:t>
            </a:r>
            <a:r>
              <a:rPr lang="en-US" sz="3500" dirty="0">
                <a:solidFill>
                  <a:srgbClr val="3232CC"/>
                </a:solidFill>
                <a:latin typeface="Times New Roman"/>
                <a:cs typeface="Times New Roman"/>
              </a:rPr>
              <a:t>e </a:t>
            </a:r>
            <a:r>
              <a:rPr lang="en-US" sz="3500" spc="-4" dirty="0">
                <a:solidFill>
                  <a:srgbClr val="3232CC"/>
                </a:solidFill>
                <a:latin typeface="Times New Roman"/>
                <a:cs typeface="Times New Roman"/>
              </a:rPr>
              <a:t>o</a:t>
            </a:r>
            <a:r>
              <a:rPr lang="en-US" sz="3500" spc="4" dirty="0">
                <a:solidFill>
                  <a:srgbClr val="3232CC"/>
                </a:solidFill>
                <a:latin typeface="Times New Roman"/>
                <a:cs typeface="Times New Roman"/>
              </a:rPr>
              <a:t>x</a:t>
            </a:r>
            <a:r>
              <a:rPr lang="en-US" sz="3500" spc="-4" dirty="0">
                <a:solidFill>
                  <a:srgbClr val="3232CC"/>
                </a:solidFill>
                <a:latin typeface="Times New Roman"/>
                <a:cs typeface="Times New Roman"/>
              </a:rPr>
              <a:t>id</a:t>
            </a:r>
            <a:r>
              <a:rPr lang="en-US" sz="3500" spc="4" dirty="0">
                <a:solidFill>
                  <a:srgbClr val="3232CC"/>
                </a:solidFill>
                <a:latin typeface="Times New Roman"/>
                <a:cs typeface="Times New Roman"/>
              </a:rPr>
              <a:t>a</a:t>
            </a:r>
            <a:r>
              <a:rPr lang="en-US" sz="3500" spc="-4" dirty="0">
                <a:solidFill>
                  <a:srgbClr val="3232CC"/>
                </a:solidFill>
                <a:latin typeface="Times New Roman"/>
                <a:cs typeface="Times New Roman"/>
              </a:rPr>
              <a:t>tio</a:t>
            </a:r>
            <a:r>
              <a:rPr lang="en-US" sz="3500" dirty="0">
                <a:solidFill>
                  <a:srgbClr val="3232CC"/>
                </a:solidFill>
                <a:latin typeface="Times New Roman"/>
                <a:cs typeface="Times New Roman"/>
              </a:rPr>
              <a:t>n</a:t>
            </a:r>
            <a:r>
              <a:rPr lang="en-US" sz="3500" spc="10" dirty="0">
                <a:solidFill>
                  <a:srgbClr val="3232CC"/>
                </a:solidFill>
                <a:latin typeface="Times New Roman"/>
                <a:cs typeface="Times New Roman"/>
              </a:rPr>
              <a:t> </a:t>
            </a:r>
            <a:r>
              <a:rPr lang="en-US" sz="3500" spc="-4" dirty="0">
                <a:solidFill>
                  <a:srgbClr val="3232CC"/>
                </a:solidFill>
                <a:latin typeface="Times New Roman"/>
                <a:cs typeface="Times New Roman"/>
              </a:rPr>
              <a:t>tec</a:t>
            </a:r>
            <a:r>
              <a:rPr lang="en-US" sz="3500" spc="4" dirty="0">
                <a:solidFill>
                  <a:srgbClr val="3232CC"/>
                </a:solidFill>
                <a:latin typeface="Times New Roman"/>
                <a:cs typeface="Times New Roman"/>
              </a:rPr>
              <a:t>hn</a:t>
            </a:r>
            <a:r>
              <a:rPr lang="en-US" sz="3500" spc="-15" dirty="0">
                <a:solidFill>
                  <a:srgbClr val="3232CC"/>
                </a:solidFill>
                <a:latin typeface="Times New Roman"/>
                <a:cs typeface="Times New Roman"/>
              </a:rPr>
              <a:t>i</a:t>
            </a:r>
            <a:r>
              <a:rPr lang="en-US" sz="3500" spc="-4" dirty="0">
                <a:solidFill>
                  <a:srgbClr val="3232CC"/>
                </a:solidFill>
                <a:latin typeface="Times New Roman"/>
                <a:cs typeface="Times New Roman"/>
              </a:rPr>
              <a:t>q</a:t>
            </a:r>
            <a:r>
              <a:rPr lang="en-US" sz="3500" spc="4" dirty="0">
                <a:solidFill>
                  <a:srgbClr val="3232CC"/>
                </a:solidFill>
                <a:latin typeface="Times New Roman"/>
                <a:cs typeface="Times New Roman"/>
              </a:rPr>
              <a:t>u</a:t>
            </a:r>
            <a:r>
              <a:rPr lang="en-US" sz="3500" dirty="0">
                <a:solidFill>
                  <a:srgbClr val="3232CC"/>
                </a:solidFill>
                <a:latin typeface="Times New Roman"/>
                <a:cs typeface="Times New Roman"/>
              </a:rPr>
              <a:t>e </a:t>
            </a:r>
            <a:endParaRPr lang="en-US" sz="3500" dirty="0">
              <a:solidFill>
                <a:prstClr val="black"/>
              </a:solidFill>
              <a:latin typeface="Times New Roman"/>
              <a:cs typeface="Times New Roman"/>
            </a:endParaRPr>
          </a:p>
          <a:p>
            <a:pPr marL="470959" marR="124803" lvl="0" indent="-457200" defTabSz="990466">
              <a:lnSpc>
                <a:spcPts val="3986"/>
              </a:lnSpc>
              <a:spcBef>
                <a:spcPts val="757"/>
              </a:spcBef>
              <a:buFont typeface="Arial" panose="020B0604020202020204" pitchFamily="34" charset="0"/>
              <a:buChar char="•"/>
            </a:pPr>
            <a:r>
              <a:rPr lang="en-US" sz="3500" spc="4" dirty="0">
                <a:solidFill>
                  <a:srgbClr val="3232CC"/>
                </a:solidFill>
                <a:latin typeface="Times New Roman"/>
                <a:cs typeface="Times New Roman"/>
              </a:rPr>
              <a:t>Ga</a:t>
            </a:r>
            <a:r>
              <a:rPr lang="en-US" sz="3500" dirty="0">
                <a:solidFill>
                  <a:srgbClr val="3232CC"/>
                </a:solidFill>
                <a:latin typeface="Times New Roman"/>
                <a:cs typeface="Times New Roman"/>
              </a:rPr>
              <a:t>ss</a:t>
            </a:r>
            <a:r>
              <a:rPr lang="en-US" sz="3500" spc="-4" dirty="0">
                <a:solidFill>
                  <a:srgbClr val="3232CC"/>
                </a:solidFill>
                <a:latin typeface="Times New Roman"/>
                <a:cs typeface="Times New Roman"/>
              </a:rPr>
              <a:t>in</a:t>
            </a:r>
            <a:r>
              <a:rPr lang="en-US" sz="3500" spc="4" dirty="0">
                <a:solidFill>
                  <a:srgbClr val="3232CC"/>
                </a:solidFill>
                <a:latin typeface="Times New Roman"/>
                <a:cs typeface="Times New Roman"/>
              </a:rPr>
              <a:t>g</a:t>
            </a:r>
            <a:r>
              <a:rPr lang="en-US" sz="3500" spc="-10" dirty="0">
                <a:solidFill>
                  <a:srgbClr val="3232CC"/>
                </a:solidFill>
                <a:latin typeface="Times New Roman"/>
                <a:cs typeface="Times New Roman"/>
              </a:rPr>
              <a:t>-</a:t>
            </a:r>
            <a:r>
              <a:rPr lang="en-US" sz="3500" spc="4" dirty="0">
                <a:solidFill>
                  <a:srgbClr val="3232CC"/>
                </a:solidFill>
                <a:latin typeface="Times New Roman"/>
                <a:cs typeface="Times New Roman"/>
              </a:rPr>
              <a:t>ou</a:t>
            </a:r>
            <a:r>
              <a:rPr lang="en-US" sz="3500" dirty="0">
                <a:solidFill>
                  <a:srgbClr val="3232CC"/>
                </a:solidFill>
                <a:latin typeface="Times New Roman"/>
                <a:cs typeface="Times New Roman"/>
              </a:rPr>
              <a:t>t</a:t>
            </a:r>
            <a:r>
              <a:rPr lang="en-US" sz="3500" spc="-10" dirty="0">
                <a:solidFill>
                  <a:srgbClr val="3232CC"/>
                </a:solidFill>
                <a:latin typeface="Times New Roman"/>
                <a:cs typeface="Times New Roman"/>
              </a:rPr>
              <a:t> </a:t>
            </a:r>
            <a:r>
              <a:rPr lang="en-US" sz="3500" dirty="0">
                <a:solidFill>
                  <a:srgbClr val="3232CC"/>
                </a:solidFill>
                <a:latin typeface="Times New Roman"/>
                <a:cs typeface="Times New Roman"/>
              </a:rPr>
              <a:t>(s</a:t>
            </a:r>
            <a:r>
              <a:rPr lang="en-US" sz="3500" spc="-4" dirty="0">
                <a:solidFill>
                  <a:srgbClr val="3232CC"/>
                </a:solidFill>
                <a:latin typeface="Times New Roman"/>
                <a:cs typeface="Times New Roman"/>
              </a:rPr>
              <a:t>t</a:t>
            </a:r>
            <a:r>
              <a:rPr lang="en-US" sz="3500" spc="4" dirty="0">
                <a:solidFill>
                  <a:srgbClr val="3232CC"/>
                </a:solidFill>
                <a:latin typeface="Times New Roman"/>
                <a:cs typeface="Times New Roman"/>
              </a:rPr>
              <a:t>a</a:t>
            </a:r>
            <a:r>
              <a:rPr lang="en-US" sz="3500" spc="-4" dirty="0">
                <a:solidFill>
                  <a:srgbClr val="3232CC"/>
                </a:solidFill>
                <a:latin typeface="Times New Roman"/>
                <a:cs typeface="Times New Roman"/>
              </a:rPr>
              <a:t>t</a:t>
            </a:r>
            <a:r>
              <a:rPr lang="en-US" sz="3500" spc="-15" dirty="0">
                <a:solidFill>
                  <a:srgbClr val="3232CC"/>
                </a:solidFill>
                <a:latin typeface="Times New Roman"/>
                <a:cs typeface="Times New Roman"/>
              </a:rPr>
              <a:t>i</a:t>
            </a:r>
            <a:r>
              <a:rPr lang="en-US" sz="3500" spc="4" dirty="0">
                <a:solidFill>
                  <a:srgbClr val="3232CC"/>
                </a:solidFill>
                <a:latin typeface="Times New Roman"/>
                <a:cs typeface="Times New Roman"/>
              </a:rPr>
              <a:t>c</a:t>
            </a:r>
            <a:r>
              <a:rPr lang="en-US" sz="3500" dirty="0">
                <a:solidFill>
                  <a:srgbClr val="3232CC"/>
                </a:solidFill>
                <a:latin typeface="Times New Roman"/>
                <a:cs typeface="Times New Roman"/>
              </a:rPr>
              <a:t>) </a:t>
            </a:r>
            <a:r>
              <a:rPr lang="en-US" sz="3500" spc="-4" dirty="0">
                <a:solidFill>
                  <a:srgbClr val="3232CC"/>
                </a:solidFill>
                <a:latin typeface="Times New Roman"/>
                <a:cs typeface="Times New Roman"/>
              </a:rPr>
              <a:t>te</a:t>
            </a:r>
            <a:r>
              <a:rPr lang="en-US" sz="3500" spc="4" dirty="0">
                <a:solidFill>
                  <a:srgbClr val="3232CC"/>
                </a:solidFill>
                <a:latin typeface="Times New Roman"/>
                <a:cs typeface="Times New Roman"/>
              </a:rPr>
              <a:t>c</a:t>
            </a:r>
            <a:r>
              <a:rPr lang="en-US" sz="3500" spc="-4" dirty="0">
                <a:solidFill>
                  <a:srgbClr val="3232CC"/>
                </a:solidFill>
                <a:latin typeface="Times New Roman"/>
                <a:cs typeface="Times New Roman"/>
              </a:rPr>
              <a:t>h</a:t>
            </a:r>
            <a:r>
              <a:rPr lang="en-US" sz="3500" spc="4" dirty="0">
                <a:solidFill>
                  <a:srgbClr val="3232CC"/>
                </a:solidFill>
                <a:latin typeface="Times New Roman"/>
                <a:cs typeface="Times New Roman"/>
              </a:rPr>
              <a:t>n</a:t>
            </a:r>
            <a:r>
              <a:rPr lang="en-US" sz="3500" spc="-15" dirty="0">
                <a:solidFill>
                  <a:srgbClr val="3232CC"/>
                </a:solidFill>
                <a:latin typeface="Times New Roman"/>
                <a:cs typeface="Times New Roman"/>
              </a:rPr>
              <a:t>i</a:t>
            </a:r>
            <a:r>
              <a:rPr lang="en-US" sz="3500" spc="4" dirty="0">
                <a:solidFill>
                  <a:srgbClr val="3232CC"/>
                </a:solidFill>
                <a:latin typeface="Times New Roman"/>
                <a:cs typeface="Times New Roman"/>
              </a:rPr>
              <a:t>q</a:t>
            </a:r>
            <a:r>
              <a:rPr lang="en-US" sz="3500" spc="-4" dirty="0">
                <a:solidFill>
                  <a:srgbClr val="3232CC"/>
                </a:solidFill>
                <a:latin typeface="Times New Roman"/>
                <a:cs typeface="Times New Roman"/>
              </a:rPr>
              <a:t>u</a:t>
            </a:r>
            <a:r>
              <a:rPr lang="en-US" sz="3500" spc="4" dirty="0">
                <a:solidFill>
                  <a:srgbClr val="3232CC"/>
                </a:solidFill>
                <a:latin typeface="Times New Roman"/>
                <a:cs typeface="Times New Roman"/>
              </a:rPr>
              <a:t>e</a:t>
            </a:r>
            <a:r>
              <a:rPr lang="en-US" sz="3500" dirty="0">
                <a:solidFill>
                  <a:srgbClr val="3232CC"/>
                </a:solidFill>
                <a:latin typeface="Times New Roman"/>
                <a:cs typeface="Times New Roman"/>
              </a:rPr>
              <a:t>s</a:t>
            </a:r>
            <a:endParaRPr lang="en-US" sz="3500" dirty="0">
              <a:solidFill>
                <a:prstClr val="black"/>
              </a:solidFill>
              <a:latin typeface="Times New Roman"/>
              <a:cs typeface="Times New Roman"/>
            </a:endParaRPr>
          </a:p>
          <a:p>
            <a:pPr marL="470959" marR="90876" lvl="0" indent="-457200" defTabSz="990466">
              <a:lnSpc>
                <a:spcPct val="95825"/>
              </a:lnSpc>
              <a:spcBef>
                <a:spcPts val="1034"/>
              </a:spcBef>
              <a:buFont typeface="Arial" panose="020B0604020202020204" pitchFamily="34" charset="0"/>
              <a:buChar char="•"/>
            </a:pPr>
            <a:r>
              <a:rPr lang="en-US" sz="3500" spc="4" dirty="0">
                <a:solidFill>
                  <a:srgbClr val="F51852"/>
                </a:solidFill>
                <a:latin typeface="Times New Roman"/>
                <a:cs typeface="Times New Roman"/>
              </a:rPr>
              <a:t>D</a:t>
            </a:r>
            <a:r>
              <a:rPr lang="en-US" sz="3500" spc="-4" dirty="0">
                <a:solidFill>
                  <a:srgbClr val="F51852"/>
                </a:solidFill>
                <a:latin typeface="Times New Roman"/>
                <a:cs typeface="Times New Roman"/>
              </a:rPr>
              <a:t>y</a:t>
            </a:r>
            <a:r>
              <a:rPr lang="en-US" sz="3500" spc="4" dirty="0">
                <a:solidFill>
                  <a:srgbClr val="F51852"/>
                </a:solidFill>
                <a:latin typeface="Times New Roman"/>
                <a:cs typeface="Times New Roman"/>
              </a:rPr>
              <a:t>n</a:t>
            </a:r>
            <a:r>
              <a:rPr lang="en-US" sz="3500" spc="-4" dirty="0">
                <a:solidFill>
                  <a:srgbClr val="F51852"/>
                </a:solidFill>
                <a:latin typeface="Times New Roman"/>
                <a:cs typeface="Times New Roman"/>
              </a:rPr>
              <a:t>a</a:t>
            </a:r>
            <a:r>
              <a:rPr lang="en-US" sz="3500" spc="4" dirty="0">
                <a:solidFill>
                  <a:srgbClr val="F51852"/>
                </a:solidFill>
                <a:latin typeface="Times New Roman"/>
                <a:cs typeface="Times New Roman"/>
              </a:rPr>
              <a:t>m</a:t>
            </a:r>
            <a:r>
              <a:rPr lang="en-US" sz="3500" spc="-4" dirty="0">
                <a:solidFill>
                  <a:srgbClr val="F51852"/>
                </a:solidFill>
                <a:latin typeface="Times New Roman"/>
                <a:cs typeface="Times New Roman"/>
              </a:rPr>
              <a:t>i</a:t>
            </a:r>
            <a:r>
              <a:rPr lang="en-US" sz="3500" dirty="0">
                <a:solidFill>
                  <a:srgbClr val="F51852"/>
                </a:solidFill>
                <a:latin typeface="Times New Roman"/>
                <a:cs typeface="Times New Roman"/>
              </a:rPr>
              <a:t>c </a:t>
            </a:r>
            <a:r>
              <a:rPr lang="en-US" sz="3500" spc="4" dirty="0">
                <a:solidFill>
                  <a:srgbClr val="F51852"/>
                </a:solidFill>
                <a:latin typeface="Times New Roman"/>
                <a:cs typeface="Times New Roman"/>
              </a:rPr>
              <a:t>me</a:t>
            </a:r>
            <a:r>
              <a:rPr lang="en-US" sz="3500" spc="-15" dirty="0">
                <a:solidFill>
                  <a:srgbClr val="F51852"/>
                </a:solidFill>
                <a:latin typeface="Times New Roman"/>
                <a:cs typeface="Times New Roman"/>
              </a:rPr>
              <a:t>t</a:t>
            </a:r>
            <a:r>
              <a:rPr lang="en-US" sz="3500" spc="-4" dirty="0">
                <a:solidFill>
                  <a:srgbClr val="F51852"/>
                </a:solidFill>
                <a:latin typeface="Times New Roman"/>
                <a:cs typeface="Times New Roman"/>
              </a:rPr>
              <a:t>h</a:t>
            </a:r>
            <a:r>
              <a:rPr lang="en-US" sz="3500" spc="4" dirty="0">
                <a:solidFill>
                  <a:srgbClr val="F51852"/>
                </a:solidFill>
                <a:latin typeface="Times New Roman"/>
                <a:cs typeface="Times New Roman"/>
              </a:rPr>
              <a:t>o</a:t>
            </a:r>
            <a:r>
              <a:rPr lang="en-US" sz="3500" dirty="0">
                <a:solidFill>
                  <a:srgbClr val="F51852"/>
                </a:solidFill>
                <a:latin typeface="Times New Roman"/>
                <a:cs typeface="Times New Roman"/>
              </a:rPr>
              <a:t>d</a:t>
            </a:r>
            <a:r>
              <a:rPr lang="en-US" sz="3500" spc="-15" dirty="0">
                <a:solidFill>
                  <a:srgbClr val="F51852"/>
                </a:solidFill>
                <a:latin typeface="Times New Roman"/>
                <a:cs typeface="Times New Roman"/>
              </a:rPr>
              <a:t> </a:t>
            </a:r>
            <a:r>
              <a:rPr lang="en-US" sz="3500" spc="4" dirty="0">
                <a:solidFill>
                  <a:srgbClr val="F51852"/>
                </a:solidFill>
                <a:latin typeface="Times New Roman"/>
                <a:cs typeface="Times New Roman"/>
              </a:rPr>
              <a:t>o</a:t>
            </a:r>
            <a:r>
              <a:rPr lang="en-US" sz="3500" dirty="0">
                <a:solidFill>
                  <a:srgbClr val="F51852"/>
                </a:solidFill>
                <a:latin typeface="Times New Roman"/>
                <a:cs typeface="Times New Roman"/>
              </a:rPr>
              <a:t>f </a:t>
            </a:r>
            <a:r>
              <a:rPr lang="en-US" sz="3500" spc="4" dirty="0">
                <a:solidFill>
                  <a:srgbClr val="F51852"/>
                </a:solidFill>
                <a:latin typeface="Times New Roman"/>
                <a:cs typeface="Times New Roman"/>
              </a:rPr>
              <a:t>ga</a:t>
            </a:r>
            <a:r>
              <a:rPr lang="en-US" sz="3500" dirty="0">
                <a:solidFill>
                  <a:srgbClr val="F51852"/>
                </a:solidFill>
                <a:latin typeface="Times New Roman"/>
                <a:cs typeface="Times New Roman"/>
              </a:rPr>
              <a:t>ss</a:t>
            </a:r>
            <a:r>
              <a:rPr lang="en-US" sz="3500" spc="-15" dirty="0">
                <a:solidFill>
                  <a:srgbClr val="F51852"/>
                </a:solidFill>
                <a:latin typeface="Times New Roman"/>
                <a:cs typeface="Times New Roman"/>
              </a:rPr>
              <a:t>i</a:t>
            </a:r>
            <a:r>
              <a:rPr lang="en-US" sz="3500" spc="-4" dirty="0">
                <a:solidFill>
                  <a:srgbClr val="F51852"/>
                </a:solidFill>
                <a:latin typeface="Times New Roman"/>
                <a:cs typeface="Times New Roman"/>
              </a:rPr>
              <a:t>n</a:t>
            </a:r>
            <a:r>
              <a:rPr lang="en-US" sz="3500" dirty="0">
                <a:solidFill>
                  <a:srgbClr val="F51852"/>
                </a:solidFill>
                <a:latin typeface="Times New Roman"/>
                <a:cs typeface="Times New Roman"/>
              </a:rPr>
              <a:t>g </a:t>
            </a:r>
            <a:r>
              <a:rPr lang="en-US" sz="3500" spc="4" dirty="0">
                <a:solidFill>
                  <a:srgbClr val="F51852"/>
                </a:solidFill>
                <a:latin typeface="Times New Roman"/>
                <a:cs typeface="Times New Roman"/>
              </a:rPr>
              <a:t>ou</a:t>
            </a:r>
            <a:r>
              <a:rPr lang="en-US" sz="3500" dirty="0">
                <a:solidFill>
                  <a:srgbClr val="F51852"/>
                </a:solidFill>
                <a:latin typeface="Times New Roman"/>
                <a:cs typeface="Times New Roman"/>
              </a:rPr>
              <a:t>t</a:t>
            </a:r>
            <a:endParaRPr lang="en-US" sz="3500" dirty="0">
              <a:solidFill>
                <a:prstClr val="black"/>
              </a:solidFill>
              <a:latin typeface="Times New Roman"/>
              <a:cs typeface="Times New Roman"/>
            </a:endParaRPr>
          </a:p>
        </p:txBody>
      </p:sp>
      <p:sp>
        <p:nvSpPr>
          <p:cNvPr id="3" name="Rectangle 2"/>
          <p:cNvSpPr/>
          <p:nvPr/>
        </p:nvSpPr>
        <p:spPr>
          <a:xfrm>
            <a:off x="-381000" y="228600"/>
            <a:ext cx="8991600" cy="733534"/>
          </a:xfrm>
          <a:prstGeom prst="rect">
            <a:avLst/>
          </a:prstGeom>
        </p:spPr>
        <p:txBody>
          <a:bodyPr wrap="square">
            <a:spAutoFit/>
          </a:bodyPr>
          <a:lstStyle/>
          <a:p>
            <a:pPr marL="920033" lvl="0" defTabSz="990466">
              <a:lnSpc>
                <a:spcPts val="4978"/>
              </a:lnSpc>
              <a:spcBef>
                <a:spcPts val="248"/>
              </a:spcBef>
            </a:pPr>
            <a:r>
              <a:rPr lang="en-US" sz="3600" b="1" dirty="0" smtClean="0">
                <a:solidFill>
                  <a:prstClr val="black"/>
                </a:solidFill>
                <a:latin typeface="Times New Roman"/>
                <a:cs typeface="Times New Roman"/>
              </a:rPr>
              <a:t>D</a:t>
            </a:r>
            <a:r>
              <a:rPr lang="en-US" sz="3600" b="1" spc="-4" dirty="0" smtClean="0">
                <a:solidFill>
                  <a:prstClr val="black"/>
                </a:solidFill>
                <a:latin typeface="Times New Roman"/>
                <a:cs typeface="Times New Roman"/>
              </a:rPr>
              <a:t>ET</a:t>
            </a:r>
            <a:r>
              <a:rPr lang="en-US" sz="3600" b="1" spc="-15" dirty="0" smtClean="0">
                <a:solidFill>
                  <a:prstClr val="black"/>
                </a:solidFill>
                <a:latin typeface="Times New Roman"/>
                <a:cs typeface="Times New Roman"/>
              </a:rPr>
              <a:t>E</a:t>
            </a:r>
            <a:r>
              <a:rPr lang="en-US" sz="3600" b="1" spc="4" dirty="0" smtClean="0">
                <a:solidFill>
                  <a:prstClr val="black"/>
                </a:solidFill>
                <a:latin typeface="Times New Roman"/>
                <a:cs typeface="Times New Roman"/>
              </a:rPr>
              <a:t>R</a:t>
            </a:r>
            <a:r>
              <a:rPr lang="en-US" sz="3600" b="1" spc="-4" dirty="0" smtClean="0">
                <a:solidFill>
                  <a:prstClr val="black"/>
                </a:solidFill>
                <a:latin typeface="Times New Roman"/>
                <a:cs typeface="Times New Roman"/>
              </a:rPr>
              <a:t>M</a:t>
            </a:r>
            <a:r>
              <a:rPr lang="en-US" sz="3600" b="1" dirty="0" smtClean="0">
                <a:solidFill>
                  <a:prstClr val="black"/>
                </a:solidFill>
                <a:latin typeface="Times New Roman"/>
                <a:cs typeface="Times New Roman"/>
              </a:rPr>
              <a:t>I</a:t>
            </a:r>
            <a:r>
              <a:rPr lang="en-US" sz="3600" b="1" spc="-10" dirty="0" smtClean="0">
                <a:solidFill>
                  <a:prstClr val="black"/>
                </a:solidFill>
                <a:latin typeface="Times New Roman"/>
                <a:cs typeface="Times New Roman"/>
              </a:rPr>
              <a:t>N</a:t>
            </a:r>
            <a:r>
              <a:rPr lang="en-US" sz="3600" b="1" dirty="0" smtClean="0">
                <a:solidFill>
                  <a:prstClr val="black"/>
                </a:solidFill>
                <a:latin typeface="Times New Roman"/>
                <a:cs typeface="Times New Roman"/>
              </a:rPr>
              <a:t>A</a:t>
            </a:r>
            <a:r>
              <a:rPr lang="en-US" sz="3600" b="1" spc="-4" dirty="0" smtClean="0">
                <a:solidFill>
                  <a:prstClr val="black"/>
                </a:solidFill>
                <a:latin typeface="Times New Roman"/>
                <a:cs typeface="Times New Roman"/>
              </a:rPr>
              <a:t>T</a:t>
            </a:r>
            <a:r>
              <a:rPr lang="en-US" sz="3600" b="1" dirty="0" smtClean="0">
                <a:solidFill>
                  <a:prstClr val="black"/>
                </a:solidFill>
                <a:latin typeface="Times New Roman"/>
                <a:cs typeface="Times New Roman"/>
              </a:rPr>
              <a:t>I</a:t>
            </a:r>
            <a:r>
              <a:rPr lang="en-US" sz="3600" b="1" spc="-10" dirty="0" smtClean="0">
                <a:solidFill>
                  <a:prstClr val="black"/>
                </a:solidFill>
                <a:latin typeface="Times New Roman"/>
                <a:cs typeface="Times New Roman"/>
              </a:rPr>
              <a:t>O</a:t>
            </a:r>
            <a:r>
              <a:rPr lang="en-US" sz="3600" b="1" dirty="0" smtClean="0">
                <a:solidFill>
                  <a:prstClr val="black"/>
                </a:solidFill>
                <a:latin typeface="Times New Roman"/>
                <a:cs typeface="Times New Roman"/>
              </a:rPr>
              <a:t>N of K</a:t>
            </a:r>
            <a:r>
              <a:rPr lang="en-US" sz="3600" b="1" baseline="-21990" dirty="0" smtClean="0">
                <a:solidFill>
                  <a:prstClr val="black"/>
                </a:solidFill>
                <a:latin typeface="Times New Roman"/>
                <a:cs typeface="Times New Roman"/>
              </a:rPr>
              <a:t>L</a:t>
            </a:r>
            <a:r>
              <a:rPr lang="en-US" sz="3600" b="1" dirty="0" smtClean="0">
                <a:solidFill>
                  <a:prstClr val="black"/>
                </a:solidFill>
                <a:latin typeface="Times New Roman"/>
                <a:cs typeface="Times New Roman"/>
              </a:rPr>
              <a:t>a </a:t>
            </a:r>
            <a:r>
              <a:rPr lang="en-US" sz="3600" b="1" spc="-10" dirty="0">
                <a:solidFill>
                  <a:prstClr val="black"/>
                </a:solidFill>
                <a:latin typeface="Times New Roman"/>
                <a:cs typeface="Times New Roman"/>
              </a:rPr>
              <a:t>V</a:t>
            </a:r>
            <a:r>
              <a:rPr lang="en-US" sz="3600" b="1" dirty="0">
                <a:solidFill>
                  <a:prstClr val="black"/>
                </a:solidFill>
                <a:latin typeface="Times New Roman"/>
                <a:cs typeface="Times New Roman"/>
              </a:rPr>
              <a:t>A</a:t>
            </a:r>
            <a:r>
              <a:rPr lang="en-US" sz="3600" b="1" spc="-4" dirty="0">
                <a:solidFill>
                  <a:prstClr val="black"/>
                </a:solidFill>
                <a:latin typeface="Times New Roman"/>
                <a:cs typeface="Times New Roman"/>
              </a:rPr>
              <a:t>L</a:t>
            </a:r>
            <a:r>
              <a:rPr lang="en-US" sz="3600" b="1" dirty="0">
                <a:solidFill>
                  <a:prstClr val="black"/>
                </a:solidFill>
                <a:latin typeface="Times New Roman"/>
                <a:cs typeface="Times New Roman"/>
              </a:rPr>
              <a:t>U</a:t>
            </a:r>
            <a:r>
              <a:rPr lang="en-US" sz="3600" b="1" spc="-15" dirty="0">
                <a:solidFill>
                  <a:prstClr val="black"/>
                </a:solidFill>
                <a:latin typeface="Times New Roman"/>
                <a:cs typeface="Times New Roman"/>
              </a:rPr>
              <a:t>E</a:t>
            </a:r>
            <a:r>
              <a:rPr lang="en-US" sz="3600" b="1" dirty="0">
                <a:solidFill>
                  <a:prstClr val="black"/>
                </a:solidFill>
                <a:latin typeface="Times New Roman"/>
                <a:cs typeface="Times New Roman"/>
              </a:rPr>
              <a:t>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513" y="2923427"/>
            <a:ext cx="103028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946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txBox="1"/>
          <p:nvPr/>
        </p:nvSpPr>
        <p:spPr>
          <a:xfrm>
            <a:off x="778859" y="620800"/>
            <a:ext cx="8110324" cy="653710"/>
          </a:xfrm>
          <a:prstGeom prst="rect">
            <a:avLst/>
          </a:prstGeom>
        </p:spPr>
        <p:txBody>
          <a:bodyPr wrap="square" lIns="0" tIns="0" rIns="0" bIns="0" rtlCol="0">
            <a:noAutofit/>
          </a:bodyPr>
          <a:lstStyle/>
          <a:p>
            <a:pPr marL="13759" defTabSz="990466">
              <a:lnSpc>
                <a:spcPts val="4978"/>
              </a:lnSpc>
              <a:spcBef>
                <a:spcPts val="248"/>
              </a:spcBef>
            </a:pPr>
            <a:r>
              <a:rPr sz="3600" dirty="0">
                <a:solidFill>
                  <a:srgbClr val="F51852"/>
                </a:solidFill>
                <a:latin typeface="Times New Roman"/>
                <a:cs typeface="Times New Roman"/>
              </a:rPr>
              <a:t>D</a:t>
            </a:r>
            <a:r>
              <a:rPr sz="3600" spc="-4" dirty="0">
                <a:solidFill>
                  <a:srgbClr val="F51852"/>
                </a:solidFill>
                <a:latin typeface="Times New Roman"/>
                <a:cs typeface="Times New Roman"/>
              </a:rPr>
              <a:t>y</a:t>
            </a:r>
            <a:r>
              <a:rPr sz="3600" spc="4" dirty="0">
                <a:solidFill>
                  <a:srgbClr val="F51852"/>
                </a:solidFill>
                <a:latin typeface="Times New Roman"/>
                <a:cs typeface="Times New Roman"/>
              </a:rPr>
              <a:t>n</a:t>
            </a:r>
            <a:r>
              <a:rPr sz="3600" spc="-10" dirty="0">
                <a:solidFill>
                  <a:srgbClr val="F51852"/>
                </a:solidFill>
                <a:latin typeface="Times New Roman"/>
                <a:cs typeface="Times New Roman"/>
              </a:rPr>
              <a:t>a</a:t>
            </a:r>
            <a:r>
              <a:rPr sz="3600" spc="-4" dirty="0">
                <a:solidFill>
                  <a:srgbClr val="F51852"/>
                </a:solidFill>
                <a:latin typeface="Times New Roman"/>
                <a:cs typeface="Times New Roman"/>
              </a:rPr>
              <a:t>m</a:t>
            </a:r>
            <a:r>
              <a:rPr sz="3600" dirty="0">
                <a:solidFill>
                  <a:srgbClr val="F51852"/>
                </a:solidFill>
                <a:latin typeface="Times New Roman"/>
                <a:cs typeface="Times New Roman"/>
              </a:rPr>
              <a:t>ic </a:t>
            </a:r>
            <a:r>
              <a:rPr sz="3600" spc="-4" dirty="0">
                <a:solidFill>
                  <a:srgbClr val="F51852"/>
                </a:solidFill>
                <a:latin typeface="Times New Roman"/>
                <a:cs typeface="Times New Roman"/>
              </a:rPr>
              <a:t>m</a:t>
            </a:r>
            <a:r>
              <a:rPr sz="3600" dirty="0">
                <a:solidFill>
                  <a:srgbClr val="F51852"/>
                </a:solidFill>
                <a:latin typeface="Times New Roman"/>
                <a:cs typeface="Times New Roman"/>
              </a:rPr>
              <a:t>et</a:t>
            </a:r>
            <a:r>
              <a:rPr sz="3600" spc="-4" dirty="0">
                <a:solidFill>
                  <a:srgbClr val="F51852"/>
                </a:solidFill>
                <a:latin typeface="Times New Roman"/>
                <a:cs typeface="Times New Roman"/>
              </a:rPr>
              <a:t>h</a:t>
            </a:r>
            <a:r>
              <a:rPr sz="3600" spc="4" dirty="0">
                <a:solidFill>
                  <a:srgbClr val="F51852"/>
                </a:solidFill>
                <a:latin typeface="Times New Roman"/>
                <a:cs typeface="Times New Roman"/>
              </a:rPr>
              <a:t>o</a:t>
            </a:r>
            <a:r>
              <a:rPr sz="3600" dirty="0">
                <a:solidFill>
                  <a:srgbClr val="F51852"/>
                </a:solidFill>
                <a:latin typeface="Times New Roman"/>
                <a:cs typeface="Times New Roman"/>
              </a:rPr>
              <a:t>d</a:t>
            </a:r>
            <a:endParaRPr sz="3600" dirty="0">
              <a:solidFill>
                <a:prstClr val="black"/>
              </a:solidFill>
              <a:latin typeface="Times New Roman"/>
              <a:cs typeface="Times New Roman"/>
            </a:endParaRPr>
          </a:p>
        </p:txBody>
      </p:sp>
      <p:sp>
        <p:nvSpPr>
          <p:cNvPr id="23" name="object 23"/>
          <p:cNvSpPr txBox="1"/>
          <p:nvPr/>
        </p:nvSpPr>
        <p:spPr>
          <a:xfrm>
            <a:off x="4060495" y="590436"/>
            <a:ext cx="609818" cy="653710"/>
          </a:xfrm>
          <a:prstGeom prst="rect">
            <a:avLst/>
          </a:prstGeom>
        </p:spPr>
        <p:txBody>
          <a:bodyPr wrap="square" lIns="0" tIns="0" rIns="0" bIns="0" rtlCol="0">
            <a:noAutofit/>
          </a:bodyPr>
          <a:lstStyle/>
          <a:p>
            <a:pPr marL="13759" defTabSz="990466">
              <a:lnSpc>
                <a:spcPts val="4978"/>
              </a:lnSpc>
              <a:spcBef>
                <a:spcPts val="248"/>
              </a:spcBef>
            </a:pPr>
            <a:r>
              <a:rPr sz="3600" spc="4" dirty="0">
                <a:solidFill>
                  <a:srgbClr val="F51852"/>
                </a:solidFill>
                <a:latin typeface="Times New Roman"/>
                <a:cs typeface="Times New Roman"/>
              </a:rPr>
              <a:t>o</a:t>
            </a:r>
            <a:r>
              <a:rPr sz="3600" dirty="0">
                <a:solidFill>
                  <a:srgbClr val="F51852"/>
                </a:solidFill>
                <a:latin typeface="Times New Roman"/>
                <a:cs typeface="Times New Roman"/>
              </a:rPr>
              <a:t>f</a:t>
            </a:r>
            <a:endParaRPr sz="3600" dirty="0">
              <a:solidFill>
                <a:prstClr val="black"/>
              </a:solidFill>
              <a:latin typeface="Times New Roman"/>
              <a:cs typeface="Times New Roman"/>
            </a:endParaRPr>
          </a:p>
        </p:txBody>
      </p:sp>
      <p:sp>
        <p:nvSpPr>
          <p:cNvPr id="22" name="object 22"/>
          <p:cNvSpPr txBox="1"/>
          <p:nvPr/>
        </p:nvSpPr>
        <p:spPr>
          <a:xfrm>
            <a:off x="4608474" y="620800"/>
            <a:ext cx="2794400" cy="653710"/>
          </a:xfrm>
          <a:prstGeom prst="rect">
            <a:avLst/>
          </a:prstGeom>
        </p:spPr>
        <p:txBody>
          <a:bodyPr wrap="square" lIns="0" tIns="0" rIns="0" bIns="0" rtlCol="0">
            <a:noAutofit/>
          </a:bodyPr>
          <a:lstStyle/>
          <a:p>
            <a:pPr marL="13759" defTabSz="990466">
              <a:lnSpc>
                <a:spcPts val="4978"/>
              </a:lnSpc>
              <a:spcBef>
                <a:spcPts val="248"/>
              </a:spcBef>
            </a:pPr>
            <a:r>
              <a:rPr sz="3600" spc="4" dirty="0">
                <a:solidFill>
                  <a:srgbClr val="F51852"/>
                </a:solidFill>
                <a:latin typeface="Times New Roman"/>
                <a:cs typeface="Times New Roman"/>
              </a:rPr>
              <a:t>g</a:t>
            </a:r>
            <a:r>
              <a:rPr sz="3600" spc="-10" dirty="0">
                <a:solidFill>
                  <a:srgbClr val="F51852"/>
                </a:solidFill>
                <a:latin typeface="Times New Roman"/>
                <a:cs typeface="Times New Roman"/>
              </a:rPr>
              <a:t>as</a:t>
            </a:r>
            <a:r>
              <a:rPr sz="3600" spc="4" dirty="0">
                <a:solidFill>
                  <a:srgbClr val="F51852"/>
                </a:solidFill>
                <a:latin typeface="Times New Roman"/>
                <a:cs typeface="Times New Roman"/>
              </a:rPr>
              <a:t>s</a:t>
            </a:r>
            <a:r>
              <a:rPr sz="3600" dirty="0">
                <a:solidFill>
                  <a:srgbClr val="F51852"/>
                </a:solidFill>
                <a:latin typeface="Times New Roman"/>
                <a:cs typeface="Times New Roman"/>
              </a:rPr>
              <a:t>i</a:t>
            </a:r>
            <a:r>
              <a:rPr sz="3600" spc="-4" dirty="0">
                <a:solidFill>
                  <a:srgbClr val="F51852"/>
                </a:solidFill>
                <a:latin typeface="Times New Roman"/>
                <a:cs typeface="Times New Roman"/>
              </a:rPr>
              <a:t>n</a:t>
            </a:r>
            <a:r>
              <a:rPr sz="3600" dirty="0">
                <a:solidFill>
                  <a:srgbClr val="F51852"/>
                </a:solidFill>
                <a:latin typeface="Times New Roman"/>
                <a:cs typeface="Times New Roman"/>
              </a:rPr>
              <a:t>g </a:t>
            </a:r>
            <a:r>
              <a:rPr sz="3600" spc="-4" dirty="0">
                <a:solidFill>
                  <a:srgbClr val="F51852"/>
                </a:solidFill>
                <a:latin typeface="Times New Roman"/>
                <a:cs typeface="Times New Roman"/>
              </a:rPr>
              <a:t>o</a:t>
            </a:r>
            <a:r>
              <a:rPr sz="3600" spc="4" dirty="0">
                <a:solidFill>
                  <a:srgbClr val="F51852"/>
                </a:solidFill>
                <a:latin typeface="Times New Roman"/>
                <a:cs typeface="Times New Roman"/>
              </a:rPr>
              <a:t>u</a:t>
            </a:r>
            <a:r>
              <a:rPr sz="3600" dirty="0">
                <a:solidFill>
                  <a:srgbClr val="F51852"/>
                </a:solidFill>
                <a:latin typeface="Times New Roman"/>
                <a:cs typeface="Times New Roman"/>
              </a:rPr>
              <a:t>t</a:t>
            </a:r>
            <a:endParaRPr sz="3600" dirty="0">
              <a:solidFill>
                <a:prstClr val="black"/>
              </a:solidFill>
              <a:latin typeface="Times New Roman"/>
              <a:cs typeface="Times New Roman"/>
            </a:endParaRPr>
          </a:p>
        </p:txBody>
      </p:sp>
      <p:sp>
        <p:nvSpPr>
          <p:cNvPr id="21" name="object 21"/>
          <p:cNvSpPr txBox="1"/>
          <p:nvPr/>
        </p:nvSpPr>
        <p:spPr>
          <a:xfrm>
            <a:off x="218917" y="1894234"/>
            <a:ext cx="3029234" cy="369167"/>
          </a:xfrm>
          <a:prstGeom prst="rect">
            <a:avLst/>
          </a:prstGeom>
        </p:spPr>
        <p:txBody>
          <a:bodyPr wrap="square" lIns="0" tIns="0" rIns="0" bIns="0" rtlCol="0">
            <a:noAutofit/>
          </a:bodyPr>
          <a:lstStyle/>
          <a:p>
            <a:pPr marL="13759" defTabSz="990466">
              <a:lnSpc>
                <a:spcPts val="2763"/>
              </a:lnSpc>
              <a:spcBef>
                <a:spcPts val="138"/>
              </a:spcBef>
            </a:pPr>
            <a:r>
              <a:rPr sz="2600" spc="-4" dirty="0">
                <a:solidFill>
                  <a:srgbClr val="3232CC"/>
                </a:solidFill>
                <a:latin typeface="Times New Roman"/>
                <a:cs typeface="Times New Roman"/>
              </a:rPr>
              <a:t>D</a:t>
            </a:r>
            <a:r>
              <a:rPr sz="2600" dirty="0">
                <a:solidFill>
                  <a:srgbClr val="3232CC"/>
                </a:solidFill>
                <a:latin typeface="Times New Roman"/>
                <a:cs typeface="Times New Roman"/>
              </a:rPr>
              <a:t>u</a:t>
            </a:r>
            <a:r>
              <a:rPr sz="2600" spc="4" dirty="0">
                <a:solidFill>
                  <a:srgbClr val="3232CC"/>
                </a:solidFill>
                <a:latin typeface="Times New Roman"/>
                <a:cs typeface="Times New Roman"/>
              </a:rPr>
              <a:t>ri</a:t>
            </a:r>
            <a:r>
              <a:rPr sz="2600" dirty="0">
                <a:solidFill>
                  <a:srgbClr val="3232CC"/>
                </a:solidFill>
                <a:latin typeface="Times New Roman"/>
                <a:cs typeface="Times New Roman"/>
              </a:rPr>
              <a:t>ng</a:t>
            </a:r>
            <a:r>
              <a:rPr sz="2600" spc="-66" dirty="0">
                <a:solidFill>
                  <a:srgbClr val="3232CC"/>
                </a:solidFill>
                <a:latin typeface="Times New Roman"/>
                <a:cs typeface="Times New Roman"/>
              </a:rPr>
              <a:t> </a:t>
            </a:r>
            <a:r>
              <a:rPr sz="2600" dirty="0">
                <a:solidFill>
                  <a:srgbClr val="3232CC"/>
                </a:solidFill>
                <a:latin typeface="Times New Roman"/>
                <a:cs typeface="Times New Roman"/>
              </a:rPr>
              <a:t>a </a:t>
            </a:r>
            <a:r>
              <a:rPr sz="2600" spc="-4" dirty="0">
                <a:solidFill>
                  <a:srgbClr val="3232CC"/>
                </a:solidFill>
                <a:latin typeface="Times New Roman"/>
                <a:cs typeface="Times New Roman"/>
              </a:rPr>
              <a:t>f</a:t>
            </a:r>
            <a:r>
              <a:rPr sz="2600" spc="4" dirty="0">
                <a:solidFill>
                  <a:srgbClr val="3232CC"/>
                </a:solidFill>
                <a:latin typeface="Times New Roman"/>
                <a:cs typeface="Times New Roman"/>
              </a:rPr>
              <a:t>e</a:t>
            </a:r>
            <a:r>
              <a:rPr sz="2600" spc="-4" dirty="0">
                <a:solidFill>
                  <a:srgbClr val="3232CC"/>
                </a:solidFill>
                <a:latin typeface="Times New Roman"/>
                <a:cs typeface="Times New Roman"/>
              </a:rPr>
              <a:t>r</a:t>
            </a:r>
            <a:r>
              <a:rPr sz="2600" spc="-21" dirty="0">
                <a:solidFill>
                  <a:srgbClr val="3232CC"/>
                </a:solidFill>
                <a:latin typeface="Times New Roman"/>
                <a:cs typeface="Times New Roman"/>
              </a:rPr>
              <a:t>m</a:t>
            </a:r>
            <a:r>
              <a:rPr sz="2600" spc="4" dirty="0">
                <a:solidFill>
                  <a:srgbClr val="3232CC"/>
                </a:solidFill>
                <a:latin typeface="Times New Roman"/>
                <a:cs typeface="Times New Roman"/>
              </a:rPr>
              <a:t>e</a:t>
            </a:r>
            <a:r>
              <a:rPr sz="2600" dirty="0">
                <a:solidFill>
                  <a:srgbClr val="3232CC"/>
                </a:solidFill>
                <a:latin typeface="Times New Roman"/>
                <a:cs typeface="Times New Roman"/>
              </a:rPr>
              <a:t>n</a:t>
            </a:r>
            <a:r>
              <a:rPr sz="2600" spc="4" dirty="0">
                <a:solidFill>
                  <a:srgbClr val="3232CC"/>
                </a:solidFill>
                <a:latin typeface="Times New Roman"/>
                <a:cs typeface="Times New Roman"/>
              </a:rPr>
              <a:t>ta</a:t>
            </a:r>
            <a:r>
              <a:rPr sz="2600" spc="-4" dirty="0">
                <a:solidFill>
                  <a:srgbClr val="3232CC"/>
                </a:solidFill>
                <a:latin typeface="Times New Roman"/>
                <a:cs typeface="Times New Roman"/>
              </a:rPr>
              <a:t>t</a:t>
            </a:r>
            <a:r>
              <a:rPr sz="2600" spc="4" dirty="0">
                <a:solidFill>
                  <a:srgbClr val="3232CC"/>
                </a:solidFill>
                <a:latin typeface="Times New Roman"/>
                <a:cs typeface="Times New Roman"/>
              </a:rPr>
              <a:t>i</a:t>
            </a:r>
            <a:r>
              <a:rPr sz="2600" dirty="0">
                <a:solidFill>
                  <a:srgbClr val="3232CC"/>
                </a:solidFill>
                <a:latin typeface="Times New Roman"/>
                <a:cs typeface="Times New Roman"/>
              </a:rPr>
              <a:t>o</a:t>
            </a:r>
            <a:r>
              <a:rPr sz="2600" spc="-10" dirty="0">
                <a:solidFill>
                  <a:srgbClr val="3232CC"/>
                </a:solidFill>
                <a:latin typeface="Times New Roman"/>
                <a:cs typeface="Times New Roman"/>
              </a:rPr>
              <a:t>n</a:t>
            </a:r>
            <a:r>
              <a:rPr sz="2600" dirty="0">
                <a:solidFill>
                  <a:srgbClr val="3232CC"/>
                </a:solidFill>
                <a:latin typeface="Times New Roman"/>
                <a:cs typeface="Times New Roman"/>
              </a:rPr>
              <a:t>:</a:t>
            </a:r>
            <a:endParaRPr sz="2600">
              <a:solidFill>
                <a:prstClr val="black"/>
              </a:solidFill>
              <a:latin typeface="Times New Roman"/>
              <a:cs typeface="Times New Roman"/>
            </a:endParaRPr>
          </a:p>
        </p:txBody>
      </p:sp>
      <p:sp>
        <p:nvSpPr>
          <p:cNvPr id="20" name="object 20"/>
          <p:cNvSpPr txBox="1"/>
          <p:nvPr/>
        </p:nvSpPr>
        <p:spPr>
          <a:xfrm>
            <a:off x="6044994" y="2151764"/>
            <a:ext cx="771967" cy="212980"/>
          </a:xfrm>
          <a:prstGeom prst="rect">
            <a:avLst/>
          </a:prstGeom>
        </p:spPr>
        <p:txBody>
          <a:bodyPr wrap="square" lIns="0" tIns="0" rIns="0" bIns="0" rtlCol="0">
            <a:noAutofit/>
          </a:bodyPr>
          <a:lstStyle/>
          <a:p>
            <a:pPr marL="13759" defTabSz="990466">
              <a:lnSpc>
                <a:spcPts val="1549"/>
              </a:lnSpc>
              <a:spcBef>
                <a:spcPts val="77"/>
              </a:spcBef>
            </a:pPr>
            <a:endParaRPr sz="900" dirty="0">
              <a:solidFill>
                <a:prstClr val="black"/>
              </a:solidFill>
              <a:latin typeface="Times New Roman"/>
              <a:cs typeface="Times New Roman"/>
            </a:endParaRPr>
          </a:p>
        </p:txBody>
      </p:sp>
      <p:sp>
        <p:nvSpPr>
          <p:cNvPr id="18" name="object 18"/>
          <p:cNvSpPr txBox="1"/>
          <p:nvPr/>
        </p:nvSpPr>
        <p:spPr>
          <a:xfrm>
            <a:off x="7402874" y="2175666"/>
            <a:ext cx="351612" cy="184583"/>
          </a:xfrm>
          <a:prstGeom prst="rect">
            <a:avLst/>
          </a:prstGeom>
        </p:spPr>
        <p:txBody>
          <a:bodyPr wrap="square" lIns="0" tIns="0" rIns="0" bIns="0" rtlCol="0">
            <a:noAutofit/>
          </a:bodyPr>
          <a:lstStyle/>
          <a:p>
            <a:pPr marL="13759" defTabSz="990466">
              <a:lnSpc>
                <a:spcPts val="1327"/>
              </a:lnSpc>
              <a:spcBef>
                <a:spcPts val="66"/>
              </a:spcBef>
            </a:pPr>
            <a:endParaRPr sz="900" dirty="0">
              <a:solidFill>
                <a:prstClr val="black"/>
              </a:solidFill>
              <a:latin typeface="Times New Roman"/>
              <a:cs typeface="Times New Roman"/>
            </a:endParaRPr>
          </a:p>
        </p:txBody>
      </p:sp>
      <p:sp>
        <p:nvSpPr>
          <p:cNvPr id="17" name="object 17"/>
          <p:cNvSpPr txBox="1"/>
          <p:nvPr/>
        </p:nvSpPr>
        <p:spPr>
          <a:xfrm>
            <a:off x="218927" y="2383229"/>
            <a:ext cx="188245" cy="859876"/>
          </a:xfrm>
          <a:prstGeom prst="rect">
            <a:avLst/>
          </a:prstGeom>
        </p:spPr>
        <p:txBody>
          <a:bodyPr wrap="square" lIns="0" tIns="0" rIns="0" bIns="0" rtlCol="0">
            <a:noAutofit/>
          </a:bodyPr>
          <a:lstStyle/>
          <a:p>
            <a:pPr marL="13759" defTabSz="990466">
              <a:lnSpc>
                <a:spcPts val="2763"/>
              </a:lnSpc>
              <a:spcBef>
                <a:spcPts val="138"/>
              </a:spcBef>
            </a:pPr>
            <a:r>
              <a:rPr sz="2600" dirty="0">
                <a:solidFill>
                  <a:srgbClr val="F51852"/>
                </a:solidFill>
                <a:latin typeface="Times New Roman"/>
                <a:cs typeface="Times New Roman"/>
              </a:rPr>
              <a:t>•</a:t>
            </a:r>
            <a:endParaRPr sz="2600">
              <a:solidFill>
                <a:prstClr val="black"/>
              </a:solidFill>
              <a:latin typeface="Times New Roman"/>
              <a:cs typeface="Times New Roman"/>
            </a:endParaRPr>
          </a:p>
          <a:p>
            <a:pPr marL="13759" defTabSz="990466">
              <a:lnSpc>
                <a:spcPct val="95825"/>
              </a:lnSpc>
              <a:spcBef>
                <a:spcPts val="615"/>
              </a:spcBef>
            </a:pPr>
            <a:r>
              <a:rPr sz="2600" dirty="0">
                <a:solidFill>
                  <a:srgbClr val="F51852"/>
                </a:solidFill>
                <a:latin typeface="Times New Roman"/>
                <a:cs typeface="Times New Roman"/>
              </a:rPr>
              <a:t>•</a:t>
            </a:r>
            <a:endParaRPr sz="2600">
              <a:solidFill>
                <a:prstClr val="black"/>
              </a:solidFill>
              <a:latin typeface="Times New Roman"/>
              <a:cs typeface="Times New Roman"/>
            </a:endParaRPr>
          </a:p>
        </p:txBody>
      </p:sp>
      <p:sp>
        <p:nvSpPr>
          <p:cNvPr id="16" name="object 16"/>
          <p:cNvSpPr txBox="1"/>
          <p:nvPr/>
        </p:nvSpPr>
        <p:spPr>
          <a:xfrm>
            <a:off x="581984" y="2383234"/>
            <a:ext cx="2378938" cy="1839590"/>
          </a:xfrm>
          <a:prstGeom prst="rect">
            <a:avLst/>
          </a:prstGeom>
        </p:spPr>
        <p:txBody>
          <a:bodyPr wrap="square" lIns="0" tIns="0" rIns="0" bIns="0" rtlCol="0">
            <a:noAutofit/>
          </a:bodyPr>
          <a:lstStyle/>
          <a:p>
            <a:pPr marL="13766" defTabSz="990466">
              <a:lnSpc>
                <a:spcPts val="2763"/>
              </a:lnSpc>
              <a:spcBef>
                <a:spcPts val="138"/>
              </a:spcBef>
            </a:pPr>
            <a:r>
              <a:rPr sz="2600" dirty="0">
                <a:solidFill>
                  <a:srgbClr val="F51852"/>
                </a:solidFill>
                <a:latin typeface="Times New Roman"/>
                <a:cs typeface="Times New Roman"/>
              </a:rPr>
              <a:t>S</a:t>
            </a:r>
            <a:r>
              <a:rPr sz="2600" spc="4" dirty="0">
                <a:solidFill>
                  <a:srgbClr val="F51852"/>
                </a:solidFill>
                <a:latin typeface="Times New Roman"/>
                <a:cs typeface="Times New Roman"/>
              </a:rPr>
              <a:t>t</a:t>
            </a:r>
            <a:r>
              <a:rPr sz="2600" dirty="0">
                <a:solidFill>
                  <a:srgbClr val="F51852"/>
                </a:solidFill>
                <a:latin typeface="Times New Roman"/>
                <a:cs typeface="Times New Roman"/>
              </a:rPr>
              <a:t>op</a:t>
            </a:r>
            <a:r>
              <a:rPr sz="2600" spc="-40" dirty="0">
                <a:solidFill>
                  <a:srgbClr val="F51852"/>
                </a:solidFill>
                <a:latin typeface="Times New Roman"/>
                <a:cs typeface="Times New Roman"/>
              </a:rPr>
              <a:t> </a:t>
            </a:r>
            <a:r>
              <a:rPr sz="2600" spc="4" dirty="0">
                <a:solidFill>
                  <a:srgbClr val="F51852"/>
                </a:solidFill>
                <a:latin typeface="Times New Roman"/>
                <a:cs typeface="Times New Roman"/>
              </a:rPr>
              <a:t>s</a:t>
            </a:r>
            <a:r>
              <a:rPr sz="2600" dirty="0">
                <a:solidFill>
                  <a:srgbClr val="F51852"/>
                </a:solidFill>
                <a:latin typeface="Times New Roman"/>
                <a:cs typeface="Times New Roman"/>
              </a:rPr>
              <a:t>upp</a:t>
            </a:r>
            <a:r>
              <a:rPr sz="2600" spc="4" dirty="0">
                <a:solidFill>
                  <a:srgbClr val="F51852"/>
                </a:solidFill>
                <a:latin typeface="Times New Roman"/>
                <a:cs typeface="Times New Roman"/>
              </a:rPr>
              <a:t>l</a:t>
            </a:r>
            <a:r>
              <a:rPr sz="2600" dirty="0">
                <a:solidFill>
                  <a:srgbClr val="F51852"/>
                </a:solidFill>
                <a:latin typeface="Times New Roman"/>
                <a:cs typeface="Times New Roman"/>
              </a:rPr>
              <a:t>y</a:t>
            </a:r>
            <a:r>
              <a:rPr sz="2600" spc="-73" dirty="0">
                <a:solidFill>
                  <a:srgbClr val="F51852"/>
                </a:solidFill>
                <a:latin typeface="Times New Roman"/>
                <a:cs typeface="Times New Roman"/>
              </a:rPr>
              <a:t> </a:t>
            </a:r>
            <a:r>
              <a:rPr sz="2600" dirty="0">
                <a:solidFill>
                  <a:srgbClr val="3232CC"/>
                </a:solidFill>
                <a:latin typeface="Times New Roman"/>
                <a:cs typeface="Times New Roman"/>
              </a:rPr>
              <a:t>of</a:t>
            </a:r>
            <a:r>
              <a:rPr sz="2600" spc="-26" dirty="0">
                <a:solidFill>
                  <a:srgbClr val="3232CC"/>
                </a:solidFill>
                <a:latin typeface="Times New Roman"/>
                <a:cs typeface="Times New Roman"/>
              </a:rPr>
              <a:t> </a:t>
            </a:r>
            <a:r>
              <a:rPr sz="2600" spc="4" dirty="0">
                <a:solidFill>
                  <a:srgbClr val="3232CC"/>
                </a:solidFill>
                <a:latin typeface="Times New Roman"/>
                <a:cs typeface="Times New Roman"/>
              </a:rPr>
              <a:t>ai</a:t>
            </a:r>
            <a:r>
              <a:rPr sz="2600" dirty="0">
                <a:solidFill>
                  <a:srgbClr val="3232CC"/>
                </a:solidFill>
                <a:latin typeface="Times New Roman"/>
                <a:cs typeface="Times New Roman"/>
              </a:rPr>
              <a:t>r</a:t>
            </a:r>
            <a:endParaRPr sz="2600" dirty="0">
              <a:solidFill>
                <a:prstClr val="black"/>
              </a:solidFill>
              <a:latin typeface="Times New Roman"/>
              <a:cs typeface="Times New Roman"/>
            </a:endParaRPr>
          </a:p>
          <a:p>
            <a:pPr marL="13766" marR="49522" defTabSz="990466">
              <a:lnSpc>
                <a:spcPct val="95825"/>
              </a:lnSpc>
              <a:spcBef>
                <a:spcPts val="615"/>
              </a:spcBef>
            </a:pPr>
            <a:r>
              <a:rPr sz="2600" dirty="0">
                <a:solidFill>
                  <a:srgbClr val="F51852"/>
                </a:solidFill>
                <a:latin typeface="Times New Roman"/>
                <a:cs typeface="Times New Roman"/>
              </a:rPr>
              <a:t>L</a:t>
            </a:r>
            <a:r>
              <a:rPr sz="2600" spc="4" dirty="0">
                <a:solidFill>
                  <a:srgbClr val="F51852"/>
                </a:solidFill>
                <a:latin typeface="Times New Roman"/>
                <a:cs typeface="Times New Roman"/>
              </a:rPr>
              <a:t>i</a:t>
            </a:r>
            <a:r>
              <a:rPr sz="2600" dirty="0">
                <a:solidFill>
                  <a:srgbClr val="F51852"/>
                </a:solidFill>
                <a:latin typeface="Times New Roman"/>
                <a:cs typeface="Times New Roman"/>
              </a:rPr>
              <a:t>n</a:t>
            </a:r>
            <a:r>
              <a:rPr sz="2600" spc="-10" dirty="0">
                <a:solidFill>
                  <a:srgbClr val="F51852"/>
                </a:solidFill>
                <a:latin typeface="Times New Roman"/>
                <a:cs typeface="Times New Roman"/>
              </a:rPr>
              <a:t>e</a:t>
            </a:r>
            <a:r>
              <a:rPr sz="2600" spc="4" dirty="0">
                <a:solidFill>
                  <a:srgbClr val="F51852"/>
                </a:solidFill>
                <a:latin typeface="Times New Roman"/>
                <a:cs typeface="Times New Roman"/>
              </a:rPr>
              <a:t>a</a:t>
            </a:r>
            <a:r>
              <a:rPr sz="2600" dirty="0">
                <a:solidFill>
                  <a:srgbClr val="F51852"/>
                </a:solidFill>
                <a:latin typeface="Times New Roman"/>
                <a:cs typeface="Times New Roman"/>
              </a:rPr>
              <a:t>r</a:t>
            </a:r>
            <a:r>
              <a:rPr sz="2600" spc="-21" dirty="0">
                <a:solidFill>
                  <a:srgbClr val="F51852"/>
                </a:solidFill>
                <a:latin typeface="Times New Roman"/>
                <a:cs typeface="Times New Roman"/>
              </a:rPr>
              <a:t> </a:t>
            </a:r>
            <a:r>
              <a:rPr sz="2600" spc="-10" dirty="0">
                <a:solidFill>
                  <a:srgbClr val="F51852"/>
                </a:solidFill>
                <a:latin typeface="Times New Roman"/>
                <a:cs typeface="Times New Roman"/>
              </a:rPr>
              <a:t>d</a:t>
            </a:r>
            <a:r>
              <a:rPr sz="2600" spc="4" dirty="0">
                <a:solidFill>
                  <a:srgbClr val="F51852"/>
                </a:solidFill>
                <a:latin typeface="Times New Roman"/>
                <a:cs typeface="Times New Roman"/>
              </a:rPr>
              <a:t>e</a:t>
            </a:r>
            <a:r>
              <a:rPr sz="2600" spc="-10" dirty="0">
                <a:solidFill>
                  <a:srgbClr val="F51852"/>
                </a:solidFill>
                <a:latin typeface="Times New Roman"/>
                <a:cs typeface="Times New Roman"/>
              </a:rPr>
              <a:t>c</a:t>
            </a:r>
            <a:r>
              <a:rPr sz="2600" spc="-4" dirty="0">
                <a:solidFill>
                  <a:srgbClr val="F51852"/>
                </a:solidFill>
                <a:latin typeface="Times New Roman"/>
                <a:cs typeface="Times New Roman"/>
              </a:rPr>
              <a:t>li</a:t>
            </a:r>
            <a:r>
              <a:rPr sz="2600" dirty="0">
                <a:solidFill>
                  <a:srgbClr val="F51852"/>
                </a:solidFill>
                <a:latin typeface="Times New Roman"/>
                <a:cs typeface="Times New Roman"/>
              </a:rPr>
              <a:t>ne</a:t>
            </a:r>
            <a:r>
              <a:rPr sz="2600" spc="-25" dirty="0">
                <a:solidFill>
                  <a:srgbClr val="F51852"/>
                </a:solidFill>
                <a:latin typeface="Times New Roman"/>
                <a:cs typeface="Times New Roman"/>
              </a:rPr>
              <a:t> </a:t>
            </a:r>
            <a:r>
              <a:rPr sz="2600" spc="4" dirty="0">
                <a:solidFill>
                  <a:srgbClr val="3232CC"/>
                </a:solidFill>
                <a:latin typeface="Times New Roman"/>
                <a:cs typeface="Times New Roman"/>
              </a:rPr>
              <a:t>i</a:t>
            </a:r>
            <a:r>
              <a:rPr sz="2600" dirty="0">
                <a:solidFill>
                  <a:srgbClr val="3232CC"/>
                </a:solidFill>
                <a:latin typeface="Times New Roman"/>
                <a:cs typeface="Times New Roman"/>
              </a:rPr>
              <a:t>n</a:t>
            </a:r>
            <a:endParaRPr sz="2600" dirty="0">
              <a:solidFill>
                <a:prstClr val="black"/>
              </a:solidFill>
              <a:latin typeface="Times New Roman"/>
              <a:cs typeface="Times New Roman"/>
            </a:endParaRPr>
          </a:p>
          <a:p>
            <a:pPr marL="13766" marR="199480" indent="-7" defTabSz="990466">
              <a:lnSpc>
                <a:spcPts val="3749"/>
              </a:lnSpc>
              <a:spcBef>
                <a:spcPts val="355"/>
              </a:spcBef>
            </a:pPr>
            <a:r>
              <a:rPr sz="2600" spc="4" dirty="0">
                <a:solidFill>
                  <a:srgbClr val="3232CC"/>
                </a:solidFill>
                <a:latin typeface="Times New Roman"/>
                <a:cs typeface="Times New Roman"/>
              </a:rPr>
              <a:t>D</a:t>
            </a:r>
            <a:r>
              <a:rPr sz="2600" spc="-4" dirty="0">
                <a:solidFill>
                  <a:srgbClr val="3232CC"/>
                </a:solidFill>
                <a:latin typeface="Times New Roman"/>
                <a:cs typeface="Times New Roman"/>
              </a:rPr>
              <a:t>O</a:t>
            </a:r>
            <a:r>
              <a:rPr sz="2600" dirty="0">
                <a:solidFill>
                  <a:srgbClr val="3232CC"/>
                </a:solidFill>
                <a:latin typeface="Times New Roman"/>
                <a:cs typeface="Times New Roman"/>
              </a:rPr>
              <a:t>C</a:t>
            </a:r>
            <a:r>
              <a:rPr sz="2600" spc="-37" dirty="0">
                <a:solidFill>
                  <a:srgbClr val="3232CC"/>
                </a:solidFill>
                <a:latin typeface="Times New Roman"/>
                <a:cs typeface="Times New Roman"/>
              </a:rPr>
              <a:t> </a:t>
            </a:r>
            <a:r>
              <a:rPr sz="2600" spc="4" dirty="0">
                <a:solidFill>
                  <a:srgbClr val="3232CC"/>
                </a:solidFill>
                <a:latin typeface="Times New Roman"/>
                <a:cs typeface="Times New Roman"/>
              </a:rPr>
              <a:t>(z</a:t>
            </a:r>
            <a:r>
              <a:rPr sz="2600" dirty="0">
                <a:solidFill>
                  <a:srgbClr val="3232CC"/>
                </a:solidFill>
                <a:latin typeface="Times New Roman"/>
                <a:cs typeface="Times New Roman"/>
              </a:rPr>
              <a:t>one</a:t>
            </a:r>
            <a:r>
              <a:rPr sz="2600" spc="-34" dirty="0">
                <a:solidFill>
                  <a:srgbClr val="3232CC"/>
                </a:solidFill>
                <a:latin typeface="Times New Roman"/>
                <a:cs typeface="Times New Roman"/>
              </a:rPr>
              <a:t> </a:t>
            </a:r>
            <a:r>
              <a:rPr sz="2600" spc="-4" dirty="0">
                <a:solidFill>
                  <a:srgbClr val="3232CC"/>
                </a:solidFill>
                <a:latin typeface="Times New Roman"/>
                <a:cs typeface="Times New Roman"/>
              </a:rPr>
              <a:t>AB</a:t>
            </a:r>
            <a:r>
              <a:rPr sz="2600" dirty="0">
                <a:solidFill>
                  <a:srgbClr val="3232CC"/>
                </a:solidFill>
                <a:latin typeface="Times New Roman"/>
                <a:cs typeface="Times New Roman"/>
              </a:rPr>
              <a:t>) </a:t>
            </a:r>
            <a:r>
              <a:rPr sz="2600" dirty="0">
                <a:solidFill>
                  <a:srgbClr val="F51852"/>
                </a:solidFill>
                <a:latin typeface="Times New Roman"/>
                <a:cs typeface="Times New Roman"/>
              </a:rPr>
              <a:t>S</a:t>
            </a:r>
            <a:r>
              <a:rPr sz="2600" spc="4" dirty="0">
                <a:solidFill>
                  <a:srgbClr val="F51852"/>
                </a:solidFill>
                <a:latin typeface="Times New Roman"/>
                <a:cs typeface="Times New Roman"/>
              </a:rPr>
              <a:t>ta</a:t>
            </a:r>
            <a:r>
              <a:rPr sz="2600" spc="-4" dirty="0">
                <a:solidFill>
                  <a:srgbClr val="F51852"/>
                </a:solidFill>
                <a:latin typeface="Times New Roman"/>
                <a:cs typeface="Times New Roman"/>
              </a:rPr>
              <a:t>r</a:t>
            </a:r>
            <a:r>
              <a:rPr sz="2600" dirty="0">
                <a:solidFill>
                  <a:srgbClr val="F51852"/>
                </a:solidFill>
                <a:latin typeface="Times New Roman"/>
                <a:cs typeface="Times New Roman"/>
              </a:rPr>
              <a:t>t</a:t>
            </a:r>
            <a:r>
              <a:rPr sz="2600" spc="-23" dirty="0">
                <a:solidFill>
                  <a:srgbClr val="F51852"/>
                </a:solidFill>
                <a:latin typeface="Times New Roman"/>
                <a:cs typeface="Times New Roman"/>
              </a:rPr>
              <a:t> </a:t>
            </a:r>
            <a:r>
              <a:rPr sz="2600" spc="-10" dirty="0">
                <a:solidFill>
                  <a:srgbClr val="F51852"/>
                </a:solidFill>
                <a:latin typeface="Times New Roman"/>
                <a:cs typeface="Times New Roman"/>
              </a:rPr>
              <a:t>a</a:t>
            </a:r>
            <a:r>
              <a:rPr sz="2600" spc="4" dirty="0">
                <a:solidFill>
                  <a:srgbClr val="F51852"/>
                </a:solidFill>
                <a:latin typeface="Times New Roman"/>
                <a:cs typeface="Times New Roman"/>
              </a:rPr>
              <a:t>r</a:t>
            </a:r>
            <a:r>
              <a:rPr sz="2600" spc="-10" dirty="0">
                <a:solidFill>
                  <a:srgbClr val="F51852"/>
                </a:solidFill>
                <a:latin typeface="Times New Roman"/>
                <a:cs typeface="Times New Roman"/>
              </a:rPr>
              <a:t>e</a:t>
            </a:r>
            <a:r>
              <a:rPr sz="2600" spc="4" dirty="0">
                <a:solidFill>
                  <a:srgbClr val="F51852"/>
                </a:solidFill>
                <a:latin typeface="Times New Roman"/>
                <a:cs typeface="Times New Roman"/>
              </a:rPr>
              <a:t>a</a:t>
            </a:r>
            <a:r>
              <a:rPr sz="2600" spc="-4" dirty="0">
                <a:solidFill>
                  <a:srgbClr val="F51852"/>
                </a:solidFill>
                <a:latin typeface="Times New Roman"/>
                <a:cs typeface="Times New Roman"/>
              </a:rPr>
              <a:t>t</a:t>
            </a:r>
            <a:r>
              <a:rPr sz="2600" spc="4" dirty="0">
                <a:solidFill>
                  <a:srgbClr val="F51852"/>
                </a:solidFill>
                <a:latin typeface="Times New Roman"/>
                <a:cs typeface="Times New Roman"/>
              </a:rPr>
              <a:t>i</a:t>
            </a:r>
            <a:r>
              <a:rPr sz="2600" spc="-10" dirty="0">
                <a:solidFill>
                  <a:srgbClr val="F51852"/>
                </a:solidFill>
                <a:latin typeface="Times New Roman"/>
                <a:cs typeface="Times New Roman"/>
              </a:rPr>
              <a:t>o</a:t>
            </a:r>
            <a:r>
              <a:rPr sz="2600" dirty="0">
                <a:solidFill>
                  <a:srgbClr val="F51852"/>
                </a:solidFill>
                <a:latin typeface="Times New Roman"/>
                <a:cs typeface="Times New Roman"/>
              </a:rPr>
              <a:t>n</a:t>
            </a:r>
            <a:endParaRPr sz="2600" dirty="0">
              <a:solidFill>
                <a:prstClr val="black"/>
              </a:solidFill>
              <a:latin typeface="Times New Roman"/>
              <a:cs typeface="Times New Roman"/>
            </a:endParaRPr>
          </a:p>
        </p:txBody>
      </p:sp>
      <p:sp>
        <p:nvSpPr>
          <p:cNvPr id="15" name="object 15"/>
          <p:cNvSpPr txBox="1"/>
          <p:nvPr/>
        </p:nvSpPr>
        <p:spPr>
          <a:xfrm>
            <a:off x="2966960" y="2383239"/>
            <a:ext cx="523239" cy="369167"/>
          </a:xfrm>
          <a:prstGeom prst="rect">
            <a:avLst/>
          </a:prstGeom>
        </p:spPr>
        <p:txBody>
          <a:bodyPr wrap="square" lIns="0" tIns="0" rIns="0" bIns="0" rtlCol="0">
            <a:noAutofit/>
          </a:bodyPr>
          <a:lstStyle/>
          <a:p>
            <a:pPr marL="13759" defTabSz="990466">
              <a:lnSpc>
                <a:spcPts val="2763"/>
              </a:lnSpc>
              <a:spcBef>
                <a:spcPts val="138"/>
              </a:spcBef>
            </a:pPr>
            <a:r>
              <a:rPr sz="2600" spc="4" dirty="0">
                <a:solidFill>
                  <a:srgbClr val="3232CC"/>
                </a:solidFill>
                <a:latin typeface="Times New Roman"/>
                <a:cs typeface="Times New Roman"/>
              </a:rPr>
              <a:t>(</a:t>
            </a:r>
            <a:r>
              <a:rPr sz="2600" spc="-4" dirty="0">
                <a:solidFill>
                  <a:srgbClr val="3232CC"/>
                </a:solidFill>
                <a:latin typeface="Times New Roman"/>
                <a:cs typeface="Times New Roman"/>
              </a:rPr>
              <a:t>A</a:t>
            </a:r>
            <a:r>
              <a:rPr sz="2600" dirty="0">
                <a:solidFill>
                  <a:srgbClr val="3232CC"/>
                </a:solidFill>
                <a:latin typeface="Times New Roman"/>
                <a:cs typeface="Times New Roman"/>
              </a:rPr>
              <a:t>)</a:t>
            </a:r>
            <a:endParaRPr sz="2600">
              <a:solidFill>
                <a:prstClr val="black"/>
              </a:solidFill>
              <a:latin typeface="Times New Roman"/>
              <a:cs typeface="Times New Roman"/>
            </a:endParaRPr>
          </a:p>
        </p:txBody>
      </p:sp>
      <p:sp>
        <p:nvSpPr>
          <p:cNvPr id="14" name="object 14"/>
          <p:cNvSpPr txBox="1"/>
          <p:nvPr/>
        </p:nvSpPr>
        <p:spPr>
          <a:xfrm>
            <a:off x="4776672" y="2806334"/>
            <a:ext cx="165398" cy="312372"/>
          </a:xfrm>
          <a:prstGeom prst="rect">
            <a:avLst/>
          </a:prstGeom>
        </p:spPr>
        <p:txBody>
          <a:bodyPr wrap="square" lIns="0" tIns="0" rIns="0" bIns="0" rtlCol="0">
            <a:noAutofit/>
          </a:bodyPr>
          <a:lstStyle/>
          <a:p>
            <a:pPr marL="13759" defTabSz="990466">
              <a:lnSpc>
                <a:spcPts val="2318"/>
              </a:lnSpc>
              <a:spcBef>
                <a:spcPts val="116"/>
              </a:spcBef>
            </a:pPr>
            <a:endParaRPr sz="2200" dirty="0">
              <a:solidFill>
                <a:prstClr val="black"/>
              </a:solidFill>
              <a:latin typeface="Times New Roman"/>
              <a:cs typeface="Times New Roman"/>
            </a:endParaRPr>
          </a:p>
        </p:txBody>
      </p:sp>
      <p:sp>
        <p:nvSpPr>
          <p:cNvPr id="13" name="object 13"/>
          <p:cNvSpPr txBox="1"/>
          <p:nvPr/>
        </p:nvSpPr>
        <p:spPr>
          <a:xfrm>
            <a:off x="8729292" y="2867522"/>
            <a:ext cx="159890" cy="283974"/>
          </a:xfrm>
          <a:prstGeom prst="rect">
            <a:avLst/>
          </a:prstGeom>
        </p:spPr>
        <p:txBody>
          <a:bodyPr wrap="square" lIns="0" tIns="0" rIns="0" bIns="0" rtlCol="0">
            <a:noAutofit/>
          </a:bodyPr>
          <a:lstStyle/>
          <a:p>
            <a:pPr marL="13759" defTabSz="990466">
              <a:lnSpc>
                <a:spcPts val="2101"/>
              </a:lnSpc>
              <a:spcBef>
                <a:spcPts val="105"/>
              </a:spcBef>
            </a:pPr>
            <a:endParaRPr dirty="0">
              <a:solidFill>
                <a:prstClr val="black"/>
              </a:solidFill>
              <a:latin typeface="Times New Roman"/>
              <a:cs typeface="Times New Roman"/>
            </a:endParaRPr>
          </a:p>
        </p:txBody>
      </p:sp>
      <p:sp>
        <p:nvSpPr>
          <p:cNvPr id="12" name="object 12"/>
          <p:cNvSpPr txBox="1"/>
          <p:nvPr/>
        </p:nvSpPr>
        <p:spPr>
          <a:xfrm>
            <a:off x="3893191" y="3315932"/>
            <a:ext cx="944426" cy="538553"/>
          </a:xfrm>
          <a:prstGeom prst="rect">
            <a:avLst/>
          </a:prstGeom>
        </p:spPr>
        <p:txBody>
          <a:bodyPr wrap="square" lIns="0" tIns="0" rIns="0" bIns="0" rtlCol="0">
            <a:noAutofit/>
          </a:bodyPr>
          <a:lstStyle/>
          <a:p>
            <a:pPr marL="13759" marR="22702" defTabSz="990466">
              <a:lnSpc>
                <a:spcPts val="1213"/>
              </a:lnSpc>
              <a:spcBef>
                <a:spcPts val="60"/>
              </a:spcBef>
            </a:pPr>
            <a:endParaRPr sz="1200" dirty="0">
              <a:solidFill>
                <a:prstClr val="black"/>
              </a:solidFill>
              <a:latin typeface="Arial"/>
              <a:cs typeface="Arial"/>
            </a:endParaRPr>
          </a:p>
        </p:txBody>
      </p:sp>
      <p:sp>
        <p:nvSpPr>
          <p:cNvPr id="11" name="object 11"/>
          <p:cNvSpPr txBox="1"/>
          <p:nvPr/>
        </p:nvSpPr>
        <p:spPr>
          <a:xfrm>
            <a:off x="218927" y="3853663"/>
            <a:ext cx="188245" cy="369167"/>
          </a:xfrm>
          <a:prstGeom prst="rect">
            <a:avLst/>
          </a:prstGeom>
        </p:spPr>
        <p:txBody>
          <a:bodyPr wrap="square" lIns="0" tIns="0" rIns="0" bIns="0" rtlCol="0">
            <a:noAutofit/>
          </a:bodyPr>
          <a:lstStyle/>
          <a:p>
            <a:pPr marL="13759" defTabSz="990466">
              <a:lnSpc>
                <a:spcPts val="2763"/>
              </a:lnSpc>
              <a:spcBef>
                <a:spcPts val="138"/>
              </a:spcBef>
            </a:pPr>
            <a:r>
              <a:rPr sz="2600" dirty="0">
                <a:solidFill>
                  <a:srgbClr val="F51852"/>
                </a:solidFill>
                <a:latin typeface="Times New Roman"/>
                <a:cs typeface="Times New Roman"/>
              </a:rPr>
              <a:t>•</a:t>
            </a:r>
            <a:endParaRPr sz="2600">
              <a:solidFill>
                <a:prstClr val="black"/>
              </a:solidFill>
              <a:latin typeface="Times New Roman"/>
              <a:cs typeface="Times New Roman"/>
            </a:endParaRPr>
          </a:p>
        </p:txBody>
      </p:sp>
      <p:sp>
        <p:nvSpPr>
          <p:cNvPr id="10" name="object 10"/>
          <p:cNvSpPr txBox="1"/>
          <p:nvPr/>
        </p:nvSpPr>
        <p:spPr>
          <a:xfrm>
            <a:off x="581987" y="4342667"/>
            <a:ext cx="773994" cy="369167"/>
          </a:xfrm>
          <a:prstGeom prst="rect">
            <a:avLst/>
          </a:prstGeom>
        </p:spPr>
        <p:txBody>
          <a:bodyPr wrap="square" lIns="0" tIns="0" rIns="0" bIns="0" rtlCol="0">
            <a:noAutofit/>
          </a:bodyPr>
          <a:lstStyle/>
          <a:p>
            <a:pPr marL="13759" defTabSz="990466">
              <a:lnSpc>
                <a:spcPts val="2763"/>
              </a:lnSpc>
              <a:spcBef>
                <a:spcPts val="138"/>
              </a:spcBef>
            </a:pPr>
            <a:r>
              <a:rPr sz="2600" spc="4" dirty="0">
                <a:solidFill>
                  <a:srgbClr val="3232CC"/>
                </a:solidFill>
                <a:latin typeface="Times New Roman"/>
                <a:cs typeface="Times New Roman"/>
              </a:rPr>
              <a:t>a</a:t>
            </a:r>
            <a:r>
              <a:rPr sz="2600" dirty="0">
                <a:solidFill>
                  <a:srgbClr val="3232CC"/>
                </a:solidFill>
                <a:latin typeface="Times New Roman"/>
                <a:cs typeface="Times New Roman"/>
              </a:rPr>
              <a:t>g</a:t>
            </a:r>
            <a:r>
              <a:rPr sz="2600" spc="-10" dirty="0">
                <a:solidFill>
                  <a:srgbClr val="3232CC"/>
                </a:solidFill>
                <a:latin typeface="Times New Roman"/>
                <a:cs typeface="Times New Roman"/>
              </a:rPr>
              <a:t>a</a:t>
            </a:r>
            <a:r>
              <a:rPr sz="2600" spc="4" dirty="0">
                <a:solidFill>
                  <a:srgbClr val="3232CC"/>
                </a:solidFill>
                <a:latin typeface="Times New Roman"/>
                <a:cs typeface="Times New Roman"/>
              </a:rPr>
              <a:t>i</a:t>
            </a:r>
            <a:r>
              <a:rPr sz="2600" dirty="0">
                <a:solidFill>
                  <a:srgbClr val="3232CC"/>
                </a:solidFill>
                <a:latin typeface="Times New Roman"/>
                <a:cs typeface="Times New Roman"/>
              </a:rPr>
              <a:t>n</a:t>
            </a:r>
            <a:endParaRPr sz="2600">
              <a:solidFill>
                <a:prstClr val="black"/>
              </a:solidFill>
              <a:latin typeface="Times New Roman"/>
              <a:cs typeface="Times New Roman"/>
            </a:endParaRPr>
          </a:p>
        </p:txBody>
      </p:sp>
      <p:sp>
        <p:nvSpPr>
          <p:cNvPr id="9" name="object 9"/>
          <p:cNvSpPr txBox="1"/>
          <p:nvPr/>
        </p:nvSpPr>
        <p:spPr>
          <a:xfrm>
            <a:off x="1361389" y="4342667"/>
            <a:ext cx="791423" cy="369167"/>
          </a:xfrm>
          <a:prstGeom prst="rect">
            <a:avLst/>
          </a:prstGeom>
        </p:spPr>
        <p:txBody>
          <a:bodyPr wrap="square" lIns="0" tIns="0" rIns="0" bIns="0" rtlCol="0">
            <a:noAutofit/>
          </a:bodyPr>
          <a:lstStyle/>
          <a:p>
            <a:pPr marL="13759" defTabSz="990466">
              <a:lnSpc>
                <a:spcPts val="2763"/>
              </a:lnSpc>
              <a:spcBef>
                <a:spcPts val="138"/>
              </a:spcBef>
            </a:pPr>
            <a:r>
              <a:rPr sz="2600" spc="-4" dirty="0">
                <a:solidFill>
                  <a:srgbClr val="3232CC"/>
                </a:solidFill>
                <a:latin typeface="Times New Roman"/>
                <a:cs typeface="Times New Roman"/>
              </a:rPr>
              <a:t>(</a:t>
            </a:r>
            <a:r>
              <a:rPr sz="2600" spc="4" dirty="0">
                <a:solidFill>
                  <a:srgbClr val="3232CC"/>
                </a:solidFill>
                <a:latin typeface="Times New Roman"/>
                <a:cs typeface="Times New Roman"/>
              </a:rPr>
              <a:t>z</a:t>
            </a:r>
            <a:r>
              <a:rPr sz="2600" dirty="0">
                <a:solidFill>
                  <a:srgbClr val="3232CC"/>
                </a:solidFill>
                <a:latin typeface="Times New Roman"/>
                <a:cs typeface="Times New Roman"/>
              </a:rPr>
              <a:t>one</a:t>
            </a:r>
            <a:endParaRPr sz="2600">
              <a:solidFill>
                <a:prstClr val="black"/>
              </a:solidFill>
              <a:latin typeface="Times New Roman"/>
              <a:cs typeface="Times New Roman"/>
            </a:endParaRPr>
          </a:p>
        </p:txBody>
      </p:sp>
      <p:sp>
        <p:nvSpPr>
          <p:cNvPr id="8" name="object 8"/>
          <p:cNvSpPr txBox="1"/>
          <p:nvPr/>
        </p:nvSpPr>
        <p:spPr>
          <a:xfrm>
            <a:off x="2156907" y="4342667"/>
            <a:ext cx="611989" cy="369167"/>
          </a:xfrm>
          <a:prstGeom prst="rect">
            <a:avLst/>
          </a:prstGeom>
        </p:spPr>
        <p:txBody>
          <a:bodyPr wrap="square" lIns="0" tIns="0" rIns="0" bIns="0" rtlCol="0">
            <a:noAutofit/>
          </a:bodyPr>
          <a:lstStyle/>
          <a:p>
            <a:pPr marL="13759" defTabSz="990466">
              <a:lnSpc>
                <a:spcPts val="2763"/>
              </a:lnSpc>
              <a:spcBef>
                <a:spcPts val="138"/>
              </a:spcBef>
            </a:pPr>
            <a:r>
              <a:rPr sz="2600" spc="-4" dirty="0">
                <a:solidFill>
                  <a:srgbClr val="3232CC"/>
                </a:solidFill>
                <a:latin typeface="Times New Roman"/>
                <a:cs typeface="Times New Roman"/>
              </a:rPr>
              <a:t>BC</a:t>
            </a:r>
            <a:r>
              <a:rPr sz="2600" dirty="0">
                <a:solidFill>
                  <a:srgbClr val="3232CC"/>
                </a:solidFill>
                <a:latin typeface="Times New Roman"/>
                <a:cs typeface="Times New Roman"/>
              </a:rPr>
              <a:t>)</a:t>
            </a:r>
            <a:endParaRPr sz="2600">
              <a:solidFill>
                <a:prstClr val="black"/>
              </a:solidFill>
              <a:latin typeface="Times New Roman"/>
              <a:cs typeface="Times New Roman"/>
            </a:endParaRPr>
          </a:p>
        </p:txBody>
      </p:sp>
      <p:sp>
        <p:nvSpPr>
          <p:cNvPr id="7" name="object 7"/>
          <p:cNvSpPr txBox="1"/>
          <p:nvPr/>
        </p:nvSpPr>
        <p:spPr>
          <a:xfrm>
            <a:off x="6478262" y="6072333"/>
            <a:ext cx="1334326" cy="520488"/>
          </a:xfrm>
          <a:prstGeom prst="rect">
            <a:avLst/>
          </a:prstGeom>
        </p:spPr>
        <p:txBody>
          <a:bodyPr wrap="square" lIns="0" tIns="0" rIns="0" bIns="0" rtlCol="0">
            <a:noAutofit/>
          </a:bodyPr>
          <a:lstStyle/>
          <a:p>
            <a:pPr marL="73185" marR="24759" defTabSz="990466">
              <a:lnSpc>
                <a:spcPts val="1327"/>
              </a:lnSpc>
              <a:spcBef>
                <a:spcPts val="66"/>
              </a:spcBef>
            </a:pPr>
            <a:endParaRPr sz="1300" dirty="0">
              <a:solidFill>
                <a:prstClr val="black"/>
              </a:solidFill>
              <a:latin typeface="Times New Roman"/>
              <a:cs typeface="Times New Roman"/>
            </a:endParaRPr>
          </a:p>
        </p:txBody>
      </p:sp>
      <p:sp>
        <p:nvSpPr>
          <p:cNvPr id="6" name="object 6"/>
          <p:cNvSpPr txBox="1"/>
          <p:nvPr/>
        </p:nvSpPr>
        <p:spPr>
          <a:xfrm>
            <a:off x="3883510" y="6394040"/>
            <a:ext cx="2555642" cy="419014"/>
          </a:xfrm>
          <a:prstGeom prst="rect">
            <a:avLst/>
          </a:prstGeom>
        </p:spPr>
        <p:txBody>
          <a:bodyPr wrap="square" lIns="0" tIns="0" rIns="0" bIns="0" rtlCol="0">
            <a:noAutofit/>
          </a:bodyPr>
          <a:lstStyle/>
          <a:p>
            <a:pPr marL="13759" marR="2028" defTabSz="990466">
              <a:lnSpc>
                <a:spcPts val="1685"/>
              </a:lnSpc>
              <a:spcBef>
                <a:spcPts val="12"/>
              </a:spcBef>
            </a:pPr>
            <a:endParaRPr sz="1400" dirty="0">
              <a:solidFill>
                <a:prstClr val="black"/>
              </a:solidFill>
              <a:latin typeface="Times New Roman"/>
              <a:cs typeface="Times New Roman"/>
            </a:endParaRPr>
          </a:p>
        </p:txBody>
      </p:sp>
      <p:sp>
        <p:nvSpPr>
          <p:cNvPr id="5" name="object 5"/>
          <p:cNvSpPr txBox="1"/>
          <p:nvPr/>
        </p:nvSpPr>
        <p:spPr>
          <a:xfrm>
            <a:off x="7894240" y="6393089"/>
            <a:ext cx="594367" cy="199743"/>
          </a:xfrm>
          <a:prstGeom prst="rect">
            <a:avLst/>
          </a:prstGeom>
        </p:spPr>
        <p:txBody>
          <a:bodyPr wrap="square" lIns="0" tIns="0" rIns="0" bIns="0" rtlCol="0">
            <a:noAutofit/>
          </a:bodyPr>
          <a:lstStyle/>
          <a:p>
            <a:pPr marL="13759" defTabSz="990466">
              <a:lnSpc>
                <a:spcPts val="1441"/>
              </a:lnSpc>
              <a:spcBef>
                <a:spcPts val="72"/>
              </a:spcBef>
            </a:pPr>
            <a:endParaRPr sz="800" dirty="0">
              <a:solidFill>
                <a:prstClr val="black"/>
              </a:solidFill>
              <a:latin typeface="Arial"/>
              <a:cs typeface="Arial"/>
            </a:endParaRPr>
          </a:p>
        </p:txBody>
      </p:sp>
      <p:sp>
        <p:nvSpPr>
          <p:cNvPr id="4" name="object 4"/>
          <p:cNvSpPr txBox="1"/>
          <p:nvPr/>
        </p:nvSpPr>
        <p:spPr>
          <a:xfrm>
            <a:off x="8523552" y="6394050"/>
            <a:ext cx="301970" cy="198781"/>
          </a:xfrm>
          <a:prstGeom prst="rect">
            <a:avLst/>
          </a:prstGeom>
        </p:spPr>
        <p:txBody>
          <a:bodyPr wrap="square" lIns="0" tIns="0" rIns="0" bIns="0" rtlCol="0">
            <a:noAutofit/>
          </a:bodyPr>
          <a:lstStyle/>
          <a:p>
            <a:pPr marL="13759" defTabSz="990466">
              <a:lnSpc>
                <a:spcPts val="1436"/>
              </a:lnSpc>
              <a:spcBef>
                <a:spcPts val="72"/>
              </a:spcBef>
            </a:pPr>
            <a:endParaRPr sz="1300" dirty="0">
              <a:solidFill>
                <a:prstClr val="black"/>
              </a:solidFill>
              <a:latin typeface="Times New Roman"/>
              <a:cs typeface="Times New Roman"/>
            </a:endParaRPr>
          </a:p>
        </p:txBody>
      </p:sp>
      <p:sp>
        <p:nvSpPr>
          <p:cNvPr id="3" name="object 3"/>
          <p:cNvSpPr txBox="1"/>
          <p:nvPr/>
        </p:nvSpPr>
        <p:spPr>
          <a:xfrm>
            <a:off x="6478254" y="6585884"/>
            <a:ext cx="2359736" cy="227179"/>
          </a:xfrm>
          <a:prstGeom prst="rect">
            <a:avLst/>
          </a:prstGeom>
        </p:spPr>
        <p:txBody>
          <a:bodyPr wrap="square" lIns="0" tIns="0" rIns="0" bIns="0" rtlCol="0">
            <a:noAutofit/>
          </a:bodyPr>
          <a:lstStyle/>
          <a:p>
            <a:pPr marL="13759" defTabSz="990466">
              <a:lnSpc>
                <a:spcPts val="1658"/>
              </a:lnSpc>
              <a:spcBef>
                <a:spcPts val="82"/>
              </a:spcBef>
            </a:pPr>
            <a:endParaRPr sz="1500" dirty="0">
              <a:solidFill>
                <a:prstClr val="black"/>
              </a:solidFill>
              <a:latin typeface="Times New Roman"/>
              <a:cs typeface="Times New Roman"/>
            </a:endParaRPr>
          </a:p>
        </p:txBody>
      </p:sp>
      <p:sp>
        <p:nvSpPr>
          <p:cNvPr id="2" name="object 2"/>
          <p:cNvSpPr txBox="1"/>
          <p:nvPr/>
        </p:nvSpPr>
        <p:spPr>
          <a:xfrm>
            <a:off x="5133020" y="1456793"/>
            <a:ext cx="3801751" cy="949044"/>
          </a:xfrm>
          <a:prstGeom prst="rect">
            <a:avLst/>
          </a:prstGeom>
        </p:spPr>
        <p:txBody>
          <a:bodyPr wrap="square" lIns="0" tIns="0" rIns="0" bIns="0" rtlCol="0">
            <a:noAutofit/>
          </a:bodyPr>
          <a:lstStyle/>
          <a:p>
            <a:pPr defTabSz="990466">
              <a:lnSpc>
                <a:spcPts val="1083"/>
              </a:lnSpc>
            </a:pPr>
            <a:endParaRPr sz="1100" dirty="0">
              <a:solidFill>
                <a:prstClr val="black"/>
              </a:solidFill>
            </a:endParaRPr>
          </a:p>
        </p:txBody>
      </p:sp>
      <p:pic>
        <p:nvPicPr>
          <p:cNvPr id="7170" name="Picture 2" descr="C:\Users\tesfish\Desktop\89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202" y="1339131"/>
            <a:ext cx="5577601"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899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516" y="609600"/>
            <a:ext cx="8610600" cy="6001643"/>
          </a:xfrm>
          <a:prstGeom prst="rect">
            <a:avLst/>
          </a:prstGeom>
        </p:spPr>
        <p:txBody>
          <a:bodyPr wrap="square">
            <a:spAutoFit/>
          </a:bodyPr>
          <a:lstStyle/>
          <a:p>
            <a:pPr marL="342900" indent="-342900" algn="jus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In Fig. 9.7 the slope of the line AB is a measure of the </a:t>
            </a:r>
            <a:r>
              <a:rPr lang="en-GB" sz="2400" u="sng" dirty="0">
                <a:latin typeface="Times New Roman" panose="02020603050405020304" pitchFamily="18" charset="0"/>
                <a:cs typeface="Times New Roman" panose="02020603050405020304" pitchFamily="18" charset="0"/>
              </a:rPr>
              <a:t>respiration rate of the culture</a:t>
            </a:r>
            <a:r>
              <a:rPr lang="en-GB" sz="2400" u="sng" dirty="0" smtClean="0">
                <a:latin typeface="Times New Roman" panose="02020603050405020304" pitchFamily="18" charset="0"/>
                <a:cs typeface="Times New Roman" panose="02020603050405020304" pitchFamily="18" charset="0"/>
              </a:rPr>
              <a:t>. </a:t>
            </a:r>
            <a:endParaRPr lang="en-GB" sz="2400" u="sng"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At point B the aeration is resumed and the dissolved oxygen concentration increases until it reaches concentration X. </a:t>
            </a:r>
          </a:p>
          <a:p>
            <a:pPr marL="342900" indent="-342900" algn="jus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BC, the observed increase in dissolved oxygen concentration is the difference between the </a:t>
            </a:r>
            <a:r>
              <a:rPr lang="en-GB" sz="2400" u="sng" dirty="0">
                <a:latin typeface="Times New Roman" panose="02020603050405020304" pitchFamily="18" charset="0"/>
                <a:cs typeface="Times New Roman" panose="02020603050405020304" pitchFamily="18" charset="0"/>
              </a:rPr>
              <a:t>transfer of oxygen into solution </a:t>
            </a:r>
            <a:r>
              <a:rPr lang="en-GB" sz="2400" dirty="0">
                <a:latin typeface="Times New Roman" panose="02020603050405020304" pitchFamily="18" charset="0"/>
                <a:cs typeface="Times New Roman" panose="02020603050405020304" pitchFamily="18" charset="0"/>
              </a:rPr>
              <a:t>and the </a:t>
            </a:r>
            <a:r>
              <a:rPr lang="en-GB" sz="2400" u="sng" dirty="0">
                <a:latin typeface="Times New Roman" panose="02020603050405020304" pitchFamily="18" charset="0"/>
                <a:cs typeface="Times New Roman" panose="02020603050405020304" pitchFamily="18" charset="0"/>
              </a:rPr>
              <a:t>uptake of oxygen by the respiring culture</a:t>
            </a:r>
            <a:r>
              <a:rPr lang="en-GB" sz="2400" dirty="0">
                <a:latin typeface="Times New Roman" panose="02020603050405020304" pitchFamily="18" charset="0"/>
                <a:cs typeface="Times New Roman" panose="02020603050405020304" pitchFamily="18" charset="0"/>
              </a:rPr>
              <a:t> as expressed by the equation</a:t>
            </a:r>
            <a:r>
              <a:rPr lang="en-GB" sz="2400" dirty="0" smtClean="0">
                <a:latin typeface="Times New Roman" panose="02020603050405020304" pitchFamily="18" charset="0"/>
                <a:cs typeface="Times New Roman" panose="02020603050405020304" pitchFamily="18" charset="0"/>
              </a:rPr>
              <a:t>:</a:t>
            </a:r>
          </a:p>
          <a:p>
            <a:pPr algn="just"/>
            <a:endParaRPr lang="en-GB" sz="2400" dirty="0">
              <a:latin typeface="Times New Roman" panose="02020603050405020304" pitchFamily="18" charset="0"/>
              <a:cs typeface="Times New Roman" panose="02020603050405020304" pitchFamily="18" charset="0"/>
            </a:endParaRPr>
          </a:p>
          <a:p>
            <a:pPr algn="just"/>
            <a:endParaRPr lang="en-GB" sz="2400" dirty="0" smtClean="0">
              <a:latin typeface="Times New Roman" panose="02020603050405020304" pitchFamily="18" charset="0"/>
              <a:cs typeface="Times New Roman" panose="02020603050405020304" pitchFamily="18" charset="0"/>
            </a:endParaRPr>
          </a:p>
          <a:p>
            <a:pPr algn="just"/>
            <a:endParaRPr lang="en-GB" sz="2400" dirty="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   where </a:t>
            </a:r>
            <a:r>
              <a:rPr lang="en-GB" sz="2400" b="1" dirty="0">
                <a:solidFill>
                  <a:srgbClr val="00B050"/>
                </a:solidFill>
                <a:latin typeface="Times New Roman" panose="02020603050405020304" pitchFamily="18" charset="0"/>
                <a:cs typeface="Times New Roman" panose="02020603050405020304" pitchFamily="18" charset="0"/>
              </a:rPr>
              <a:t>x</a:t>
            </a:r>
            <a:r>
              <a:rPr lang="en-GB" sz="2400" dirty="0">
                <a:latin typeface="Times New Roman" panose="02020603050405020304" pitchFamily="18" charset="0"/>
                <a:cs typeface="Times New Roman" panose="02020603050405020304" pitchFamily="18" charset="0"/>
              </a:rPr>
              <a:t> is the concentration of biomass</a:t>
            </a:r>
          </a:p>
          <a:p>
            <a:pPr algn="just"/>
            <a:r>
              <a:rPr lang="en-GB" sz="2400" b="1" dirty="0" smtClean="0">
                <a:solidFill>
                  <a:srgbClr val="00B050"/>
                </a:solidFill>
                <a:latin typeface="Times New Roman" panose="02020603050405020304" pitchFamily="18" charset="0"/>
                <a:cs typeface="Times New Roman" panose="02020603050405020304" pitchFamily="18" charset="0"/>
              </a:rPr>
              <a:t>   Qo</a:t>
            </a:r>
            <a:r>
              <a:rPr lang="en-GB" sz="2400" b="1" baseline="-25000" dirty="0" smtClean="0">
                <a:solidFill>
                  <a:srgbClr val="00B050"/>
                </a:solidFill>
                <a:latin typeface="Times New Roman" panose="02020603050405020304" pitchFamily="18" charset="0"/>
                <a:cs typeface="Times New Roman" panose="02020603050405020304" pitchFamily="18" charset="0"/>
              </a:rPr>
              <a:t>2</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is the specific respiration rate (mmoles of oxygen g </a:t>
            </a:r>
            <a:r>
              <a:rPr lang="en-GB" sz="2400" b="1" baseline="30000" dirty="0">
                <a:latin typeface="Times New Roman" panose="02020603050405020304" pitchFamily="18" charset="0"/>
                <a:cs typeface="Times New Roman" panose="02020603050405020304" pitchFamily="18" charset="0"/>
              </a:rPr>
              <a:t>-</a:t>
            </a:r>
            <a:r>
              <a:rPr lang="en-GB" sz="2400" b="1" baseline="30000" dirty="0" smtClean="0">
                <a:latin typeface="Times New Roman" panose="02020603050405020304" pitchFamily="18" charset="0"/>
                <a:cs typeface="Times New Roman" panose="02020603050405020304" pitchFamily="18" charset="0"/>
              </a:rPr>
              <a:t>1</a:t>
            </a:r>
            <a:r>
              <a:rPr lang="en-GB" sz="2400" dirty="0" smtClean="0">
                <a:latin typeface="Times New Roman" panose="02020603050405020304" pitchFamily="18" charset="0"/>
                <a:cs typeface="Times New Roman" panose="02020603050405020304" pitchFamily="18" charset="0"/>
              </a:rPr>
              <a:t>  biomass </a:t>
            </a:r>
            <a:r>
              <a:rPr lang="en-GB" sz="2400" dirty="0">
                <a:latin typeface="Times New Roman" panose="02020603050405020304" pitchFamily="18" charset="0"/>
                <a:cs typeface="Times New Roman" panose="02020603050405020304" pitchFamily="18" charset="0"/>
              </a:rPr>
              <a:t>h</a:t>
            </a:r>
            <a:r>
              <a:rPr lang="en-GB" sz="2400" b="1" baseline="30000" dirty="0">
                <a:latin typeface="Times New Roman" panose="02020603050405020304" pitchFamily="18" charset="0"/>
                <a:cs typeface="Times New Roman" panose="02020603050405020304" pitchFamily="18" charset="0"/>
              </a:rPr>
              <a:t>-1</a:t>
            </a:r>
            <a:r>
              <a:rPr lang="en-GB" sz="2400" b="1"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a:t>
            </a:r>
          </a:p>
          <a:p>
            <a:pPr algn="just"/>
            <a:endParaRPr lang="en-GB"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The term xQo</a:t>
            </a:r>
            <a:r>
              <a:rPr lang="en-GB" sz="2400" baseline="-25000" dirty="0">
                <a:latin typeface="Times New Roman" panose="02020603050405020304" pitchFamily="18" charset="0"/>
                <a:cs typeface="Times New Roman" panose="02020603050405020304" pitchFamily="18" charset="0"/>
              </a:rPr>
              <a:t>2</a:t>
            </a:r>
            <a:r>
              <a:rPr lang="en-GB" sz="2400" dirty="0">
                <a:latin typeface="Times New Roman" panose="02020603050405020304" pitchFamily="18" charset="0"/>
                <a:cs typeface="Times New Roman" panose="02020603050405020304" pitchFamily="18" charset="0"/>
              </a:rPr>
              <a:t> is given by the slope of the line AB in Fig. 9.7.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090" y="3891742"/>
            <a:ext cx="4194175" cy="60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4702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3" y="304801"/>
            <a:ext cx="6147312" cy="681399"/>
          </a:xfrm>
          <a:prstGeom prst="rect">
            <a:avLst/>
          </a:prstGeom>
        </p:spPr>
        <p:txBody>
          <a:bodyPr wrap="none" lIns="91434" tIns="45717" rIns="91434" bIns="45717">
            <a:spAutoFit/>
          </a:bodyPr>
          <a:lstStyle/>
          <a:p>
            <a:pPr marL="13759" defTabSz="990466">
              <a:lnSpc>
                <a:spcPts val="4978"/>
              </a:lnSpc>
              <a:spcBef>
                <a:spcPts val="248"/>
              </a:spcBef>
            </a:pPr>
            <a:r>
              <a:rPr lang="en-US" sz="3600" dirty="0">
                <a:solidFill>
                  <a:srgbClr val="F51852"/>
                </a:solidFill>
                <a:latin typeface="Times New Roman"/>
                <a:cs typeface="Times New Roman"/>
              </a:rPr>
              <a:t>D</a:t>
            </a:r>
            <a:r>
              <a:rPr lang="en-US" sz="3600" spc="-4" dirty="0">
                <a:solidFill>
                  <a:srgbClr val="F51852"/>
                </a:solidFill>
                <a:latin typeface="Times New Roman"/>
                <a:cs typeface="Times New Roman"/>
              </a:rPr>
              <a:t>y</a:t>
            </a:r>
            <a:r>
              <a:rPr lang="en-US" sz="3600" spc="4" dirty="0">
                <a:solidFill>
                  <a:srgbClr val="F51852"/>
                </a:solidFill>
                <a:latin typeface="Times New Roman"/>
                <a:cs typeface="Times New Roman"/>
              </a:rPr>
              <a:t>n</a:t>
            </a:r>
            <a:r>
              <a:rPr lang="en-US" sz="3600" spc="-10" dirty="0">
                <a:solidFill>
                  <a:srgbClr val="F51852"/>
                </a:solidFill>
                <a:latin typeface="Times New Roman"/>
                <a:cs typeface="Times New Roman"/>
              </a:rPr>
              <a:t>a</a:t>
            </a:r>
            <a:r>
              <a:rPr lang="en-US" sz="3600" spc="-4" dirty="0">
                <a:solidFill>
                  <a:srgbClr val="F51852"/>
                </a:solidFill>
                <a:latin typeface="Times New Roman"/>
                <a:cs typeface="Times New Roman"/>
              </a:rPr>
              <a:t>m</a:t>
            </a:r>
            <a:r>
              <a:rPr lang="en-US" sz="3600" dirty="0">
                <a:solidFill>
                  <a:srgbClr val="F51852"/>
                </a:solidFill>
                <a:latin typeface="Times New Roman"/>
                <a:cs typeface="Times New Roman"/>
              </a:rPr>
              <a:t>ic Method of gassing out</a:t>
            </a:r>
            <a:endParaRPr lang="en-US" sz="3600" dirty="0">
              <a:solidFill>
                <a:prstClr val="black"/>
              </a:solidFill>
              <a:latin typeface="Times New Roman"/>
              <a:cs typeface="Times New Roman"/>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38334"/>
            <a:ext cx="5029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C:\Users\tesfish\Desktop\879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2" y="1038334"/>
            <a:ext cx="43529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tesfish\Desktop\123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2" y="1676401"/>
            <a:ext cx="3886201" cy="47721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52800" y="465613"/>
            <a:ext cx="3200400" cy="5262979"/>
          </a:xfrm>
          <a:prstGeom prst="rect">
            <a:avLst/>
          </a:prstGeom>
          <a:noFill/>
        </p:spPr>
        <p:txBody>
          <a:bodyPr wrap="square" rtlCol="0">
            <a:spAutoFit/>
          </a:bodyPr>
          <a:lstStyle/>
          <a:p>
            <a:r>
              <a:rPr lang="en-GB" sz="2400" dirty="0">
                <a:solidFill>
                  <a:prstClr val="black"/>
                </a:solidFill>
                <a:latin typeface="Times New Roman" panose="02020603050405020304" pitchFamily="18" charset="0"/>
                <a:cs typeface="Times New Roman" panose="02020603050405020304" pitchFamily="18" charset="0"/>
              </a:rPr>
              <a:t>This technique is convenient in that the equations may be applied using DOT rather than concentration because it is </a:t>
            </a:r>
            <a:r>
              <a:rPr lang="en-GB" sz="2400" b="1" dirty="0">
                <a:solidFill>
                  <a:prstClr val="black"/>
                </a:solidFill>
                <a:latin typeface="Times New Roman" panose="02020603050405020304" pitchFamily="18" charset="0"/>
                <a:cs typeface="Times New Roman" panose="02020603050405020304" pitchFamily="18" charset="0"/>
              </a:rPr>
              <a:t>the rates of transfer and uptake that are being monitored </a:t>
            </a:r>
            <a:r>
              <a:rPr lang="en-GB" sz="2400" dirty="0">
                <a:solidFill>
                  <a:prstClr val="black"/>
                </a:solidFill>
                <a:latin typeface="Times New Roman" panose="02020603050405020304" pitchFamily="18" charset="0"/>
                <a:cs typeface="Times New Roman" panose="02020603050405020304" pitchFamily="18" charset="0"/>
              </a:rPr>
              <a:t>so that the percentage saturation readings generated by the electrode may be used directly.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284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8955"/>
            <a:ext cx="8915400" cy="1089523"/>
          </a:xfrm>
          <a:prstGeom prst="rect">
            <a:avLst/>
          </a:prstGeom>
        </p:spPr>
        <p:txBody>
          <a:bodyPr wrap="square" lIns="91434" tIns="45717" rIns="91434" bIns="45717">
            <a:spAutoFit/>
          </a:bodyPr>
          <a:lstStyle/>
          <a:p>
            <a:pPr defTabSz="913181">
              <a:lnSpc>
                <a:spcPct val="90000"/>
              </a:lnSpc>
              <a:spcBef>
                <a:spcPts val="1000"/>
              </a:spcBef>
            </a:pPr>
            <a:r>
              <a:rPr lang="en-US" sz="3600" b="1" dirty="0">
                <a:solidFill>
                  <a:prstClr val="black"/>
                </a:solidFill>
                <a:latin typeface="Times New Roman" panose="02020603050405020304" pitchFamily="18" charset="0"/>
                <a:cs typeface="Times New Roman" panose="02020603050405020304" pitchFamily="18" charset="0"/>
              </a:rPr>
              <a:t>Factors affecting K</a:t>
            </a:r>
            <a:r>
              <a:rPr lang="en-US" sz="3600" b="1" baseline="-25000" dirty="0">
                <a:solidFill>
                  <a:prstClr val="black"/>
                </a:solidFill>
                <a:latin typeface="Times New Roman" panose="02020603050405020304" pitchFamily="18" charset="0"/>
                <a:cs typeface="Times New Roman" panose="02020603050405020304" pitchFamily="18" charset="0"/>
              </a:rPr>
              <a:t>L</a:t>
            </a:r>
            <a:r>
              <a:rPr lang="en-US" sz="3600" b="1" dirty="0">
                <a:solidFill>
                  <a:prstClr val="black"/>
                </a:solidFill>
                <a:latin typeface="Times New Roman" panose="02020603050405020304" pitchFamily="18" charset="0"/>
                <a:cs typeface="Times New Roman" panose="02020603050405020304" pitchFamily="18" charset="0"/>
              </a:rPr>
              <a:t>a value in fermentation vessels</a:t>
            </a:r>
          </a:p>
        </p:txBody>
      </p:sp>
      <p:sp>
        <p:nvSpPr>
          <p:cNvPr id="3" name="TextBox 2"/>
          <p:cNvSpPr txBox="1"/>
          <p:nvPr/>
        </p:nvSpPr>
        <p:spPr>
          <a:xfrm>
            <a:off x="474406" y="1295401"/>
            <a:ext cx="5445646" cy="523214"/>
          </a:xfrm>
          <a:prstGeom prst="rect">
            <a:avLst/>
          </a:prstGeom>
          <a:noFill/>
        </p:spPr>
        <p:txBody>
          <a:bodyPr wrap="none" lIns="91434" tIns="45717" rIns="91434" bIns="45717" rtlCol="0">
            <a:spAutoFit/>
          </a:bodyPr>
          <a:lstStyle/>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effect of air flow rate on  </a:t>
            </a:r>
            <a:r>
              <a:rPr lang="en-US" sz="2800" dirty="0" smtClean="0">
                <a:solidFill>
                  <a:prstClr val="black"/>
                </a:solidFill>
                <a:latin typeface="Times New Roman" panose="02020603050405020304" pitchFamily="18" charset="0"/>
                <a:cs typeface="Times New Roman" panose="02020603050405020304" pitchFamily="18" charset="0"/>
              </a:rPr>
              <a:t>K</a:t>
            </a:r>
            <a:r>
              <a:rPr lang="en-US" sz="2800" baseline="-25000" dirty="0" smtClean="0">
                <a:solidFill>
                  <a:prstClr val="black"/>
                </a:solidFill>
                <a:latin typeface="Times New Roman" panose="02020603050405020304" pitchFamily="18" charset="0"/>
                <a:cs typeface="Times New Roman" panose="02020603050405020304" pitchFamily="18" charset="0"/>
              </a:rPr>
              <a:t>L</a:t>
            </a:r>
            <a:r>
              <a:rPr lang="en-US" sz="2800" dirty="0" smtClean="0">
                <a:solidFill>
                  <a:prstClr val="black"/>
                </a:solidFill>
                <a:latin typeface="Times New Roman" panose="02020603050405020304" pitchFamily="18" charset="0"/>
                <a:cs typeface="Times New Roman" panose="02020603050405020304" pitchFamily="18" charset="0"/>
              </a:rPr>
              <a:t>a</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9218" name="Picture 2" descr="C:\Users\tesfish\Desktop\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362201"/>
            <a:ext cx="4038600" cy="32949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2209800"/>
            <a:ext cx="433356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Normally air flow rate used are 0.5 to 1.5 </a:t>
            </a:r>
            <a:r>
              <a:rPr lang="en-US" sz="2400" dirty="0" err="1" smtClean="0"/>
              <a:t>vvm</a:t>
            </a:r>
            <a:endParaRPr lang="en-US" sz="2400" dirty="0"/>
          </a:p>
        </p:txBody>
      </p:sp>
      <p:sp>
        <p:nvSpPr>
          <p:cNvPr id="7" name="Rectangle 6"/>
          <p:cNvSpPr/>
          <p:nvPr/>
        </p:nvSpPr>
        <p:spPr>
          <a:xfrm>
            <a:off x="471948" y="3124200"/>
            <a:ext cx="4785852" cy="830997"/>
          </a:xfrm>
          <a:prstGeom prst="rect">
            <a:avLst/>
          </a:prstGeom>
        </p:spPr>
        <p:txBody>
          <a:bodyPr wrap="square">
            <a:spAutoFit/>
          </a:bodyPr>
          <a:lstStyle/>
          <a:p>
            <a:pPr marL="285750" indent="-285750">
              <a:buFont typeface="Arial" panose="020B0604020202020204" pitchFamily="34" charset="0"/>
              <a:buChar char="•"/>
            </a:pPr>
            <a:r>
              <a:rPr lang="en-US" sz="2400" dirty="0"/>
              <a:t>This air flow rate is maintained during </a:t>
            </a:r>
            <a:r>
              <a:rPr lang="en-US" sz="2400" dirty="0" smtClean="0"/>
              <a:t>scale up</a:t>
            </a:r>
            <a:endParaRPr lang="en-US" sz="2400" dirty="0"/>
          </a:p>
        </p:txBody>
      </p:sp>
      <p:sp>
        <p:nvSpPr>
          <p:cNvPr id="8" name="Rectangle 7"/>
          <p:cNvSpPr/>
          <p:nvPr/>
        </p:nvSpPr>
        <p:spPr>
          <a:xfrm>
            <a:off x="528482" y="3890665"/>
            <a:ext cx="4881718" cy="1569660"/>
          </a:xfrm>
          <a:prstGeom prst="rect">
            <a:avLst/>
          </a:prstGeom>
        </p:spPr>
        <p:txBody>
          <a:bodyPr wrap="square">
            <a:spAutoFit/>
          </a:bodyPr>
          <a:lstStyle/>
          <a:p>
            <a:pPr marL="285750" indent="-285750">
              <a:buFont typeface="Arial" panose="020B0604020202020204" pitchFamily="34" charset="0"/>
              <a:buChar char="•"/>
            </a:pPr>
            <a:r>
              <a:rPr lang="en-US" sz="2400" dirty="0"/>
              <a:t>If the impeller is unable to disperse the incoming air then OTR decreases extremely due to impeller flooding</a:t>
            </a:r>
          </a:p>
        </p:txBody>
      </p:sp>
      <p:sp>
        <p:nvSpPr>
          <p:cNvPr id="9" name="Rectangle 8"/>
          <p:cNvSpPr/>
          <p:nvPr/>
        </p:nvSpPr>
        <p:spPr>
          <a:xfrm>
            <a:off x="528482" y="5623258"/>
            <a:ext cx="4572000" cy="1200329"/>
          </a:xfrm>
          <a:prstGeom prst="rect">
            <a:avLst/>
          </a:prstGeom>
        </p:spPr>
        <p:txBody>
          <a:bodyPr>
            <a:spAutoFit/>
          </a:bodyPr>
          <a:lstStyle/>
          <a:p>
            <a:pPr marL="285750" indent="-285750">
              <a:buFont typeface="Arial" panose="020B0604020202020204" pitchFamily="34" charset="0"/>
              <a:buChar char="•"/>
            </a:pPr>
            <a:r>
              <a:rPr lang="en-US" sz="2400" dirty="0"/>
              <a:t>Flooding is the phenomena where the air flow dominates the flow pattern</a:t>
            </a:r>
          </a:p>
        </p:txBody>
      </p:sp>
    </p:spTree>
    <p:extLst>
      <p:ext uri="{BB962C8B-B14F-4D97-AF65-F5344CB8AC3E}">
        <p14:creationId xmlns:p14="http://schemas.microsoft.com/office/powerpoint/2010/main" val="2401114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racke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389" y="3334524"/>
            <a:ext cx="1332057" cy="19152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02995" y="1191767"/>
            <a:ext cx="1629485" cy="4001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defTabSz="914400">
              <a:tabLst>
                <a:tab pos="-457200" algn="l"/>
              </a:tabLst>
            </a:pPr>
            <a:r>
              <a:rPr lang="en-US" altLang="zh-TW" sz="2000" dirty="0">
                <a:solidFill>
                  <a:prstClr val="black"/>
                </a:solidFill>
                <a:cs typeface="Times New Roman" pitchFamily="18" charset="0"/>
              </a:rPr>
              <a:t> Stock Culture</a:t>
            </a:r>
          </a:p>
        </p:txBody>
      </p:sp>
      <p:sp>
        <p:nvSpPr>
          <p:cNvPr id="4" name="Rectangle 3"/>
          <p:cNvSpPr/>
          <p:nvPr/>
        </p:nvSpPr>
        <p:spPr>
          <a:xfrm>
            <a:off x="1629138" y="1949118"/>
            <a:ext cx="1474058" cy="4001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defTabSz="914400">
              <a:tabLst>
                <a:tab pos="-457200" algn="l"/>
              </a:tabLst>
            </a:pPr>
            <a:r>
              <a:rPr lang="en-US" altLang="zh-TW" sz="2000" dirty="0">
                <a:solidFill>
                  <a:prstClr val="black"/>
                </a:solidFill>
                <a:cs typeface="Times New Roman" pitchFamily="18" charset="0"/>
              </a:rPr>
              <a:t>Shake Flasks</a:t>
            </a:r>
          </a:p>
        </p:txBody>
      </p:sp>
      <p:sp>
        <p:nvSpPr>
          <p:cNvPr id="6" name="Rectangle 5"/>
          <p:cNvSpPr/>
          <p:nvPr/>
        </p:nvSpPr>
        <p:spPr>
          <a:xfrm>
            <a:off x="5278470" y="1209057"/>
            <a:ext cx="1671804" cy="4001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smtClean="0">
                <a:ln>
                  <a:noFill/>
                </a:ln>
                <a:solidFill>
                  <a:prstClr val="black"/>
                </a:solidFill>
                <a:effectLst/>
                <a:uLnTx/>
                <a:uFillTx/>
                <a:cs typeface="Times New Roman" pitchFamily="18" charset="0"/>
              </a:rPr>
              <a:t>Raw Materials</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8" name="Rectangle 7"/>
          <p:cNvSpPr/>
          <p:nvPr/>
        </p:nvSpPr>
        <p:spPr>
          <a:xfrm>
            <a:off x="5532256" y="2667000"/>
            <a:ext cx="1416029" cy="4001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tab pos="-457200" algn="l"/>
              </a:tabLst>
              <a:defRPr/>
            </a:pPr>
            <a:r>
              <a:rPr kumimoji="0" lang="en-US" altLang="zh-TW" sz="2000" b="0" i="0" u="none" strike="noStrike" kern="0" cap="none" spc="0" normalizeH="0" baseline="0" noProof="0" dirty="0" smtClean="0">
                <a:ln>
                  <a:noFill/>
                </a:ln>
                <a:solidFill>
                  <a:prstClr val="black"/>
                </a:solidFill>
                <a:effectLst/>
                <a:uLnTx/>
                <a:uFillTx/>
                <a:cs typeface="Times New Roman" pitchFamily="18" charset="0"/>
              </a:rPr>
              <a:t>Sterilization</a:t>
            </a:r>
            <a:endParaRPr kumimoji="0" lang="en-US" altLang="zh-TW" sz="2000" b="0" i="0" u="none" strike="noStrike" kern="0" cap="none" spc="0" normalizeH="0" baseline="0" noProof="0" dirty="0">
              <a:ln>
                <a:noFill/>
              </a:ln>
              <a:solidFill>
                <a:prstClr val="black"/>
              </a:solidFill>
              <a:effectLst/>
              <a:uLnTx/>
              <a:uFillTx/>
            </a:endParaRPr>
          </a:p>
        </p:txBody>
      </p:sp>
      <p:sp>
        <p:nvSpPr>
          <p:cNvPr id="9" name="Rectangle 8"/>
          <p:cNvSpPr/>
          <p:nvPr/>
        </p:nvSpPr>
        <p:spPr>
          <a:xfrm>
            <a:off x="2366167" y="4840761"/>
            <a:ext cx="540533" cy="400110"/>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smtClean="0">
                <a:ln>
                  <a:noFill/>
                </a:ln>
                <a:solidFill>
                  <a:prstClr val="black"/>
                </a:solidFill>
                <a:effectLst/>
                <a:uLnTx/>
                <a:uFillTx/>
                <a:cs typeface="Times New Roman" pitchFamily="18" charset="0"/>
              </a:rPr>
              <a:t> Air</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0" name="Rectangle 9"/>
          <p:cNvSpPr/>
          <p:nvPr/>
        </p:nvSpPr>
        <p:spPr>
          <a:xfrm>
            <a:off x="5601250" y="4840761"/>
            <a:ext cx="1026243" cy="400110"/>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none">
            <a:spAutoFit/>
          </a:bodyPr>
          <a:lstStyle/>
          <a:p>
            <a:pPr lvl="0" defTabSz="914400">
              <a:tabLst>
                <a:tab pos="-457200" algn="l"/>
              </a:tabLst>
            </a:pPr>
            <a:r>
              <a:rPr lang="en-US" altLang="zh-TW" sz="2000" dirty="0">
                <a:solidFill>
                  <a:prstClr val="black"/>
                </a:solidFill>
                <a:cs typeface="Times New Roman" pitchFamily="18" charset="0"/>
              </a:rPr>
              <a:t>Agitator</a:t>
            </a:r>
          </a:p>
        </p:txBody>
      </p:sp>
      <p:sp>
        <p:nvSpPr>
          <p:cNvPr id="13" name="TextBox 12"/>
          <p:cNvSpPr txBox="1"/>
          <p:nvPr/>
        </p:nvSpPr>
        <p:spPr>
          <a:xfrm>
            <a:off x="3721209" y="5509552"/>
            <a:ext cx="104060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Recovery</a:t>
            </a:r>
            <a:endParaRPr lang="en-US" dirty="0"/>
          </a:p>
        </p:txBody>
      </p:sp>
      <p:sp>
        <p:nvSpPr>
          <p:cNvPr id="14" name="TextBox 13"/>
          <p:cNvSpPr txBox="1"/>
          <p:nvPr/>
        </p:nvSpPr>
        <p:spPr>
          <a:xfrm>
            <a:off x="3650924" y="6248400"/>
            <a:ext cx="125944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Purification</a:t>
            </a:r>
            <a:endParaRPr lang="en-US" dirty="0"/>
          </a:p>
        </p:txBody>
      </p:sp>
      <p:sp>
        <p:nvSpPr>
          <p:cNvPr id="15" name="TextBox 14"/>
          <p:cNvSpPr txBox="1"/>
          <p:nvPr/>
        </p:nvSpPr>
        <p:spPr>
          <a:xfrm>
            <a:off x="5416820" y="6248400"/>
            <a:ext cx="100970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Products</a:t>
            </a:r>
            <a:endParaRPr lang="en-US" dirty="0"/>
          </a:p>
        </p:txBody>
      </p:sp>
      <p:sp>
        <p:nvSpPr>
          <p:cNvPr id="16" name="TextBox 15"/>
          <p:cNvSpPr txBox="1"/>
          <p:nvPr/>
        </p:nvSpPr>
        <p:spPr>
          <a:xfrm>
            <a:off x="1494819" y="2682251"/>
            <a:ext cx="164583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Seed fermenter</a:t>
            </a:r>
            <a:endParaRPr lang="en-US" dirty="0"/>
          </a:p>
        </p:txBody>
      </p:sp>
      <p:cxnSp>
        <p:nvCxnSpPr>
          <p:cNvPr id="26" name="Straight Arrow Connector 25"/>
          <p:cNvCxnSpPr>
            <a:stCxn id="13" idx="2"/>
          </p:cNvCxnSpPr>
          <p:nvPr/>
        </p:nvCxnSpPr>
        <p:spPr>
          <a:xfrm flipH="1">
            <a:off x="4233417" y="5878884"/>
            <a:ext cx="8095" cy="3695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4" idx="3"/>
            <a:endCxn id="15" idx="1"/>
          </p:cNvCxnSpPr>
          <p:nvPr/>
        </p:nvCxnSpPr>
        <p:spPr>
          <a:xfrm>
            <a:off x="4910371" y="6433066"/>
            <a:ext cx="50644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5170522" y="1947814"/>
            <a:ext cx="217675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Medium Formulation</a:t>
            </a:r>
            <a:endParaRPr lang="en-US" dirty="0"/>
          </a:p>
        </p:txBody>
      </p:sp>
      <p:sp>
        <p:nvSpPr>
          <p:cNvPr id="32" name="TextBox 31"/>
          <p:cNvSpPr txBox="1"/>
          <p:nvPr/>
        </p:nvSpPr>
        <p:spPr>
          <a:xfrm>
            <a:off x="1676400" y="152400"/>
            <a:ext cx="5907811"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Typical Bioprocessing</a:t>
            </a:r>
            <a:endParaRPr lang="en-US" sz="3600" b="1" dirty="0">
              <a:latin typeface="Times New Roman" panose="02020603050405020304" pitchFamily="18" charset="0"/>
              <a:cs typeface="Times New Roman" panose="02020603050405020304" pitchFamily="18" charset="0"/>
            </a:endParaRPr>
          </a:p>
        </p:txBody>
      </p:sp>
      <p:cxnSp>
        <p:nvCxnSpPr>
          <p:cNvPr id="40" name="Straight Arrow Connector 39"/>
          <p:cNvCxnSpPr>
            <a:stCxn id="9" idx="3"/>
          </p:cNvCxnSpPr>
          <p:nvPr/>
        </p:nvCxnSpPr>
        <p:spPr>
          <a:xfrm>
            <a:off x="2906700" y="5040816"/>
            <a:ext cx="66068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10" idx="1"/>
          </p:cNvCxnSpPr>
          <p:nvPr/>
        </p:nvCxnSpPr>
        <p:spPr>
          <a:xfrm flipH="1" flipV="1">
            <a:off x="4630305" y="4840761"/>
            <a:ext cx="970945" cy="20005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a:stCxn id="3" idx="2"/>
          </p:cNvCxnSpPr>
          <p:nvPr/>
        </p:nvCxnSpPr>
        <p:spPr>
          <a:xfrm flipH="1">
            <a:off x="2317737" y="1591877"/>
            <a:ext cx="1" cy="3572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6" idx="2"/>
          </p:cNvCxnSpPr>
          <p:nvPr/>
        </p:nvCxnSpPr>
        <p:spPr>
          <a:xfrm flipH="1">
            <a:off x="6114371" y="1609167"/>
            <a:ext cx="1" cy="3399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a:off x="6124869" y="2333186"/>
            <a:ext cx="0" cy="3490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4" idx="2"/>
          </p:cNvCxnSpPr>
          <p:nvPr/>
        </p:nvCxnSpPr>
        <p:spPr>
          <a:xfrm>
            <a:off x="2366167" y="2349228"/>
            <a:ext cx="0" cy="3177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0" name="Straight Connector 59"/>
          <p:cNvCxnSpPr>
            <a:stCxn id="16" idx="3"/>
          </p:cNvCxnSpPr>
          <p:nvPr/>
        </p:nvCxnSpPr>
        <p:spPr>
          <a:xfrm>
            <a:off x="3140654" y="2866917"/>
            <a:ext cx="669346" cy="0"/>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a:stCxn id="8" idx="1"/>
          </p:cNvCxnSpPr>
          <p:nvPr/>
        </p:nvCxnSpPr>
        <p:spPr>
          <a:xfrm flipH="1">
            <a:off x="4630305" y="2867055"/>
            <a:ext cx="901951" cy="0"/>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a:off x="3810000" y="2867055"/>
            <a:ext cx="0" cy="6381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a:off x="4630305" y="2867055"/>
            <a:ext cx="0" cy="6381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2" idx="2"/>
            <a:endCxn id="13" idx="0"/>
          </p:cNvCxnSpPr>
          <p:nvPr/>
        </p:nvCxnSpPr>
        <p:spPr>
          <a:xfrm>
            <a:off x="4233418" y="5249739"/>
            <a:ext cx="8094" cy="2598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8822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2"/>
            <a:ext cx="8762999" cy="1089523"/>
          </a:xfrm>
          <a:prstGeom prst="rect">
            <a:avLst/>
          </a:prstGeom>
        </p:spPr>
        <p:txBody>
          <a:bodyPr wrap="square" lIns="91434" tIns="45717" rIns="91434" bIns="45717">
            <a:spAutoFit/>
          </a:bodyPr>
          <a:lstStyle/>
          <a:p>
            <a:pPr defTabSz="913181">
              <a:lnSpc>
                <a:spcPct val="90000"/>
              </a:lnSpc>
              <a:spcBef>
                <a:spcPts val="1000"/>
              </a:spcBef>
            </a:pPr>
            <a:r>
              <a:rPr lang="en-US" sz="3600" b="1" dirty="0">
                <a:solidFill>
                  <a:prstClr val="black"/>
                </a:solidFill>
                <a:latin typeface="Times New Roman" panose="02020603050405020304" pitchFamily="18" charset="0"/>
                <a:cs typeface="Times New Roman" panose="02020603050405020304" pitchFamily="18" charset="0"/>
              </a:rPr>
              <a:t>Factors affecting K</a:t>
            </a:r>
            <a:r>
              <a:rPr lang="en-US" sz="3600" b="1" baseline="-25000" dirty="0">
                <a:solidFill>
                  <a:prstClr val="black"/>
                </a:solidFill>
                <a:latin typeface="Times New Roman" panose="02020603050405020304" pitchFamily="18" charset="0"/>
                <a:cs typeface="Times New Roman" panose="02020603050405020304" pitchFamily="18" charset="0"/>
              </a:rPr>
              <a:t>L</a:t>
            </a:r>
            <a:r>
              <a:rPr lang="en-US" sz="3600" b="1" dirty="0">
                <a:solidFill>
                  <a:prstClr val="black"/>
                </a:solidFill>
                <a:latin typeface="Times New Roman" panose="02020603050405020304" pitchFamily="18" charset="0"/>
                <a:cs typeface="Times New Roman" panose="02020603050405020304" pitchFamily="18" charset="0"/>
              </a:rPr>
              <a:t>a value in fermentation vessels</a:t>
            </a:r>
          </a:p>
        </p:txBody>
      </p:sp>
      <p:sp>
        <p:nvSpPr>
          <p:cNvPr id="3" name="TextBox 2"/>
          <p:cNvSpPr txBox="1"/>
          <p:nvPr/>
        </p:nvSpPr>
        <p:spPr>
          <a:xfrm>
            <a:off x="685802" y="1318127"/>
            <a:ext cx="6445920" cy="523214"/>
          </a:xfrm>
          <a:prstGeom prst="rect">
            <a:avLst/>
          </a:prstGeom>
          <a:noFill/>
        </p:spPr>
        <p:txBody>
          <a:bodyPr wrap="none" lIns="91434" tIns="45717" rIns="91434" bIns="45717" rtlCol="0">
            <a:spAutoFit/>
          </a:bodyPr>
          <a:lstStyle/>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effect of air flow rate on flow pattern</a:t>
            </a:r>
            <a:endParaRPr lang="en-US" sz="2800" dirty="0">
              <a:latin typeface="Times New Roman" panose="02020603050405020304" pitchFamily="18" charset="0"/>
              <a:cs typeface="Times New Roman" panose="02020603050405020304" pitchFamily="18" charset="0"/>
            </a:endParaRPr>
          </a:p>
        </p:txBody>
      </p:sp>
      <p:pic>
        <p:nvPicPr>
          <p:cNvPr id="10242" name="Picture 2" descr="C:\Users\tesfish\Desktop\wer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72" y="1733550"/>
            <a:ext cx="8900031" cy="390525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3" y="5867401"/>
            <a:ext cx="5864225" cy="11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09800" y="6248402"/>
            <a:ext cx="4572000" cy="439380"/>
          </a:xfrm>
          <a:prstGeom prst="rect">
            <a:avLst/>
          </a:prstGeom>
        </p:spPr>
        <p:txBody>
          <a:bodyPr wrap="square" lIns="91434" tIns="45717" rIns="91434" bIns="45717">
            <a:spAutoFit/>
          </a:bodyPr>
          <a:lstStyle/>
          <a:p>
            <a:pPr marL="12700" defTabSz="914340">
              <a:lnSpc>
                <a:spcPts val="2550"/>
              </a:lnSpc>
              <a:spcBef>
                <a:spcPts val="127"/>
              </a:spcBef>
            </a:pPr>
            <a:r>
              <a:rPr lang="en-US" sz="2400" spc="4" dirty="0">
                <a:solidFill>
                  <a:srgbClr val="F51852"/>
                </a:solidFill>
                <a:latin typeface="Times New Roman"/>
                <a:cs typeface="Times New Roman"/>
              </a:rPr>
              <a:t>a</a:t>
            </a:r>
            <a:r>
              <a:rPr lang="en-US" sz="2400" spc="-4" dirty="0">
                <a:solidFill>
                  <a:srgbClr val="F51852"/>
                </a:solidFill>
                <a:latin typeface="Times New Roman"/>
                <a:cs typeface="Times New Roman"/>
              </a:rPr>
              <a:t>i</a:t>
            </a:r>
            <a:r>
              <a:rPr lang="en-US" sz="2400" spc="4" dirty="0">
                <a:solidFill>
                  <a:srgbClr val="F51852"/>
                </a:solidFill>
                <a:latin typeface="Times New Roman"/>
                <a:cs typeface="Times New Roman"/>
              </a:rPr>
              <a:t>r-</a:t>
            </a:r>
            <a:r>
              <a:rPr lang="en-US" sz="2400" spc="-4" dirty="0">
                <a:solidFill>
                  <a:srgbClr val="F51852"/>
                </a:solidFill>
                <a:latin typeface="Times New Roman"/>
                <a:cs typeface="Times New Roman"/>
              </a:rPr>
              <a:t>f</a:t>
            </a:r>
            <a:r>
              <a:rPr lang="en-US" sz="2400" spc="4" dirty="0">
                <a:solidFill>
                  <a:srgbClr val="F51852"/>
                </a:solidFill>
                <a:latin typeface="Times New Roman"/>
                <a:cs typeface="Times New Roman"/>
              </a:rPr>
              <a:t>l</a:t>
            </a:r>
            <a:r>
              <a:rPr lang="en-US" sz="2400" dirty="0">
                <a:solidFill>
                  <a:srgbClr val="F51852"/>
                </a:solidFill>
                <a:latin typeface="Times New Roman"/>
                <a:cs typeface="Times New Roman"/>
              </a:rPr>
              <a:t>ow</a:t>
            </a:r>
            <a:r>
              <a:rPr lang="en-US" sz="2400" spc="-53" dirty="0">
                <a:solidFill>
                  <a:srgbClr val="F51852"/>
                </a:solidFill>
                <a:latin typeface="Times New Roman"/>
                <a:cs typeface="Times New Roman"/>
              </a:rPr>
              <a:t> </a:t>
            </a:r>
            <a:r>
              <a:rPr lang="en-US" sz="2400" dirty="0">
                <a:solidFill>
                  <a:srgbClr val="F51852"/>
                </a:solidFill>
                <a:latin typeface="Times New Roman"/>
                <a:cs typeface="Times New Roman"/>
              </a:rPr>
              <a:t>do</a:t>
            </a:r>
            <a:r>
              <a:rPr lang="en-US" sz="2400" spc="-20" dirty="0">
                <a:solidFill>
                  <a:srgbClr val="F51852"/>
                </a:solidFill>
                <a:latin typeface="Times New Roman"/>
                <a:cs typeface="Times New Roman"/>
              </a:rPr>
              <a:t>m</a:t>
            </a:r>
            <a:r>
              <a:rPr lang="en-US" sz="2400" spc="4" dirty="0">
                <a:solidFill>
                  <a:srgbClr val="F51852"/>
                </a:solidFill>
                <a:latin typeface="Times New Roman"/>
                <a:cs typeface="Times New Roman"/>
              </a:rPr>
              <a:t>i</a:t>
            </a:r>
            <a:r>
              <a:rPr lang="en-US" sz="2400" dirty="0">
                <a:solidFill>
                  <a:srgbClr val="F51852"/>
                </a:solidFill>
                <a:latin typeface="Times New Roman"/>
                <a:cs typeface="Times New Roman"/>
              </a:rPr>
              <a:t>n</a:t>
            </a:r>
            <a:r>
              <a:rPr lang="en-US" sz="2400" spc="4" dirty="0">
                <a:solidFill>
                  <a:srgbClr val="F51852"/>
                </a:solidFill>
                <a:latin typeface="Times New Roman"/>
                <a:cs typeface="Times New Roman"/>
              </a:rPr>
              <a:t>ate</a:t>
            </a:r>
            <a:r>
              <a:rPr lang="en-US" sz="2400" dirty="0">
                <a:solidFill>
                  <a:srgbClr val="F51852"/>
                </a:solidFill>
                <a:latin typeface="Times New Roman"/>
                <a:cs typeface="Times New Roman"/>
              </a:rPr>
              <a:t>s</a:t>
            </a:r>
            <a:r>
              <a:rPr lang="en-US" sz="2400" spc="-46" dirty="0">
                <a:solidFill>
                  <a:srgbClr val="F51852"/>
                </a:solidFill>
                <a:latin typeface="Times New Roman"/>
                <a:cs typeface="Times New Roman"/>
              </a:rPr>
              <a:t> </a:t>
            </a:r>
            <a:r>
              <a:rPr lang="en-US" sz="2400" spc="-4" dirty="0">
                <a:solidFill>
                  <a:srgbClr val="F51852"/>
                </a:solidFill>
                <a:latin typeface="Times New Roman"/>
                <a:cs typeface="Times New Roman"/>
              </a:rPr>
              <a:t>f</a:t>
            </a:r>
            <a:r>
              <a:rPr lang="en-US" sz="2400" spc="4" dirty="0">
                <a:solidFill>
                  <a:srgbClr val="F51852"/>
                </a:solidFill>
                <a:latin typeface="Times New Roman"/>
                <a:cs typeface="Times New Roman"/>
              </a:rPr>
              <a:t>l</a:t>
            </a:r>
            <a:r>
              <a:rPr lang="en-US" sz="2400" spc="-9" dirty="0">
                <a:solidFill>
                  <a:srgbClr val="F51852"/>
                </a:solidFill>
                <a:latin typeface="Times New Roman"/>
                <a:cs typeface="Times New Roman"/>
              </a:rPr>
              <a:t>o</a:t>
            </a:r>
            <a:r>
              <a:rPr lang="en-US" sz="2400" dirty="0">
                <a:solidFill>
                  <a:srgbClr val="F51852"/>
                </a:solidFill>
                <a:latin typeface="Times New Roman"/>
                <a:cs typeface="Times New Roman"/>
              </a:rPr>
              <a:t>w</a:t>
            </a:r>
            <a:r>
              <a:rPr lang="en-US" sz="2400" spc="-37" dirty="0">
                <a:solidFill>
                  <a:srgbClr val="F51852"/>
                </a:solidFill>
                <a:latin typeface="Times New Roman"/>
                <a:cs typeface="Times New Roman"/>
              </a:rPr>
              <a:t> </a:t>
            </a:r>
            <a:r>
              <a:rPr lang="en-US" sz="2400" dirty="0">
                <a:solidFill>
                  <a:srgbClr val="F51852"/>
                </a:solidFill>
                <a:latin typeface="Times New Roman"/>
                <a:cs typeface="Times New Roman"/>
              </a:rPr>
              <a:t>p</a:t>
            </a:r>
            <a:r>
              <a:rPr lang="en-US" sz="2400" spc="4" dirty="0">
                <a:solidFill>
                  <a:srgbClr val="F51852"/>
                </a:solidFill>
                <a:latin typeface="Times New Roman"/>
                <a:cs typeface="Times New Roman"/>
              </a:rPr>
              <a:t>at</a:t>
            </a:r>
            <a:r>
              <a:rPr lang="en-US" sz="2400" spc="-4" dirty="0">
                <a:solidFill>
                  <a:srgbClr val="F51852"/>
                </a:solidFill>
                <a:latin typeface="Times New Roman"/>
                <a:cs typeface="Times New Roman"/>
              </a:rPr>
              <a:t>t</a:t>
            </a:r>
            <a:r>
              <a:rPr lang="en-US" sz="2400" spc="4" dirty="0">
                <a:solidFill>
                  <a:srgbClr val="F51852"/>
                </a:solidFill>
                <a:latin typeface="Times New Roman"/>
                <a:cs typeface="Times New Roman"/>
              </a:rPr>
              <a:t>e</a:t>
            </a:r>
            <a:r>
              <a:rPr lang="en-US" sz="2400" spc="-4" dirty="0">
                <a:solidFill>
                  <a:srgbClr val="F51852"/>
                </a:solidFill>
                <a:latin typeface="Times New Roman"/>
                <a:cs typeface="Times New Roman"/>
              </a:rPr>
              <a:t>r</a:t>
            </a:r>
            <a:r>
              <a:rPr lang="en-US" sz="2400" dirty="0">
                <a:solidFill>
                  <a:srgbClr val="F51852"/>
                </a:solidFill>
                <a:latin typeface="Times New Roman"/>
                <a:cs typeface="Times New Roman"/>
              </a:rPr>
              <a:t>n</a:t>
            </a:r>
            <a:endParaRPr lang="en-US" sz="2400" dirty="0">
              <a:solidFill>
                <a:prstClr val="black"/>
              </a:solidFill>
              <a:latin typeface="Times New Roman"/>
              <a:cs typeface="Times New Roman"/>
            </a:endParaRPr>
          </a:p>
        </p:txBody>
      </p:sp>
    </p:spTree>
    <p:extLst>
      <p:ext uri="{BB962C8B-B14F-4D97-AF65-F5344CB8AC3E}">
        <p14:creationId xmlns:p14="http://schemas.microsoft.com/office/powerpoint/2010/main" val="3764848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85089"/>
            <a:ext cx="8686800" cy="1089529"/>
          </a:xfrm>
          <a:prstGeom prst="rect">
            <a:avLst/>
          </a:prstGeom>
        </p:spPr>
        <p:txBody>
          <a:bodyPr wrap="square">
            <a:spAutoFit/>
          </a:bodyPr>
          <a:lstStyle/>
          <a:p>
            <a:pPr lvl="0" defTabSz="913181">
              <a:lnSpc>
                <a:spcPct val="90000"/>
              </a:lnSpc>
              <a:spcBef>
                <a:spcPts val="1000"/>
              </a:spcBef>
            </a:pPr>
            <a:r>
              <a:rPr lang="en-US" sz="3600" b="1" dirty="0">
                <a:solidFill>
                  <a:prstClr val="black"/>
                </a:solidFill>
                <a:latin typeface="Times New Roman" panose="02020603050405020304" pitchFamily="18" charset="0"/>
                <a:cs typeface="Times New Roman" panose="02020603050405020304" pitchFamily="18" charset="0"/>
              </a:rPr>
              <a:t>Factors affecting K</a:t>
            </a:r>
            <a:r>
              <a:rPr lang="en-US" sz="3600" b="1" baseline="-25000" dirty="0">
                <a:solidFill>
                  <a:prstClr val="black"/>
                </a:solidFill>
                <a:latin typeface="Times New Roman" panose="02020603050405020304" pitchFamily="18" charset="0"/>
                <a:cs typeface="Times New Roman" panose="02020603050405020304" pitchFamily="18" charset="0"/>
              </a:rPr>
              <a:t>L</a:t>
            </a:r>
            <a:r>
              <a:rPr lang="en-US" sz="3600" b="1" dirty="0">
                <a:solidFill>
                  <a:prstClr val="black"/>
                </a:solidFill>
                <a:latin typeface="Times New Roman" panose="02020603050405020304" pitchFamily="18" charset="0"/>
                <a:cs typeface="Times New Roman" panose="02020603050405020304" pitchFamily="18" charset="0"/>
              </a:rPr>
              <a:t>a value in fermentation vessels</a:t>
            </a:r>
          </a:p>
        </p:txBody>
      </p:sp>
      <p:sp>
        <p:nvSpPr>
          <p:cNvPr id="3" name="Rectangle 2"/>
          <p:cNvSpPr/>
          <p:nvPr/>
        </p:nvSpPr>
        <p:spPr>
          <a:xfrm>
            <a:off x="685800" y="1295400"/>
            <a:ext cx="7086600" cy="523220"/>
          </a:xfrm>
          <a:prstGeom prst="rect">
            <a:avLst/>
          </a:prstGeom>
        </p:spPr>
        <p:txBody>
          <a:bodyPr wrap="square">
            <a:spAutoFit/>
          </a:bodyPr>
          <a:lstStyle/>
          <a:p>
            <a:pPr marL="285750" lvl="0" indent="-285750">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The effect of </a:t>
            </a:r>
            <a:r>
              <a:rPr lang="en-US" sz="2800" dirty="0" smtClean="0">
                <a:solidFill>
                  <a:prstClr val="black"/>
                </a:solidFill>
                <a:latin typeface="Times New Roman" panose="02020603050405020304" pitchFamily="18" charset="0"/>
                <a:cs typeface="Times New Roman" panose="02020603050405020304" pitchFamily="18" charset="0"/>
              </a:rPr>
              <a:t>Agitation degree on </a:t>
            </a:r>
            <a:r>
              <a:rPr lang="en-US" sz="2800" dirty="0">
                <a:solidFill>
                  <a:prstClr val="black"/>
                </a:solidFill>
                <a:latin typeface="Times New Roman" panose="02020603050405020304" pitchFamily="18" charset="0"/>
                <a:cs typeface="Times New Roman" panose="02020603050405020304" pitchFamily="18" charset="0"/>
              </a:rPr>
              <a:t>K</a:t>
            </a:r>
            <a:r>
              <a:rPr lang="en-US" sz="2800" baseline="-25000" dirty="0">
                <a:solidFill>
                  <a:prstClr val="black"/>
                </a:solidFill>
                <a:latin typeface="Times New Roman" panose="02020603050405020304" pitchFamily="18" charset="0"/>
                <a:cs typeface="Times New Roman" panose="02020603050405020304" pitchFamily="18" charset="0"/>
              </a:rPr>
              <a:t>L</a:t>
            </a:r>
            <a:r>
              <a:rPr lang="en-US" sz="2800" dirty="0">
                <a:solidFill>
                  <a:prstClr val="black"/>
                </a:solidFill>
                <a:latin typeface="Times New Roman" panose="02020603050405020304" pitchFamily="18" charset="0"/>
                <a:cs typeface="Times New Roman" panose="02020603050405020304" pitchFamily="18" charset="0"/>
              </a:rPr>
              <a:t>a</a:t>
            </a:r>
            <a:r>
              <a:rPr lang="en-US" sz="2800" dirty="0" smtClean="0">
                <a:solidFill>
                  <a:prstClr val="black"/>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11266" name="Picture 2" descr="C:\Users\tesfish\Desktop\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807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999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022" y="304799"/>
            <a:ext cx="8850977" cy="1089529"/>
          </a:xfrm>
          <a:prstGeom prst="rect">
            <a:avLst/>
          </a:prstGeom>
        </p:spPr>
        <p:txBody>
          <a:bodyPr wrap="square">
            <a:spAutoFit/>
          </a:bodyPr>
          <a:lstStyle/>
          <a:p>
            <a:pPr lvl="0" defTabSz="913181">
              <a:lnSpc>
                <a:spcPct val="90000"/>
              </a:lnSpc>
              <a:spcBef>
                <a:spcPts val="1000"/>
              </a:spcBef>
            </a:pPr>
            <a:r>
              <a:rPr lang="en-US" sz="3600" b="1" dirty="0">
                <a:solidFill>
                  <a:prstClr val="black"/>
                </a:solidFill>
                <a:latin typeface="Times New Roman" panose="02020603050405020304" pitchFamily="18" charset="0"/>
                <a:cs typeface="Times New Roman" panose="02020603050405020304" pitchFamily="18" charset="0"/>
              </a:rPr>
              <a:t>Factors affecting K</a:t>
            </a:r>
            <a:r>
              <a:rPr lang="en-US" sz="3600" b="1" baseline="-25000" dirty="0">
                <a:solidFill>
                  <a:prstClr val="black"/>
                </a:solidFill>
                <a:latin typeface="Times New Roman" panose="02020603050405020304" pitchFamily="18" charset="0"/>
                <a:cs typeface="Times New Roman" panose="02020603050405020304" pitchFamily="18" charset="0"/>
              </a:rPr>
              <a:t>L</a:t>
            </a:r>
            <a:r>
              <a:rPr lang="en-US" sz="3600" b="1" dirty="0">
                <a:solidFill>
                  <a:prstClr val="black"/>
                </a:solidFill>
                <a:latin typeface="Times New Roman" panose="02020603050405020304" pitchFamily="18" charset="0"/>
                <a:cs typeface="Times New Roman" panose="02020603050405020304" pitchFamily="18" charset="0"/>
              </a:rPr>
              <a:t>a value in fermentation vessels</a:t>
            </a:r>
          </a:p>
        </p:txBody>
      </p:sp>
      <p:sp>
        <p:nvSpPr>
          <p:cNvPr id="3" name="Rectangle 2"/>
          <p:cNvSpPr/>
          <p:nvPr/>
        </p:nvSpPr>
        <p:spPr>
          <a:xfrm>
            <a:off x="0" y="1395285"/>
            <a:ext cx="8534400" cy="523220"/>
          </a:xfrm>
          <a:prstGeom prst="rect">
            <a:avLst/>
          </a:prstGeom>
        </p:spPr>
        <p:txBody>
          <a:bodyPr wrap="square">
            <a:spAutoFit/>
          </a:bodyPr>
          <a:lstStyle/>
          <a:p>
            <a:pPr marL="469900" marR="91545" lvl="0" indent="-457200" defTabSz="914400">
              <a:lnSpc>
                <a:spcPct val="100328"/>
              </a:lnSpc>
              <a:spcBef>
                <a:spcPts val="1870"/>
              </a:spcBef>
              <a:buFont typeface="Arial" panose="020B0604020202020204" pitchFamily="34" charset="0"/>
              <a:buChar char="•"/>
            </a:pPr>
            <a:r>
              <a:rPr lang="en-US" sz="2800" b="1" spc="-4" dirty="0">
                <a:latin typeface="Times New Roman"/>
                <a:cs typeface="Times New Roman"/>
              </a:rPr>
              <a:t>T</a:t>
            </a:r>
            <a:r>
              <a:rPr lang="en-US" sz="2800" b="1" spc="4" dirty="0">
                <a:latin typeface="Times New Roman"/>
                <a:cs typeface="Times New Roman"/>
              </a:rPr>
              <a:t>h</a:t>
            </a:r>
            <a:r>
              <a:rPr lang="en-US" sz="2800" b="1" dirty="0">
                <a:latin typeface="Times New Roman"/>
                <a:cs typeface="Times New Roman"/>
              </a:rPr>
              <a:t>e</a:t>
            </a:r>
            <a:r>
              <a:rPr lang="en-US" sz="2800" b="1" spc="-23" dirty="0">
                <a:latin typeface="Times New Roman"/>
                <a:cs typeface="Times New Roman"/>
              </a:rPr>
              <a:t> </a:t>
            </a:r>
            <a:r>
              <a:rPr lang="en-US" sz="2800" b="1" spc="-4" dirty="0">
                <a:latin typeface="Times New Roman"/>
                <a:cs typeface="Times New Roman"/>
              </a:rPr>
              <a:t>e</a:t>
            </a:r>
            <a:r>
              <a:rPr lang="en-US" sz="2800" b="1" spc="4" dirty="0">
                <a:latin typeface="Times New Roman"/>
                <a:cs typeface="Times New Roman"/>
              </a:rPr>
              <a:t>ff</a:t>
            </a:r>
            <a:r>
              <a:rPr lang="en-US" sz="2800" b="1" spc="-4" dirty="0">
                <a:latin typeface="Times New Roman"/>
                <a:cs typeface="Times New Roman"/>
              </a:rPr>
              <a:t>ec</a:t>
            </a:r>
            <a:r>
              <a:rPr lang="en-US" sz="2800" b="1" dirty="0">
                <a:latin typeface="Times New Roman"/>
                <a:cs typeface="Times New Roman"/>
              </a:rPr>
              <a:t>t</a:t>
            </a:r>
            <a:r>
              <a:rPr lang="en-US" sz="2800" b="1" spc="-8" dirty="0">
                <a:latin typeface="Times New Roman"/>
                <a:cs typeface="Times New Roman"/>
              </a:rPr>
              <a:t> </a:t>
            </a:r>
            <a:r>
              <a:rPr lang="en-US" sz="2800" b="1" spc="4" dirty="0">
                <a:latin typeface="Times New Roman"/>
                <a:cs typeface="Times New Roman"/>
              </a:rPr>
              <a:t>o</a:t>
            </a:r>
            <a:r>
              <a:rPr lang="en-US" sz="2800" b="1" dirty="0">
                <a:latin typeface="Times New Roman"/>
                <a:cs typeface="Times New Roman"/>
              </a:rPr>
              <a:t>f</a:t>
            </a:r>
            <a:r>
              <a:rPr lang="en-US" sz="2800" b="1" spc="-23" dirty="0">
                <a:latin typeface="Times New Roman"/>
                <a:cs typeface="Times New Roman"/>
              </a:rPr>
              <a:t> </a:t>
            </a:r>
            <a:r>
              <a:rPr lang="en-US" sz="2800" b="1" spc="4" dirty="0">
                <a:latin typeface="Times New Roman"/>
                <a:cs typeface="Times New Roman"/>
              </a:rPr>
              <a:t>fo</a:t>
            </a:r>
            <a:r>
              <a:rPr lang="en-US" sz="2800" b="1" spc="-4" dirty="0">
                <a:latin typeface="Times New Roman"/>
                <a:cs typeface="Times New Roman"/>
              </a:rPr>
              <a:t>a</a:t>
            </a:r>
            <a:r>
              <a:rPr lang="en-US" sz="2800" b="1" dirty="0">
                <a:latin typeface="Times New Roman"/>
                <a:cs typeface="Times New Roman"/>
              </a:rPr>
              <a:t>m</a:t>
            </a:r>
            <a:r>
              <a:rPr lang="en-US" sz="2800" b="1" spc="-50" dirty="0">
                <a:latin typeface="Times New Roman"/>
                <a:cs typeface="Times New Roman"/>
              </a:rPr>
              <a:t> </a:t>
            </a:r>
            <a:r>
              <a:rPr lang="en-US" sz="2800" b="1" spc="-4" dirty="0">
                <a:latin typeface="Times New Roman"/>
                <a:cs typeface="Times New Roman"/>
              </a:rPr>
              <a:t>a</a:t>
            </a:r>
            <a:r>
              <a:rPr lang="en-US" sz="2800" b="1" spc="4" dirty="0">
                <a:latin typeface="Times New Roman"/>
                <a:cs typeface="Times New Roman"/>
              </a:rPr>
              <a:t>n</a:t>
            </a:r>
            <a:r>
              <a:rPr lang="en-US" sz="2800" b="1" dirty="0">
                <a:latin typeface="Times New Roman"/>
                <a:cs typeface="Times New Roman"/>
              </a:rPr>
              <a:t>d</a:t>
            </a:r>
            <a:r>
              <a:rPr lang="en-US" sz="2800" b="1" spc="-27" dirty="0">
                <a:latin typeface="Times New Roman"/>
                <a:cs typeface="Times New Roman"/>
              </a:rPr>
              <a:t> </a:t>
            </a:r>
            <a:r>
              <a:rPr lang="en-US" sz="2800" b="1" spc="-4" dirty="0">
                <a:latin typeface="Times New Roman"/>
                <a:cs typeface="Times New Roman"/>
              </a:rPr>
              <a:t>a</a:t>
            </a:r>
            <a:r>
              <a:rPr lang="en-US" sz="2800" b="1" spc="4" dirty="0">
                <a:latin typeface="Times New Roman"/>
                <a:cs typeface="Times New Roman"/>
              </a:rPr>
              <a:t>ntifo</a:t>
            </a:r>
            <a:r>
              <a:rPr lang="en-US" sz="2800" b="1" spc="-4" dirty="0">
                <a:latin typeface="Times New Roman"/>
                <a:cs typeface="Times New Roman"/>
              </a:rPr>
              <a:t>a</a:t>
            </a:r>
            <a:r>
              <a:rPr lang="en-US" sz="2800" b="1" dirty="0">
                <a:latin typeface="Times New Roman"/>
                <a:cs typeface="Times New Roman"/>
              </a:rPr>
              <a:t>m</a:t>
            </a:r>
            <a:r>
              <a:rPr lang="en-US" sz="2800" b="1" spc="-60" dirty="0">
                <a:latin typeface="Times New Roman"/>
                <a:cs typeface="Times New Roman"/>
              </a:rPr>
              <a:t> </a:t>
            </a:r>
            <a:r>
              <a:rPr lang="en-US" sz="2800" b="1" spc="4" dirty="0">
                <a:latin typeface="Times New Roman"/>
                <a:cs typeface="Times New Roman"/>
              </a:rPr>
              <a:t>o</a:t>
            </a:r>
            <a:r>
              <a:rPr lang="en-US" sz="2800" b="1" dirty="0">
                <a:latin typeface="Times New Roman"/>
                <a:cs typeface="Times New Roman"/>
              </a:rPr>
              <a:t>n</a:t>
            </a:r>
            <a:r>
              <a:rPr lang="en-US" sz="2800" b="1" spc="-27" dirty="0">
                <a:latin typeface="Times New Roman"/>
                <a:cs typeface="Times New Roman"/>
              </a:rPr>
              <a:t> </a:t>
            </a:r>
            <a:r>
              <a:rPr lang="en-US" sz="2800" b="1" spc="4" dirty="0">
                <a:latin typeface="Times New Roman"/>
                <a:cs typeface="Times New Roman"/>
              </a:rPr>
              <a:t>oxyg</a:t>
            </a:r>
            <a:r>
              <a:rPr lang="en-US" sz="2800" b="1" spc="-14" dirty="0">
                <a:latin typeface="Times New Roman"/>
                <a:cs typeface="Times New Roman"/>
              </a:rPr>
              <a:t>e</a:t>
            </a:r>
            <a:r>
              <a:rPr lang="en-US" sz="2800" b="1" dirty="0">
                <a:latin typeface="Times New Roman"/>
                <a:cs typeface="Times New Roman"/>
              </a:rPr>
              <a:t>n </a:t>
            </a:r>
            <a:r>
              <a:rPr lang="en-US" sz="2800" b="1" spc="4" dirty="0">
                <a:latin typeface="Times New Roman"/>
                <a:cs typeface="Times New Roman"/>
              </a:rPr>
              <a:t>tr</a:t>
            </a:r>
            <a:r>
              <a:rPr lang="en-US" sz="2800" b="1" spc="-4" dirty="0">
                <a:latin typeface="Times New Roman"/>
                <a:cs typeface="Times New Roman"/>
              </a:rPr>
              <a:t>a</a:t>
            </a:r>
            <a:r>
              <a:rPr lang="en-US" sz="2800" b="1" spc="4" dirty="0">
                <a:latin typeface="Times New Roman"/>
                <a:cs typeface="Times New Roman"/>
              </a:rPr>
              <a:t>nsf</a:t>
            </a:r>
            <a:r>
              <a:rPr lang="en-US" sz="2800" b="1" spc="-4" dirty="0">
                <a:latin typeface="Times New Roman"/>
                <a:cs typeface="Times New Roman"/>
              </a:rPr>
              <a:t>e</a:t>
            </a:r>
            <a:r>
              <a:rPr lang="en-US" sz="2800" b="1" dirty="0">
                <a:latin typeface="Times New Roman"/>
                <a:cs typeface="Times New Roman"/>
              </a:rPr>
              <a:t>r</a:t>
            </a:r>
          </a:p>
        </p:txBody>
      </p:sp>
      <p:sp>
        <p:nvSpPr>
          <p:cNvPr id="6" name="TextBox 5"/>
          <p:cNvSpPr txBox="1"/>
          <p:nvPr/>
        </p:nvSpPr>
        <p:spPr>
          <a:xfrm>
            <a:off x="616857" y="2209800"/>
            <a:ext cx="8650174" cy="892552"/>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Presence of foam increases the residence time so air bubbles are depleted of oxygen</a:t>
            </a:r>
            <a:endParaRPr lang="en-US" sz="2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01034" y="3429351"/>
            <a:ext cx="8640507" cy="954107"/>
          </a:xfrm>
          <a:prstGeom prst="rect">
            <a:avLst/>
          </a:prstGeom>
          <a:noFill/>
        </p:spPr>
        <p:txBody>
          <a:bodyPr wrap="none" rtlCol="0">
            <a:spAutoFit/>
          </a:bodyPr>
          <a:lstStyle/>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Foam in the impeller region prevents adequate mixing of</a:t>
            </a:r>
          </a:p>
          <a:p>
            <a:r>
              <a:rPr lang="en-US" sz="2800" dirty="0" smtClean="0">
                <a:latin typeface="Times New Roman" panose="02020603050405020304" pitchFamily="18" charset="0"/>
                <a:cs typeface="Times New Roman" panose="02020603050405020304" pitchFamily="18" charset="0"/>
              </a:rPr>
              <a:t>    the fermentation broth</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30712" y="4561820"/>
            <a:ext cx="4343400"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Antifoams  are surfactants</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1017643" y="5105400"/>
            <a:ext cx="7848601" cy="1292662"/>
          </a:xfrm>
          <a:prstGeom prst="rect">
            <a:avLst/>
          </a:prstGeom>
        </p:spPr>
        <p:txBody>
          <a:bodyPr wrap="square">
            <a:spAutoFit/>
          </a:bodyPr>
          <a:lstStyle/>
          <a:p>
            <a:r>
              <a:rPr lang="en-US" dirty="0" smtClean="0"/>
              <a:t>- </a:t>
            </a:r>
            <a:r>
              <a:rPr lang="en-US" sz="2600" dirty="0" smtClean="0">
                <a:latin typeface="Times New Roman" panose="02020603050405020304" pitchFamily="18" charset="0"/>
                <a:cs typeface="Times New Roman" panose="02020603050405020304" pitchFamily="18" charset="0"/>
              </a:rPr>
              <a:t>Collapse </a:t>
            </a:r>
            <a:r>
              <a:rPr lang="en-US" sz="2600" dirty="0">
                <a:latin typeface="Times New Roman" panose="02020603050405020304" pitchFamily="18" charset="0"/>
                <a:cs typeface="Times New Roman" panose="02020603050405020304" pitchFamily="18" charset="0"/>
              </a:rPr>
              <a:t>of bubbles in foam</a:t>
            </a:r>
          </a:p>
          <a:p>
            <a:r>
              <a:rPr lang="en-US" sz="2600" dirty="0" smtClean="0">
                <a:latin typeface="Times New Roman" panose="02020603050405020304" pitchFamily="18" charset="0"/>
                <a:cs typeface="Times New Roman" panose="02020603050405020304" pitchFamily="18" charset="0"/>
              </a:rPr>
              <a:t>- Decrease </a:t>
            </a:r>
            <a:r>
              <a:rPr lang="en-US" sz="2600" dirty="0">
                <a:latin typeface="Times New Roman" panose="02020603050405020304" pitchFamily="18" charset="0"/>
                <a:cs typeface="Times New Roman" panose="02020603050405020304" pitchFamily="18" charset="0"/>
              </a:rPr>
              <a:t>oxygen transfer rate</a:t>
            </a:r>
          </a:p>
          <a:p>
            <a:r>
              <a:rPr lang="en-US" sz="2600" dirty="0" smtClean="0">
                <a:latin typeface="Times New Roman" panose="02020603050405020304" pitchFamily="18" charset="0"/>
                <a:cs typeface="Times New Roman" panose="02020603050405020304" pitchFamily="18" charset="0"/>
              </a:rPr>
              <a:t>- Favours </a:t>
            </a:r>
            <a:r>
              <a:rPr lang="en-US" sz="2600" dirty="0">
                <a:latin typeface="Times New Roman" panose="02020603050405020304" pitchFamily="18" charset="0"/>
                <a:cs typeface="Times New Roman" panose="02020603050405020304" pitchFamily="18" charset="0"/>
              </a:rPr>
              <a:t>coalescence of bubbles (surface </a:t>
            </a:r>
            <a:r>
              <a:rPr lang="en-US" sz="2600" dirty="0" smtClean="0">
                <a:latin typeface="Times New Roman" panose="02020603050405020304" pitchFamily="18" charset="0"/>
                <a:cs typeface="Times New Roman" panose="02020603050405020304" pitchFamily="18" charset="0"/>
              </a:rPr>
              <a:t>area increases) </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022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6099"/>
            <a:ext cx="2286000"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Scale up</a:t>
            </a:r>
            <a:endParaRPr lang="en-US"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91166" y="4191000"/>
            <a:ext cx="8534400" cy="1569660"/>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Two </a:t>
            </a:r>
            <a:r>
              <a:rPr lang="en-US" sz="2400" dirty="0">
                <a:latin typeface="Times New Roman" panose="02020603050405020304" pitchFamily="18" charset="0"/>
                <a:cs typeface="Times New Roman" panose="02020603050405020304" pitchFamily="18" charset="0"/>
              </a:rPr>
              <a:t>kinds of conditions must be satisfied to ensure similarity between the model and the prototype.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 similarity </a:t>
            </a:r>
            <a:r>
              <a:rPr lang="en-US" sz="2400" dirty="0">
                <a:latin typeface="Times New Roman" panose="02020603050405020304" pitchFamily="18" charset="0"/>
                <a:cs typeface="Times New Roman" panose="02020603050405020304" pitchFamily="18" charset="0"/>
              </a:rPr>
              <a:t>of the physical boundaries </a:t>
            </a:r>
          </a:p>
          <a:p>
            <a:r>
              <a:rPr lang="en-US" sz="2400" dirty="0" smtClean="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similarity of the flow fields </a:t>
            </a:r>
          </a:p>
        </p:txBody>
      </p:sp>
      <p:sp>
        <p:nvSpPr>
          <p:cNvPr id="5" name="TextBox 4"/>
          <p:cNvSpPr txBox="1"/>
          <p:nvPr/>
        </p:nvSpPr>
        <p:spPr>
          <a:xfrm>
            <a:off x="391166" y="1465006"/>
            <a:ext cx="8468366"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Study of problems associated with the transfer of </a:t>
            </a:r>
            <a:r>
              <a:rPr lang="en-US" sz="2400" b="1" dirty="0" smtClean="0">
                <a:latin typeface="Times New Roman" panose="02020603050405020304" pitchFamily="18" charset="0"/>
                <a:cs typeface="Times New Roman" panose="02020603050405020304" pitchFamily="18" charset="0"/>
              </a:rPr>
              <a:t>experimental data</a:t>
            </a:r>
            <a:r>
              <a:rPr lang="en-US" sz="2400" dirty="0" smtClean="0">
                <a:latin typeface="Times New Roman" panose="02020603050405020304" pitchFamily="18" charset="0"/>
                <a:cs typeface="Times New Roman" panose="02020603050405020304" pitchFamily="18" charset="0"/>
              </a:rPr>
              <a:t> from </a:t>
            </a:r>
            <a:r>
              <a:rPr lang="en-US" sz="2400" b="1" dirty="0" smtClean="0">
                <a:latin typeface="Times New Roman" panose="02020603050405020304" pitchFamily="18" charset="0"/>
                <a:cs typeface="Times New Roman" panose="02020603050405020304" pitchFamily="18" charset="0"/>
              </a:rPr>
              <a:t>laboratory</a:t>
            </a:r>
            <a:r>
              <a:rPr lang="en-US" sz="2400" dirty="0" smtClean="0">
                <a:latin typeface="Times New Roman" panose="02020603050405020304" pitchFamily="18" charset="0"/>
                <a:cs typeface="Times New Roman" panose="02020603050405020304" pitchFamily="18" charset="0"/>
              </a:rPr>
              <a:t> and </a:t>
            </a:r>
            <a:r>
              <a:rPr lang="en-US" sz="2400" b="1" dirty="0" smtClean="0">
                <a:latin typeface="Times New Roman" panose="02020603050405020304" pitchFamily="18" charset="0"/>
                <a:cs typeface="Times New Roman" panose="02020603050405020304" pitchFamily="18" charset="0"/>
              </a:rPr>
              <a:t>pilot plant </a:t>
            </a:r>
            <a:r>
              <a:rPr lang="en-US" sz="2400" dirty="0" smtClean="0">
                <a:latin typeface="Times New Roman" panose="02020603050405020304" pitchFamily="18" charset="0"/>
                <a:cs typeface="Times New Roman" panose="02020603050405020304" pitchFamily="18" charset="0"/>
              </a:rPr>
              <a:t>equipment to </a:t>
            </a:r>
            <a:r>
              <a:rPr lang="en-US" sz="2400" b="1" dirty="0" smtClean="0">
                <a:latin typeface="Times New Roman" panose="02020603050405020304" pitchFamily="18" charset="0"/>
                <a:cs typeface="Times New Roman" panose="02020603050405020304" pitchFamily="18" charset="0"/>
              </a:rPr>
              <a:t>large scale industrial</a:t>
            </a:r>
            <a:r>
              <a:rPr lang="en-US" sz="2400" dirty="0" smtClean="0">
                <a:latin typeface="Times New Roman" panose="02020603050405020304" pitchFamily="18" charset="0"/>
                <a:cs typeface="Times New Roman" panose="02020603050405020304" pitchFamily="18" charset="0"/>
              </a:rPr>
              <a:t> equipment</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46877" y="2895600"/>
            <a:ext cx="824484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The fundamental requirement for scale up is that the </a:t>
            </a:r>
            <a:r>
              <a:rPr lang="en-US" sz="2400" b="1" dirty="0">
                <a:solidFill>
                  <a:prstClr val="black"/>
                </a:solidFill>
                <a:latin typeface="Times New Roman" panose="02020603050405020304" pitchFamily="18" charset="0"/>
                <a:cs typeface="Times New Roman" panose="02020603050405020304" pitchFamily="18" charset="0"/>
              </a:rPr>
              <a:t>model</a:t>
            </a:r>
            <a:r>
              <a:rPr lang="en-US" sz="2400" dirty="0">
                <a:solidFill>
                  <a:prstClr val="black"/>
                </a:solidFill>
                <a:latin typeface="Times New Roman" panose="02020603050405020304" pitchFamily="18" charset="0"/>
                <a:cs typeface="Times New Roman" panose="02020603050405020304" pitchFamily="18" charset="0"/>
              </a:rPr>
              <a:t> and the </a:t>
            </a:r>
            <a:r>
              <a:rPr lang="en-US" sz="2400" b="1" dirty="0">
                <a:solidFill>
                  <a:prstClr val="black"/>
                </a:solidFill>
                <a:latin typeface="Times New Roman" panose="02020603050405020304" pitchFamily="18" charset="0"/>
                <a:cs typeface="Times New Roman" panose="02020603050405020304" pitchFamily="18" charset="0"/>
              </a:rPr>
              <a:t>prototype</a:t>
            </a:r>
            <a:r>
              <a:rPr lang="en-US" sz="2400" dirty="0">
                <a:solidFill>
                  <a:prstClr val="black"/>
                </a:solidFill>
                <a:latin typeface="Times New Roman" panose="02020603050405020304" pitchFamily="18" charset="0"/>
                <a:cs typeface="Times New Roman" panose="02020603050405020304" pitchFamily="18" charset="0"/>
              </a:rPr>
              <a:t> should </a:t>
            </a:r>
            <a:r>
              <a:rPr lang="en-US" sz="2400" dirty="0" smtClean="0">
                <a:solidFill>
                  <a:prstClr val="black"/>
                </a:solidFill>
                <a:latin typeface="Times New Roman" panose="02020603050405020304" pitchFamily="18" charset="0"/>
                <a:cs typeface="Times New Roman" panose="02020603050405020304" pitchFamily="18" charset="0"/>
              </a:rPr>
              <a:t>be the same </a:t>
            </a:r>
            <a:r>
              <a:rPr lang="en-US" sz="2400" dirty="0">
                <a:solidFill>
                  <a:prstClr val="black"/>
                </a:solidFill>
                <a:latin typeface="Times New Roman" panose="02020603050405020304" pitchFamily="18" charset="0"/>
                <a:cs typeface="Times New Roman" panose="02020603050405020304" pitchFamily="18" charset="0"/>
              </a:rPr>
              <a:t>to each other.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733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17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427702"/>
            <a:ext cx="2183483" cy="769441"/>
          </a:xfrm>
          <a:prstGeom prst="rect">
            <a:avLst/>
          </a:prstGeom>
          <a:noFill/>
        </p:spPr>
        <p:txBody>
          <a:bodyPr wrap="none" rtlCol="0">
            <a:spAutoFit/>
          </a:bodyPr>
          <a:lstStyle/>
          <a:p>
            <a:r>
              <a:rPr lang="en-US" sz="4400" b="1" dirty="0" smtClean="0"/>
              <a:t>Scale Up</a:t>
            </a:r>
            <a:endParaRPr lang="en-US" sz="4400" b="1" dirty="0"/>
          </a:p>
        </p:txBody>
      </p:sp>
    </p:spTree>
    <p:extLst>
      <p:ext uri="{BB962C8B-B14F-4D97-AF65-F5344CB8AC3E}">
        <p14:creationId xmlns:p14="http://schemas.microsoft.com/office/powerpoint/2010/main" val="3670124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4147289" cy="646331"/>
          </a:xfrm>
          <a:prstGeom prst="rect">
            <a:avLst/>
          </a:prstGeom>
          <a:noFill/>
        </p:spPr>
        <p:txBody>
          <a:bodyPr wrap="none" rtlCol="0">
            <a:spAutoFit/>
          </a:bodyPr>
          <a:lstStyle/>
          <a:p>
            <a:r>
              <a:rPr lang="en-US" sz="3600" b="1" dirty="0" smtClean="0">
                <a:latin typeface="Times New Roman" panose="02020603050405020304" pitchFamily="18" charset="0"/>
                <a:cs typeface="Times New Roman" panose="02020603050405020304" pitchFamily="18" charset="0"/>
              </a:rPr>
              <a:t>Physical boundaries</a:t>
            </a:r>
            <a:endParaRPr lang="en-US" sz="36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84502" y="1572539"/>
            <a:ext cx="8350363"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Preservation of geometric </a:t>
            </a:r>
            <a:r>
              <a:rPr lang="en-US" sz="2400" dirty="0">
                <a:latin typeface="Times New Roman" panose="02020603050405020304" pitchFamily="18" charset="0"/>
                <a:cs typeface="Times New Roman" panose="02020603050405020304" pitchFamily="18" charset="0"/>
              </a:rPr>
              <a:t>similarity of the physical boundaries</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484502" y="5334000"/>
            <a:ext cx="6525897" cy="369332"/>
          </a:xfrm>
          <a:prstGeom prst="rect">
            <a:avLst/>
          </a:prstGeom>
        </p:spPr>
        <p:txBody>
          <a:bodyPr wrap="square">
            <a:spAutoFit/>
          </a:bodyPr>
          <a:lstStyle/>
          <a:p>
            <a:endParaRPr lang="en-US" dirty="0"/>
          </a:p>
        </p:txBody>
      </p:sp>
      <p:sp>
        <p:nvSpPr>
          <p:cNvPr id="5" name="TextBox 4"/>
          <p:cNvSpPr txBox="1"/>
          <p:nvPr/>
        </p:nvSpPr>
        <p:spPr>
          <a:xfrm>
            <a:off x="457200" y="2362200"/>
            <a:ext cx="79248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All </a:t>
            </a:r>
            <a:r>
              <a:rPr lang="en-US" sz="2400" dirty="0">
                <a:latin typeface="Times New Roman" panose="02020603050405020304" pitchFamily="18" charset="0"/>
                <a:cs typeface="Times New Roman" panose="02020603050405020304" pitchFamily="18" charset="0"/>
              </a:rPr>
              <a:t>linear dimensions of the model must be related to the corresponding dimensions of the prototype </a:t>
            </a:r>
            <a:r>
              <a:rPr lang="en-US" sz="2400" dirty="0" smtClean="0">
                <a:latin typeface="Times New Roman" panose="02020603050405020304" pitchFamily="18" charset="0"/>
                <a:cs typeface="Times New Roman" panose="02020603050405020304" pitchFamily="18" charset="0"/>
              </a:rPr>
              <a:t>by diameter and height</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3136" y="3572361"/>
            <a:ext cx="76200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i.e. Keep </a:t>
            </a:r>
            <a:r>
              <a:rPr lang="en-US" sz="2400" dirty="0">
                <a:latin typeface="Times New Roman" panose="02020603050405020304" pitchFamily="18" charset="0"/>
                <a:cs typeface="Times New Roman" panose="02020603050405020304" pitchFamily="18" charset="0"/>
              </a:rPr>
              <a:t>the ratio of the height H to diameter D t (tank) same in the model and prototype</a:t>
            </a:r>
          </a:p>
        </p:txBody>
      </p:sp>
      <p:pic>
        <p:nvPicPr>
          <p:cNvPr id="1026" name="Picture 2" descr="C:\Users\tesfish\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36" y="4634245"/>
            <a:ext cx="5258064" cy="17688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esfish\Desktop\t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518666"/>
            <a:ext cx="2662665" cy="67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761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1752" y="3505200"/>
            <a:ext cx="7997448" cy="1815882"/>
          </a:xfrm>
          <a:prstGeom prst="rect">
            <a:avLst/>
          </a:prstGeom>
        </p:spPr>
        <p:txBody>
          <a:bodyPr wrap="square">
            <a:spAutoFit/>
          </a:bodyPr>
          <a:lstStyle/>
          <a:p>
            <a:r>
              <a:rPr lang="en-US" dirty="0" smtClean="0"/>
              <a:t>- </a:t>
            </a:r>
            <a:r>
              <a:rPr lang="en-US" sz="2800" dirty="0" smtClean="0">
                <a:latin typeface="Times New Roman" panose="02020603050405020304" pitchFamily="18" charset="0"/>
                <a:cs typeface="Times New Roman" panose="02020603050405020304" pitchFamily="18" charset="0"/>
              </a:rPr>
              <a:t>constant </a:t>
            </a:r>
            <a:r>
              <a:rPr lang="en-US" sz="2800" dirty="0">
                <a:latin typeface="Times New Roman" panose="02020603050405020304" pitchFamily="18" charset="0"/>
                <a:cs typeface="Times New Roman" panose="02020603050405020304" pitchFamily="18" charset="0"/>
              </a:rPr>
              <a:t>power input per </a:t>
            </a:r>
            <a:r>
              <a:rPr lang="en-US" sz="2800" dirty="0" smtClean="0">
                <a:latin typeface="Times New Roman" panose="02020603050405020304" pitchFamily="18" charset="0"/>
                <a:cs typeface="Times New Roman" panose="02020603050405020304" pitchFamily="18" charset="0"/>
              </a:rPr>
              <a:t>volume(OTR)</a:t>
            </a:r>
          </a:p>
          <a:p>
            <a:r>
              <a:rPr lang="en-US" sz="2800" dirty="0" smtClean="0">
                <a:latin typeface="Times New Roman" panose="02020603050405020304" pitchFamily="18" charset="0"/>
                <a:cs typeface="Times New Roman" panose="02020603050405020304" pitchFamily="18" charset="0"/>
              </a:rPr>
              <a:t>- constant </a:t>
            </a:r>
            <a:r>
              <a:rPr lang="en-US" sz="2800" dirty="0">
                <a:latin typeface="Times New Roman" panose="02020603050405020304" pitchFamily="18" charset="0"/>
                <a:cs typeface="Times New Roman" panose="02020603050405020304" pitchFamily="18" charset="0"/>
              </a:rPr>
              <a:t>liquid circulation rate inside the </a:t>
            </a:r>
            <a:r>
              <a:rPr lang="en-US" sz="2800" dirty="0" smtClean="0">
                <a:latin typeface="Times New Roman" panose="02020603050405020304" pitchFamily="18" charset="0"/>
                <a:cs typeface="Times New Roman" panose="02020603050405020304" pitchFamily="18" charset="0"/>
              </a:rPr>
              <a:t>reactor</a:t>
            </a:r>
          </a:p>
          <a:p>
            <a:r>
              <a:rPr lang="en-US" sz="2800" dirty="0" smtClean="0">
                <a:latin typeface="Times New Roman" panose="02020603050405020304" pitchFamily="18" charset="0"/>
                <a:cs typeface="Times New Roman" panose="02020603050405020304" pitchFamily="18" charset="0"/>
              </a:rPr>
              <a:t>- constant </a:t>
            </a:r>
            <a:r>
              <a:rPr lang="en-US" sz="2800" dirty="0">
                <a:latin typeface="Times New Roman" panose="02020603050405020304" pitchFamily="18" charset="0"/>
                <a:cs typeface="Times New Roman" panose="02020603050405020304" pitchFamily="18" charset="0"/>
              </a:rPr>
              <a:t>impeller tip speed (</a:t>
            </a:r>
            <a:r>
              <a:rPr lang="en-US" sz="2800" dirty="0" smtClean="0">
                <a:latin typeface="Times New Roman" panose="02020603050405020304" pitchFamily="18" charset="0"/>
                <a:cs typeface="Times New Roman" panose="02020603050405020304" pitchFamily="18" charset="0"/>
              </a:rPr>
              <a:t>shear rate)</a:t>
            </a:r>
          </a:p>
          <a:p>
            <a:r>
              <a:rPr lang="en-US" sz="2800" dirty="0" smtClean="0">
                <a:latin typeface="Times New Roman" panose="02020603050405020304" pitchFamily="18" charset="0"/>
                <a:cs typeface="Times New Roman" panose="02020603050405020304" pitchFamily="18" charset="0"/>
              </a:rPr>
              <a:t>- constant Reynolds number( Heat transfer)</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33400" y="500390"/>
            <a:ext cx="5740674"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Dynamic similarity of the flow fields</a:t>
            </a:r>
          </a:p>
        </p:txBody>
      </p:sp>
      <p:sp>
        <p:nvSpPr>
          <p:cNvPr id="4" name="TextBox 3"/>
          <p:cNvSpPr txBox="1"/>
          <p:nvPr/>
        </p:nvSpPr>
        <p:spPr>
          <a:xfrm>
            <a:off x="103240" y="1447800"/>
            <a:ext cx="8762999"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achieve dynamic similarity in a stirred-tank reactor, scale-up can be based on the following criteria in addition to geometric similar </a:t>
            </a:r>
            <a:r>
              <a:rPr lang="en-US" sz="2800" dirty="0" smtClean="0">
                <a:latin typeface="Times New Roman" panose="02020603050405020304" pitchFamily="18" charset="0"/>
                <a:cs typeface="Times New Roman" panose="02020603050405020304" pitchFamily="18" charset="0"/>
              </a:rPr>
              <a:t>boundaries: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2480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Major factor in scale up</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 cell/physiological state</a:t>
            </a:r>
          </a:p>
          <a:p>
            <a:r>
              <a:rPr lang="en-US" dirty="0" smtClean="0">
                <a:latin typeface="Times New Roman" panose="02020603050405020304" pitchFamily="18" charset="0"/>
                <a:cs typeface="Times New Roman" panose="02020603050405020304" pitchFamily="18" charset="0"/>
              </a:rPr>
              <a:t>The culture medium</a:t>
            </a:r>
          </a:p>
          <a:p>
            <a:r>
              <a:rPr lang="en-US" dirty="0" smtClean="0">
                <a:latin typeface="Times New Roman" panose="02020603050405020304" pitchFamily="18" charset="0"/>
                <a:cs typeface="Times New Roman" panose="02020603050405020304" pitchFamily="18" charset="0"/>
              </a:rPr>
              <a:t>Type of the bioreactor</a:t>
            </a:r>
          </a:p>
          <a:p>
            <a:r>
              <a:rPr lang="en-US" dirty="0" smtClean="0">
                <a:latin typeface="Times New Roman" panose="02020603050405020304" pitchFamily="18" charset="0"/>
                <a:cs typeface="Times New Roman" panose="02020603050405020304" pitchFamily="18" charset="0"/>
              </a:rPr>
              <a:t>Operational parameters</a:t>
            </a:r>
          </a:p>
          <a:p>
            <a:endParaRPr lang="en-US" dirty="0" smtClean="0"/>
          </a:p>
          <a:p>
            <a:endParaRPr lang="en-US" dirty="0"/>
          </a:p>
        </p:txBody>
      </p:sp>
    </p:spTree>
    <p:extLst>
      <p:ext uri="{BB962C8B-B14F-4D97-AF65-F5344CB8AC3E}">
        <p14:creationId xmlns:p14="http://schemas.microsoft.com/office/powerpoint/2010/main" val="42576307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457200" y="274638"/>
            <a:ext cx="8229600" cy="944562"/>
          </a:xfrm>
          <a:prstGeom prst="rect">
            <a:avLst/>
          </a:prstGeom>
        </p:spPr>
        <p:txBody>
          <a:bodyPr/>
          <a:lstStyle/>
          <a:p>
            <a:pPr defTabSz="914400">
              <a:spcBef>
                <a:spcPct val="0"/>
              </a:spcBef>
              <a:defRPr/>
            </a:pPr>
            <a:r>
              <a:rPr lang="en-US" sz="3600" b="1" dirty="0" smtClean="0">
                <a:cs typeface="Arial" charset="0"/>
              </a:rPr>
              <a:t>Type of bioreactor</a:t>
            </a:r>
            <a:endParaRPr lang="en-US" sz="3600" b="1" dirty="0">
              <a:cs typeface="Arial" charset="0"/>
            </a:endParaRPr>
          </a:p>
        </p:txBody>
      </p:sp>
      <p:pic>
        <p:nvPicPr>
          <p:cNvPr id="4099" name="Picture 6" descr="200px-Bubble_column.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251460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bab0450001f0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7850" y="1981200"/>
            <a:ext cx="41211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CST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76400"/>
            <a:ext cx="22098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9"/>
          <p:cNvSpPr txBox="1">
            <a:spLocks noChangeArrowheads="1"/>
          </p:cNvSpPr>
          <p:nvPr/>
        </p:nvSpPr>
        <p:spPr bwMode="auto">
          <a:xfrm>
            <a:off x="762000" y="53340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spcBef>
                <a:spcPct val="0"/>
              </a:spcBef>
              <a:spcAft>
                <a:spcPct val="0"/>
              </a:spcAft>
            </a:pPr>
            <a:r>
              <a:rPr lang="en-US" altLang="en-US" smtClean="0">
                <a:solidFill>
                  <a:prstClr val="black"/>
                </a:solidFill>
                <a:cs typeface="Arial" charset="0"/>
              </a:rPr>
              <a:t>Stirred tank reactor</a:t>
            </a:r>
          </a:p>
        </p:txBody>
      </p:sp>
      <p:sp>
        <p:nvSpPr>
          <p:cNvPr id="4103" name="TextBox 10"/>
          <p:cNvSpPr txBox="1">
            <a:spLocks noChangeArrowheads="1"/>
          </p:cNvSpPr>
          <p:nvPr/>
        </p:nvSpPr>
        <p:spPr bwMode="auto">
          <a:xfrm>
            <a:off x="7315200" y="53340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spcBef>
                <a:spcPct val="0"/>
              </a:spcBef>
              <a:spcAft>
                <a:spcPct val="0"/>
              </a:spcAft>
            </a:pPr>
            <a:r>
              <a:rPr lang="en-US" altLang="en-US" smtClean="0">
                <a:solidFill>
                  <a:prstClr val="black"/>
                </a:solidFill>
                <a:cs typeface="Arial" charset="0"/>
              </a:rPr>
              <a:t>Air lift column</a:t>
            </a:r>
          </a:p>
        </p:txBody>
      </p:sp>
      <p:sp>
        <p:nvSpPr>
          <p:cNvPr id="4104" name="TextBox 11"/>
          <p:cNvSpPr txBox="1">
            <a:spLocks noChangeArrowheads="1"/>
          </p:cNvSpPr>
          <p:nvPr/>
        </p:nvSpPr>
        <p:spPr bwMode="auto">
          <a:xfrm>
            <a:off x="4495800" y="53340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spcBef>
                <a:spcPct val="0"/>
              </a:spcBef>
              <a:spcAft>
                <a:spcPct val="0"/>
              </a:spcAft>
            </a:pPr>
            <a:r>
              <a:rPr lang="en-US" altLang="en-US" smtClean="0">
                <a:solidFill>
                  <a:prstClr val="black"/>
                </a:solidFill>
                <a:cs typeface="Arial" charset="0"/>
              </a:rPr>
              <a:t>Bubble column</a:t>
            </a:r>
          </a:p>
        </p:txBody>
      </p:sp>
    </p:spTree>
    <p:extLst>
      <p:ext uri="{BB962C8B-B14F-4D97-AF65-F5344CB8AC3E}">
        <p14:creationId xmlns:p14="http://schemas.microsoft.com/office/powerpoint/2010/main" val="1238999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24192"/>
            <a:ext cx="3403441" cy="646300"/>
          </a:xfrm>
          <a:prstGeom prst="rect">
            <a:avLst/>
          </a:prstGeom>
          <a:noFill/>
        </p:spPr>
        <p:txBody>
          <a:bodyPr wrap="none" lIns="91413" tIns="45705" rIns="91413" bIns="45705" rtlCol="0">
            <a:spAutoFit/>
          </a:bodyPr>
          <a:lstStyle/>
          <a:p>
            <a:r>
              <a:rPr lang="en-US" sz="3600" b="1" dirty="0">
                <a:latin typeface="Times New Roman" panose="02020603050405020304" pitchFamily="18" charset="0"/>
                <a:cs typeface="Times New Roman" panose="02020603050405020304" pitchFamily="18" charset="0"/>
              </a:rPr>
              <a:t>Oxygen transfer</a:t>
            </a:r>
          </a:p>
        </p:txBody>
      </p:sp>
      <p:sp>
        <p:nvSpPr>
          <p:cNvPr id="3" name="Rectangle 2"/>
          <p:cNvSpPr/>
          <p:nvPr/>
        </p:nvSpPr>
        <p:spPr>
          <a:xfrm>
            <a:off x="397904" y="1385456"/>
            <a:ext cx="7842502" cy="989936"/>
          </a:xfrm>
          <a:prstGeom prst="rect">
            <a:avLst/>
          </a:prstGeom>
        </p:spPr>
        <p:txBody>
          <a:bodyPr wrap="square" lIns="91413" tIns="45705" rIns="91413" bIns="45705">
            <a:spAutoFit/>
          </a:bodyPr>
          <a:lstStyle/>
          <a:p>
            <a:pPr marL="285659" indent="-285659">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Majority of fermentation processes are aerobic and therefore require the provision of oxygen.</a:t>
            </a:r>
          </a:p>
        </p:txBody>
      </p:sp>
      <p:sp>
        <p:nvSpPr>
          <p:cNvPr id="4" name="Rectangle 3"/>
          <p:cNvSpPr/>
          <p:nvPr/>
        </p:nvSpPr>
        <p:spPr>
          <a:xfrm>
            <a:off x="467176" y="3048001"/>
            <a:ext cx="7600047" cy="989936"/>
          </a:xfrm>
          <a:prstGeom prst="rect">
            <a:avLst/>
          </a:prstGeom>
        </p:spPr>
        <p:txBody>
          <a:bodyPr wrap="square" lIns="91413" tIns="45705" rIns="91413" bIns="45705">
            <a:spAutoFit/>
          </a:bodyPr>
          <a:lstStyle/>
          <a:p>
            <a:pPr marL="285659" indent="-285659">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If the stoichiometry of respiration is considered then the oxidation of glucose is represented by</a:t>
            </a:r>
          </a:p>
        </p:txBody>
      </p:sp>
      <p:sp>
        <p:nvSpPr>
          <p:cNvPr id="5" name="Rectangle 4"/>
          <p:cNvSpPr/>
          <p:nvPr/>
        </p:nvSpPr>
        <p:spPr>
          <a:xfrm>
            <a:off x="1553629" y="4800601"/>
            <a:ext cx="5945804" cy="523190"/>
          </a:xfrm>
          <a:prstGeom prst="rect">
            <a:avLst/>
          </a:prstGeom>
        </p:spPr>
        <p:txBody>
          <a:bodyPr wrap="none" lIns="91413" tIns="45705" rIns="91413" bIns="45705">
            <a:spAutoFit/>
          </a:bodyPr>
          <a:lstStyle/>
          <a:p>
            <a:r>
              <a:rPr lang="en-US" sz="2800" dirty="0">
                <a:latin typeface="Times New Roman" panose="02020603050405020304" pitchFamily="18" charset="0"/>
                <a:cs typeface="Times New Roman" panose="02020603050405020304" pitchFamily="18" charset="0"/>
              </a:rPr>
              <a:t>C6H12O6 + 6 O2              6H2O+6CO2</a:t>
            </a:r>
          </a:p>
        </p:txBody>
      </p:sp>
      <p:cxnSp>
        <p:nvCxnSpPr>
          <p:cNvPr id="7" name="Straight Arrow Connector 6"/>
          <p:cNvCxnSpPr/>
          <p:nvPr/>
        </p:nvCxnSpPr>
        <p:spPr>
          <a:xfrm>
            <a:off x="4267201" y="5081365"/>
            <a:ext cx="1066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1295052" y="5304035"/>
            <a:ext cx="1468424" cy="476382"/>
          </a:xfrm>
          <a:prstGeom prst="rect">
            <a:avLst/>
          </a:prstGeom>
        </p:spPr>
        <p:txBody>
          <a:bodyPr wrap="none" lIns="91413" tIns="45705" rIns="91413" bIns="45705">
            <a:spAutoFit/>
          </a:bodyPr>
          <a:lstStyle/>
          <a:p>
            <a:pPr marL="469754" marR="59498" defTabSz="914123">
              <a:lnSpc>
                <a:spcPct val="95825"/>
              </a:lnSpc>
              <a:spcBef>
                <a:spcPts val="51"/>
              </a:spcBef>
            </a:pPr>
            <a:r>
              <a:rPr lang="en-US" sz="2600" spc="4" dirty="0">
                <a:solidFill>
                  <a:prstClr val="black"/>
                </a:solidFill>
                <a:latin typeface="Times New Roman"/>
                <a:cs typeface="Times New Roman"/>
              </a:rPr>
              <a:t>1</a:t>
            </a:r>
            <a:r>
              <a:rPr lang="en-US" sz="2600" spc="-4" dirty="0">
                <a:solidFill>
                  <a:prstClr val="black"/>
                </a:solidFill>
                <a:latin typeface="Times New Roman"/>
                <a:cs typeface="Times New Roman"/>
              </a:rPr>
              <a:t>8</a:t>
            </a:r>
            <a:r>
              <a:rPr lang="en-US" sz="2600" dirty="0">
                <a:solidFill>
                  <a:prstClr val="black"/>
                </a:solidFill>
                <a:latin typeface="Times New Roman"/>
                <a:cs typeface="Times New Roman"/>
              </a:rPr>
              <a:t>0</a:t>
            </a:r>
            <a:r>
              <a:rPr lang="en-US" sz="2600" spc="-9" dirty="0">
                <a:solidFill>
                  <a:prstClr val="black"/>
                </a:solidFill>
                <a:latin typeface="Times New Roman"/>
                <a:cs typeface="Times New Roman"/>
              </a:rPr>
              <a:t> </a:t>
            </a:r>
            <a:r>
              <a:rPr lang="en-US" sz="2600" dirty="0">
                <a:solidFill>
                  <a:prstClr val="black"/>
                </a:solidFill>
                <a:latin typeface="Times New Roman"/>
                <a:cs typeface="Times New Roman"/>
              </a:rPr>
              <a:t>g</a:t>
            </a:r>
          </a:p>
        </p:txBody>
      </p:sp>
      <p:sp>
        <p:nvSpPr>
          <p:cNvPr id="9" name="Rectangle 8"/>
          <p:cNvSpPr/>
          <p:nvPr/>
        </p:nvSpPr>
        <p:spPr>
          <a:xfrm>
            <a:off x="3372754" y="5304035"/>
            <a:ext cx="867545" cy="451406"/>
          </a:xfrm>
          <a:prstGeom prst="rect">
            <a:avLst/>
          </a:prstGeom>
        </p:spPr>
        <p:txBody>
          <a:bodyPr wrap="none" lIns="91413" tIns="45705" rIns="91413" bIns="45705">
            <a:spAutoFit/>
          </a:bodyPr>
          <a:lstStyle/>
          <a:p>
            <a:pPr marL="12700" marR="3047" defTabSz="914123">
              <a:lnSpc>
                <a:spcPts val="2759"/>
              </a:lnSpc>
              <a:spcBef>
                <a:spcPts val="138"/>
              </a:spcBef>
            </a:pPr>
            <a:r>
              <a:rPr lang="en-US" sz="2600" spc="4" dirty="0">
                <a:solidFill>
                  <a:prstClr val="black"/>
                </a:solidFill>
                <a:latin typeface="Times New Roman"/>
                <a:cs typeface="Times New Roman"/>
              </a:rPr>
              <a:t>1</a:t>
            </a:r>
            <a:r>
              <a:rPr lang="en-US" sz="2600" spc="-4" dirty="0">
                <a:solidFill>
                  <a:prstClr val="black"/>
                </a:solidFill>
                <a:latin typeface="Times New Roman"/>
                <a:cs typeface="Times New Roman"/>
              </a:rPr>
              <a:t>9</a:t>
            </a:r>
            <a:r>
              <a:rPr lang="en-US" sz="2600" dirty="0">
                <a:solidFill>
                  <a:prstClr val="black"/>
                </a:solidFill>
                <a:latin typeface="Times New Roman"/>
                <a:cs typeface="Times New Roman"/>
              </a:rPr>
              <a:t>2g</a:t>
            </a:r>
          </a:p>
        </p:txBody>
      </p:sp>
      <p:sp>
        <p:nvSpPr>
          <p:cNvPr id="10" name="Rectangle 9"/>
          <p:cNvSpPr/>
          <p:nvPr/>
        </p:nvSpPr>
        <p:spPr>
          <a:xfrm>
            <a:off x="384048" y="6030664"/>
            <a:ext cx="8458200" cy="542609"/>
          </a:xfrm>
          <a:prstGeom prst="rect">
            <a:avLst/>
          </a:prstGeom>
        </p:spPr>
        <p:txBody>
          <a:bodyPr wrap="square" lIns="91413" tIns="45705" rIns="91413" bIns="45705">
            <a:spAutoFit/>
          </a:bodyPr>
          <a:lstStyle/>
          <a:p>
            <a:pPr marL="457062" indent="-457062" defTabSz="914123">
              <a:buFont typeface="Arial" panose="020B0604020202020204" pitchFamily="34" charset="0"/>
              <a:buChar char="•"/>
            </a:pPr>
            <a:r>
              <a:rPr lang="en-US" altLang="en-US" sz="2800" kern="0" dirty="0">
                <a:solidFill>
                  <a:srgbClr val="000000"/>
                </a:solidFill>
                <a:latin typeface="Times New Roman" panose="02020603050405020304" pitchFamily="18" charset="0"/>
                <a:ea typeface="ＭＳ Ｐゴシック" pitchFamily="34" charset="-128"/>
                <a:cs typeface="Times New Roman" panose="02020603050405020304" pitchFamily="18" charset="0"/>
              </a:rPr>
              <a:t>Thus 192 g of O</a:t>
            </a:r>
            <a:r>
              <a:rPr lang="en-US" altLang="en-US" sz="2800" kern="0" baseline="-25000" dirty="0">
                <a:solidFill>
                  <a:srgbClr val="000000"/>
                </a:solidFill>
                <a:latin typeface="Times New Roman" panose="02020603050405020304" pitchFamily="18" charset="0"/>
                <a:ea typeface="ＭＳ Ｐゴシック" pitchFamily="34" charset="-128"/>
                <a:cs typeface="Times New Roman" panose="02020603050405020304" pitchFamily="18" charset="0"/>
              </a:rPr>
              <a:t>2</a:t>
            </a:r>
            <a:r>
              <a:rPr lang="en-US" altLang="en-US" sz="2800" kern="0" dirty="0">
                <a:solidFill>
                  <a:srgbClr val="000000"/>
                </a:solidFill>
                <a:latin typeface="Times New Roman" panose="02020603050405020304" pitchFamily="18" charset="0"/>
                <a:ea typeface="ＭＳ Ｐゴシック" pitchFamily="34" charset="-128"/>
                <a:cs typeface="Times New Roman" panose="02020603050405020304" pitchFamily="18" charset="0"/>
              </a:rPr>
              <a:t> is required for 180 g glucose</a:t>
            </a:r>
            <a:endParaRPr lang="en-US" sz="2800"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820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1143000"/>
          </a:xfrm>
        </p:spPr>
        <p:txBody>
          <a:bodyPr/>
          <a:lstStyle/>
          <a:p>
            <a:pPr algn="l"/>
            <a:r>
              <a:rPr lang="en-US" altLang="en-US" sz="3600" b="1" dirty="0" smtClean="0"/>
              <a:t>Constant tip speed</a:t>
            </a:r>
          </a:p>
        </p:txBody>
      </p:sp>
      <p:sp>
        <p:nvSpPr>
          <p:cNvPr id="11267" name="Content Placeholder 2"/>
          <p:cNvSpPr>
            <a:spLocks noGrp="1"/>
          </p:cNvSpPr>
          <p:nvPr>
            <p:ph sz="half" idx="1"/>
          </p:nvPr>
        </p:nvSpPr>
        <p:spPr/>
        <p:txBody>
          <a:bodyPr/>
          <a:lstStyle/>
          <a:p>
            <a:pPr>
              <a:buFont typeface="Arial" charset="0"/>
              <a:buNone/>
            </a:pPr>
            <a:r>
              <a:rPr lang="en-US" altLang="en-US" smtClean="0"/>
              <a:t>	</a:t>
            </a:r>
          </a:p>
        </p:txBody>
      </p:sp>
      <p:sp>
        <p:nvSpPr>
          <p:cNvPr id="11268" name="Content Placeholder 8"/>
          <p:cNvSpPr>
            <a:spLocks noGrp="1"/>
          </p:cNvSpPr>
          <p:nvPr>
            <p:ph sz="half" idx="2"/>
          </p:nvPr>
        </p:nvSpPr>
        <p:spPr>
          <a:xfrm>
            <a:off x="914400" y="4114800"/>
            <a:ext cx="6096000" cy="2286000"/>
          </a:xfrm>
        </p:spPr>
        <p:txBody>
          <a:bodyPr/>
          <a:lstStyle/>
          <a:p>
            <a:pPr>
              <a:buFont typeface="Arial" charset="0"/>
              <a:buNone/>
            </a:pPr>
            <a:r>
              <a:rPr lang="en-US" altLang="en-US" sz="2400" smtClean="0"/>
              <a:t>N</a:t>
            </a:r>
            <a:r>
              <a:rPr lang="en-US" altLang="en-US" sz="2400" baseline="-25000" smtClean="0"/>
              <a:t>1</a:t>
            </a:r>
            <a:r>
              <a:rPr lang="en-US" altLang="en-US" sz="2400" smtClean="0"/>
              <a:t>= Impeller speed of small bioreactor</a:t>
            </a:r>
          </a:p>
          <a:p>
            <a:pPr>
              <a:buFont typeface="Arial" charset="0"/>
              <a:buNone/>
            </a:pPr>
            <a:r>
              <a:rPr lang="en-US" altLang="en-US" sz="2400" smtClean="0"/>
              <a:t>N</a:t>
            </a:r>
            <a:r>
              <a:rPr lang="en-US" altLang="en-US" sz="2400" baseline="-25000" smtClean="0"/>
              <a:t>2</a:t>
            </a:r>
            <a:r>
              <a:rPr lang="en-US" altLang="en-US" sz="2400" smtClean="0"/>
              <a:t>= Impeller speed of Large bioreactor</a:t>
            </a:r>
          </a:p>
          <a:p>
            <a:pPr>
              <a:buFont typeface="Arial" charset="0"/>
              <a:buNone/>
            </a:pPr>
            <a:r>
              <a:rPr lang="en-US" altLang="en-US" sz="2400" smtClean="0"/>
              <a:t>D</a:t>
            </a:r>
            <a:r>
              <a:rPr lang="en-US" altLang="en-US" sz="2400" baseline="-25000" smtClean="0"/>
              <a:t>i1</a:t>
            </a:r>
            <a:r>
              <a:rPr lang="en-US" altLang="en-US" sz="2400" smtClean="0"/>
              <a:t>= Impeller diameter of small bioreactor</a:t>
            </a:r>
          </a:p>
          <a:p>
            <a:pPr>
              <a:buFont typeface="Arial" charset="0"/>
              <a:buNone/>
            </a:pPr>
            <a:r>
              <a:rPr lang="en-US" altLang="en-US" sz="2400" smtClean="0"/>
              <a:t>D</a:t>
            </a:r>
            <a:r>
              <a:rPr lang="en-US" altLang="en-US" sz="2400" baseline="-25000" smtClean="0"/>
              <a:t>i2</a:t>
            </a:r>
            <a:r>
              <a:rPr lang="en-US" altLang="en-US" sz="2400" smtClean="0"/>
              <a:t>= Impeller diameter of large bioreactor</a:t>
            </a:r>
          </a:p>
          <a:p>
            <a:endParaRPr lang="en-US" altLang="en-US" sz="2400" smtClean="0"/>
          </a:p>
        </p:txBody>
      </p:sp>
      <p:sp>
        <p:nvSpPr>
          <p:cNvPr id="1126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spcBef>
                <a:spcPct val="0"/>
              </a:spcBef>
              <a:spcAft>
                <a:spcPct val="0"/>
              </a:spcAft>
            </a:pPr>
            <a:endParaRPr lang="en-US" altLang="en-US" smtClean="0">
              <a:solidFill>
                <a:prstClr val="black"/>
              </a:solidFill>
              <a:cs typeface="Arial" charset="0"/>
            </a:endParaRPr>
          </a:p>
        </p:txBody>
      </p:sp>
      <p:pic>
        <p:nvPicPr>
          <p:cNvPr id="11270"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2438400"/>
            <a:ext cx="1828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spcBef>
                <a:spcPct val="0"/>
              </a:spcBef>
              <a:spcAft>
                <a:spcPct val="0"/>
              </a:spcAft>
            </a:pPr>
            <a:endParaRPr lang="en-US" altLang="en-US" smtClean="0">
              <a:solidFill>
                <a:prstClr val="black"/>
              </a:solidFill>
              <a:cs typeface="Arial" charset="0"/>
            </a:endParaRPr>
          </a:p>
        </p:txBody>
      </p:sp>
      <p:pic>
        <p:nvPicPr>
          <p:cNvPr id="11272"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1676400"/>
            <a:ext cx="24860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977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743200"/>
            <a:ext cx="6705600" cy="1524000"/>
          </a:xfrm>
        </p:spPr>
        <p:txBody>
          <a:bodyPr rtlCol="0">
            <a:normAutofit fontScale="70000" lnSpcReduction="20000"/>
          </a:bodyPr>
          <a:lstStyle/>
          <a:p>
            <a:pPr fontAlgn="auto">
              <a:spcAft>
                <a:spcPts val="0"/>
              </a:spcAft>
              <a:buFont typeface="Arial" pitchFamily="34" charset="0"/>
              <a:buNone/>
              <a:defRPr/>
            </a:pPr>
            <a:r>
              <a:rPr lang="en-US" dirty="0" smtClean="0"/>
              <a:t>N = Impeller speed</a:t>
            </a:r>
          </a:p>
          <a:p>
            <a:pPr fontAlgn="auto">
              <a:spcAft>
                <a:spcPts val="0"/>
              </a:spcAft>
              <a:buFont typeface="Arial" pitchFamily="34" charset="0"/>
              <a:buNone/>
              <a:defRPr/>
            </a:pPr>
            <a:r>
              <a:rPr lang="en-US" dirty="0" smtClean="0"/>
              <a:t>D = Impeller diameter</a:t>
            </a:r>
          </a:p>
          <a:p>
            <a:pPr fontAlgn="auto">
              <a:spcAft>
                <a:spcPts val="0"/>
              </a:spcAft>
              <a:buFont typeface="Arial" pitchFamily="34" charset="0"/>
              <a:buNone/>
              <a:defRPr/>
            </a:pPr>
            <a:r>
              <a:rPr lang="el-GR" dirty="0" smtClean="0"/>
              <a:t>ρ</a:t>
            </a:r>
            <a:r>
              <a:rPr lang="en-US" sz="2200" dirty="0" smtClean="0"/>
              <a:t>L</a:t>
            </a:r>
            <a:r>
              <a:rPr lang="en-US" dirty="0" smtClean="0"/>
              <a:t>= Density of the liquid</a:t>
            </a:r>
          </a:p>
          <a:p>
            <a:pPr fontAlgn="auto">
              <a:spcAft>
                <a:spcPts val="0"/>
              </a:spcAft>
              <a:buFont typeface="Arial" pitchFamily="34" charset="0"/>
              <a:buNone/>
              <a:defRPr/>
            </a:pPr>
            <a:r>
              <a:rPr lang="en-US" dirty="0" err="1" smtClean="0"/>
              <a:t>μ</a:t>
            </a:r>
            <a:r>
              <a:rPr lang="en-US" sz="2200" dirty="0" err="1" smtClean="0"/>
              <a:t>L</a:t>
            </a:r>
            <a:r>
              <a:rPr lang="en-US" dirty="0" smtClean="0"/>
              <a:t>=Viscosity of the liquid</a:t>
            </a:r>
          </a:p>
          <a:p>
            <a:pPr fontAlgn="auto">
              <a:spcAft>
                <a:spcPts val="0"/>
              </a:spcAft>
              <a:buFont typeface="Arial" pitchFamily="34" charset="0"/>
              <a:buChar char="•"/>
              <a:defRPr/>
            </a:pPr>
            <a:endParaRPr lang="en-US" dirty="0"/>
          </a:p>
        </p:txBody>
      </p:sp>
      <p:sp>
        <p:nvSpPr>
          <p:cNvPr id="4" name="Title 1"/>
          <p:cNvSpPr txBox="1">
            <a:spLocks/>
          </p:cNvSpPr>
          <p:nvPr/>
        </p:nvSpPr>
        <p:spPr>
          <a:xfrm>
            <a:off x="533400" y="228600"/>
            <a:ext cx="8229600" cy="914400"/>
          </a:xfrm>
          <a:prstGeom prst="rect">
            <a:avLst/>
          </a:prstGeom>
        </p:spPr>
        <p:txBody>
          <a:bodyPr anchor="ctr">
            <a:normAutofit/>
          </a:bodyPr>
          <a:lstStyle/>
          <a:p>
            <a:pPr defTabSz="914400">
              <a:spcBef>
                <a:spcPct val="0"/>
              </a:spcBef>
              <a:defRPr/>
            </a:pPr>
            <a:r>
              <a:rPr lang="en-US" sz="3600" b="1" dirty="0">
                <a:cs typeface="Arial" charset="0"/>
              </a:rPr>
              <a:t>Constant Reynolds </a:t>
            </a:r>
            <a:r>
              <a:rPr lang="en-US" sz="3600" b="1" dirty="0" smtClean="0">
                <a:cs typeface="Arial" charset="0"/>
              </a:rPr>
              <a:t>number</a:t>
            </a:r>
          </a:p>
        </p:txBody>
      </p:sp>
      <p:sp>
        <p:nvSpPr>
          <p:cNvPr id="1229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spcBef>
                <a:spcPct val="0"/>
              </a:spcBef>
              <a:spcAft>
                <a:spcPct val="0"/>
              </a:spcAft>
            </a:pPr>
            <a:endParaRPr lang="en-US" altLang="en-US" smtClean="0">
              <a:solidFill>
                <a:prstClr val="black"/>
              </a:solidFill>
              <a:cs typeface="Arial" charset="0"/>
            </a:endParaRPr>
          </a:p>
        </p:txBody>
      </p:sp>
      <p:pic>
        <p:nvPicPr>
          <p:cNvPr id="12293"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1295400"/>
            <a:ext cx="18288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spcBef>
                <a:spcPct val="0"/>
              </a:spcBef>
              <a:spcAft>
                <a:spcPct val="0"/>
              </a:spcAft>
            </a:pPr>
            <a:endParaRPr lang="en-US" altLang="en-US" smtClean="0">
              <a:solidFill>
                <a:prstClr val="black"/>
              </a:solidFill>
              <a:cs typeface="Arial" charset="0"/>
            </a:endParaRPr>
          </a:p>
        </p:txBody>
      </p:sp>
      <p:pic>
        <p:nvPicPr>
          <p:cNvPr id="1229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4876800"/>
            <a:ext cx="18097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0590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152400"/>
            <a:ext cx="8229600" cy="1143000"/>
          </a:xfrm>
          <a:prstGeom prst="rect">
            <a:avLst/>
          </a:prstGeom>
        </p:spPr>
        <p:txBody>
          <a:bodyPr anchor="ct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pPr>
            <a:r>
              <a:rPr lang="en-US" altLang="en-US" sz="2800" b="1" dirty="0" smtClean="0">
                <a:cs typeface="Arial" charset="0"/>
              </a:rPr>
              <a:t>Constant Power consumption per unit volume</a:t>
            </a:r>
          </a:p>
        </p:txBody>
      </p:sp>
      <p:sp>
        <p:nvSpPr>
          <p:cNvPr id="13315" name="TextBox 6"/>
          <p:cNvSpPr txBox="1">
            <a:spLocks noChangeArrowheads="1"/>
          </p:cNvSpPr>
          <p:nvPr/>
        </p:nvSpPr>
        <p:spPr bwMode="auto">
          <a:xfrm>
            <a:off x="609600" y="1905000"/>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spcBef>
                <a:spcPct val="0"/>
              </a:spcBef>
              <a:spcAft>
                <a:spcPct val="0"/>
              </a:spcAft>
            </a:pPr>
            <a:r>
              <a:rPr lang="en-US" altLang="en-US" sz="2000" smtClean="0">
                <a:solidFill>
                  <a:prstClr val="black"/>
                </a:solidFill>
                <a:cs typeface="Arial" charset="0"/>
              </a:rPr>
              <a:t>Ungassed power consumption ,</a:t>
            </a:r>
          </a:p>
        </p:txBody>
      </p:sp>
      <p:pic>
        <p:nvPicPr>
          <p:cNvPr id="13316" name="Picture 8" descr="curv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90800"/>
            <a:ext cx="762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85800" y="3505200"/>
            <a:ext cx="9144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b="1" dirty="0" err="1">
                <a:solidFill>
                  <a:schemeClr val="tx1"/>
                </a:solidFill>
              </a:rPr>
              <a:t>N</a:t>
            </a:r>
            <a:r>
              <a:rPr lang="en-US" b="1" baseline="-25000" dirty="0" err="1">
                <a:solidFill>
                  <a:schemeClr val="tx1"/>
                </a:solidFill>
              </a:rPr>
              <a:t>p</a:t>
            </a:r>
            <a:endParaRPr lang="en-US" b="1" baseline="-25000" dirty="0">
              <a:solidFill>
                <a:schemeClr val="tx1"/>
              </a:solidFill>
            </a:endParaRPr>
          </a:p>
        </p:txBody>
      </p:sp>
      <p:pic>
        <p:nvPicPr>
          <p:cNvPr id="13318" name="Content Placeholder 10" descr="g1e.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962400" y="1676400"/>
            <a:ext cx="2514600" cy="996950"/>
          </a:xfrm>
        </p:spPr>
      </p:pic>
      <p:sp>
        <p:nvSpPr>
          <p:cNvPr id="13319" name="TextBox 7"/>
          <p:cNvSpPr txBox="1">
            <a:spLocks noChangeArrowheads="1"/>
          </p:cNvSpPr>
          <p:nvPr/>
        </p:nvSpPr>
        <p:spPr bwMode="auto">
          <a:xfrm>
            <a:off x="5867400" y="1885950"/>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spcBef>
                <a:spcPct val="0"/>
              </a:spcBef>
              <a:spcAft>
                <a:spcPct val="0"/>
              </a:spcAft>
            </a:pPr>
            <a:r>
              <a:rPr lang="en-US" altLang="en-US" sz="2000" dirty="0" smtClean="0">
                <a:solidFill>
                  <a:prstClr val="black"/>
                </a:solidFill>
                <a:cs typeface="Arial" charset="0"/>
              </a:rPr>
              <a:t>(Rushton’s equation)</a:t>
            </a:r>
          </a:p>
        </p:txBody>
      </p:sp>
    </p:spTree>
    <p:extLst>
      <p:ext uri="{BB962C8B-B14F-4D97-AF65-F5344CB8AC3E}">
        <p14:creationId xmlns:p14="http://schemas.microsoft.com/office/powerpoint/2010/main" val="8514669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4" descr="g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81450" y="1676400"/>
            <a:ext cx="2495550" cy="2297113"/>
          </a:xfrm>
        </p:spPr>
      </p:pic>
      <p:sp>
        <p:nvSpPr>
          <p:cNvPr id="5" name="Title 1"/>
          <p:cNvSpPr txBox="1">
            <a:spLocks/>
          </p:cNvSpPr>
          <p:nvPr/>
        </p:nvSpPr>
        <p:spPr>
          <a:xfrm>
            <a:off x="533400" y="152400"/>
            <a:ext cx="8229600" cy="1143000"/>
          </a:xfrm>
          <a:prstGeom prst="rect">
            <a:avLst/>
          </a:prstGeom>
        </p:spPr>
        <p:txBody>
          <a:bodyPr anchor="ct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pPr>
            <a:r>
              <a:rPr lang="en-US" altLang="en-US" sz="2800" b="1" dirty="0" smtClean="0">
                <a:cs typeface="Arial" charset="0"/>
              </a:rPr>
              <a:t>Constant Power consumption per unit volume</a:t>
            </a:r>
          </a:p>
        </p:txBody>
      </p:sp>
      <p:pic>
        <p:nvPicPr>
          <p:cNvPr id="14340" name="Picture 5" descr="g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810000"/>
            <a:ext cx="31242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6"/>
          <p:cNvSpPr txBox="1">
            <a:spLocks noChangeArrowheads="1"/>
          </p:cNvSpPr>
          <p:nvPr/>
        </p:nvSpPr>
        <p:spPr bwMode="auto">
          <a:xfrm>
            <a:off x="609600" y="1905000"/>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spcBef>
                <a:spcPct val="0"/>
              </a:spcBef>
              <a:spcAft>
                <a:spcPct val="0"/>
              </a:spcAft>
            </a:pPr>
            <a:r>
              <a:rPr lang="en-US" altLang="en-US" sz="2000" smtClean="0">
                <a:solidFill>
                  <a:prstClr val="black"/>
                </a:solidFill>
                <a:cs typeface="Arial" charset="0"/>
              </a:rPr>
              <a:t>Ungassed power consumption ,</a:t>
            </a:r>
          </a:p>
        </p:txBody>
      </p:sp>
      <p:sp>
        <p:nvSpPr>
          <p:cNvPr id="14342" name="TextBox 7"/>
          <p:cNvSpPr txBox="1">
            <a:spLocks noChangeArrowheads="1"/>
          </p:cNvSpPr>
          <p:nvPr/>
        </p:nvSpPr>
        <p:spPr bwMode="auto">
          <a:xfrm>
            <a:off x="609600" y="3124200"/>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spcBef>
                <a:spcPct val="0"/>
              </a:spcBef>
              <a:spcAft>
                <a:spcPct val="0"/>
              </a:spcAft>
            </a:pPr>
            <a:r>
              <a:rPr lang="en-US" altLang="en-US" sz="2000" smtClean="0">
                <a:solidFill>
                  <a:prstClr val="black"/>
                </a:solidFill>
                <a:cs typeface="Arial" charset="0"/>
              </a:rPr>
              <a:t>Gassed power consumption ,</a:t>
            </a:r>
          </a:p>
        </p:txBody>
      </p:sp>
      <p:pic>
        <p:nvPicPr>
          <p:cNvPr id="14343" name="Content Placeholder 4" descr="g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38588" y="5181600"/>
            <a:ext cx="33766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9"/>
          <p:cNvSpPr txBox="1">
            <a:spLocks noChangeArrowheads="1"/>
          </p:cNvSpPr>
          <p:nvPr/>
        </p:nvSpPr>
        <p:spPr bwMode="auto">
          <a:xfrm>
            <a:off x="5867400" y="1885950"/>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spcBef>
                <a:spcPct val="0"/>
              </a:spcBef>
              <a:spcAft>
                <a:spcPct val="0"/>
              </a:spcAft>
            </a:pPr>
            <a:r>
              <a:rPr lang="en-US" altLang="en-US" sz="2000" smtClean="0">
                <a:solidFill>
                  <a:prstClr val="black"/>
                </a:solidFill>
                <a:cs typeface="Arial" charset="0"/>
              </a:rPr>
              <a:t>(Rushton’s equation)</a:t>
            </a:r>
          </a:p>
        </p:txBody>
      </p:sp>
    </p:spTree>
    <p:extLst>
      <p:ext uri="{BB962C8B-B14F-4D97-AF65-F5344CB8AC3E}">
        <p14:creationId xmlns:p14="http://schemas.microsoft.com/office/powerpoint/2010/main" val="19624639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152400"/>
            <a:ext cx="8229600" cy="1143000"/>
          </a:xfrm>
          <a:prstGeom prst="rect">
            <a:avLst/>
          </a:prstGeom>
        </p:spPr>
        <p:txBody>
          <a:bodyPr anchor="ct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pPr>
            <a:r>
              <a:rPr lang="en-US" altLang="en-US" sz="2800" b="1" dirty="0" smtClean="0">
                <a:cs typeface="Arial" charset="0"/>
              </a:rPr>
              <a:t>Constant Power consumption per unit volume</a:t>
            </a:r>
          </a:p>
        </p:txBody>
      </p:sp>
      <p:pic>
        <p:nvPicPr>
          <p:cNvPr id="15363" name="Picture 6" descr="g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124200"/>
            <a:ext cx="503713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descr="g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648200"/>
            <a:ext cx="3665538"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g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676400"/>
            <a:ext cx="29718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718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Steps in scale up</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t>Identification of the principal environmental domain affected by the aeration and agitation</a:t>
            </a:r>
          </a:p>
          <a:p>
            <a:r>
              <a:rPr lang="en-US" dirty="0"/>
              <a:t>Identification of the process variable which affects the identified environmental domain</a:t>
            </a:r>
          </a:p>
          <a:p>
            <a:r>
              <a:rPr lang="en-US" dirty="0"/>
              <a:t>Calculation of the value of the process variable to be used on the large scale </a:t>
            </a:r>
          </a:p>
          <a:p>
            <a:endParaRPr lang="en-US" dirty="0"/>
          </a:p>
        </p:txBody>
      </p:sp>
    </p:spTree>
    <p:extLst>
      <p:ext uri="{BB962C8B-B14F-4D97-AF65-F5344CB8AC3E}">
        <p14:creationId xmlns:p14="http://schemas.microsoft.com/office/powerpoint/2010/main" val="10832719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Group 2"/>
          <p:cNvGraphicFramePr>
            <a:graphicFrameLocks noGrp="1"/>
          </p:cNvGraphicFramePr>
          <p:nvPr>
            <p:ph type="tbl" idx="1"/>
            <p:extLst>
              <p:ext uri="{D42A27DB-BD31-4B8C-83A1-F6EECF244321}">
                <p14:modId xmlns:p14="http://schemas.microsoft.com/office/powerpoint/2010/main" val="3491992211"/>
              </p:ext>
            </p:extLst>
          </p:nvPr>
        </p:nvGraphicFramePr>
        <p:xfrm>
          <a:off x="533400" y="685800"/>
          <a:ext cx="8229600" cy="4807008"/>
        </p:xfrm>
        <a:graphic>
          <a:graphicData uri="http://schemas.openxmlformats.org/drawingml/2006/table">
            <a:tbl>
              <a:tblPr/>
              <a:tblGrid>
                <a:gridCol w="4114800"/>
                <a:gridCol w="4114800"/>
              </a:tblGrid>
              <a:tr h="944817">
                <a:tc>
                  <a:txBody>
                    <a:bodyPr/>
                    <a:lstStyle>
                      <a:lvl1pPr eaLnBrk="0" hangingPunct="0">
                        <a:spcBef>
                          <a:spcPct val="20000"/>
                        </a:spcBef>
                        <a:buClr>
                          <a:schemeClr val="accent1"/>
                        </a:buClr>
                        <a:buSzPct val="65000"/>
                        <a:buFont typeface="Wingdings" pitchFamily="2" charset="2"/>
                        <a:defRPr sz="2600">
                          <a:solidFill>
                            <a:schemeClr val="tx1"/>
                          </a:solidFill>
                          <a:latin typeface="Arial" pitchFamily="34" charset="0"/>
                          <a:ea typeface="ＭＳ Ｐゴシック"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ＭＳ Ｐゴシック" pitchFamily="34" charset="-128"/>
                        </a:rPr>
                        <a:t>Process Variable</a:t>
                      </a:r>
                    </a:p>
                  </a:txBody>
                  <a:tcPr marT="45717" marB="45717" horzOverflow="overflow">
                    <a:lnL w="38100" cap="flat" cmpd="sng" algn="ctr">
                      <a:solidFill>
                        <a:srgbClr val="99FF99"/>
                      </a:solidFill>
                      <a:prstDash val="solid"/>
                      <a:round/>
                      <a:headEnd type="none" w="med" len="med"/>
                      <a:tailEnd type="none" w="med" len="med"/>
                    </a:lnL>
                    <a:lnR w="38100" cap="flat" cmpd="sng" algn="ctr">
                      <a:solidFill>
                        <a:srgbClr val="99FF99"/>
                      </a:solidFill>
                      <a:prstDash val="solid"/>
                      <a:round/>
                      <a:headEnd type="none" w="med" len="med"/>
                      <a:tailEnd type="none" w="med" len="med"/>
                    </a:lnR>
                    <a:lnT w="38100" cap="flat" cmpd="sng" algn="ctr">
                      <a:solidFill>
                        <a:srgbClr val="99FF99"/>
                      </a:solidFill>
                      <a:prstDash val="solid"/>
                      <a:round/>
                      <a:headEnd type="none" w="med" len="med"/>
                      <a:tailEnd type="none" w="med" len="med"/>
                    </a:lnT>
                    <a:lnB w="38100" cap="flat" cmpd="sng" algn="ctr">
                      <a:solidFill>
                        <a:srgbClr val="99FF99"/>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itchFamily="34" charset="0"/>
                          <a:ea typeface="ＭＳ Ｐゴシック"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ＭＳ Ｐゴシック" pitchFamily="34" charset="-128"/>
                        </a:rPr>
                        <a:t>Characteristics affected</a:t>
                      </a:r>
                    </a:p>
                  </a:txBody>
                  <a:tcPr marT="45717" marB="45717" horzOverflow="overflow">
                    <a:lnL w="38100" cap="flat" cmpd="sng" algn="ctr">
                      <a:solidFill>
                        <a:srgbClr val="99FF99"/>
                      </a:solidFill>
                      <a:prstDash val="solid"/>
                      <a:round/>
                      <a:headEnd type="none" w="med" len="med"/>
                      <a:tailEnd type="none" w="med" len="med"/>
                    </a:lnL>
                    <a:lnR w="38100" cap="flat" cmpd="sng" algn="ctr">
                      <a:solidFill>
                        <a:srgbClr val="99FF99"/>
                      </a:solidFill>
                      <a:prstDash val="solid"/>
                      <a:round/>
                      <a:headEnd type="none" w="med" len="med"/>
                      <a:tailEnd type="none" w="med" len="med"/>
                    </a:lnR>
                    <a:lnT w="38100" cap="flat" cmpd="sng" algn="ctr">
                      <a:solidFill>
                        <a:srgbClr val="99FF99"/>
                      </a:solidFill>
                      <a:prstDash val="solid"/>
                      <a:round/>
                      <a:headEnd type="none" w="med" len="med"/>
                      <a:tailEnd type="none" w="med" len="med"/>
                    </a:lnT>
                    <a:lnB w="38100" cap="flat" cmpd="sng" algn="ctr">
                      <a:solidFill>
                        <a:srgbClr val="99FF99"/>
                      </a:solidFill>
                      <a:prstDash val="solid"/>
                      <a:round/>
                      <a:headEnd type="none" w="med" len="med"/>
                      <a:tailEnd type="none" w="med" len="med"/>
                    </a:lnB>
                    <a:lnTlToBr>
                      <a:noFill/>
                    </a:lnTlToBr>
                    <a:lnBlToTr>
                      <a:noFill/>
                    </a:lnBlToTr>
                    <a:noFill/>
                  </a:tcPr>
                </a:tc>
              </a:tr>
              <a:tr h="1004821">
                <a:tc>
                  <a:txBody>
                    <a:bodyPr/>
                    <a:lstStyle>
                      <a:lvl1pPr eaLnBrk="0" hangingPunct="0">
                        <a:spcBef>
                          <a:spcPct val="20000"/>
                        </a:spcBef>
                        <a:buClr>
                          <a:schemeClr val="accent1"/>
                        </a:buClr>
                        <a:buSzPct val="65000"/>
                        <a:buFont typeface="Wingdings" pitchFamily="2" charset="2"/>
                        <a:defRPr sz="2600">
                          <a:solidFill>
                            <a:schemeClr val="tx1"/>
                          </a:solidFill>
                          <a:latin typeface="Arial" pitchFamily="34" charset="0"/>
                          <a:ea typeface="ＭＳ Ｐゴシック"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ＭＳ Ｐゴシック" pitchFamily="34" charset="-128"/>
                        </a:rPr>
                        <a:t>Power consumption per unit volume</a:t>
                      </a:r>
                    </a:p>
                  </a:txBody>
                  <a:tcPr marT="45717" marB="45717" horzOverflow="overflow">
                    <a:lnL w="38100" cap="flat" cmpd="sng" algn="ctr">
                      <a:solidFill>
                        <a:srgbClr val="99FF99"/>
                      </a:solidFill>
                      <a:prstDash val="solid"/>
                      <a:round/>
                      <a:headEnd type="none" w="med" len="med"/>
                      <a:tailEnd type="none" w="med" len="med"/>
                    </a:lnL>
                    <a:lnR w="38100" cap="flat" cmpd="sng" algn="ctr">
                      <a:solidFill>
                        <a:srgbClr val="99FF99"/>
                      </a:solidFill>
                      <a:prstDash val="solid"/>
                      <a:round/>
                      <a:headEnd type="none" w="med" len="med"/>
                      <a:tailEnd type="none" w="med" len="med"/>
                    </a:lnR>
                    <a:lnT w="38100" cap="flat" cmpd="sng" algn="ctr">
                      <a:solidFill>
                        <a:srgbClr val="99FF99"/>
                      </a:solidFill>
                      <a:prstDash val="solid"/>
                      <a:round/>
                      <a:headEnd type="none" w="med" len="med"/>
                      <a:tailEnd type="none" w="med" len="med"/>
                    </a:lnT>
                    <a:lnB w="38100" cap="flat" cmpd="sng" algn="ctr">
                      <a:solidFill>
                        <a:srgbClr val="99FF99"/>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itchFamily="34" charset="0"/>
                          <a:ea typeface="ＭＳ Ｐゴシック"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rPr>
                        <a:t>Oxygen Transfer Rate</a:t>
                      </a:r>
                    </a:p>
                  </a:txBody>
                  <a:tcPr marT="45717" marB="45717" horzOverflow="overflow">
                    <a:lnL w="38100" cap="flat" cmpd="sng" algn="ctr">
                      <a:solidFill>
                        <a:srgbClr val="99FF99"/>
                      </a:solidFill>
                      <a:prstDash val="solid"/>
                      <a:round/>
                      <a:headEnd type="none" w="med" len="med"/>
                      <a:tailEnd type="none" w="med" len="med"/>
                    </a:lnL>
                    <a:lnR w="38100" cap="flat" cmpd="sng" algn="ctr">
                      <a:solidFill>
                        <a:srgbClr val="99FF99"/>
                      </a:solidFill>
                      <a:prstDash val="solid"/>
                      <a:round/>
                      <a:headEnd type="none" w="med" len="med"/>
                      <a:tailEnd type="none" w="med" len="med"/>
                    </a:lnR>
                    <a:lnT w="38100" cap="flat" cmpd="sng" algn="ctr">
                      <a:solidFill>
                        <a:srgbClr val="99FF99"/>
                      </a:solidFill>
                      <a:prstDash val="solid"/>
                      <a:round/>
                      <a:headEnd type="none" w="med" len="med"/>
                      <a:tailEnd type="none" w="med" len="med"/>
                    </a:lnT>
                    <a:lnB w="38100" cap="flat" cmpd="sng" algn="ctr">
                      <a:solidFill>
                        <a:srgbClr val="99FF99"/>
                      </a:solidFill>
                      <a:prstDash val="solid"/>
                      <a:round/>
                      <a:headEnd type="none" w="med" len="med"/>
                      <a:tailEnd type="none" w="med" len="med"/>
                    </a:lnB>
                    <a:lnTlToBr>
                      <a:noFill/>
                    </a:lnTlToBr>
                    <a:lnBlToTr>
                      <a:noFill/>
                    </a:lnBlToTr>
                    <a:noFill/>
                  </a:tcPr>
                </a:tc>
              </a:tr>
              <a:tr h="758775">
                <a:tc>
                  <a:txBody>
                    <a:bodyPr/>
                    <a:lstStyle>
                      <a:lvl1pPr eaLnBrk="0" hangingPunct="0">
                        <a:spcBef>
                          <a:spcPct val="20000"/>
                        </a:spcBef>
                        <a:buClr>
                          <a:schemeClr val="accent1"/>
                        </a:buClr>
                        <a:buSzPct val="65000"/>
                        <a:buFont typeface="Wingdings" pitchFamily="2" charset="2"/>
                        <a:defRPr sz="2600">
                          <a:solidFill>
                            <a:schemeClr val="tx1"/>
                          </a:solidFill>
                          <a:latin typeface="Arial" pitchFamily="34" charset="0"/>
                          <a:ea typeface="ＭＳ Ｐゴシック"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ＭＳ Ｐゴシック" pitchFamily="34" charset="-128"/>
                        </a:rPr>
                        <a:t>Impeller tip speed</a:t>
                      </a:r>
                    </a:p>
                  </a:txBody>
                  <a:tcPr marT="45717" marB="45717" horzOverflow="overflow">
                    <a:lnL w="38100" cap="flat" cmpd="sng" algn="ctr">
                      <a:solidFill>
                        <a:srgbClr val="99FF99"/>
                      </a:solidFill>
                      <a:prstDash val="solid"/>
                      <a:round/>
                      <a:headEnd type="none" w="med" len="med"/>
                      <a:tailEnd type="none" w="med" len="med"/>
                    </a:lnL>
                    <a:lnR w="38100" cap="flat" cmpd="sng" algn="ctr">
                      <a:solidFill>
                        <a:srgbClr val="99FF99"/>
                      </a:solidFill>
                      <a:prstDash val="solid"/>
                      <a:round/>
                      <a:headEnd type="none" w="med" len="med"/>
                      <a:tailEnd type="none" w="med" len="med"/>
                    </a:lnR>
                    <a:lnT w="38100" cap="flat" cmpd="sng" algn="ctr">
                      <a:solidFill>
                        <a:srgbClr val="99FF99"/>
                      </a:solidFill>
                      <a:prstDash val="solid"/>
                      <a:round/>
                      <a:headEnd type="none" w="med" len="med"/>
                      <a:tailEnd type="none" w="med" len="med"/>
                    </a:lnT>
                    <a:lnB w="38100" cap="flat" cmpd="sng" algn="ctr">
                      <a:solidFill>
                        <a:srgbClr val="99FF99"/>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itchFamily="34" charset="0"/>
                          <a:ea typeface="ＭＳ Ｐゴシック"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ＭＳ Ｐゴシック" pitchFamily="34" charset="-128"/>
                        </a:rPr>
                        <a:t>Shear Rate</a:t>
                      </a:r>
                    </a:p>
                  </a:txBody>
                  <a:tcPr marT="45717" marB="45717" horzOverflow="overflow">
                    <a:lnL w="38100" cap="flat" cmpd="sng" algn="ctr">
                      <a:solidFill>
                        <a:srgbClr val="99FF99"/>
                      </a:solidFill>
                      <a:prstDash val="solid"/>
                      <a:round/>
                      <a:headEnd type="none" w="med" len="med"/>
                      <a:tailEnd type="none" w="med" len="med"/>
                    </a:lnL>
                    <a:lnR w="38100" cap="flat" cmpd="sng" algn="ctr">
                      <a:solidFill>
                        <a:srgbClr val="99FF99"/>
                      </a:solidFill>
                      <a:prstDash val="solid"/>
                      <a:round/>
                      <a:headEnd type="none" w="med" len="med"/>
                      <a:tailEnd type="none" w="med" len="med"/>
                    </a:lnR>
                    <a:lnT w="38100" cap="flat" cmpd="sng" algn="ctr">
                      <a:solidFill>
                        <a:srgbClr val="99FF99"/>
                      </a:solidFill>
                      <a:prstDash val="solid"/>
                      <a:round/>
                      <a:headEnd type="none" w="med" len="med"/>
                      <a:tailEnd type="none" w="med" len="med"/>
                    </a:lnT>
                    <a:lnB w="38100" cap="flat" cmpd="sng" algn="ctr">
                      <a:solidFill>
                        <a:srgbClr val="99FF99"/>
                      </a:solidFill>
                      <a:prstDash val="solid"/>
                      <a:round/>
                      <a:headEnd type="none" w="med" len="med"/>
                      <a:tailEnd type="none" w="med" len="med"/>
                    </a:lnB>
                    <a:lnTlToBr>
                      <a:noFill/>
                    </a:lnTlToBr>
                    <a:lnBlToTr>
                      <a:noFill/>
                    </a:lnBlToTr>
                    <a:noFill/>
                  </a:tcPr>
                </a:tc>
              </a:tr>
              <a:tr h="728615">
                <a:tc>
                  <a:txBody>
                    <a:bodyPr/>
                    <a:lstStyle>
                      <a:lvl1pPr eaLnBrk="0" hangingPunct="0">
                        <a:spcBef>
                          <a:spcPct val="20000"/>
                        </a:spcBef>
                        <a:buClr>
                          <a:schemeClr val="accent1"/>
                        </a:buClr>
                        <a:buSzPct val="65000"/>
                        <a:buFont typeface="Wingdings" pitchFamily="2" charset="2"/>
                        <a:defRPr sz="2600">
                          <a:solidFill>
                            <a:schemeClr val="tx1"/>
                          </a:solidFill>
                          <a:latin typeface="Arial" pitchFamily="34" charset="0"/>
                          <a:ea typeface="ＭＳ Ｐゴシック"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ＭＳ Ｐゴシック" pitchFamily="34" charset="-128"/>
                        </a:rPr>
                        <a:t>Volumetric air flow rate</a:t>
                      </a:r>
                    </a:p>
                  </a:txBody>
                  <a:tcPr marT="45717" marB="45717" horzOverflow="overflow">
                    <a:lnL w="38100" cap="flat" cmpd="sng" algn="ctr">
                      <a:solidFill>
                        <a:srgbClr val="99FF99"/>
                      </a:solidFill>
                      <a:prstDash val="solid"/>
                      <a:round/>
                      <a:headEnd type="none" w="med" len="med"/>
                      <a:tailEnd type="none" w="med" len="med"/>
                    </a:lnL>
                    <a:lnR w="38100" cap="flat" cmpd="sng" algn="ctr">
                      <a:solidFill>
                        <a:srgbClr val="99FF99"/>
                      </a:solidFill>
                      <a:prstDash val="solid"/>
                      <a:round/>
                      <a:headEnd type="none" w="med" len="med"/>
                      <a:tailEnd type="none" w="med" len="med"/>
                    </a:lnR>
                    <a:lnT w="38100" cap="flat" cmpd="sng" algn="ctr">
                      <a:solidFill>
                        <a:srgbClr val="99FF99"/>
                      </a:solidFill>
                      <a:prstDash val="solid"/>
                      <a:round/>
                      <a:headEnd type="none" w="med" len="med"/>
                      <a:tailEnd type="none" w="med" len="med"/>
                    </a:lnT>
                    <a:lnB w="38100" cap="flat" cmpd="sng" algn="ctr">
                      <a:solidFill>
                        <a:srgbClr val="99FF99"/>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itchFamily="34" charset="0"/>
                          <a:ea typeface="ＭＳ Ｐゴシック"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rPr>
                        <a:t>Oxygen Transfer Rate</a:t>
                      </a:r>
                    </a:p>
                  </a:txBody>
                  <a:tcPr marT="45717" marB="45717" horzOverflow="overflow">
                    <a:lnL w="38100" cap="flat" cmpd="sng" algn="ctr">
                      <a:solidFill>
                        <a:srgbClr val="99FF99"/>
                      </a:solidFill>
                      <a:prstDash val="solid"/>
                      <a:round/>
                      <a:headEnd type="none" w="med" len="med"/>
                      <a:tailEnd type="none" w="med" len="med"/>
                    </a:lnL>
                    <a:lnR w="38100" cap="flat" cmpd="sng" algn="ctr">
                      <a:solidFill>
                        <a:srgbClr val="99FF99"/>
                      </a:solidFill>
                      <a:prstDash val="solid"/>
                      <a:round/>
                      <a:headEnd type="none" w="med" len="med"/>
                      <a:tailEnd type="none" w="med" len="med"/>
                    </a:lnR>
                    <a:lnT w="38100" cap="flat" cmpd="sng" algn="ctr">
                      <a:solidFill>
                        <a:srgbClr val="99FF99"/>
                      </a:solidFill>
                      <a:prstDash val="solid"/>
                      <a:round/>
                      <a:headEnd type="none" w="med" len="med"/>
                      <a:tailEnd type="none" w="med" len="med"/>
                    </a:lnT>
                    <a:lnB w="38100" cap="flat" cmpd="sng" algn="ctr">
                      <a:solidFill>
                        <a:srgbClr val="99FF99"/>
                      </a:solidFill>
                      <a:prstDash val="solid"/>
                      <a:round/>
                      <a:headEnd type="none" w="med" len="med"/>
                      <a:tailEnd type="none" w="med" len="med"/>
                    </a:lnB>
                    <a:lnTlToBr>
                      <a:noFill/>
                    </a:lnTlToBr>
                    <a:lnBlToTr>
                      <a:noFill/>
                    </a:lnBlToTr>
                    <a:noFill/>
                  </a:tcPr>
                </a:tc>
              </a:tr>
              <a:tr h="700042">
                <a:tc>
                  <a:txBody>
                    <a:bodyPr/>
                    <a:lstStyle>
                      <a:lvl1pPr eaLnBrk="0" hangingPunct="0">
                        <a:spcBef>
                          <a:spcPct val="20000"/>
                        </a:spcBef>
                        <a:buClr>
                          <a:schemeClr val="accent1"/>
                        </a:buClr>
                        <a:buSzPct val="65000"/>
                        <a:buFont typeface="Wingdings" pitchFamily="2" charset="2"/>
                        <a:defRPr sz="2600">
                          <a:solidFill>
                            <a:schemeClr val="tx1"/>
                          </a:solidFill>
                          <a:latin typeface="Arial" pitchFamily="34" charset="0"/>
                          <a:ea typeface="ＭＳ Ｐゴシック"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rPr>
                        <a:t>Pumping rate</a:t>
                      </a:r>
                    </a:p>
                  </a:txBody>
                  <a:tcPr marT="45717" marB="45717" horzOverflow="overflow">
                    <a:lnL w="38100" cap="flat" cmpd="sng" algn="ctr">
                      <a:solidFill>
                        <a:srgbClr val="99FF99"/>
                      </a:solidFill>
                      <a:prstDash val="solid"/>
                      <a:round/>
                      <a:headEnd type="none" w="med" len="med"/>
                      <a:tailEnd type="none" w="med" len="med"/>
                    </a:lnL>
                    <a:lnR w="38100" cap="flat" cmpd="sng" algn="ctr">
                      <a:solidFill>
                        <a:srgbClr val="99FF99"/>
                      </a:solidFill>
                      <a:prstDash val="solid"/>
                      <a:round/>
                      <a:headEnd type="none" w="med" len="med"/>
                      <a:tailEnd type="none" w="med" len="med"/>
                    </a:lnR>
                    <a:lnT w="38100" cap="flat" cmpd="sng" algn="ctr">
                      <a:solidFill>
                        <a:srgbClr val="99FF99"/>
                      </a:solidFill>
                      <a:prstDash val="solid"/>
                      <a:round/>
                      <a:headEnd type="none" w="med" len="med"/>
                      <a:tailEnd type="none" w="med" len="med"/>
                    </a:lnT>
                    <a:lnB w="38100" cap="flat" cmpd="sng" algn="ctr">
                      <a:solidFill>
                        <a:srgbClr val="99FF99"/>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itchFamily="34" charset="0"/>
                          <a:ea typeface="ＭＳ Ｐゴシック"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ＭＳ Ｐゴシック" pitchFamily="34" charset="-128"/>
                        </a:rPr>
                        <a:t>Mixing time</a:t>
                      </a:r>
                    </a:p>
                  </a:txBody>
                  <a:tcPr marT="45717" marB="45717" horzOverflow="overflow">
                    <a:lnL w="38100" cap="flat" cmpd="sng" algn="ctr">
                      <a:solidFill>
                        <a:srgbClr val="99FF99"/>
                      </a:solidFill>
                      <a:prstDash val="solid"/>
                      <a:round/>
                      <a:headEnd type="none" w="med" len="med"/>
                      <a:tailEnd type="none" w="med" len="med"/>
                    </a:lnL>
                    <a:lnR w="38100" cap="flat" cmpd="sng" algn="ctr">
                      <a:solidFill>
                        <a:srgbClr val="99FF99"/>
                      </a:solidFill>
                      <a:prstDash val="solid"/>
                      <a:round/>
                      <a:headEnd type="none" w="med" len="med"/>
                      <a:tailEnd type="none" w="med" len="med"/>
                    </a:lnR>
                    <a:lnT w="38100" cap="flat" cmpd="sng" algn="ctr">
                      <a:solidFill>
                        <a:srgbClr val="99FF99"/>
                      </a:solidFill>
                      <a:prstDash val="solid"/>
                      <a:round/>
                      <a:headEnd type="none" w="med" len="med"/>
                      <a:tailEnd type="none" w="med" len="med"/>
                    </a:lnT>
                    <a:lnB w="38100" cap="flat" cmpd="sng" algn="ctr">
                      <a:solidFill>
                        <a:srgbClr val="99FF99"/>
                      </a:solidFill>
                      <a:prstDash val="solid"/>
                      <a:round/>
                      <a:headEnd type="none" w="med" len="med"/>
                      <a:tailEnd type="none" w="med" len="med"/>
                    </a:lnB>
                    <a:lnTlToBr>
                      <a:noFill/>
                    </a:lnTlToBr>
                    <a:lnBlToTr>
                      <a:noFill/>
                    </a:lnBlToTr>
                    <a:noFill/>
                  </a:tcPr>
                </a:tc>
              </a:tr>
              <a:tr h="669881">
                <a:tc>
                  <a:txBody>
                    <a:bodyPr/>
                    <a:lstStyle>
                      <a:lvl1pPr eaLnBrk="0" hangingPunct="0">
                        <a:spcBef>
                          <a:spcPct val="20000"/>
                        </a:spcBef>
                        <a:buClr>
                          <a:schemeClr val="accent1"/>
                        </a:buClr>
                        <a:buSzPct val="65000"/>
                        <a:buFont typeface="Wingdings" pitchFamily="2" charset="2"/>
                        <a:defRPr sz="2600">
                          <a:solidFill>
                            <a:schemeClr val="tx1"/>
                          </a:solidFill>
                          <a:latin typeface="Arial" pitchFamily="34" charset="0"/>
                          <a:ea typeface="ＭＳ Ｐゴシック"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ＭＳ Ｐゴシック" pitchFamily="34" charset="-128"/>
                        </a:rPr>
                        <a:t>Reynolds number</a:t>
                      </a:r>
                    </a:p>
                  </a:txBody>
                  <a:tcPr marT="45717" marB="45717" horzOverflow="overflow">
                    <a:lnL w="38100" cap="flat" cmpd="sng" algn="ctr">
                      <a:solidFill>
                        <a:srgbClr val="99FF99"/>
                      </a:solidFill>
                      <a:prstDash val="solid"/>
                      <a:round/>
                      <a:headEnd type="none" w="med" len="med"/>
                      <a:tailEnd type="none" w="med" len="med"/>
                    </a:lnL>
                    <a:lnR w="38100" cap="flat" cmpd="sng" algn="ctr">
                      <a:solidFill>
                        <a:srgbClr val="99FF99"/>
                      </a:solidFill>
                      <a:prstDash val="solid"/>
                      <a:round/>
                      <a:headEnd type="none" w="med" len="med"/>
                      <a:tailEnd type="none" w="med" len="med"/>
                    </a:lnR>
                    <a:lnT w="38100" cap="flat" cmpd="sng" algn="ctr">
                      <a:solidFill>
                        <a:srgbClr val="99FF99"/>
                      </a:solidFill>
                      <a:prstDash val="solid"/>
                      <a:round/>
                      <a:headEnd type="none" w="med" len="med"/>
                      <a:tailEnd type="none" w="med" len="med"/>
                    </a:lnT>
                    <a:lnB w="38100" cap="flat" cmpd="sng" algn="ctr">
                      <a:solidFill>
                        <a:srgbClr val="99FF99"/>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itchFamily="34" charset="0"/>
                          <a:ea typeface="ＭＳ Ｐゴシック"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ＭＳ Ｐゴシック" pitchFamily="34" charset="-128"/>
                        </a:rPr>
                        <a:t>Heat transfer</a:t>
                      </a:r>
                    </a:p>
                  </a:txBody>
                  <a:tcPr marT="45717" marB="45717" horzOverflow="overflow">
                    <a:lnL w="38100" cap="flat" cmpd="sng" algn="ctr">
                      <a:solidFill>
                        <a:srgbClr val="99FF99"/>
                      </a:solidFill>
                      <a:prstDash val="solid"/>
                      <a:round/>
                      <a:headEnd type="none" w="med" len="med"/>
                      <a:tailEnd type="none" w="med" len="med"/>
                    </a:lnL>
                    <a:lnR w="38100" cap="flat" cmpd="sng" algn="ctr">
                      <a:solidFill>
                        <a:srgbClr val="99FF99"/>
                      </a:solidFill>
                      <a:prstDash val="solid"/>
                      <a:round/>
                      <a:headEnd type="none" w="med" len="med"/>
                      <a:tailEnd type="none" w="med" len="med"/>
                    </a:lnR>
                    <a:lnT w="38100" cap="flat" cmpd="sng" algn="ctr">
                      <a:solidFill>
                        <a:srgbClr val="99FF99"/>
                      </a:solidFill>
                      <a:prstDash val="solid"/>
                      <a:round/>
                      <a:headEnd type="none" w="med" len="med"/>
                      <a:tailEnd type="none" w="med" len="med"/>
                    </a:lnT>
                    <a:lnB w="38100" cap="flat" cmpd="sng" algn="ctr">
                      <a:solidFill>
                        <a:srgbClr val="99FF99"/>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25475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04800"/>
            <a:ext cx="8991600" cy="523196"/>
          </a:xfrm>
          <a:prstGeom prst="rect">
            <a:avLst/>
          </a:prstGeom>
        </p:spPr>
        <p:txBody>
          <a:bodyPr wrap="square" lIns="91417" tIns="45708" rIns="91417" bIns="45708">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Microorganisms take up the substrate/ nutrient from liquid</a:t>
            </a:r>
          </a:p>
        </p:txBody>
      </p:sp>
      <p:sp>
        <p:nvSpPr>
          <p:cNvPr id="5" name="Rectangle 4"/>
          <p:cNvSpPr/>
          <p:nvPr/>
        </p:nvSpPr>
        <p:spPr>
          <a:xfrm>
            <a:off x="131618" y="1371600"/>
            <a:ext cx="8610592" cy="954083"/>
          </a:xfrm>
          <a:prstGeom prst="rect">
            <a:avLst/>
          </a:prstGeom>
        </p:spPr>
        <p:txBody>
          <a:bodyPr wrap="square" lIns="91417" tIns="45708" rIns="91417" bIns="45708">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Hence both 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and glucose have to be available in liquid</a:t>
            </a:r>
          </a:p>
        </p:txBody>
      </p:sp>
      <p:sp>
        <p:nvSpPr>
          <p:cNvPr id="6" name="Rectangle 5"/>
          <p:cNvSpPr/>
          <p:nvPr/>
        </p:nvSpPr>
        <p:spPr>
          <a:xfrm>
            <a:off x="180109" y="2647158"/>
            <a:ext cx="8610592" cy="954083"/>
          </a:xfrm>
          <a:prstGeom prst="rect">
            <a:avLst/>
          </a:prstGeom>
        </p:spPr>
        <p:txBody>
          <a:bodyPr wrap="square" lIns="91417" tIns="45708" rIns="91417" bIns="45708">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Solubility of oxygen in water is 1.26 </a:t>
            </a:r>
            <a:r>
              <a:rPr lang="en-US" sz="2800" dirty="0" err="1">
                <a:latin typeface="Times New Roman" panose="02020603050405020304" pitchFamily="18" charset="0"/>
                <a:cs typeface="Times New Roman" panose="02020603050405020304" pitchFamily="18" charset="0"/>
              </a:rPr>
              <a:t>mmol</a:t>
            </a:r>
            <a:r>
              <a:rPr lang="en-US" sz="2800" dirty="0">
                <a:latin typeface="Times New Roman" panose="02020603050405020304" pitchFamily="18" charset="0"/>
                <a:cs typeface="Times New Roman" panose="02020603050405020304" pitchFamily="18" charset="0"/>
              </a:rPr>
              <a:t>/l at 25</a:t>
            </a:r>
            <a:r>
              <a:rPr lang="en-US" sz="2800" baseline="300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or </a:t>
            </a:r>
            <a:r>
              <a:rPr lang="en-US" sz="2800" dirty="0" err="1">
                <a:latin typeface="Times New Roman" panose="02020603050405020304" pitchFamily="18" charset="0"/>
                <a:cs typeface="Times New Roman" panose="02020603050405020304" pitchFamily="18" charset="0"/>
              </a:rPr>
              <a:t>approx</a:t>
            </a:r>
            <a:r>
              <a:rPr lang="en-US" sz="2800" dirty="0">
                <a:latin typeface="Times New Roman" panose="02020603050405020304" pitchFamily="18" charset="0"/>
                <a:cs typeface="Times New Roman" panose="02020603050405020304" pitchFamily="18" charset="0"/>
              </a:rPr>
              <a:t> 8 mg/l</a:t>
            </a:r>
          </a:p>
        </p:txBody>
      </p:sp>
      <p:sp>
        <p:nvSpPr>
          <p:cNvPr id="7" name="Rectangle 6"/>
          <p:cNvSpPr/>
          <p:nvPr/>
        </p:nvSpPr>
        <p:spPr>
          <a:xfrm>
            <a:off x="180109" y="3879273"/>
            <a:ext cx="8610592" cy="523196"/>
          </a:xfrm>
          <a:prstGeom prst="rect">
            <a:avLst/>
          </a:prstGeom>
        </p:spPr>
        <p:txBody>
          <a:bodyPr wrap="square" lIns="91417" tIns="45708" rIns="91417" bIns="45708">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will reduce further in the presence of salt or acid</a:t>
            </a:r>
          </a:p>
        </p:txBody>
      </p:sp>
      <p:sp>
        <p:nvSpPr>
          <p:cNvPr id="8" name="Rectangle 7"/>
          <p:cNvSpPr/>
          <p:nvPr/>
        </p:nvSpPr>
        <p:spPr>
          <a:xfrm>
            <a:off x="131618" y="4826129"/>
            <a:ext cx="8534387" cy="954083"/>
          </a:xfrm>
          <a:prstGeom prst="rect">
            <a:avLst/>
          </a:prstGeom>
        </p:spPr>
        <p:txBody>
          <a:bodyPr wrap="square" lIns="91417" tIns="45708" rIns="91417" bIns="45708">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solubility is 6000 times lesser than the solubility of glucose</a:t>
            </a:r>
          </a:p>
        </p:txBody>
      </p:sp>
    </p:spTree>
    <p:extLst>
      <p:ext uri="{BB962C8B-B14F-4D97-AF65-F5344CB8AC3E}">
        <p14:creationId xmlns:p14="http://schemas.microsoft.com/office/powerpoint/2010/main" val="3867496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1" y="754132"/>
            <a:ext cx="9067800" cy="954083"/>
          </a:xfrm>
          <a:prstGeom prst="rect">
            <a:avLst/>
          </a:prstGeom>
        </p:spPr>
        <p:txBody>
          <a:bodyPr wrap="square" lIns="91417" tIns="45708" rIns="91417" bIns="45708">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Thus it is not possible to supply entire oxygen required for batch fermentation in one addition</a:t>
            </a:r>
          </a:p>
        </p:txBody>
      </p:sp>
      <p:sp>
        <p:nvSpPr>
          <p:cNvPr id="3" name="Rectangle 2"/>
          <p:cNvSpPr/>
          <p:nvPr/>
        </p:nvSpPr>
        <p:spPr>
          <a:xfrm>
            <a:off x="100447" y="2881745"/>
            <a:ext cx="8686800" cy="954083"/>
          </a:xfrm>
          <a:prstGeom prst="rect">
            <a:avLst/>
          </a:prstGeom>
        </p:spPr>
        <p:txBody>
          <a:bodyPr wrap="square" lIns="91417" tIns="45708" rIns="91417" bIns="45708">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Oxygen will be supplied continuously at the rate of demand by the microorganism.</a:t>
            </a:r>
          </a:p>
        </p:txBody>
      </p:sp>
      <p:sp>
        <p:nvSpPr>
          <p:cNvPr id="4" name="Rectangle 3"/>
          <p:cNvSpPr/>
          <p:nvPr/>
        </p:nvSpPr>
        <p:spPr>
          <a:xfrm>
            <a:off x="164524" y="4599709"/>
            <a:ext cx="8891153" cy="1815857"/>
          </a:xfrm>
          <a:prstGeom prst="rect">
            <a:avLst/>
          </a:prstGeom>
        </p:spPr>
        <p:txBody>
          <a:bodyPr wrap="square" lIns="91417" tIns="45708" rIns="91417" bIns="45708">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Oxygen is consumed quickly in aerobic cultures. For actively </a:t>
            </a:r>
            <a:r>
              <a:rPr lang="en-US" sz="2800" dirty="0" smtClean="0">
                <a:latin typeface="Times New Roman" panose="02020603050405020304" pitchFamily="18" charset="0"/>
                <a:cs typeface="Times New Roman" panose="02020603050405020304" pitchFamily="18" charset="0"/>
              </a:rPr>
              <a:t>respiring </a:t>
            </a:r>
            <a:r>
              <a:rPr lang="en-US" sz="2800" dirty="0">
                <a:latin typeface="Times New Roman" panose="02020603050405020304" pitchFamily="18" charset="0"/>
                <a:cs typeface="Times New Roman" panose="02020603050405020304" pitchFamily="18" charset="0"/>
              </a:rPr>
              <a:t>yeast with 109 cells /ml oxygen in liquid have to be replaced </a:t>
            </a:r>
            <a:r>
              <a:rPr lang="en-US" sz="2800" u="sng" dirty="0">
                <a:latin typeface="Times New Roman" panose="02020603050405020304" pitchFamily="18" charset="0"/>
                <a:cs typeface="Times New Roman" panose="02020603050405020304" pitchFamily="18" charset="0"/>
              </a:rPr>
              <a:t>12 times </a:t>
            </a:r>
            <a:r>
              <a:rPr lang="en-US" sz="2800" dirty="0">
                <a:latin typeface="Times New Roman" panose="02020603050405020304" pitchFamily="18" charset="0"/>
                <a:cs typeface="Times New Roman" panose="02020603050405020304" pitchFamily="18" charset="0"/>
              </a:rPr>
              <a:t>in </a:t>
            </a:r>
            <a:r>
              <a:rPr lang="en-US" sz="2800" u="sng" dirty="0">
                <a:latin typeface="Times New Roman" panose="02020603050405020304" pitchFamily="18" charset="0"/>
                <a:cs typeface="Times New Roman" panose="02020603050405020304" pitchFamily="18" charset="0"/>
              </a:rPr>
              <a:t>minute</a:t>
            </a:r>
            <a:r>
              <a:rPr lang="en-US" sz="2800" dirty="0">
                <a:latin typeface="Times New Roman" panose="02020603050405020304" pitchFamily="18" charset="0"/>
                <a:cs typeface="Times New Roman" panose="02020603050405020304" pitchFamily="18" charset="0"/>
              </a:rPr>
              <a:t> to keep up the cellular demand.</a:t>
            </a:r>
          </a:p>
        </p:txBody>
      </p:sp>
    </p:spTree>
    <p:extLst>
      <p:ext uri="{BB962C8B-B14F-4D97-AF65-F5344CB8AC3E}">
        <p14:creationId xmlns:p14="http://schemas.microsoft.com/office/powerpoint/2010/main" val="1554337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106427" y="620800"/>
            <a:ext cx="7275577" cy="1791733"/>
          </a:xfrm>
          <a:prstGeom prst="rect">
            <a:avLst/>
          </a:prstGeom>
        </p:spPr>
        <p:txBody>
          <a:bodyPr wrap="square" lIns="0" tIns="0" rIns="0" bIns="0" rtlCol="0">
            <a:noAutofit/>
          </a:bodyPr>
          <a:lstStyle/>
          <a:p>
            <a:pPr marL="1259986" marR="74278" defTabSz="990379">
              <a:lnSpc>
                <a:spcPts val="4978"/>
              </a:lnSpc>
              <a:spcBef>
                <a:spcPts val="248"/>
              </a:spcBef>
            </a:pPr>
            <a:r>
              <a:rPr lang="en-US" sz="3600" b="1" dirty="0">
                <a:solidFill>
                  <a:prstClr val="black"/>
                </a:solidFill>
                <a:latin typeface="Times New Roman"/>
                <a:cs typeface="Times New Roman"/>
              </a:rPr>
              <a:t>Oxygen transfer</a:t>
            </a:r>
            <a:endParaRPr sz="3600" b="1" dirty="0">
              <a:solidFill>
                <a:prstClr val="black"/>
              </a:solidFill>
              <a:latin typeface="Times New Roman"/>
              <a:cs typeface="Times New Roman"/>
            </a:endParaRPr>
          </a:p>
          <a:p>
            <a:pPr marL="13759" defTabSz="990379">
              <a:lnSpc>
                <a:spcPct val="95825"/>
              </a:lnSpc>
              <a:spcBef>
                <a:spcPts val="3932"/>
              </a:spcBef>
            </a:pPr>
            <a:r>
              <a:rPr sz="2800" spc="4" dirty="0">
                <a:solidFill>
                  <a:srgbClr val="0000CC"/>
                </a:solidFill>
                <a:latin typeface="Times New Roman"/>
                <a:cs typeface="Times New Roman"/>
              </a:rPr>
              <a:t>H</a:t>
            </a:r>
            <a:r>
              <a:rPr sz="2800" dirty="0">
                <a:solidFill>
                  <a:srgbClr val="0000CC"/>
                </a:solidFill>
                <a:latin typeface="Times New Roman"/>
                <a:cs typeface="Times New Roman"/>
              </a:rPr>
              <a:t>ow</a:t>
            </a:r>
            <a:r>
              <a:rPr sz="2800" spc="-75" dirty="0">
                <a:solidFill>
                  <a:srgbClr val="0000CC"/>
                </a:solidFill>
                <a:latin typeface="Times New Roman"/>
                <a:cs typeface="Times New Roman"/>
              </a:rPr>
              <a:t> </a:t>
            </a:r>
            <a:r>
              <a:rPr sz="2800" spc="4" dirty="0">
                <a:solidFill>
                  <a:srgbClr val="0000CC"/>
                </a:solidFill>
                <a:latin typeface="Times New Roman"/>
                <a:cs typeface="Times New Roman"/>
              </a:rPr>
              <a:t>s</a:t>
            </a:r>
            <a:r>
              <a:rPr sz="2800" dirty="0">
                <a:solidFill>
                  <a:srgbClr val="0000CC"/>
                </a:solidFill>
                <a:latin typeface="Times New Roman"/>
                <a:cs typeface="Times New Roman"/>
              </a:rPr>
              <a:t>a</a:t>
            </a:r>
            <a:r>
              <a:rPr sz="2800" spc="-4" dirty="0">
                <a:solidFill>
                  <a:srgbClr val="0000CC"/>
                </a:solidFill>
                <a:latin typeface="Times New Roman"/>
                <a:cs typeface="Times New Roman"/>
              </a:rPr>
              <a:t>ti</a:t>
            </a:r>
            <a:r>
              <a:rPr sz="2800" spc="4" dirty="0">
                <a:solidFill>
                  <a:srgbClr val="0000CC"/>
                </a:solidFill>
                <a:latin typeface="Times New Roman"/>
                <a:cs typeface="Times New Roman"/>
              </a:rPr>
              <a:t>s</a:t>
            </a:r>
            <a:r>
              <a:rPr sz="2800" dirty="0">
                <a:solidFill>
                  <a:srgbClr val="0000CC"/>
                </a:solidFill>
                <a:latin typeface="Times New Roman"/>
                <a:cs typeface="Times New Roman"/>
              </a:rPr>
              <a:t>fy</a:t>
            </a:r>
            <a:r>
              <a:rPr sz="2800" spc="-4" dirty="0">
                <a:solidFill>
                  <a:srgbClr val="0000CC"/>
                </a:solidFill>
                <a:latin typeface="Times New Roman"/>
                <a:cs typeface="Times New Roman"/>
              </a:rPr>
              <a:t>i</a:t>
            </a:r>
            <a:r>
              <a:rPr sz="2800" dirty="0">
                <a:solidFill>
                  <a:srgbClr val="0000CC"/>
                </a:solidFill>
                <a:latin typeface="Times New Roman"/>
                <a:cs typeface="Times New Roman"/>
              </a:rPr>
              <a:t>ng</a:t>
            </a:r>
            <a:r>
              <a:rPr sz="2800" spc="-101" dirty="0">
                <a:solidFill>
                  <a:srgbClr val="0000CC"/>
                </a:solidFill>
                <a:latin typeface="Times New Roman"/>
                <a:cs typeface="Times New Roman"/>
              </a:rPr>
              <a:t> </a:t>
            </a:r>
            <a:r>
              <a:rPr sz="2800" dirty="0">
                <a:solidFill>
                  <a:srgbClr val="0000CC"/>
                </a:solidFill>
                <a:latin typeface="Times New Roman"/>
                <a:cs typeface="Times New Roman"/>
              </a:rPr>
              <a:t>oxygen</a:t>
            </a:r>
            <a:r>
              <a:rPr sz="2800" spc="-96" dirty="0">
                <a:solidFill>
                  <a:srgbClr val="0000CC"/>
                </a:solidFill>
                <a:latin typeface="Times New Roman"/>
                <a:cs typeface="Times New Roman"/>
              </a:rPr>
              <a:t> </a:t>
            </a:r>
            <a:r>
              <a:rPr sz="2800" dirty="0">
                <a:solidFill>
                  <a:srgbClr val="0000CC"/>
                </a:solidFill>
                <a:latin typeface="Times New Roman"/>
                <a:cs typeface="Times New Roman"/>
              </a:rPr>
              <a:t>de</a:t>
            </a:r>
            <a:r>
              <a:rPr sz="2800" spc="-4" dirty="0">
                <a:solidFill>
                  <a:srgbClr val="0000CC"/>
                </a:solidFill>
                <a:latin typeface="Times New Roman"/>
                <a:cs typeface="Times New Roman"/>
              </a:rPr>
              <a:t>m</a:t>
            </a:r>
            <a:r>
              <a:rPr sz="2800" dirty="0">
                <a:solidFill>
                  <a:srgbClr val="0000CC"/>
                </a:solidFill>
                <a:latin typeface="Times New Roman"/>
                <a:cs typeface="Times New Roman"/>
              </a:rPr>
              <a:t>an</a:t>
            </a:r>
            <a:r>
              <a:rPr sz="2800" spc="10" dirty="0">
                <a:solidFill>
                  <a:srgbClr val="0000CC"/>
                </a:solidFill>
                <a:latin typeface="Times New Roman"/>
                <a:cs typeface="Times New Roman"/>
              </a:rPr>
              <a:t>d</a:t>
            </a:r>
            <a:r>
              <a:rPr sz="3900" dirty="0">
                <a:solidFill>
                  <a:srgbClr val="0000CC"/>
                </a:solidFill>
                <a:latin typeface="Times New Roman"/>
                <a:cs typeface="Times New Roman"/>
              </a:rPr>
              <a:t>?</a:t>
            </a:r>
            <a:endParaRPr sz="3900" dirty="0">
              <a:solidFill>
                <a:prstClr val="black"/>
              </a:solidFill>
              <a:latin typeface="Times New Roman"/>
              <a:cs typeface="Times New Roman"/>
            </a:endParaRPr>
          </a:p>
        </p:txBody>
      </p:sp>
      <p:sp>
        <p:nvSpPr>
          <p:cNvPr id="7" name="object 7"/>
          <p:cNvSpPr txBox="1"/>
          <p:nvPr/>
        </p:nvSpPr>
        <p:spPr>
          <a:xfrm>
            <a:off x="541661" y="1872982"/>
            <a:ext cx="268921" cy="539552"/>
          </a:xfrm>
          <a:prstGeom prst="rect">
            <a:avLst/>
          </a:prstGeom>
        </p:spPr>
        <p:txBody>
          <a:bodyPr wrap="square" lIns="0" tIns="0" rIns="0" bIns="0" rtlCol="0">
            <a:noAutofit/>
          </a:bodyPr>
          <a:lstStyle/>
          <a:p>
            <a:pPr marL="13759" defTabSz="990379">
              <a:lnSpc>
                <a:spcPts val="4090"/>
              </a:lnSpc>
              <a:spcBef>
                <a:spcPts val="204"/>
              </a:spcBef>
            </a:pPr>
            <a:r>
              <a:rPr sz="3900" dirty="0">
                <a:solidFill>
                  <a:srgbClr val="0000CC"/>
                </a:solidFill>
                <a:latin typeface="Times New Roman"/>
                <a:cs typeface="Times New Roman"/>
              </a:rPr>
              <a:t>•</a:t>
            </a:r>
            <a:endParaRPr sz="3900">
              <a:solidFill>
                <a:prstClr val="black"/>
              </a:solidFill>
              <a:latin typeface="Times New Roman"/>
              <a:cs typeface="Times New Roman"/>
            </a:endParaRPr>
          </a:p>
        </p:txBody>
      </p:sp>
      <p:sp>
        <p:nvSpPr>
          <p:cNvPr id="6" name="object 6"/>
          <p:cNvSpPr txBox="1"/>
          <p:nvPr/>
        </p:nvSpPr>
        <p:spPr>
          <a:xfrm>
            <a:off x="1025755" y="2504764"/>
            <a:ext cx="254477" cy="885433"/>
          </a:xfrm>
          <a:prstGeom prst="rect">
            <a:avLst/>
          </a:prstGeom>
        </p:spPr>
        <p:txBody>
          <a:bodyPr wrap="square" lIns="0" tIns="0" rIns="0" bIns="0" rtlCol="0">
            <a:noAutofit/>
          </a:bodyPr>
          <a:lstStyle/>
          <a:p>
            <a:pPr marL="13759" defTabSz="990379">
              <a:lnSpc>
                <a:spcPts val="2990"/>
              </a:lnSpc>
              <a:spcBef>
                <a:spcPts val="150"/>
              </a:spcBef>
            </a:pPr>
            <a:r>
              <a:rPr sz="2800" dirty="0">
                <a:solidFill>
                  <a:srgbClr val="FF9900"/>
                </a:solidFill>
                <a:latin typeface="Times New Roman"/>
                <a:cs typeface="Times New Roman"/>
              </a:rPr>
              <a:t>–</a:t>
            </a:r>
            <a:endParaRPr sz="2800">
              <a:solidFill>
                <a:prstClr val="black"/>
              </a:solidFill>
              <a:latin typeface="Times New Roman"/>
              <a:cs typeface="Times New Roman"/>
            </a:endParaRPr>
          </a:p>
          <a:p>
            <a:pPr marL="13759" defTabSz="990379">
              <a:lnSpc>
                <a:spcPct val="95825"/>
              </a:lnSpc>
              <a:spcBef>
                <a:spcPts val="327"/>
              </a:spcBef>
            </a:pPr>
            <a:r>
              <a:rPr sz="2800" dirty="0">
                <a:solidFill>
                  <a:prstClr val="black"/>
                </a:solidFill>
                <a:latin typeface="Times New Roman"/>
                <a:cs typeface="Times New Roman"/>
              </a:rPr>
              <a:t>–</a:t>
            </a:r>
            <a:endParaRPr sz="2800">
              <a:solidFill>
                <a:prstClr val="black"/>
              </a:solidFill>
              <a:latin typeface="Times New Roman"/>
              <a:cs typeface="Times New Roman"/>
            </a:endParaRPr>
          </a:p>
        </p:txBody>
      </p:sp>
      <p:sp>
        <p:nvSpPr>
          <p:cNvPr id="5" name="object 5"/>
          <p:cNvSpPr txBox="1"/>
          <p:nvPr/>
        </p:nvSpPr>
        <p:spPr>
          <a:xfrm>
            <a:off x="1509836" y="2504754"/>
            <a:ext cx="5562550" cy="1773140"/>
          </a:xfrm>
          <a:prstGeom prst="rect">
            <a:avLst/>
          </a:prstGeom>
        </p:spPr>
        <p:txBody>
          <a:bodyPr wrap="square" lIns="0" tIns="0" rIns="0" bIns="0" rtlCol="0">
            <a:noAutofit/>
          </a:bodyPr>
          <a:lstStyle/>
          <a:p>
            <a:pPr marL="13759" marR="47931" defTabSz="990379">
              <a:lnSpc>
                <a:spcPts val="2990"/>
              </a:lnSpc>
              <a:spcBef>
                <a:spcPts val="150"/>
              </a:spcBef>
            </a:pPr>
            <a:r>
              <a:rPr sz="2800" spc="4" dirty="0">
                <a:solidFill>
                  <a:srgbClr val="FF9900"/>
                </a:solidFill>
                <a:latin typeface="Times New Roman"/>
                <a:cs typeface="Times New Roman"/>
              </a:rPr>
              <a:t>A</a:t>
            </a:r>
            <a:r>
              <a:rPr sz="2800" spc="-4" dirty="0">
                <a:solidFill>
                  <a:srgbClr val="FF9900"/>
                </a:solidFill>
                <a:latin typeface="Times New Roman"/>
                <a:cs typeface="Times New Roman"/>
              </a:rPr>
              <a:t>eratio</a:t>
            </a:r>
            <a:r>
              <a:rPr sz="2800" dirty="0">
                <a:solidFill>
                  <a:srgbClr val="FF9900"/>
                </a:solidFill>
                <a:latin typeface="Times New Roman"/>
                <a:cs typeface="Times New Roman"/>
              </a:rPr>
              <a:t>n </a:t>
            </a:r>
            <a:r>
              <a:rPr sz="2800" spc="-4" dirty="0">
                <a:solidFill>
                  <a:prstClr val="black"/>
                </a:solidFill>
                <a:latin typeface="Times New Roman"/>
                <a:cs typeface="Times New Roman"/>
              </a:rPr>
              <a:t>an</a:t>
            </a:r>
            <a:r>
              <a:rPr sz="2800" dirty="0">
                <a:solidFill>
                  <a:prstClr val="black"/>
                </a:solidFill>
                <a:latin typeface="Times New Roman"/>
                <a:cs typeface="Times New Roman"/>
              </a:rPr>
              <a:t>d </a:t>
            </a:r>
            <a:r>
              <a:rPr sz="2800" spc="-4" dirty="0">
                <a:solidFill>
                  <a:srgbClr val="FF9900"/>
                </a:solidFill>
                <a:latin typeface="Times New Roman"/>
                <a:cs typeface="Times New Roman"/>
              </a:rPr>
              <a:t>a</a:t>
            </a:r>
            <a:r>
              <a:rPr sz="2800" spc="4" dirty="0">
                <a:solidFill>
                  <a:srgbClr val="FF9900"/>
                </a:solidFill>
                <a:latin typeface="Times New Roman"/>
                <a:cs typeface="Times New Roman"/>
              </a:rPr>
              <a:t>g</a:t>
            </a:r>
            <a:r>
              <a:rPr sz="2800" spc="-4" dirty="0">
                <a:solidFill>
                  <a:srgbClr val="FF9900"/>
                </a:solidFill>
                <a:latin typeface="Times New Roman"/>
                <a:cs typeface="Times New Roman"/>
              </a:rPr>
              <a:t>itati</a:t>
            </a:r>
            <a:r>
              <a:rPr sz="2800" spc="4" dirty="0">
                <a:solidFill>
                  <a:srgbClr val="FF9900"/>
                </a:solidFill>
                <a:latin typeface="Times New Roman"/>
                <a:cs typeface="Times New Roman"/>
              </a:rPr>
              <a:t>o</a:t>
            </a:r>
            <a:r>
              <a:rPr sz="2800" dirty="0">
                <a:solidFill>
                  <a:srgbClr val="FF9900"/>
                </a:solidFill>
                <a:latin typeface="Times New Roman"/>
                <a:cs typeface="Times New Roman"/>
              </a:rPr>
              <a:t>n</a:t>
            </a:r>
            <a:endParaRPr sz="2800" dirty="0">
              <a:solidFill>
                <a:prstClr val="black"/>
              </a:solidFill>
              <a:latin typeface="Times New Roman"/>
              <a:cs typeface="Times New Roman"/>
            </a:endParaRPr>
          </a:p>
          <a:p>
            <a:pPr marL="13759" defTabSz="990379">
              <a:lnSpc>
                <a:spcPts val="3044"/>
              </a:lnSpc>
              <a:spcBef>
                <a:spcPts val="676"/>
              </a:spcBef>
            </a:pPr>
            <a:r>
              <a:rPr sz="2800" spc="4" dirty="0">
                <a:solidFill>
                  <a:prstClr val="black"/>
                </a:solidFill>
                <a:latin typeface="Times New Roman"/>
                <a:cs typeface="Times New Roman"/>
              </a:rPr>
              <a:t>P</a:t>
            </a:r>
            <a:r>
              <a:rPr sz="2800" spc="-4" dirty="0">
                <a:solidFill>
                  <a:prstClr val="black"/>
                </a:solidFill>
                <a:latin typeface="Times New Roman"/>
                <a:cs typeface="Times New Roman"/>
              </a:rPr>
              <a:t>ro</a:t>
            </a:r>
            <a:r>
              <a:rPr sz="2800" spc="4" dirty="0">
                <a:solidFill>
                  <a:prstClr val="black"/>
                </a:solidFill>
                <a:latin typeface="Times New Roman"/>
                <a:cs typeface="Times New Roman"/>
              </a:rPr>
              <a:t>du</a:t>
            </a:r>
            <a:r>
              <a:rPr sz="2800" spc="-4" dirty="0">
                <a:solidFill>
                  <a:prstClr val="black"/>
                </a:solidFill>
                <a:latin typeface="Times New Roman"/>
                <a:cs typeface="Times New Roman"/>
              </a:rPr>
              <a:t>cti</a:t>
            </a:r>
            <a:r>
              <a:rPr sz="2800" spc="4" dirty="0">
                <a:solidFill>
                  <a:prstClr val="black"/>
                </a:solidFill>
                <a:latin typeface="Times New Roman"/>
                <a:cs typeface="Times New Roman"/>
              </a:rPr>
              <a:t>v</a:t>
            </a:r>
            <a:r>
              <a:rPr sz="2800" spc="-4" dirty="0">
                <a:solidFill>
                  <a:prstClr val="black"/>
                </a:solidFill>
                <a:latin typeface="Times New Roman"/>
                <a:cs typeface="Times New Roman"/>
              </a:rPr>
              <a:t>it</a:t>
            </a:r>
            <a:r>
              <a:rPr sz="2800" dirty="0">
                <a:solidFill>
                  <a:prstClr val="black"/>
                </a:solidFill>
                <a:latin typeface="Times New Roman"/>
                <a:cs typeface="Times New Roman"/>
              </a:rPr>
              <a:t>y </a:t>
            </a:r>
            <a:r>
              <a:rPr sz="2800" spc="-4" dirty="0">
                <a:solidFill>
                  <a:prstClr val="black"/>
                </a:solidFill>
                <a:latin typeface="Times New Roman"/>
                <a:cs typeface="Times New Roman"/>
              </a:rPr>
              <a:t>i</a:t>
            </a:r>
            <a:r>
              <a:rPr sz="2800" dirty="0">
                <a:solidFill>
                  <a:prstClr val="black"/>
                </a:solidFill>
                <a:latin typeface="Times New Roman"/>
                <a:cs typeface="Times New Roman"/>
              </a:rPr>
              <a:t>s</a:t>
            </a:r>
            <a:r>
              <a:rPr sz="2800" spc="-4" dirty="0">
                <a:solidFill>
                  <a:prstClr val="black"/>
                </a:solidFill>
                <a:latin typeface="Times New Roman"/>
                <a:cs typeface="Times New Roman"/>
              </a:rPr>
              <a:t> </a:t>
            </a:r>
            <a:r>
              <a:rPr sz="2800" spc="4" dirty="0">
                <a:solidFill>
                  <a:prstClr val="black"/>
                </a:solidFill>
                <a:latin typeface="Times New Roman"/>
                <a:cs typeface="Times New Roman"/>
              </a:rPr>
              <a:t>o</a:t>
            </a:r>
            <a:r>
              <a:rPr sz="2800" spc="-4" dirty="0">
                <a:solidFill>
                  <a:prstClr val="black"/>
                </a:solidFill>
                <a:latin typeface="Times New Roman"/>
                <a:cs typeface="Times New Roman"/>
              </a:rPr>
              <a:t>fte</a:t>
            </a:r>
            <a:r>
              <a:rPr sz="2800" dirty="0">
                <a:solidFill>
                  <a:prstClr val="black"/>
                </a:solidFill>
                <a:latin typeface="Times New Roman"/>
                <a:cs typeface="Times New Roman"/>
              </a:rPr>
              <a:t>n </a:t>
            </a:r>
            <a:r>
              <a:rPr sz="2800" spc="-4" dirty="0">
                <a:solidFill>
                  <a:prstClr val="black"/>
                </a:solidFill>
                <a:latin typeface="Times New Roman"/>
                <a:cs typeface="Times New Roman"/>
              </a:rPr>
              <a:t>li</a:t>
            </a:r>
            <a:r>
              <a:rPr sz="2800" spc="-10" dirty="0">
                <a:solidFill>
                  <a:prstClr val="black"/>
                </a:solidFill>
                <a:latin typeface="Times New Roman"/>
                <a:cs typeface="Times New Roman"/>
              </a:rPr>
              <a:t>m</a:t>
            </a:r>
            <a:r>
              <a:rPr sz="2800" spc="10" dirty="0">
                <a:solidFill>
                  <a:prstClr val="black"/>
                </a:solidFill>
                <a:latin typeface="Times New Roman"/>
                <a:cs typeface="Times New Roman"/>
              </a:rPr>
              <a:t>i</a:t>
            </a:r>
            <a:r>
              <a:rPr sz="2800" spc="-4" dirty="0">
                <a:solidFill>
                  <a:prstClr val="black"/>
                </a:solidFill>
                <a:latin typeface="Times New Roman"/>
                <a:cs typeface="Times New Roman"/>
              </a:rPr>
              <a:t>te</a:t>
            </a:r>
            <a:r>
              <a:rPr sz="2800" dirty="0">
                <a:solidFill>
                  <a:prstClr val="black"/>
                </a:solidFill>
                <a:latin typeface="Times New Roman"/>
                <a:cs typeface="Times New Roman"/>
              </a:rPr>
              <a:t>d </a:t>
            </a:r>
            <a:r>
              <a:rPr sz="2800" spc="4" dirty="0">
                <a:solidFill>
                  <a:prstClr val="black"/>
                </a:solidFill>
                <a:latin typeface="Times New Roman"/>
                <a:cs typeface="Times New Roman"/>
              </a:rPr>
              <a:t>b</a:t>
            </a:r>
            <a:r>
              <a:rPr sz="2800" dirty="0">
                <a:solidFill>
                  <a:prstClr val="black"/>
                </a:solidFill>
                <a:latin typeface="Times New Roman"/>
                <a:cs typeface="Times New Roman"/>
              </a:rPr>
              <a:t>y</a:t>
            </a:r>
            <a:r>
              <a:rPr sz="2800" spc="-10" dirty="0">
                <a:solidFill>
                  <a:prstClr val="black"/>
                </a:solidFill>
                <a:latin typeface="Times New Roman"/>
                <a:cs typeface="Times New Roman"/>
              </a:rPr>
              <a:t> </a:t>
            </a:r>
            <a:r>
              <a:rPr sz="2800" spc="-4" dirty="0">
                <a:solidFill>
                  <a:prstClr val="black"/>
                </a:solidFill>
                <a:latin typeface="Times New Roman"/>
                <a:cs typeface="Times New Roman"/>
              </a:rPr>
              <a:t>o</a:t>
            </a:r>
            <a:r>
              <a:rPr sz="2800" spc="4" dirty="0">
                <a:solidFill>
                  <a:prstClr val="black"/>
                </a:solidFill>
                <a:latin typeface="Times New Roman"/>
                <a:cs typeface="Times New Roman"/>
              </a:rPr>
              <a:t>x</a:t>
            </a:r>
            <a:r>
              <a:rPr sz="2800" spc="-4" dirty="0">
                <a:solidFill>
                  <a:prstClr val="black"/>
                </a:solidFill>
                <a:latin typeface="Times New Roman"/>
                <a:cs typeface="Times New Roman"/>
              </a:rPr>
              <a:t>y</a:t>
            </a:r>
            <a:r>
              <a:rPr sz="2800" spc="4" dirty="0">
                <a:solidFill>
                  <a:prstClr val="black"/>
                </a:solidFill>
                <a:latin typeface="Times New Roman"/>
                <a:cs typeface="Times New Roman"/>
              </a:rPr>
              <a:t>g</a:t>
            </a:r>
            <a:r>
              <a:rPr sz="2800" spc="-15" dirty="0">
                <a:solidFill>
                  <a:prstClr val="black"/>
                </a:solidFill>
                <a:latin typeface="Times New Roman"/>
                <a:cs typeface="Times New Roman"/>
              </a:rPr>
              <a:t>e</a:t>
            </a:r>
            <a:r>
              <a:rPr sz="2800" dirty="0">
                <a:solidFill>
                  <a:prstClr val="black"/>
                </a:solidFill>
                <a:latin typeface="Times New Roman"/>
                <a:cs typeface="Times New Roman"/>
              </a:rPr>
              <a:t>n </a:t>
            </a:r>
            <a:r>
              <a:rPr sz="2800" spc="-4" dirty="0">
                <a:solidFill>
                  <a:prstClr val="black"/>
                </a:solidFill>
                <a:latin typeface="Times New Roman"/>
                <a:cs typeface="Times New Roman"/>
              </a:rPr>
              <a:t>a</a:t>
            </a:r>
            <a:r>
              <a:rPr sz="2800" spc="4" dirty="0">
                <a:solidFill>
                  <a:prstClr val="black"/>
                </a:solidFill>
                <a:latin typeface="Times New Roman"/>
                <a:cs typeface="Times New Roman"/>
              </a:rPr>
              <a:t>v</a:t>
            </a:r>
            <a:r>
              <a:rPr sz="2800" spc="-4" dirty="0">
                <a:solidFill>
                  <a:prstClr val="black"/>
                </a:solidFill>
                <a:latin typeface="Times New Roman"/>
                <a:cs typeface="Times New Roman"/>
              </a:rPr>
              <a:t>aila</a:t>
            </a:r>
            <a:r>
              <a:rPr sz="2800" spc="4" dirty="0">
                <a:solidFill>
                  <a:prstClr val="black"/>
                </a:solidFill>
                <a:latin typeface="Times New Roman"/>
                <a:cs typeface="Times New Roman"/>
              </a:rPr>
              <a:t>b</a:t>
            </a:r>
            <a:r>
              <a:rPr sz="2800" spc="-4" dirty="0">
                <a:solidFill>
                  <a:prstClr val="black"/>
                </a:solidFill>
                <a:latin typeface="Times New Roman"/>
                <a:cs typeface="Times New Roman"/>
              </a:rPr>
              <a:t>ilit</a:t>
            </a:r>
            <a:r>
              <a:rPr sz="2800" dirty="0">
                <a:solidFill>
                  <a:prstClr val="black"/>
                </a:solidFill>
                <a:latin typeface="Times New Roman"/>
                <a:cs typeface="Times New Roman"/>
              </a:rPr>
              <a:t>y</a:t>
            </a:r>
          </a:p>
          <a:p>
            <a:pPr marL="13759" marR="47931" defTabSz="990379">
              <a:lnSpc>
                <a:spcPct val="95825"/>
              </a:lnSpc>
              <a:spcBef>
                <a:spcPts val="340"/>
              </a:spcBef>
            </a:pPr>
            <a:r>
              <a:rPr sz="2800" spc="4" dirty="0">
                <a:solidFill>
                  <a:prstClr val="black"/>
                </a:solidFill>
                <a:latin typeface="Times New Roman"/>
                <a:cs typeface="Times New Roman"/>
              </a:rPr>
              <a:t>Th</a:t>
            </a:r>
            <a:r>
              <a:rPr sz="2800" spc="-4" dirty="0">
                <a:solidFill>
                  <a:prstClr val="black"/>
                </a:solidFill>
                <a:latin typeface="Times New Roman"/>
                <a:cs typeface="Times New Roman"/>
              </a:rPr>
              <a:t>i</a:t>
            </a:r>
            <a:r>
              <a:rPr sz="2800" dirty="0">
                <a:solidFill>
                  <a:prstClr val="black"/>
                </a:solidFill>
                <a:latin typeface="Times New Roman"/>
                <a:cs typeface="Times New Roman"/>
              </a:rPr>
              <a:t>s</a:t>
            </a:r>
            <a:r>
              <a:rPr sz="2800" spc="-4" dirty="0">
                <a:solidFill>
                  <a:prstClr val="black"/>
                </a:solidFill>
                <a:latin typeface="Times New Roman"/>
                <a:cs typeface="Times New Roman"/>
              </a:rPr>
              <a:t> c</a:t>
            </a:r>
            <a:r>
              <a:rPr sz="2800" spc="4" dirty="0">
                <a:solidFill>
                  <a:prstClr val="black"/>
                </a:solidFill>
                <a:latin typeface="Times New Roman"/>
                <a:cs typeface="Times New Roman"/>
              </a:rPr>
              <a:t>h</a:t>
            </a:r>
            <a:r>
              <a:rPr sz="2800" spc="-15" dirty="0">
                <a:solidFill>
                  <a:prstClr val="black"/>
                </a:solidFill>
                <a:latin typeface="Times New Roman"/>
                <a:cs typeface="Times New Roman"/>
              </a:rPr>
              <a:t>a</a:t>
            </a:r>
            <a:r>
              <a:rPr sz="2800" spc="4" dirty="0">
                <a:solidFill>
                  <a:prstClr val="black"/>
                </a:solidFill>
                <a:latin typeface="Times New Roman"/>
                <a:cs typeface="Times New Roman"/>
              </a:rPr>
              <a:t>p</a:t>
            </a:r>
            <a:r>
              <a:rPr sz="2800" spc="-4" dirty="0">
                <a:solidFill>
                  <a:prstClr val="black"/>
                </a:solidFill>
                <a:latin typeface="Times New Roman"/>
                <a:cs typeface="Times New Roman"/>
              </a:rPr>
              <a:t>t</a:t>
            </a:r>
            <a:r>
              <a:rPr sz="2800" spc="-15" dirty="0">
                <a:solidFill>
                  <a:prstClr val="black"/>
                </a:solidFill>
                <a:latin typeface="Times New Roman"/>
                <a:cs typeface="Times New Roman"/>
              </a:rPr>
              <a:t>e</a:t>
            </a:r>
            <a:r>
              <a:rPr sz="2800" spc="-4" dirty="0">
                <a:solidFill>
                  <a:prstClr val="black"/>
                </a:solidFill>
                <a:latin typeface="Times New Roman"/>
                <a:cs typeface="Times New Roman"/>
              </a:rPr>
              <a:t>r</a:t>
            </a:r>
            <a:r>
              <a:rPr sz="2800" dirty="0">
                <a:solidFill>
                  <a:prstClr val="black"/>
                </a:solidFill>
                <a:latin typeface="Times New Roman"/>
                <a:cs typeface="Times New Roman"/>
              </a:rPr>
              <a:t>:</a:t>
            </a:r>
          </a:p>
        </p:txBody>
      </p:sp>
      <p:sp>
        <p:nvSpPr>
          <p:cNvPr id="4" name="object 4"/>
          <p:cNvSpPr txBox="1"/>
          <p:nvPr/>
        </p:nvSpPr>
        <p:spPr>
          <a:xfrm>
            <a:off x="1025755" y="3879756"/>
            <a:ext cx="254477" cy="398132"/>
          </a:xfrm>
          <a:prstGeom prst="rect">
            <a:avLst/>
          </a:prstGeom>
        </p:spPr>
        <p:txBody>
          <a:bodyPr wrap="square" lIns="0" tIns="0" rIns="0" bIns="0" rtlCol="0">
            <a:noAutofit/>
          </a:bodyPr>
          <a:lstStyle/>
          <a:p>
            <a:pPr marL="13759" defTabSz="990379">
              <a:lnSpc>
                <a:spcPts val="2990"/>
              </a:lnSpc>
              <a:spcBef>
                <a:spcPts val="150"/>
              </a:spcBef>
            </a:pPr>
            <a:r>
              <a:rPr sz="2800" dirty="0">
                <a:solidFill>
                  <a:prstClr val="black"/>
                </a:solidFill>
                <a:latin typeface="Times New Roman"/>
                <a:cs typeface="Times New Roman"/>
              </a:rPr>
              <a:t>–</a:t>
            </a:r>
            <a:endParaRPr sz="2800">
              <a:solidFill>
                <a:prstClr val="black"/>
              </a:solidFill>
              <a:latin typeface="Times New Roman"/>
              <a:cs typeface="Times New Roman"/>
            </a:endParaRPr>
          </a:p>
        </p:txBody>
      </p:sp>
      <p:sp>
        <p:nvSpPr>
          <p:cNvPr id="3" name="object 3"/>
          <p:cNvSpPr txBox="1"/>
          <p:nvPr/>
        </p:nvSpPr>
        <p:spPr>
          <a:xfrm>
            <a:off x="1509849" y="4357995"/>
            <a:ext cx="188245" cy="1268800"/>
          </a:xfrm>
          <a:prstGeom prst="rect">
            <a:avLst/>
          </a:prstGeom>
        </p:spPr>
        <p:txBody>
          <a:bodyPr wrap="square" lIns="0" tIns="0" rIns="0" bIns="0" rtlCol="0">
            <a:noAutofit/>
          </a:bodyPr>
          <a:lstStyle/>
          <a:p>
            <a:pPr marL="13759" defTabSz="990379">
              <a:lnSpc>
                <a:spcPts val="2763"/>
              </a:lnSpc>
              <a:spcBef>
                <a:spcPts val="138"/>
              </a:spcBef>
            </a:pPr>
            <a:r>
              <a:rPr sz="2600" dirty="0">
                <a:solidFill>
                  <a:srgbClr val="F51852"/>
                </a:solidFill>
                <a:latin typeface="Times New Roman"/>
                <a:cs typeface="Times New Roman"/>
              </a:rPr>
              <a:t>•</a:t>
            </a:r>
            <a:endParaRPr sz="2600">
              <a:solidFill>
                <a:prstClr val="black"/>
              </a:solidFill>
              <a:latin typeface="Times New Roman"/>
              <a:cs typeface="Times New Roman"/>
            </a:endParaRPr>
          </a:p>
          <a:p>
            <a:pPr marL="13759" defTabSz="990379">
              <a:lnSpc>
                <a:spcPct val="95825"/>
              </a:lnSpc>
              <a:spcBef>
                <a:spcPts val="300"/>
              </a:spcBef>
            </a:pPr>
            <a:r>
              <a:rPr sz="2600" dirty="0">
                <a:solidFill>
                  <a:srgbClr val="F51852"/>
                </a:solidFill>
                <a:latin typeface="Times New Roman"/>
                <a:cs typeface="Times New Roman"/>
              </a:rPr>
              <a:t>•</a:t>
            </a:r>
            <a:endParaRPr sz="2600">
              <a:solidFill>
                <a:prstClr val="black"/>
              </a:solidFill>
              <a:latin typeface="Times New Roman"/>
              <a:cs typeface="Times New Roman"/>
            </a:endParaRPr>
          </a:p>
          <a:p>
            <a:pPr marL="13759" defTabSz="990379">
              <a:lnSpc>
                <a:spcPct val="95825"/>
              </a:lnSpc>
              <a:spcBef>
                <a:spcPts val="439"/>
              </a:spcBef>
            </a:pPr>
            <a:r>
              <a:rPr sz="2600" dirty="0">
                <a:solidFill>
                  <a:srgbClr val="F51852"/>
                </a:solidFill>
                <a:latin typeface="Times New Roman"/>
                <a:cs typeface="Times New Roman"/>
              </a:rPr>
              <a:t>•</a:t>
            </a:r>
            <a:endParaRPr sz="2600">
              <a:solidFill>
                <a:prstClr val="black"/>
              </a:solidFill>
              <a:latin typeface="Times New Roman"/>
              <a:cs typeface="Times New Roman"/>
            </a:endParaRPr>
          </a:p>
        </p:txBody>
      </p:sp>
      <p:sp>
        <p:nvSpPr>
          <p:cNvPr id="2" name="object 2"/>
          <p:cNvSpPr txBox="1"/>
          <p:nvPr/>
        </p:nvSpPr>
        <p:spPr>
          <a:xfrm>
            <a:off x="1698094" y="4365663"/>
            <a:ext cx="7230752" cy="1635128"/>
          </a:xfrm>
          <a:prstGeom prst="rect">
            <a:avLst/>
          </a:prstGeom>
        </p:spPr>
        <p:txBody>
          <a:bodyPr wrap="square" lIns="0" tIns="0" rIns="0" bIns="0" rtlCol="0">
            <a:noAutofit/>
          </a:bodyPr>
          <a:lstStyle/>
          <a:p>
            <a:pPr marL="13759" defTabSz="990379">
              <a:lnSpc>
                <a:spcPts val="2763"/>
              </a:lnSpc>
              <a:spcBef>
                <a:spcPts val="138"/>
              </a:spcBef>
            </a:pPr>
            <a:r>
              <a:rPr sz="2800" spc="-4" dirty="0">
                <a:solidFill>
                  <a:srgbClr val="F51852"/>
                </a:solidFill>
                <a:latin typeface="Times New Roman"/>
                <a:cs typeface="Times New Roman"/>
              </a:rPr>
              <a:t>O</a:t>
            </a:r>
            <a:r>
              <a:rPr sz="2800" dirty="0">
                <a:solidFill>
                  <a:srgbClr val="F51852"/>
                </a:solidFill>
                <a:latin typeface="Times New Roman"/>
                <a:cs typeface="Times New Roman"/>
              </a:rPr>
              <a:t>xyg</a:t>
            </a:r>
            <a:r>
              <a:rPr sz="2800" spc="4" dirty="0">
                <a:solidFill>
                  <a:srgbClr val="F51852"/>
                </a:solidFill>
                <a:latin typeface="Times New Roman"/>
                <a:cs typeface="Times New Roman"/>
              </a:rPr>
              <a:t>e</a:t>
            </a:r>
            <a:r>
              <a:rPr sz="2800" dirty="0">
                <a:solidFill>
                  <a:srgbClr val="F51852"/>
                </a:solidFill>
                <a:latin typeface="Times New Roman"/>
                <a:cs typeface="Times New Roman"/>
              </a:rPr>
              <a:t>n</a:t>
            </a:r>
            <a:r>
              <a:rPr sz="2800" spc="-70" dirty="0">
                <a:solidFill>
                  <a:srgbClr val="F51852"/>
                </a:solidFill>
                <a:latin typeface="Times New Roman"/>
                <a:cs typeface="Times New Roman"/>
              </a:rPr>
              <a:t> </a:t>
            </a:r>
            <a:r>
              <a:rPr sz="2800" spc="4" dirty="0">
                <a:solidFill>
                  <a:srgbClr val="F51852"/>
                </a:solidFill>
                <a:latin typeface="Times New Roman"/>
                <a:cs typeface="Times New Roman"/>
              </a:rPr>
              <a:t>re</a:t>
            </a:r>
            <a:r>
              <a:rPr sz="2800" dirty="0">
                <a:solidFill>
                  <a:srgbClr val="F51852"/>
                </a:solidFill>
                <a:latin typeface="Times New Roman"/>
                <a:cs typeface="Times New Roman"/>
              </a:rPr>
              <a:t>qu</a:t>
            </a:r>
            <a:r>
              <a:rPr sz="2800" spc="4" dirty="0">
                <a:solidFill>
                  <a:srgbClr val="F51852"/>
                </a:solidFill>
                <a:latin typeface="Times New Roman"/>
                <a:cs typeface="Times New Roman"/>
              </a:rPr>
              <a:t>i</a:t>
            </a:r>
            <a:r>
              <a:rPr sz="2800" spc="-4" dirty="0">
                <a:solidFill>
                  <a:srgbClr val="F51852"/>
                </a:solidFill>
                <a:latin typeface="Times New Roman"/>
                <a:cs typeface="Times New Roman"/>
              </a:rPr>
              <a:t>r</a:t>
            </a:r>
            <a:r>
              <a:rPr sz="2800" spc="4" dirty="0">
                <a:solidFill>
                  <a:srgbClr val="F51852"/>
                </a:solidFill>
                <a:latin typeface="Times New Roman"/>
                <a:cs typeface="Times New Roman"/>
              </a:rPr>
              <a:t>e</a:t>
            </a:r>
            <a:r>
              <a:rPr sz="2800" spc="-21" dirty="0">
                <a:solidFill>
                  <a:srgbClr val="F51852"/>
                </a:solidFill>
                <a:latin typeface="Times New Roman"/>
                <a:cs typeface="Times New Roman"/>
              </a:rPr>
              <a:t>m</a:t>
            </a:r>
            <a:r>
              <a:rPr sz="2800" spc="4" dirty="0">
                <a:solidFill>
                  <a:srgbClr val="F51852"/>
                </a:solidFill>
                <a:latin typeface="Times New Roman"/>
                <a:cs typeface="Times New Roman"/>
              </a:rPr>
              <a:t>e</a:t>
            </a:r>
            <a:r>
              <a:rPr sz="2800" dirty="0">
                <a:solidFill>
                  <a:srgbClr val="F51852"/>
                </a:solidFill>
                <a:latin typeface="Times New Roman"/>
                <a:cs typeface="Times New Roman"/>
              </a:rPr>
              <a:t>n</a:t>
            </a:r>
            <a:r>
              <a:rPr sz="2800" spc="4" dirty="0">
                <a:solidFill>
                  <a:srgbClr val="F51852"/>
                </a:solidFill>
                <a:latin typeface="Times New Roman"/>
                <a:cs typeface="Times New Roman"/>
              </a:rPr>
              <a:t>t</a:t>
            </a:r>
            <a:r>
              <a:rPr sz="2800" dirty="0">
                <a:solidFill>
                  <a:srgbClr val="F51852"/>
                </a:solidFill>
                <a:latin typeface="Times New Roman"/>
                <a:cs typeface="Times New Roman"/>
              </a:rPr>
              <a:t>s</a:t>
            </a:r>
            <a:r>
              <a:rPr sz="2800" spc="-66" dirty="0">
                <a:solidFill>
                  <a:srgbClr val="F51852"/>
                </a:solidFill>
                <a:latin typeface="Times New Roman"/>
                <a:cs typeface="Times New Roman"/>
              </a:rPr>
              <a:t> </a:t>
            </a:r>
            <a:r>
              <a:rPr sz="2800" dirty="0">
                <a:solidFill>
                  <a:srgbClr val="F51852"/>
                </a:solidFill>
                <a:latin typeface="Times New Roman"/>
                <a:cs typeface="Times New Roman"/>
              </a:rPr>
              <a:t>of</a:t>
            </a:r>
            <a:r>
              <a:rPr sz="2800" spc="-26" dirty="0">
                <a:solidFill>
                  <a:srgbClr val="F51852"/>
                </a:solidFill>
                <a:latin typeface="Times New Roman"/>
                <a:cs typeface="Times New Roman"/>
              </a:rPr>
              <a:t> </a:t>
            </a:r>
            <a:r>
              <a:rPr sz="2800" spc="4" dirty="0">
                <a:solidFill>
                  <a:srgbClr val="F51852"/>
                </a:solidFill>
                <a:latin typeface="Times New Roman"/>
                <a:cs typeface="Times New Roman"/>
              </a:rPr>
              <a:t>i</a:t>
            </a:r>
            <a:r>
              <a:rPr sz="2800" dirty="0">
                <a:solidFill>
                  <a:srgbClr val="F51852"/>
                </a:solidFill>
                <a:latin typeface="Times New Roman"/>
                <a:cs typeface="Times New Roman"/>
              </a:rPr>
              <a:t>ndu</a:t>
            </a:r>
            <a:r>
              <a:rPr sz="2800" spc="4" dirty="0">
                <a:solidFill>
                  <a:srgbClr val="F51852"/>
                </a:solidFill>
                <a:latin typeface="Times New Roman"/>
                <a:cs typeface="Times New Roman"/>
              </a:rPr>
              <a:t>s</a:t>
            </a:r>
            <a:r>
              <a:rPr sz="2800" spc="-4" dirty="0">
                <a:solidFill>
                  <a:srgbClr val="F51852"/>
                </a:solidFill>
                <a:latin typeface="Times New Roman"/>
                <a:cs typeface="Times New Roman"/>
              </a:rPr>
              <a:t>tr</a:t>
            </a:r>
            <a:r>
              <a:rPr sz="2800" spc="4" dirty="0">
                <a:solidFill>
                  <a:srgbClr val="F51852"/>
                </a:solidFill>
                <a:latin typeface="Times New Roman"/>
                <a:cs typeface="Times New Roman"/>
              </a:rPr>
              <a:t>i</a:t>
            </a:r>
            <a:r>
              <a:rPr sz="2800" spc="-10" dirty="0">
                <a:solidFill>
                  <a:srgbClr val="F51852"/>
                </a:solidFill>
                <a:latin typeface="Times New Roman"/>
                <a:cs typeface="Times New Roman"/>
              </a:rPr>
              <a:t>a</a:t>
            </a:r>
            <a:r>
              <a:rPr sz="2800" dirty="0">
                <a:solidFill>
                  <a:srgbClr val="F51852"/>
                </a:solidFill>
                <a:latin typeface="Times New Roman"/>
                <a:cs typeface="Times New Roman"/>
              </a:rPr>
              <a:t>l</a:t>
            </a:r>
            <a:r>
              <a:rPr sz="2800" spc="-57" dirty="0">
                <a:solidFill>
                  <a:srgbClr val="F51852"/>
                </a:solidFill>
                <a:latin typeface="Times New Roman"/>
                <a:cs typeface="Times New Roman"/>
              </a:rPr>
              <a:t> </a:t>
            </a:r>
            <a:r>
              <a:rPr sz="2800" spc="-4" dirty="0">
                <a:solidFill>
                  <a:srgbClr val="F51852"/>
                </a:solidFill>
                <a:latin typeface="Times New Roman"/>
                <a:cs typeface="Times New Roman"/>
              </a:rPr>
              <a:t>f</a:t>
            </a:r>
            <a:r>
              <a:rPr sz="2800" spc="-10" dirty="0">
                <a:solidFill>
                  <a:srgbClr val="F51852"/>
                </a:solidFill>
                <a:latin typeface="Times New Roman"/>
                <a:cs typeface="Times New Roman"/>
              </a:rPr>
              <a:t>e</a:t>
            </a:r>
            <a:r>
              <a:rPr sz="2800" spc="4" dirty="0">
                <a:solidFill>
                  <a:srgbClr val="F51852"/>
                </a:solidFill>
                <a:latin typeface="Times New Roman"/>
                <a:cs typeface="Times New Roman"/>
              </a:rPr>
              <a:t>r</a:t>
            </a:r>
            <a:r>
              <a:rPr sz="2800" spc="-21" dirty="0">
                <a:solidFill>
                  <a:srgbClr val="F51852"/>
                </a:solidFill>
                <a:latin typeface="Times New Roman"/>
                <a:cs typeface="Times New Roman"/>
              </a:rPr>
              <a:t>m</a:t>
            </a:r>
            <a:r>
              <a:rPr sz="2800" spc="4" dirty="0">
                <a:solidFill>
                  <a:srgbClr val="F51852"/>
                </a:solidFill>
                <a:latin typeface="Times New Roman"/>
                <a:cs typeface="Times New Roman"/>
              </a:rPr>
              <a:t>e</a:t>
            </a:r>
            <a:r>
              <a:rPr sz="2800" dirty="0">
                <a:solidFill>
                  <a:srgbClr val="F51852"/>
                </a:solidFill>
                <a:latin typeface="Times New Roman"/>
                <a:cs typeface="Times New Roman"/>
              </a:rPr>
              <a:t>n</a:t>
            </a:r>
            <a:r>
              <a:rPr sz="2800" spc="4" dirty="0">
                <a:solidFill>
                  <a:srgbClr val="F51852"/>
                </a:solidFill>
                <a:latin typeface="Times New Roman"/>
                <a:cs typeface="Times New Roman"/>
              </a:rPr>
              <a:t>t</a:t>
            </a:r>
            <a:r>
              <a:rPr sz="2800" spc="-10" dirty="0">
                <a:solidFill>
                  <a:srgbClr val="F51852"/>
                </a:solidFill>
                <a:latin typeface="Times New Roman"/>
                <a:cs typeface="Times New Roman"/>
              </a:rPr>
              <a:t>a</a:t>
            </a:r>
            <a:r>
              <a:rPr sz="2800" spc="4" dirty="0">
                <a:solidFill>
                  <a:srgbClr val="F51852"/>
                </a:solidFill>
                <a:latin typeface="Times New Roman"/>
                <a:cs typeface="Times New Roman"/>
              </a:rPr>
              <a:t>ti</a:t>
            </a:r>
            <a:r>
              <a:rPr sz="2800" dirty="0">
                <a:solidFill>
                  <a:srgbClr val="F51852"/>
                </a:solidFill>
                <a:latin typeface="Times New Roman"/>
                <a:cs typeface="Times New Roman"/>
              </a:rPr>
              <a:t>ons</a:t>
            </a:r>
            <a:endParaRPr sz="2800" dirty="0">
              <a:solidFill>
                <a:prstClr val="black"/>
              </a:solidFill>
              <a:latin typeface="Times New Roman"/>
              <a:cs typeface="Times New Roman"/>
            </a:endParaRPr>
          </a:p>
          <a:p>
            <a:pPr marL="13759" marR="275159" defTabSz="990379">
              <a:lnSpc>
                <a:spcPts val="2763"/>
              </a:lnSpc>
              <a:spcBef>
                <a:spcPts val="542"/>
              </a:spcBef>
            </a:pPr>
            <a:r>
              <a:rPr sz="2800" spc="-4" dirty="0">
                <a:solidFill>
                  <a:srgbClr val="F51852"/>
                </a:solidFill>
                <a:latin typeface="Times New Roman"/>
                <a:cs typeface="Times New Roman"/>
              </a:rPr>
              <a:t>Q</a:t>
            </a:r>
            <a:r>
              <a:rPr sz="2800" dirty="0">
                <a:solidFill>
                  <a:srgbClr val="F51852"/>
                </a:solidFill>
                <a:latin typeface="Times New Roman"/>
                <a:cs typeface="Times New Roman"/>
              </a:rPr>
              <a:t>u</a:t>
            </a:r>
            <a:r>
              <a:rPr sz="2800" spc="4" dirty="0">
                <a:solidFill>
                  <a:srgbClr val="F51852"/>
                </a:solidFill>
                <a:latin typeface="Times New Roman"/>
                <a:cs typeface="Times New Roman"/>
              </a:rPr>
              <a:t>a</a:t>
            </a:r>
            <a:r>
              <a:rPr sz="2800" dirty="0">
                <a:solidFill>
                  <a:srgbClr val="F51852"/>
                </a:solidFill>
                <a:latin typeface="Times New Roman"/>
                <a:cs typeface="Times New Roman"/>
              </a:rPr>
              <a:t>n</a:t>
            </a:r>
            <a:r>
              <a:rPr sz="2800" spc="4" dirty="0">
                <a:solidFill>
                  <a:srgbClr val="F51852"/>
                </a:solidFill>
                <a:latin typeface="Times New Roman"/>
                <a:cs typeface="Times New Roman"/>
              </a:rPr>
              <a:t>ti</a:t>
            </a:r>
            <a:r>
              <a:rPr sz="2800" spc="-4" dirty="0">
                <a:solidFill>
                  <a:srgbClr val="F51852"/>
                </a:solidFill>
                <a:latin typeface="Times New Roman"/>
                <a:cs typeface="Times New Roman"/>
              </a:rPr>
              <a:t>fi</a:t>
            </a:r>
            <a:r>
              <a:rPr sz="2800" spc="4" dirty="0">
                <a:solidFill>
                  <a:srgbClr val="F51852"/>
                </a:solidFill>
                <a:latin typeface="Times New Roman"/>
                <a:cs typeface="Times New Roman"/>
              </a:rPr>
              <a:t>c</a:t>
            </a:r>
            <a:r>
              <a:rPr sz="2800" spc="-10" dirty="0">
                <a:solidFill>
                  <a:srgbClr val="F51852"/>
                </a:solidFill>
                <a:latin typeface="Times New Roman"/>
                <a:cs typeface="Times New Roman"/>
              </a:rPr>
              <a:t>a</a:t>
            </a:r>
            <a:r>
              <a:rPr sz="2800" spc="-4" dirty="0">
                <a:solidFill>
                  <a:srgbClr val="F51852"/>
                </a:solidFill>
                <a:latin typeface="Times New Roman"/>
                <a:cs typeface="Times New Roman"/>
              </a:rPr>
              <a:t>ti</a:t>
            </a:r>
            <a:r>
              <a:rPr sz="2800" dirty="0">
                <a:solidFill>
                  <a:srgbClr val="F51852"/>
                </a:solidFill>
                <a:latin typeface="Times New Roman"/>
                <a:cs typeface="Times New Roman"/>
              </a:rPr>
              <a:t>on</a:t>
            </a:r>
            <a:r>
              <a:rPr sz="2800" spc="-79" dirty="0">
                <a:solidFill>
                  <a:srgbClr val="F51852"/>
                </a:solidFill>
                <a:latin typeface="Times New Roman"/>
                <a:cs typeface="Times New Roman"/>
              </a:rPr>
              <a:t> </a:t>
            </a:r>
            <a:r>
              <a:rPr sz="2800" dirty="0">
                <a:solidFill>
                  <a:srgbClr val="F51852"/>
                </a:solidFill>
                <a:latin typeface="Times New Roman"/>
                <a:cs typeface="Times New Roman"/>
              </a:rPr>
              <a:t>of</a:t>
            </a:r>
            <a:r>
              <a:rPr sz="2800" spc="-26" dirty="0">
                <a:solidFill>
                  <a:srgbClr val="F51852"/>
                </a:solidFill>
                <a:latin typeface="Times New Roman"/>
                <a:cs typeface="Times New Roman"/>
              </a:rPr>
              <a:t> </a:t>
            </a:r>
            <a:r>
              <a:rPr sz="2800" dirty="0">
                <a:solidFill>
                  <a:srgbClr val="F51852"/>
                </a:solidFill>
                <a:latin typeface="Times New Roman"/>
                <a:cs typeface="Times New Roman"/>
              </a:rPr>
              <a:t>oxyg</a:t>
            </a:r>
            <a:r>
              <a:rPr sz="2800" spc="4" dirty="0">
                <a:solidFill>
                  <a:srgbClr val="F51852"/>
                </a:solidFill>
                <a:latin typeface="Times New Roman"/>
                <a:cs typeface="Times New Roman"/>
              </a:rPr>
              <a:t>e</a:t>
            </a:r>
            <a:r>
              <a:rPr sz="2800" dirty="0">
                <a:solidFill>
                  <a:srgbClr val="F51852"/>
                </a:solidFill>
                <a:latin typeface="Times New Roman"/>
                <a:cs typeface="Times New Roman"/>
              </a:rPr>
              <a:t>n</a:t>
            </a:r>
            <a:r>
              <a:rPr sz="2800" spc="-64" dirty="0">
                <a:solidFill>
                  <a:srgbClr val="F51852"/>
                </a:solidFill>
                <a:latin typeface="Times New Roman"/>
                <a:cs typeface="Times New Roman"/>
              </a:rPr>
              <a:t> </a:t>
            </a:r>
            <a:r>
              <a:rPr sz="2800" spc="4" dirty="0">
                <a:solidFill>
                  <a:srgbClr val="F51852"/>
                </a:solidFill>
                <a:latin typeface="Times New Roman"/>
                <a:cs typeface="Times New Roman"/>
              </a:rPr>
              <a:t>t</a:t>
            </a:r>
            <a:r>
              <a:rPr sz="2800" spc="-4" dirty="0">
                <a:solidFill>
                  <a:srgbClr val="F51852"/>
                </a:solidFill>
                <a:latin typeface="Times New Roman"/>
                <a:cs typeface="Times New Roman"/>
              </a:rPr>
              <a:t>r</a:t>
            </a:r>
            <a:r>
              <a:rPr sz="2800" spc="4" dirty="0">
                <a:solidFill>
                  <a:srgbClr val="F51852"/>
                </a:solidFill>
                <a:latin typeface="Times New Roman"/>
                <a:cs typeface="Times New Roman"/>
              </a:rPr>
              <a:t>a</a:t>
            </a:r>
            <a:r>
              <a:rPr sz="2800" dirty="0">
                <a:solidFill>
                  <a:srgbClr val="F51852"/>
                </a:solidFill>
                <a:latin typeface="Times New Roman"/>
                <a:cs typeface="Times New Roman"/>
              </a:rPr>
              <a:t>n</a:t>
            </a:r>
            <a:r>
              <a:rPr sz="2800" spc="4" dirty="0">
                <a:solidFill>
                  <a:srgbClr val="F51852"/>
                </a:solidFill>
                <a:latin typeface="Times New Roman"/>
                <a:cs typeface="Times New Roman"/>
              </a:rPr>
              <a:t>s</a:t>
            </a:r>
            <a:r>
              <a:rPr sz="2800" spc="-4" dirty="0">
                <a:solidFill>
                  <a:srgbClr val="F51852"/>
                </a:solidFill>
                <a:latin typeface="Times New Roman"/>
                <a:cs typeface="Times New Roman"/>
              </a:rPr>
              <a:t>f</a:t>
            </a:r>
            <a:r>
              <a:rPr sz="2800" spc="4" dirty="0">
                <a:solidFill>
                  <a:srgbClr val="F51852"/>
                </a:solidFill>
                <a:latin typeface="Times New Roman"/>
                <a:cs typeface="Times New Roman"/>
              </a:rPr>
              <a:t>e</a:t>
            </a:r>
            <a:r>
              <a:rPr sz="2800" dirty="0">
                <a:solidFill>
                  <a:srgbClr val="F51852"/>
                </a:solidFill>
                <a:latin typeface="Times New Roman"/>
                <a:cs typeface="Times New Roman"/>
              </a:rPr>
              <a:t>r</a:t>
            </a:r>
            <a:r>
              <a:rPr sz="2800" spc="-49" dirty="0">
                <a:solidFill>
                  <a:srgbClr val="F51852"/>
                </a:solidFill>
                <a:latin typeface="Times New Roman"/>
                <a:cs typeface="Times New Roman"/>
              </a:rPr>
              <a:t> </a:t>
            </a:r>
            <a:r>
              <a:rPr sz="2800" spc="4" dirty="0">
                <a:solidFill>
                  <a:srgbClr val="F51852"/>
                </a:solidFill>
                <a:latin typeface="Times New Roman"/>
                <a:cs typeface="Times New Roman"/>
              </a:rPr>
              <a:t>(</a:t>
            </a:r>
            <a:r>
              <a:rPr sz="2800" spc="-4" dirty="0">
                <a:solidFill>
                  <a:srgbClr val="F51852"/>
                </a:solidFill>
                <a:latin typeface="Times New Roman"/>
                <a:cs typeface="Times New Roman"/>
              </a:rPr>
              <a:t>K</a:t>
            </a:r>
            <a:r>
              <a:rPr sz="2800" spc="-4" baseline="-21740" dirty="0">
                <a:solidFill>
                  <a:srgbClr val="F51852"/>
                </a:solidFill>
                <a:latin typeface="Times New Roman"/>
                <a:cs typeface="Times New Roman"/>
              </a:rPr>
              <a:t>L</a:t>
            </a:r>
            <a:r>
              <a:rPr sz="2800" dirty="0">
                <a:solidFill>
                  <a:srgbClr val="F51852"/>
                </a:solidFill>
                <a:latin typeface="Times New Roman"/>
                <a:cs typeface="Times New Roman"/>
              </a:rPr>
              <a:t>a</a:t>
            </a:r>
            <a:r>
              <a:rPr sz="2800" spc="-38" dirty="0">
                <a:solidFill>
                  <a:srgbClr val="F51852"/>
                </a:solidFill>
                <a:latin typeface="Times New Roman"/>
                <a:cs typeface="Times New Roman"/>
              </a:rPr>
              <a:t> </a:t>
            </a:r>
            <a:r>
              <a:rPr sz="2800" dirty="0">
                <a:solidFill>
                  <a:srgbClr val="F51852"/>
                </a:solidFill>
                <a:latin typeface="Times New Roman"/>
                <a:cs typeface="Times New Roman"/>
              </a:rPr>
              <a:t>v</a:t>
            </a:r>
            <a:r>
              <a:rPr sz="2800" spc="4" dirty="0">
                <a:solidFill>
                  <a:srgbClr val="F51852"/>
                </a:solidFill>
                <a:latin typeface="Times New Roman"/>
                <a:cs typeface="Times New Roman"/>
              </a:rPr>
              <a:t>al</a:t>
            </a:r>
            <a:r>
              <a:rPr sz="2800" spc="-10" dirty="0">
                <a:solidFill>
                  <a:srgbClr val="F51852"/>
                </a:solidFill>
                <a:latin typeface="Times New Roman"/>
                <a:cs typeface="Times New Roman"/>
              </a:rPr>
              <a:t>u</a:t>
            </a:r>
            <a:r>
              <a:rPr sz="2800" spc="4" dirty="0">
                <a:solidFill>
                  <a:srgbClr val="F51852"/>
                </a:solidFill>
                <a:latin typeface="Times New Roman"/>
                <a:cs typeface="Times New Roman"/>
              </a:rPr>
              <a:t>es</a:t>
            </a:r>
            <a:r>
              <a:rPr sz="2800" dirty="0">
                <a:solidFill>
                  <a:srgbClr val="F51852"/>
                </a:solidFill>
                <a:latin typeface="Times New Roman"/>
                <a:cs typeface="Times New Roman"/>
              </a:rPr>
              <a:t>) </a:t>
            </a:r>
            <a:endParaRPr sz="2800" dirty="0">
              <a:solidFill>
                <a:prstClr val="black"/>
              </a:solidFill>
              <a:latin typeface="Times New Roman"/>
              <a:cs typeface="Times New Roman"/>
            </a:endParaRPr>
          </a:p>
          <a:p>
            <a:pPr marL="13759" marR="275159" defTabSz="990379">
              <a:lnSpc>
                <a:spcPts val="2763"/>
              </a:lnSpc>
              <a:spcBef>
                <a:spcPts val="315"/>
              </a:spcBef>
            </a:pPr>
            <a:r>
              <a:rPr sz="2800" dirty="0">
                <a:solidFill>
                  <a:srgbClr val="F51852"/>
                </a:solidFill>
                <a:latin typeface="Times New Roman"/>
                <a:cs typeface="Times New Roman"/>
              </a:rPr>
              <a:t>F</a:t>
            </a:r>
            <a:r>
              <a:rPr sz="2800" spc="4" dirty="0">
                <a:solidFill>
                  <a:srgbClr val="F51852"/>
                </a:solidFill>
                <a:latin typeface="Times New Roman"/>
                <a:cs typeface="Times New Roman"/>
              </a:rPr>
              <a:t>act</a:t>
            </a:r>
            <a:r>
              <a:rPr sz="2800" spc="-10" dirty="0">
                <a:solidFill>
                  <a:srgbClr val="F51852"/>
                </a:solidFill>
                <a:latin typeface="Times New Roman"/>
                <a:cs typeface="Times New Roman"/>
              </a:rPr>
              <a:t>o</a:t>
            </a:r>
            <a:r>
              <a:rPr sz="2800" spc="4" dirty="0">
                <a:solidFill>
                  <a:srgbClr val="F51852"/>
                </a:solidFill>
                <a:latin typeface="Times New Roman"/>
                <a:cs typeface="Times New Roman"/>
              </a:rPr>
              <a:t>r</a:t>
            </a:r>
            <a:r>
              <a:rPr sz="2800" dirty="0">
                <a:solidFill>
                  <a:srgbClr val="F51852"/>
                </a:solidFill>
                <a:latin typeface="Times New Roman"/>
                <a:cs typeface="Times New Roman"/>
              </a:rPr>
              <a:t>s</a:t>
            </a:r>
            <a:r>
              <a:rPr sz="2800" spc="-46" dirty="0">
                <a:solidFill>
                  <a:srgbClr val="F51852"/>
                </a:solidFill>
                <a:latin typeface="Times New Roman"/>
                <a:cs typeface="Times New Roman"/>
              </a:rPr>
              <a:t> </a:t>
            </a:r>
            <a:r>
              <a:rPr sz="2800" spc="4" dirty="0">
                <a:solidFill>
                  <a:srgbClr val="F51852"/>
                </a:solidFill>
                <a:latin typeface="Times New Roman"/>
                <a:cs typeface="Times New Roman"/>
              </a:rPr>
              <a:t>a</a:t>
            </a:r>
            <a:r>
              <a:rPr sz="2800" spc="-4" dirty="0">
                <a:solidFill>
                  <a:srgbClr val="F51852"/>
                </a:solidFill>
                <a:latin typeface="Times New Roman"/>
                <a:cs typeface="Times New Roman"/>
              </a:rPr>
              <a:t>ff</a:t>
            </a:r>
            <a:r>
              <a:rPr sz="2800" spc="4" dirty="0">
                <a:solidFill>
                  <a:srgbClr val="F51852"/>
                </a:solidFill>
                <a:latin typeface="Times New Roman"/>
                <a:cs typeface="Times New Roman"/>
              </a:rPr>
              <a:t>ec</a:t>
            </a:r>
            <a:r>
              <a:rPr sz="2800" spc="-4" dirty="0">
                <a:solidFill>
                  <a:srgbClr val="F51852"/>
                </a:solidFill>
                <a:latin typeface="Times New Roman"/>
                <a:cs typeface="Times New Roman"/>
              </a:rPr>
              <a:t>t</a:t>
            </a:r>
            <a:r>
              <a:rPr sz="2800" spc="4" dirty="0">
                <a:solidFill>
                  <a:srgbClr val="F51852"/>
                </a:solidFill>
                <a:latin typeface="Times New Roman"/>
                <a:cs typeface="Times New Roman"/>
              </a:rPr>
              <a:t>i</a:t>
            </a:r>
            <a:r>
              <a:rPr sz="2800" dirty="0">
                <a:solidFill>
                  <a:srgbClr val="F51852"/>
                </a:solidFill>
                <a:latin typeface="Times New Roman"/>
                <a:cs typeface="Times New Roman"/>
              </a:rPr>
              <a:t>ng</a:t>
            </a:r>
            <a:r>
              <a:rPr sz="2800" spc="-42" dirty="0">
                <a:solidFill>
                  <a:srgbClr val="F51852"/>
                </a:solidFill>
                <a:latin typeface="Times New Roman"/>
                <a:cs typeface="Times New Roman"/>
              </a:rPr>
              <a:t> </a:t>
            </a:r>
            <a:r>
              <a:rPr sz="2800" spc="-4" dirty="0">
                <a:solidFill>
                  <a:srgbClr val="F51852"/>
                </a:solidFill>
                <a:latin typeface="Times New Roman"/>
                <a:cs typeface="Times New Roman"/>
              </a:rPr>
              <a:t>K</a:t>
            </a:r>
            <a:r>
              <a:rPr sz="2800" spc="-4" baseline="-21740" dirty="0">
                <a:solidFill>
                  <a:srgbClr val="F51852"/>
                </a:solidFill>
                <a:latin typeface="Times New Roman"/>
                <a:cs typeface="Times New Roman"/>
              </a:rPr>
              <a:t>L</a:t>
            </a:r>
            <a:r>
              <a:rPr sz="2800" dirty="0">
                <a:solidFill>
                  <a:srgbClr val="F51852"/>
                </a:solidFill>
                <a:latin typeface="Times New Roman"/>
                <a:cs typeface="Times New Roman"/>
              </a:rPr>
              <a:t>a</a:t>
            </a:r>
            <a:r>
              <a:rPr sz="2800" spc="-29" dirty="0">
                <a:solidFill>
                  <a:srgbClr val="F51852"/>
                </a:solidFill>
                <a:latin typeface="Times New Roman"/>
                <a:cs typeface="Times New Roman"/>
              </a:rPr>
              <a:t> </a:t>
            </a:r>
            <a:r>
              <a:rPr sz="2800" dirty="0">
                <a:solidFill>
                  <a:srgbClr val="F51852"/>
                </a:solidFill>
                <a:latin typeface="Times New Roman"/>
                <a:cs typeface="Times New Roman"/>
              </a:rPr>
              <a:t>v</a:t>
            </a:r>
            <a:r>
              <a:rPr sz="2800" spc="-10" dirty="0">
                <a:solidFill>
                  <a:srgbClr val="F51852"/>
                </a:solidFill>
                <a:latin typeface="Times New Roman"/>
                <a:cs typeface="Times New Roman"/>
              </a:rPr>
              <a:t>a</a:t>
            </a:r>
            <a:r>
              <a:rPr sz="2800" spc="4" dirty="0">
                <a:solidFill>
                  <a:srgbClr val="F51852"/>
                </a:solidFill>
                <a:latin typeface="Times New Roman"/>
                <a:cs typeface="Times New Roman"/>
              </a:rPr>
              <a:t>l</a:t>
            </a:r>
            <a:r>
              <a:rPr sz="2800" dirty="0">
                <a:solidFill>
                  <a:srgbClr val="F51852"/>
                </a:solidFill>
                <a:latin typeface="Times New Roman"/>
                <a:cs typeface="Times New Roman"/>
              </a:rPr>
              <a:t>u</a:t>
            </a:r>
            <a:r>
              <a:rPr sz="2800" spc="4" dirty="0">
                <a:solidFill>
                  <a:srgbClr val="F51852"/>
                </a:solidFill>
                <a:latin typeface="Times New Roman"/>
                <a:cs typeface="Times New Roman"/>
              </a:rPr>
              <a:t>e</a:t>
            </a:r>
            <a:r>
              <a:rPr sz="2800" dirty="0">
                <a:solidFill>
                  <a:srgbClr val="F51852"/>
                </a:solidFill>
                <a:latin typeface="Times New Roman"/>
                <a:cs typeface="Times New Roman"/>
              </a:rPr>
              <a:t>s</a:t>
            </a:r>
            <a:r>
              <a:rPr sz="2800" spc="-47" dirty="0">
                <a:solidFill>
                  <a:srgbClr val="F51852"/>
                </a:solidFill>
                <a:latin typeface="Times New Roman"/>
                <a:cs typeface="Times New Roman"/>
              </a:rPr>
              <a:t> </a:t>
            </a:r>
            <a:r>
              <a:rPr sz="2800" spc="4" dirty="0">
                <a:solidFill>
                  <a:srgbClr val="F51852"/>
                </a:solidFill>
                <a:latin typeface="Times New Roman"/>
                <a:cs typeface="Times New Roman"/>
              </a:rPr>
              <a:t>i</a:t>
            </a:r>
            <a:r>
              <a:rPr sz="2800" dirty="0">
                <a:solidFill>
                  <a:srgbClr val="F51852"/>
                </a:solidFill>
                <a:latin typeface="Times New Roman"/>
                <a:cs typeface="Times New Roman"/>
              </a:rPr>
              <a:t>n</a:t>
            </a:r>
            <a:r>
              <a:rPr sz="2800" spc="-12" dirty="0">
                <a:solidFill>
                  <a:srgbClr val="F51852"/>
                </a:solidFill>
                <a:latin typeface="Times New Roman"/>
                <a:cs typeface="Times New Roman"/>
              </a:rPr>
              <a:t> </a:t>
            </a:r>
            <a:r>
              <a:rPr sz="2800" spc="-4" dirty="0">
                <a:solidFill>
                  <a:srgbClr val="F51852"/>
                </a:solidFill>
                <a:latin typeface="Times New Roman"/>
                <a:cs typeface="Times New Roman"/>
              </a:rPr>
              <a:t>f</a:t>
            </a:r>
            <a:r>
              <a:rPr sz="2800" spc="4" dirty="0">
                <a:solidFill>
                  <a:srgbClr val="F51852"/>
                </a:solidFill>
                <a:latin typeface="Times New Roman"/>
                <a:cs typeface="Times New Roman"/>
              </a:rPr>
              <a:t>er</a:t>
            </a:r>
            <a:r>
              <a:rPr sz="2800" spc="-21" dirty="0">
                <a:solidFill>
                  <a:srgbClr val="F51852"/>
                </a:solidFill>
                <a:latin typeface="Times New Roman"/>
                <a:cs typeface="Times New Roman"/>
              </a:rPr>
              <a:t>m</a:t>
            </a:r>
            <a:r>
              <a:rPr sz="2800" spc="4" dirty="0">
                <a:solidFill>
                  <a:srgbClr val="F51852"/>
                </a:solidFill>
                <a:latin typeface="Times New Roman"/>
                <a:cs typeface="Times New Roman"/>
              </a:rPr>
              <a:t>e</a:t>
            </a:r>
            <a:r>
              <a:rPr sz="2800" dirty="0">
                <a:solidFill>
                  <a:srgbClr val="F51852"/>
                </a:solidFill>
                <a:latin typeface="Times New Roman"/>
                <a:cs typeface="Times New Roman"/>
              </a:rPr>
              <a:t>n</a:t>
            </a:r>
            <a:r>
              <a:rPr sz="2800" spc="-4" dirty="0">
                <a:solidFill>
                  <a:srgbClr val="F51852"/>
                </a:solidFill>
                <a:latin typeface="Times New Roman"/>
                <a:cs typeface="Times New Roman"/>
              </a:rPr>
              <a:t>t</a:t>
            </a:r>
            <a:r>
              <a:rPr sz="2800" spc="-10" dirty="0">
                <a:solidFill>
                  <a:srgbClr val="F51852"/>
                </a:solidFill>
                <a:latin typeface="Times New Roman"/>
                <a:cs typeface="Times New Roman"/>
              </a:rPr>
              <a:t>a</a:t>
            </a:r>
            <a:r>
              <a:rPr sz="2800" spc="4" dirty="0">
                <a:solidFill>
                  <a:srgbClr val="F51852"/>
                </a:solidFill>
                <a:latin typeface="Times New Roman"/>
                <a:cs typeface="Times New Roman"/>
              </a:rPr>
              <a:t>ti</a:t>
            </a:r>
            <a:r>
              <a:rPr sz="2800" dirty="0">
                <a:solidFill>
                  <a:srgbClr val="F51852"/>
                </a:solidFill>
                <a:latin typeface="Times New Roman"/>
                <a:cs typeface="Times New Roman"/>
              </a:rPr>
              <a:t>on </a:t>
            </a:r>
            <a:endParaRPr sz="2800" dirty="0">
              <a:solidFill>
                <a:prstClr val="black"/>
              </a:solidFill>
              <a:latin typeface="Times New Roman"/>
              <a:cs typeface="Times New Roman"/>
            </a:endParaRPr>
          </a:p>
          <a:p>
            <a:pPr marL="13759" marR="275159" defTabSz="990379">
              <a:lnSpc>
                <a:spcPts val="2989"/>
              </a:lnSpc>
              <a:spcBef>
                <a:spcPts val="315"/>
              </a:spcBef>
            </a:pPr>
            <a:r>
              <a:rPr sz="2800" dirty="0">
                <a:solidFill>
                  <a:srgbClr val="F51852"/>
                </a:solidFill>
                <a:latin typeface="Times New Roman"/>
                <a:cs typeface="Times New Roman"/>
              </a:rPr>
              <a:t>v</a:t>
            </a:r>
            <a:r>
              <a:rPr sz="2800" spc="4" dirty="0">
                <a:solidFill>
                  <a:srgbClr val="F51852"/>
                </a:solidFill>
                <a:latin typeface="Times New Roman"/>
                <a:cs typeface="Times New Roman"/>
              </a:rPr>
              <a:t>essel</a:t>
            </a:r>
            <a:r>
              <a:rPr sz="2800" dirty="0">
                <a:solidFill>
                  <a:srgbClr val="F51852"/>
                </a:solidFill>
                <a:latin typeface="Times New Roman"/>
                <a:cs typeface="Times New Roman"/>
              </a:rPr>
              <a:t>s</a:t>
            </a:r>
            <a:endParaRPr sz="2800" dirty="0">
              <a:solidFill>
                <a:prstClr val="black"/>
              </a:solidFill>
              <a:latin typeface="Times New Roman"/>
              <a:cs typeface="Times New Roman"/>
            </a:endParaRPr>
          </a:p>
        </p:txBody>
      </p:sp>
    </p:spTree>
    <p:extLst>
      <p:ext uri="{BB962C8B-B14F-4D97-AF65-F5344CB8AC3E}">
        <p14:creationId xmlns:p14="http://schemas.microsoft.com/office/powerpoint/2010/main" val="898734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24980"/>
            <a:ext cx="6400799" cy="646300"/>
          </a:xfrm>
          <a:prstGeom prst="rect">
            <a:avLst/>
          </a:prstGeom>
          <a:noFill/>
        </p:spPr>
        <p:txBody>
          <a:bodyPr wrap="square" lIns="91413" tIns="45705" rIns="91413" bIns="45705" rtlCol="0">
            <a:spAutoFit/>
          </a:bodyPr>
          <a:lstStyle/>
          <a:p>
            <a:r>
              <a:rPr lang="en-US" sz="3600" b="1" dirty="0" smtClean="0">
                <a:latin typeface="Times New Roman" panose="02020603050405020304" pitchFamily="18" charset="0"/>
                <a:cs typeface="Times New Roman" panose="02020603050405020304" pitchFamily="18" charset="0"/>
              </a:rPr>
              <a:t>Aeration and Agitation</a:t>
            </a:r>
            <a:endParaRPr lang="en-US" sz="3600" b="1" dirty="0">
              <a:latin typeface="Times New Roman" panose="02020603050405020304" pitchFamily="18" charset="0"/>
              <a:cs typeface="Times New Roman" panose="02020603050405020304" pitchFamily="18" charset="0"/>
            </a:endParaRPr>
          </a:p>
        </p:txBody>
      </p:sp>
      <p:sp>
        <p:nvSpPr>
          <p:cNvPr id="4" name="Rectangle 3"/>
          <p:cNvSpPr/>
          <p:nvPr/>
        </p:nvSpPr>
        <p:spPr>
          <a:xfrm>
            <a:off x="533407" y="1752601"/>
            <a:ext cx="8153400" cy="1437264"/>
          </a:xfrm>
          <a:prstGeom prst="rect">
            <a:avLst/>
          </a:prstGeom>
        </p:spPr>
        <p:txBody>
          <a:bodyPr wrap="square" lIns="91413" tIns="45705" rIns="91413" bIns="45705">
            <a:spAutoFit/>
          </a:bodyPr>
          <a:lstStyle/>
          <a:p>
            <a:pPr marL="285659" indent="-285659">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Aeration is to provide microorganism in submerged culture with sufficient oxygen for metabolic requirements.</a:t>
            </a:r>
          </a:p>
        </p:txBody>
      </p:sp>
      <p:sp>
        <p:nvSpPr>
          <p:cNvPr id="5" name="Rectangle 4"/>
          <p:cNvSpPr/>
          <p:nvPr/>
        </p:nvSpPr>
        <p:spPr>
          <a:xfrm>
            <a:off x="526475" y="3810001"/>
            <a:ext cx="8236528" cy="1437264"/>
          </a:xfrm>
          <a:prstGeom prst="rect">
            <a:avLst/>
          </a:prstGeom>
        </p:spPr>
        <p:txBody>
          <a:bodyPr wrap="square" lIns="91413" tIns="45705" rIns="91413" bIns="45705">
            <a:spAutoFit/>
          </a:bodyPr>
          <a:lstStyle/>
          <a:p>
            <a:pPr marL="285659" indent="-285659">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Agitation ensures that a uniform suspension of microbial cells is achieved in a homogenous nutrient medium.</a:t>
            </a:r>
          </a:p>
        </p:txBody>
      </p:sp>
    </p:spTree>
    <p:extLst>
      <p:ext uri="{BB962C8B-B14F-4D97-AF65-F5344CB8AC3E}">
        <p14:creationId xmlns:p14="http://schemas.microsoft.com/office/powerpoint/2010/main" val="3964636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2"/>
            <a:ext cx="4572000" cy="590925"/>
          </a:xfrm>
          <a:prstGeom prst="rect">
            <a:avLst/>
          </a:prstGeom>
        </p:spPr>
        <p:txBody>
          <a:bodyPr wrap="square" lIns="91434" tIns="45717" rIns="91434" bIns="45717">
            <a:spAutoFit/>
          </a:bodyPr>
          <a:lstStyle/>
          <a:p>
            <a:pPr defTabSz="913181">
              <a:lnSpc>
                <a:spcPct val="90000"/>
              </a:lnSpc>
              <a:spcBef>
                <a:spcPts val="1000"/>
              </a:spcBef>
            </a:pPr>
            <a:r>
              <a:rPr lang="en-US" sz="3600" b="1" dirty="0">
                <a:solidFill>
                  <a:prstClr val="black"/>
                </a:solidFill>
                <a:latin typeface="Times New Roman" panose="02020603050405020304" pitchFamily="18" charset="0"/>
                <a:cs typeface="Times New Roman" panose="02020603050405020304" pitchFamily="18" charset="0"/>
              </a:rPr>
              <a:t>O</a:t>
            </a:r>
            <a:r>
              <a:rPr lang="en-US" sz="3600" b="1" dirty="0" smtClean="0">
                <a:solidFill>
                  <a:prstClr val="black"/>
                </a:solidFill>
                <a:latin typeface="Times New Roman" panose="02020603050405020304" pitchFamily="18" charset="0"/>
                <a:cs typeface="Times New Roman" panose="02020603050405020304" pitchFamily="18" charset="0"/>
              </a:rPr>
              <a:t>xygen </a:t>
            </a:r>
            <a:r>
              <a:rPr lang="en-US" sz="3600" b="1" dirty="0">
                <a:solidFill>
                  <a:prstClr val="black"/>
                </a:solidFill>
                <a:latin typeface="Times New Roman" panose="02020603050405020304" pitchFamily="18" charset="0"/>
                <a:cs typeface="Times New Roman" panose="02020603050405020304" pitchFamily="18" charset="0"/>
              </a:rPr>
              <a:t>requirement </a:t>
            </a:r>
          </a:p>
        </p:txBody>
      </p:sp>
      <p:sp>
        <p:nvSpPr>
          <p:cNvPr id="3" name="TextBox 2"/>
          <p:cNvSpPr txBox="1"/>
          <p:nvPr/>
        </p:nvSpPr>
        <p:spPr>
          <a:xfrm>
            <a:off x="457519" y="1002268"/>
            <a:ext cx="4315593" cy="523214"/>
          </a:xfrm>
          <a:prstGeom prst="rect">
            <a:avLst/>
          </a:prstGeom>
          <a:noFill/>
        </p:spPr>
        <p:txBody>
          <a:bodyPr wrap="none" lIns="91434" tIns="45717" rIns="91434" bIns="45717" rtlCol="0">
            <a:spAutoFit/>
          </a:bodyPr>
          <a:lstStyle/>
          <a:p>
            <a:pPr marL="285730" indent="-28573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What is happening in fact?</a:t>
            </a:r>
            <a:endParaRPr 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021438" y="1503404"/>
            <a:ext cx="4859010" cy="523214"/>
          </a:xfrm>
          <a:prstGeom prst="rect">
            <a:avLst/>
          </a:prstGeom>
          <a:noFill/>
        </p:spPr>
        <p:txBody>
          <a:bodyPr wrap="none" lIns="91434" tIns="45717" rIns="91434" bIns="45717" rtlCol="0">
            <a:spAutoFit/>
          </a:bodyPr>
          <a:lstStyle/>
          <a:p>
            <a:r>
              <a:rPr lang="en-US" sz="2800" dirty="0" smtClean="0">
                <a:latin typeface="Times New Roman" panose="02020603050405020304" pitchFamily="18" charset="0"/>
                <a:cs typeface="Times New Roman" panose="02020603050405020304" pitchFamily="18" charset="0"/>
              </a:rPr>
              <a:t>- Not only respiration of glucose</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023622" y="2055213"/>
            <a:ext cx="5616654" cy="523214"/>
          </a:xfrm>
          <a:prstGeom prst="rect">
            <a:avLst/>
          </a:prstGeom>
          <a:noFill/>
        </p:spPr>
        <p:txBody>
          <a:bodyPr wrap="none" lIns="91434" tIns="45717" rIns="91434" bIns="45717" rtlCol="0">
            <a:spAutoFit/>
          </a:bodyPr>
          <a:lstStyle/>
          <a:p>
            <a:r>
              <a:rPr lang="en-US" sz="2800" dirty="0" smtClean="0">
                <a:latin typeface="Times New Roman" panose="02020603050405020304" pitchFamily="18" charset="0"/>
                <a:cs typeface="Times New Roman" panose="02020603050405020304" pitchFamily="18" charset="0"/>
              </a:rPr>
              <a:t>- Also biomass and product formation</a:t>
            </a:r>
            <a:endParaRPr lang="en-US" sz="2800" dirty="0">
              <a:latin typeface="Times New Roman" panose="02020603050405020304" pitchFamily="18" charset="0"/>
              <a:cs typeface="Times New Roman" panose="02020603050405020304" pitchFamily="18" charset="0"/>
            </a:endParaRPr>
          </a:p>
        </p:txBody>
      </p:sp>
      <p:pic>
        <p:nvPicPr>
          <p:cNvPr id="1026" name="Picture 2" descr="C:\Users\tesfish\Desktop\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18" y="2667000"/>
            <a:ext cx="8315326"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3739" y="4968392"/>
            <a:ext cx="4109664" cy="2308318"/>
          </a:xfrm>
          <a:prstGeom prst="rect">
            <a:avLst/>
          </a:prstGeom>
        </p:spPr>
        <p:txBody>
          <a:bodyPr wrap="square" lIns="91434" tIns="45717" rIns="91434" bIns="45717">
            <a:spAutoFit/>
          </a:bodyPr>
          <a:lstStyle/>
          <a:p>
            <a:pPr marL="13759" marR="43189" defTabSz="990466">
              <a:lnSpc>
                <a:spcPts val="2763"/>
              </a:lnSpc>
              <a:spcBef>
                <a:spcPts val="138"/>
              </a:spcBef>
            </a:pPr>
            <a:r>
              <a:rPr lang="en-US" sz="2600" spc="4" dirty="0">
                <a:solidFill>
                  <a:srgbClr val="F51852"/>
                </a:solidFill>
                <a:latin typeface="Times New Roman"/>
                <a:cs typeface="Times New Roman"/>
              </a:rPr>
              <a:t>car</a:t>
            </a:r>
            <a:r>
              <a:rPr lang="en-US" sz="2600" dirty="0">
                <a:solidFill>
                  <a:srgbClr val="F51852"/>
                </a:solidFill>
                <a:latin typeface="Times New Roman"/>
                <a:cs typeface="Times New Roman"/>
              </a:rPr>
              <a:t>bohy</a:t>
            </a:r>
            <a:r>
              <a:rPr lang="en-US" sz="2600" spc="-10" dirty="0">
                <a:solidFill>
                  <a:srgbClr val="F51852"/>
                </a:solidFill>
                <a:latin typeface="Times New Roman"/>
                <a:cs typeface="Times New Roman"/>
              </a:rPr>
              <a:t>d</a:t>
            </a:r>
            <a:r>
              <a:rPr lang="en-US" sz="2600" spc="4" dirty="0">
                <a:solidFill>
                  <a:srgbClr val="F51852"/>
                </a:solidFill>
                <a:latin typeface="Times New Roman"/>
                <a:cs typeface="Times New Roman"/>
              </a:rPr>
              <a:t>r</a:t>
            </a:r>
            <a:r>
              <a:rPr lang="en-US" sz="2600" spc="-10" dirty="0">
                <a:solidFill>
                  <a:srgbClr val="F51852"/>
                </a:solidFill>
                <a:latin typeface="Times New Roman"/>
                <a:cs typeface="Times New Roman"/>
              </a:rPr>
              <a:t>a</a:t>
            </a:r>
            <a:r>
              <a:rPr lang="en-US" sz="2600" spc="-4" dirty="0">
                <a:solidFill>
                  <a:srgbClr val="F51852"/>
                </a:solidFill>
                <a:latin typeface="Times New Roman"/>
                <a:cs typeface="Times New Roman"/>
              </a:rPr>
              <a:t>t</a:t>
            </a:r>
            <a:r>
              <a:rPr lang="en-US" sz="2600" spc="4" dirty="0">
                <a:solidFill>
                  <a:srgbClr val="F51852"/>
                </a:solidFill>
                <a:latin typeface="Times New Roman"/>
                <a:cs typeface="Times New Roman"/>
              </a:rPr>
              <a:t>e</a:t>
            </a:r>
            <a:r>
              <a:rPr lang="en-US" sz="2600" dirty="0">
                <a:solidFill>
                  <a:srgbClr val="F51852"/>
                </a:solidFill>
                <a:latin typeface="Times New Roman"/>
                <a:cs typeface="Times New Roman"/>
              </a:rPr>
              <a:t>s</a:t>
            </a:r>
            <a:endParaRPr lang="en-US" sz="2600" dirty="0">
              <a:solidFill>
                <a:prstClr val="black"/>
              </a:solidFill>
              <a:latin typeface="Times New Roman"/>
              <a:cs typeface="Times New Roman"/>
            </a:endParaRPr>
          </a:p>
          <a:p>
            <a:pPr marL="55025" indent="-41267" defTabSz="990466">
              <a:lnSpc>
                <a:spcPct val="104166"/>
              </a:lnSpc>
              <a:spcBef>
                <a:spcPts val="542"/>
              </a:spcBef>
            </a:pPr>
            <a:r>
              <a:rPr lang="en-US" sz="2600" dirty="0">
                <a:solidFill>
                  <a:srgbClr val="007F00"/>
                </a:solidFill>
                <a:latin typeface="Times New Roman"/>
                <a:cs typeface="Times New Roman"/>
              </a:rPr>
              <a:t>hyd</a:t>
            </a:r>
            <a:r>
              <a:rPr lang="en-US" sz="2600" spc="4" dirty="0">
                <a:solidFill>
                  <a:srgbClr val="007F00"/>
                </a:solidFill>
                <a:latin typeface="Times New Roman"/>
                <a:cs typeface="Times New Roman"/>
              </a:rPr>
              <a:t>r</a:t>
            </a:r>
            <a:r>
              <a:rPr lang="en-US" sz="2600" dirty="0">
                <a:solidFill>
                  <a:srgbClr val="007F00"/>
                </a:solidFill>
                <a:latin typeface="Times New Roman"/>
                <a:cs typeface="Times New Roman"/>
              </a:rPr>
              <a:t>o</a:t>
            </a:r>
            <a:r>
              <a:rPr lang="en-US" sz="2600" spc="4" dirty="0">
                <a:solidFill>
                  <a:srgbClr val="007F00"/>
                </a:solidFill>
                <a:latin typeface="Times New Roman"/>
                <a:cs typeface="Times New Roman"/>
              </a:rPr>
              <a:t>c</a:t>
            </a:r>
            <a:r>
              <a:rPr lang="en-US" sz="2600" spc="-10" dirty="0">
                <a:solidFill>
                  <a:srgbClr val="007F00"/>
                </a:solidFill>
                <a:latin typeface="Times New Roman"/>
                <a:cs typeface="Times New Roman"/>
              </a:rPr>
              <a:t>a</a:t>
            </a:r>
            <a:r>
              <a:rPr lang="en-US" sz="2600" spc="4" dirty="0">
                <a:solidFill>
                  <a:srgbClr val="007F00"/>
                </a:solidFill>
                <a:latin typeface="Times New Roman"/>
                <a:cs typeface="Times New Roman"/>
              </a:rPr>
              <a:t>r</a:t>
            </a:r>
            <a:r>
              <a:rPr lang="en-US" sz="2600" dirty="0">
                <a:solidFill>
                  <a:srgbClr val="007F00"/>
                </a:solidFill>
                <a:latin typeface="Times New Roman"/>
                <a:cs typeface="Times New Roman"/>
              </a:rPr>
              <a:t>bo</a:t>
            </a:r>
            <a:r>
              <a:rPr lang="en-US" sz="2600" spc="-10" dirty="0">
                <a:solidFill>
                  <a:srgbClr val="007F00"/>
                </a:solidFill>
                <a:latin typeface="Times New Roman"/>
                <a:cs typeface="Times New Roman"/>
              </a:rPr>
              <a:t>n</a:t>
            </a:r>
            <a:r>
              <a:rPr lang="en-US" sz="2600" dirty="0">
                <a:solidFill>
                  <a:srgbClr val="007F00"/>
                </a:solidFill>
                <a:latin typeface="Times New Roman"/>
                <a:cs typeface="Times New Roman"/>
              </a:rPr>
              <a:t>s                    </a:t>
            </a:r>
            <a:r>
              <a:rPr lang="en-US" sz="2600" dirty="0">
                <a:solidFill>
                  <a:srgbClr val="0000CC"/>
                </a:solidFill>
                <a:latin typeface="Times New Roman"/>
                <a:cs typeface="Times New Roman"/>
              </a:rPr>
              <a:t>oxyg</a:t>
            </a:r>
            <a:r>
              <a:rPr lang="en-US" sz="2600" spc="4" dirty="0">
                <a:solidFill>
                  <a:srgbClr val="0000CC"/>
                </a:solidFill>
                <a:latin typeface="Times New Roman"/>
                <a:cs typeface="Times New Roman"/>
              </a:rPr>
              <a:t>e</a:t>
            </a:r>
            <a:r>
              <a:rPr lang="en-US" sz="2600" dirty="0">
                <a:solidFill>
                  <a:srgbClr val="0000CC"/>
                </a:solidFill>
                <a:latin typeface="Times New Roman"/>
                <a:cs typeface="Times New Roman"/>
              </a:rPr>
              <a:t>n</a:t>
            </a:r>
            <a:r>
              <a:rPr lang="en-US" sz="2600" spc="-64" dirty="0">
                <a:solidFill>
                  <a:srgbClr val="0000CC"/>
                </a:solidFill>
                <a:latin typeface="Times New Roman"/>
                <a:cs typeface="Times New Roman"/>
              </a:rPr>
              <a:t> </a:t>
            </a:r>
            <a:r>
              <a:rPr lang="en-US" sz="2600" dirty="0">
                <a:solidFill>
                  <a:srgbClr val="0000CC"/>
                </a:solidFill>
                <a:latin typeface="Times New Roman"/>
                <a:cs typeface="Times New Roman"/>
              </a:rPr>
              <a:t>d</a:t>
            </a:r>
            <a:r>
              <a:rPr lang="en-US" sz="2600" spc="4" dirty="0">
                <a:solidFill>
                  <a:srgbClr val="0000CC"/>
                </a:solidFill>
                <a:latin typeface="Times New Roman"/>
                <a:cs typeface="Times New Roman"/>
              </a:rPr>
              <a:t>e</a:t>
            </a:r>
            <a:r>
              <a:rPr lang="en-US" sz="2600" spc="-21" dirty="0">
                <a:solidFill>
                  <a:srgbClr val="0000CC"/>
                </a:solidFill>
                <a:latin typeface="Times New Roman"/>
                <a:cs typeface="Times New Roman"/>
              </a:rPr>
              <a:t>m</a:t>
            </a:r>
            <a:r>
              <a:rPr lang="en-US" sz="2600" spc="4" dirty="0">
                <a:solidFill>
                  <a:srgbClr val="0000CC"/>
                </a:solidFill>
                <a:latin typeface="Times New Roman"/>
                <a:cs typeface="Times New Roman"/>
              </a:rPr>
              <a:t>a</a:t>
            </a:r>
            <a:r>
              <a:rPr lang="en-US" sz="2600" dirty="0">
                <a:solidFill>
                  <a:srgbClr val="0000CC"/>
                </a:solidFill>
                <a:latin typeface="Times New Roman"/>
                <a:cs typeface="Times New Roman"/>
              </a:rPr>
              <a:t>nd</a:t>
            </a:r>
          </a:p>
          <a:p>
            <a:pPr marL="55025" indent="-41267" defTabSz="990466">
              <a:lnSpc>
                <a:spcPct val="104166"/>
              </a:lnSpc>
              <a:spcBef>
                <a:spcPts val="542"/>
              </a:spcBef>
            </a:pPr>
            <a:endParaRPr lang="en-US" sz="2600" dirty="0">
              <a:solidFill>
                <a:srgbClr val="0000CC"/>
              </a:solidFill>
              <a:latin typeface="Times New Roman"/>
              <a:cs typeface="Times New Roman"/>
            </a:endParaRPr>
          </a:p>
          <a:p>
            <a:pPr marL="55025" indent="-41267" defTabSz="990466">
              <a:lnSpc>
                <a:spcPct val="104166"/>
              </a:lnSpc>
              <a:spcBef>
                <a:spcPts val="542"/>
              </a:spcBef>
            </a:pPr>
            <a:endParaRPr lang="en-US" sz="2600" dirty="0">
              <a:solidFill>
                <a:prstClr val="black"/>
              </a:solidFill>
              <a:latin typeface="Times New Roman"/>
              <a:cs typeface="Times New Roman"/>
            </a:endParaRPr>
          </a:p>
        </p:txBody>
      </p:sp>
      <p:sp>
        <p:nvSpPr>
          <p:cNvPr id="8" name="Rectangle 7"/>
          <p:cNvSpPr/>
          <p:nvPr/>
        </p:nvSpPr>
        <p:spPr>
          <a:xfrm>
            <a:off x="3671455" y="5257801"/>
            <a:ext cx="4572000" cy="1213600"/>
          </a:xfrm>
          <a:prstGeom prst="rect">
            <a:avLst/>
          </a:prstGeom>
        </p:spPr>
        <p:txBody>
          <a:bodyPr lIns="91434" tIns="45717" rIns="91434" bIns="45717">
            <a:spAutoFit/>
          </a:bodyPr>
          <a:lstStyle/>
          <a:p>
            <a:pPr marL="13759" defTabSz="990466">
              <a:lnSpc>
                <a:spcPts val="2763"/>
              </a:lnSpc>
              <a:spcBef>
                <a:spcPts val="138"/>
              </a:spcBef>
            </a:pPr>
            <a:r>
              <a:rPr lang="en-US" sz="2600" dirty="0">
                <a:solidFill>
                  <a:srgbClr val="F51852"/>
                </a:solidFill>
                <a:latin typeface="Times New Roman"/>
                <a:cs typeface="Times New Roman"/>
              </a:rPr>
              <a:t>The</a:t>
            </a:r>
            <a:r>
              <a:rPr lang="en-US" sz="2600" spc="-12" dirty="0">
                <a:solidFill>
                  <a:srgbClr val="F51852"/>
                </a:solidFill>
                <a:latin typeface="Times New Roman"/>
                <a:cs typeface="Times New Roman"/>
              </a:rPr>
              <a:t> </a:t>
            </a:r>
            <a:r>
              <a:rPr lang="en-US" sz="2600" spc="-21" dirty="0">
                <a:solidFill>
                  <a:srgbClr val="F51852"/>
                </a:solidFill>
                <a:latin typeface="Times New Roman"/>
                <a:cs typeface="Times New Roman"/>
              </a:rPr>
              <a:t>m</a:t>
            </a:r>
            <a:r>
              <a:rPr lang="en-US" sz="2600" dirty="0">
                <a:solidFill>
                  <a:srgbClr val="F51852"/>
                </a:solidFill>
                <a:latin typeface="Times New Roman"/>
                <a:cs typeface="Times New Roman"/>
              </a:rPr>
              <a:t>o</a:t>
            </a:r>
            <a:r>
              <a:rPr lang="en-US" sz="2600" spc="4" dirty="0">
                <a:solidFill>
                  <a:srgbClr val="F51852"/>
                </a:solidFill>
                <a:latin typeface="Times New Roman"/>
                <a:cs typeface="Times New Roman"/>
              </a:rPr>
              <a:t>r</a:t>
            </a:r>
            <a:r>
              <a:rPr lang="en-US" sz="2600" dirty="0">
                <a:solidFill>
                  <a:srgbClr val="F51852"/>
                </a:solidFill>
                <a:latin typeface="Times New Roman"/>
                <a:cs typeface="Times New Roman"/>
              </a:rPr>
              <a:t>e</a:t>
            </a:r>
            <a:r>
              <a:rPr lang="en-US" sz="2600" spc="-21" dirty="0">
                <a:solidFill>
                  <a:srgbClr val="F51852"/>
                </a:solidFill>
                <a:latin typeface="Times New Roman"/>
                <a:cs typeface="Times New Roman"/>
              </a:rPr>
              <a:t> </a:t>
            </a:r>
            <a:r>
              <a:rPr lang="en-US" sz="2600" spc="4" dirty="0">
                <a:solidFill>
                  <a:srgbClr val="F51852"/>
                </a:solidFill>
                <a:latin typeface="Times New Roman"/>
                <a:cs typeface="Times New Roman"/>
              </a:rPr>
              <a:t>r</a:t>
            </a:r>
            <a:r>
              <a:rPr lang="en-US" sz="2600" spc="-10" dirty="0">
                <a:solidFill>
                  <a:srgbClr val="F51852"/>
                </a:solidFill>
                <a:latin typeface="Times New Roman"/>
                <a:cs typeface="Times New Roman"/>
              </a:rPr>
              <a:t>e</a:t>
            </a:r>
            <a:r>
              <a:rPr lang="en-US" sz="2600" dirty="0">
                <a:solidFill>
                  <a:srgbClr val="F51852"/>
                </a:solidFill>
                <a:latin typeface="Times New Roman"/>
                <a:cs typeface="Times New Roman"/>
              </a:rPr>
              <a:t>du</a:t>
            </a:r>
            <a:r>
              <a:rPr lang="en-US" sz="2600" spc="4" dirty="0">
                <a:solidFill>
                  <a:srgbClr val="F51852"/>
                </a:solidFill>
                <a:latin typeface="Times New Roman"/>
                <a:cs typeface="Times New Roman"/>
              </a:rPr>
              <a:t>ce</a:t>
            </a:r>
            <a:r>
              <a:rPr lang="en-US" sz="2600" dirty="0">
                <a:solidFill>
                  <a:srgbClr val="F51852"/>
                </a:solidFill>
                <a:latin typeface="Times New Roman"/>
                <a:cs typeface="Times New Roman"/>
              </a:rPr>
              <a:t>d</a:t>
            </a:r>
            <a:r>
              <a:rPr lang="en-US" sz="2600" spc="-57" dirty="0">
                <a:solidFill>
                  <a:srgbClr val="F51852"/>
                </a:solidFill>
                <a:latin typeface="Times New Roman"/>
                <a:cs typeface="Times New Roman"/>
              </a:rPr>
              <a:t> </a:t>
            </a:r>
            <a:r>
              <a:rPr lang="en-US" sz="2600" spc="4" dirty="0">
                <a:solidFill>
                  <a:srgbClr val="F51852"/>
                </a:solidFill>
                <a:latin typeface="Times New Roman"/>
                <a:cs typeface="Times New Roman"/>
              </a:rPr>
              <a:t>t</a:t>
            </a:r>
            <a:r>
              <a:rPr lang="en-US" sz="2600" dirty="0">
                <a:solidFill>
                  <a:srgbClr val="F51852"/>
                </a:solidFill>
                <a:latin typeface="Times New Roman"/>
                <a:cs typeface="Times New Roman"/>
              </a:rPr>
              <a:t>he</a:t>
            </a:r>
            <a:r>
              <a:rPr lang="en-US" sz="2600" spc="-23" dirty="0">
                <a:solidFill>
                  <a:srgbClr val="F51852"/>
                </a:solidFill>
                <a:latin typeface="Times New Roman"/>
                <a:cs typeface="Times New Roman"/>
              </a:rPr>
              <a:t> </a:t>
            </a:r>
            <a:r>
              <a:rPr lang="en-US" sz="2600" spc="4" dirty="0">
                <a:solidFill>
                  <a:srgbClr val="F51852"/>
                </a:solidFill>
                <a:latin typeface="Times New Roman"/>
                <a:cs typeface="Times New Roman"/>
              </a:rPr>
              <a:t>c</a:t>
            </a:r>
            <a:r>
              <a:rPr lang="en-US" sz="2600" spc="-10" dirty="0">
                <a:solidFill>
                  <a:srgbClr val="F51852"/>
                </a:solidFill>
                <a:latin typeface="Times New Roman"/>
                <a:cs typeface="Times New Roman"/>
              </a:rPr>
              <a:t>a</a:t>
            </a:r>
            <a:r>
              <a:rPr lang="en-US" sz="2600" spc="4" dirty="0">
                <a:solidFill>
                  <a:srgbClr val="F51852"/>
                </a:solidFill>
                <a:latin typeface="Times New Roman"/>
                <a:cs typeface="Times New Roman"/>
              </a:rPr>
              <a:t>r</a:t>
            </a:r>
            <a:r>
              <a:rPr lang="en-US" sz="2600" dirty="0">
                <a:solidFill>
                  <a:srgbClr val="F51852"/>
                </a:solidFill>
                <a:latin typeface="Times New Roman"/>
                <a:cs typeface="Times New Roman"/>
              </a:rPr>
              <a:t>bon</a:t>
            </a:r>
            <a:r>
              <a:rPr lang="en-US" sz="2600" spc="-47" dirty="0">
                <a:solidFill>
                  <a:srgbClr val="F51852"/>
                </a:solidFill>
                <a:latin typeface="Times New Roman"/>
                <a:cs typeface="Times New Roman"/>
              </a:rPr>
              <a:t> </a:t>
            </a:r>
            <a:r>
              <a:rPr lang="en-US" sz="2600" spc="4" dirty="0">
                <a:solidFill>
                  <a:srgbClr val="F51852"/>
                </a:solidFill>
                <a:latin typeface="Times New Roman"/>
                <a:cs typeface="Times New Roman"/>
              </a:rPr>
              <a:t>s</a:t>
            </a:r>
            <a:r>
              <a:rPr lang="en-US" sz="2600" dirty="0">
                <a:solidFill>
                  <a:srgbClr val="F51852"/>
                </a:solidFill>
                <a:latin typeface="Times New Roman"/>
                <a:cs typeface="Times New Roman"/>
              </a:rPr>
              <a:t>ou</a:t>
            </a:r>
            <a:r>
              <a:rPr lang="en-US" sz="2600" spc="4" dirty="0">
                <a:solidFill>
                  <a:srgbClr val="F51852"/>
                </a:solidFill>
                <a:latin typeface="Times New Roman"/>
                <a:cs typeface="Times New Roman"/>
              </a:rPr>
              <a:t>rce</a:t>
            </a:r>
            <a:r>
              <a:rPr lang="en-US" sz="2600" dirty="0">
                <a:solidFill>
                  <a:srgbClr val="F51852"/>
                </a:solidFill>
                <a:latin typeface="Times New Roman"/>
                <a:cs typeface="Times New Roman"/>
              </a:rPr>
              <a:t>, </a:t>
            </a:r>
            <a:r>
              <a:rPr lang="en-US" sz="2600" spc="4" dirty="0">
                <a:solidFill>
                  <a:srgbClr val="F51852"/>
                </a:solidFill>
                <a:latin typeface="Times New Roman"/>
                <a:cs typeface="Times New Roman"/>
              </a:rPr>
              <a:t>t</a:t>
            </a:r>
            <a:r>
              <a:rPr lang="en-US" sz="2600" dirty="0">
                <a:solidFill>
                  <a:srgbClr val="F51852"/>
                </a:solidFill>
                <a:latin typeface="Times New Roman"/>
                <a:cs typeface="Times New Roman"/>
              </a:rPr>
              <a:t>he</a:t>
            </a:r>
            <a:r>
              <a:rPr lang="en-US" sz="2600" spc="-12" dirty="0">
                <a:solidFill>
                  <a:srgbClr val="F51852"/>
                </a:solidFill>
                <a:latin typeface="Times New Roman"/>
                <a:cs typeface="Times New Roman"/>
              </a:rPr>
              <a:t> </a:t>
            </a:r>
            <a:r>
              <a:rPr lang="en-US" sz="2600" spc="-10" dirty="0">
                <a:solidFill>
                  <a:srgbClr val="F51852"/>
                </a:solidFill>
                <a:latin typeface="Times New Roman"/>
                <a:cs typeface="Times New Roman"/>
              </a:rPr>
              <a:t>g</a:t>
            </a:r>
            <a:r>
              <a:rPr lang="en-US" sz="2600" spc="4" dirty="0">
                <a:solidFill>
                  <a:srgbClr val="F51852"/>
                </a:solidFill>
                <a:latin typeface="Times New Roman"/>
                <a:cs typeface="Times New Roman"/>
              </a:rPr>
              <a:t>r</a:t>
            </a:r>
            <a:r>
              <a:rPr lang="en-US" sz="2600" spc="-10" dirty="0">
                <a:solidFill>
                  <a:srgbClr val="F51852"/>
                </a:solidFill>
                <a:latin typeface="Times New Roman"/>
                <a:cs typeface="Times New Roman"/>
              </a:rPr>
              <a:t>e</a:t>
            </a:r>
            <a:r>
              <a:rPr lang="en-US" sz="2600" spc="4" dirty="0">
                <a:solidFill>
                  <a:srgbClr val="F51852"/>
                </a:solidFill>
                <a:latin typeface="Times New Roman"/>
                <a:cs typeface="Times New Roman"/>
              </a:rPr>
              <a:t>a</a:t>
            </a:r>
            <a:r>
              <a:rPr lang="en-US" sz="2600" spc="-4" dirty="0">
                <a:solidFill>
                  <a:srgbClr val="F51852"/>
                </a:solidFill>
                <a:latin typeface="Times New Roman"/>
                <a:cs typeface="Times New Roman"/>
              </a:rPr>
              <a:t>t</a:t>
            </a:r>
            <a:r>
              <a:rPr lang="en-US" sz="2600" spc="4" dirty="0">
                <a:solidFill>
                  <a:srgbClr val="F51852"/>
                </a:solidFill>
                <a:latin typeface="Times New Roman"/>
                <a:cs typeface="Times New Roman"/>
              </a:rPr>
              <a:t>e</a:t>
            </a:r>
            <a:r>
              <a:rPr lang="en-US" sz="2600" dirty="0">
                <a:solidFill>
                  <a:srgbClr val="F51852"/>
                </a:solidFill>
                <a:latin typeface="Times New Roman"/>
                <a:cs typeface="Times New Roman"/>
              </a:rPr>
              <a:t>r</a:t>
            </a:r>
            <a:r>
              <a:rPr lang="en-US" sz="2600" spc="-35" dirty="0">
                <a:solidFill>
                  <a:srgbClr val="F51852"/>
                </a:solidFill>
                <a:latin typeface="Times New Roman"/>
                <a:cs typeface="Times New Roman"/>
              </a:rPr>
              <a:t> </a:t>
            </a:r>
            <a:r>
              <a:rPr lang="en-US" sz="2600" spc="-4" dirty="0">
                <a:solidFill>
                  <a:srgbClr val="F51852"/>
                </a:solidFill>
                <a:latin typeface="Times New Roman"/>
                <a:cs typeface="Times New Roman"/>
              </a:rPr>
              <a:t>i</a:t>
            </a:r>
            <a:r>
              <a:rPr lang="en-US" sz="2600" dirty="0">
                <a:solidFill>
                  <a:srgbClr val="F51852"/>
                </a:solidFill>
                <a:latin typeface="Times New Roman"/>
                <a:cs typeface="Times New Roman"/>
              </a:rPr>
              <a:t>s</a:t>
            </a:r>
            <a:r>
              <a:rPr lang="en-US" sz="2600" spc="-10" dirty="0">
                <a:solidFill>
                  <a:srgbClr val="F51852"/>
                </a:solidFill>
                <a:latin typeface="Times New Roman"/>
                <a:cs typeface="Times New Roman"/>
              </a:rPr>
              <a:t> </a:t>
            </a:r>
            <a:r>
              <a:rPr lang="en-US" sz="2600" spc="4" dirty="0">
                <a:solidFill>
                  <a:srgbClr val="F51852"/>
                </a:solidFill>
                <a:latin typeface="Times New Roman"/>
                <a:cs typeface="Times New Roman"/>
              </a:rPr>
              <a:t>t</a:t>
            </a:r>
            <a:r>
              <a:rPr lang="en-US" sz="2600" dirty="0">
                <a:solidFill>
                  <a:srgbClr val="F51852"/>
                </a:solidFill>
                <a:latin typeface="Times New Roman"/>
                <a:cs typeface="Times New Roman"/>
              </a:rPr>
              <a:t>he</a:t>
            </a:r>
            <a:r>
              <a:rPr lang="en-US" sz="2600" spc="-12" dirty="0">
                <a:solidFill>
                  <a:srgbClr val="F51852"/>
                </a:solidFill>
                <a:latin typeface="Times New Roman"/>
                <a:cs typeface="Times New Roman"/>
              </a:rPr>
              <a:t> </a:t>
            </a:r>
            <a:r>
              <a:rPr lang="en-US" sz="2600" dirty="0">
                <a:solidFill>
                  <a:srgbClr val="F51852"/>
                </a:solidFill>
                <a:latin typeface="Times New Roman"/>
                <a:cs typeface="Times New Roman"/>
              </a:rPr>
              <a:t>oxy</a:t>
            </a:r>
            <a:r>
              <a:rPr lang="en-US" sz="2600" spc="-10" dirty="0">
                <a:solidFill>
                  <a:srgbClr val="F51852"/>
                </a:solidFill>
                <a:latin typeface="Times New Roman"/>
                <a:cs typeface="Times New Roman"/>
              </a:rPr>
              <a:t>g</a:t>
            </a:r>
            <a:r>
              <a:rPr lang="en-US" sz="2600" spc="4" dirty="0">
                <a:solidFill>
                  <a:srgbClr val="F51852"/>
                </a:solidFill>
                <a:latin typeface="Times New Roman"/>
                <a:cs typeface="Times New Roman"/>
              </a:rPr>
              <a:t>e</a:t>
            </a:r>
            <a:r>
              <a:rPr lang="en-US" sz="2600" dirty="0">
                <a:solidFill>
                  <a:srgbClr val="F51852"/>
                </a:solidFill>
                <a:latin typeface="Times New Roman"/>
                <a:cs typeface="Times New Roman"/>
              </a:rPr>
              <a:t>n</a:t>
            </a:r>
            <a:r>
              <a:rPr lang="en-US" sz="2600" spc="-75" dirty="0">
                <a:solidFill>
                  <a:srgbClr val="F51852"/>
                </a:solidFill>
                <a:latin typeface="Times New Roman"/>
                <a:cs typeface="Times New Roman"/>
              </a:rPr>
              <a:t> </a:t>
            </a:r>
            <a:r>
              <a:rPr lang="en-US" sz="2600" dirty="0">
                <a:solidFill>
                  <a:srgbClr val="F51852"/>
                </a:solidFill>
                <a:latin typeface="Times New Roman"/>
                <a:cs typeface="Times New Roman"/>
              </a:rPr>
              <a:t>d</a:t>
            </a:r>
            <a:r>
              <a:rPr lang="en-US" sz="2600" spc="4" dirty="0">
                <a:solidFill>
                  <a:srgbClr val="F51852"/>
                </a:solidFill>
                <a:latin typeface="Times New Roman"/>
                <a:cs typeface="Times New Roman"/>
              </a:rPr>
              <a:t>e</a:t>
            </a:r>
            <a:r>
              <a:rPr lang="en-US" sz="2600" spc="-21" dirty="0">
                <a:solidFill>
                  <a:srgbClr val="F51852"/>
                </a:solidFill>
                <a:latin typeface="Times New Roman"/>
                <a:cs typeface="Times New Roman"/>
              </a:rPr>
              <a:t>m</a:t>
            </a:r>
            <a:r>
              <a:rPr lang="en-US" sz="2600" spc="4" dirty="0">
                <a:solidFill>
                  <a:srgbClr val="F51852"/>
                </a:solidFill>
                <a:latin typeface="Times New Roman"/>
                <a:cs typeface="Times New Roman"/>
              </a:rPr>
              <a:t>a</a:t>
            </a:r>
            <a:r>
              <a:rPr lang="en-US" sz="2600" dirty="0">
                <a:solidFill>
                  <a:srgbClr val="F51852"/>
                </a:solidFill>
                <a:latin typeface="Times New Roman"/>
                <a:cs typeface="Times New Roman"/>
              </a:rPr>
              <a:t>nd</a:t>
            </a:r>
            <a:r>
              <a:rPr lang="en-US" sz="2600" spc="-38" dirty="0">
                <a:solidFill>
                  <a:srgbClr val="F51852"/>
                </a:solidFill>
                <a:latin typeface="Times New Roman"/>
                <a:cs typeface="Times New Roman"/>
              </a:rPr>
              <a:t> </a:t>
            </a:r>
            <a:r>
              <a:rPr lang="en-US" sz="2600" dirty="0">
                <a:solidFill>
                  <a:srgbClr val="F51852"/>
                </a:solidFill>
                <a:latin typeface="Times New Roman"/>
                <a:cs typeface="Times New Roman"/>
              </a:rPr>
              <a:t>!</a:t>
            </a:r>
            <a:endParaRPr lang="en-US" sz="2600" dirty="0">
              <a:solidFill>
                <a:prstClr val="black"/>
              </a:solidFill>
              <a:latin typeface="Times New Roman"/>
              <a:cs typeface="Times New Roman"/>
            </a:endParaRPr>
          </a:p>
        </p:txBody>
      </p:sp>
    </p:spTree>
    <p:extLst>
      <p:ext uri="{BB962C8B-B14F-4D97-AF65-F5344CB8AC3E}">
        <p14:creationId xmlns:p14="http://schemas.microsoft.com/office/powerpoint/2010/main" val="2889457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5680</TotalTime>
  <Words>2313</Words>
  <Application>Microsoft Office PowerPoint</Application>
  <PresentationFormat>On-screen Show (4:3)</PresentationFormat>
  <Paragraphs>346</Paragraphs>
  <Slides>46</Slides>
  <Notes>22</Notes>
  <HiddenSlides>0</HiddenSlides>
  <MMClips>0</MMClips>
  <ScaleCrop>false</ScaleCrop>
  <HeadingPairs>
    <vt:vector size="4" baseType="variant">
      <vt:variant>
        <vt:lpstr>Theme</vt:lpstr>
      </vt:variant>
      <vt:variant>
        <vt:i4>6</vt:i4>
      </vt:variant>
      <vt:variant>
        <vt:lpstr>Slide Titles</vt:lpstr>
      </vt:variant>
      <vt:variant>
        <vt:i4>46</vt:i4>
      </vt:variant>
    </vt:vector>
  </HeadingPairs>
  <TitlesOfParts>
    <vt:vector size="52" baseType="lpstr">
      <vt:lpstr>1_Office Theme</vt:lpstr>
      <vt:lpstr>2_Office Theme</vt:lpstr>
      <vt:lpstr>Office Theme</vt:lpstr>
      <vt:lpstr>3_Office Theme</vt:lpstr>
      <vt:lpstr>4_Office Theme</vt:lpstr>
      <vt:lpstr>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Major factor in scale up</vt:lpstr>
      <vt:lpstr>PowerPoint Presentation</vt:lpstr>
      <vt:lpstr>Constant tip speed</vt:lpstr>
      <vt:lpstr>PowerPoint Presentation</vt:lpstr>
      <vt:lpstr>PowerPoint Presentation</vt:lpstr>
      <vt:lpstr>PowerPoint Presentation</vt:lpstr>
      <vt:lpstr>PowerPoint Presentation</vt:lpstr>
      <vt:lpstr>Steps in scale up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Agitation and Aeration</dc:title>
  <dc:creator>tesfish</dc:creator>
  <cp:lastModifiedBy>User</cp:lastModifiedBy>
  <cp:revision>201</cp:revision>
  <dcterms:created xsi:type="dcterms:W3CDTF">2016-05-12T07:02:25Z</dcterms:created>
  <dcterms:modified xsi:type="dcterms:W3CDTF">2020-05-02T10:05:48Z</dcterms:modified>
</cp:coreProperties>
</file>