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E1AFB-C25E-4F89-93E9-F61904B5100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951AD-A916-4DE3-8659-37143FE43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98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51AD-A916-4DE3-8659-37143FE436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813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51AD-A916-4DE3-8659-37143FE436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4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51AD-A916-4DE3-8659-37143FE436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70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51AD-A916-4DE3-8659-37143FE436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81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51AD-A916-4DE3-8659-37143FE436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37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51AD-A916-4DE3-8659-37143FE436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24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51AD-A916-4DE3-8659-37143FE436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01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51AD-A916-4DE3-8659-37143FE436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2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51AD-A916-4DE3-8659-37143FE436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45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51AD-A916-4DE3-8659-37143FE436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05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89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5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5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8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3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57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5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7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5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7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97B78-1DF6-4E54-9463-D7C538E92289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DB32C-582C-4644-AA49-B77D7E87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9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Disabilities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94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Provisions/Adaptations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Interpreter</a:t>
            </a:r>
          </a:p>
          <a:p>
            <a:r>
              <a:rPr lang="en-US" dirty="0" smtClean="0"/>
              <a:t>Hearing aids</a:t>
            </a:r>
          </a:p>
          <a:p>
            <a:r>
              <a:rPr lang="en-US" dirty="0" smtClean="0"/>
              <a:t>Technological adaptations including</a:t>
            </a:r>
          </a:p>
          <a:p>
            <a:pPr lvl="1"/>
            <a:r>
              <a:rPr lang="en-US" dirty="0" smtClean="0"/>
              <a:t>e-mail</a:t>
            </a:r>
            <a:r>
              <a:rPr lang="en-US" dirty="0"/>
              <a:t>, instant messaging, phone text messages, the Internet, and captioned television programming is providing new </a:t>
            </a:r>
            <a:r>
              <a:rPr lang="en-US" dirty="0" smtClean="0"/>
              <a:t>opportunities.</a:t>
            </a:r>
          </a:p>
        </p:txBody>
      </p:sp>
    </p:spTree>
    <p:extLst>
      <p:ext uri="{BB962C8B-B14F-4D97-AF65-F5344CB8AC3E}">
        <p14:creationId xmlns:p14="http://schemas.microsoft.com/office/powerpoint/2010/main" val="149701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Physical disabilities include disorders </a:t>
            </a:r>
            <a:r>
              <a:rPr lang="en-US" dirty="0"/>
              <a:t>of bones and joints and associated muscles, </a:t>
            </a:r>
            <a:r>
              <a:rPr lang="en-US" dirty="0" smtClean="0"/>
              <a:t>ligaments </a:t>
            </a:r>
            <a:r>
              <a:rPr lang="en-US" dirty="0"/>
              <a:t>and </a:t>
            </a:r>
            <a:r>
              <a:rPr lang="en-US" dirty="0" err="1"/>
              <a:t>neuromotor</a:t>
            </a:r>
            <a:r>
              <a:rPr lang="en-US" dirty="0"/>
              <a:t> impairment (involving the central nervous system and affecting </a:t>
            </a:r>
            <a:r>
              <a:rPr lang="en-US" dirty="0" smtClean="0"/>
              <a:t>one’s </a:t>
            </a:r>
            <a:r>
              <a:rPr lang="en-US" dirty="0"/>
              <a:t>ability to use, feel, control and move certain parts of the body</a:t>
            </a:r>
            <a:r>
              <a:rPr lang="en-US" dirty="0" smtClean="0"/>
              <a:t>). Often referred to as:</a:t>
            </a:r>
            <a:endParaRPr lang="en-US" dirty="0"/>
          </a:p>
          <a:p>
            <a:r>
              <a:rPr lang="en-US" dirty="0" smtClean="0"/>
              <a:t>Mobility disabilities</a:t>
            </a:r>
          </a:p>
          <a:p>
            <a:r>
              <a:rPr lang="en-US" dirty="0" err="1" smtClean="0"/>
              <a:t>Orthopaedic</a:t>
            </a:r>
            <a:r>
              <a:rPr lang="en-US" dirty="0" smtClean="0"/>
              <a:t> </a:t>
            </a:r>
            <a:r>
              <a:rPr lang="en-US" dirty="0"/>
              <a:t>impairment and motor disorder</a:t>
            </a:r>
          </a:p>
          <a:p>
            <a:r>
              <a:rPr lang="en-US" dirty="0" smtClean="0"/>
              <a:t>In UK: Physical </a:t>
            </a:r>
            <a:r>
              <a:rPr lang="en-US" dirty="0"/>
              <a:t>disability</a:t>
            </a:r>
          </a:p>
          <a:p>
            <a:r>
              <a:rPr lang="en-US" dirty="0" smtClean="0"/>
              <a:t>In USA: </a:t>
            </a:r>
            <a:r>
              <a:rPr lang="en-US" dirty="0" err="1" smtClean="0"/>
              <a:t>Orthopaedically</a:t>
            </a:r>
            <a:r>
              <a:rPr lang="en-US" dirty="0" smtClean="0"/>
              <a:t> Impaired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Categories of Physical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congenital </a:t>
            </a:r>
            <a:r>
              <a:rPr lang="en-US" dirty="0" smtClean="0"/>
              <a:t>disabilities: physical </a:t>
            </a:r>
            <a:r>
              <a:rPr lang="en-US" dirty="0"/>
              <a:t>characteristics affecting mobility acquired before, during, or immediately after birth such </a:t>
            </a:r>
            <a:r>
              <a:rPr lang="en-US" dirty="0" smtClean="0"/>
              <a:t>as, cerebral </a:t>
            </a:r>
            <a:r>
              <a:rPr lang="en-US" dirty="0"/>
              <a:t>palsy, </a:t>
            </a:r>
            <a:r>
              <a:rPr lang="en-US" dirty="0" err="1"/>
              <a:t>spina</a:t>
            </a:r>
            <a:r>
              <a:rPr lang="en-US" dirty="0"/>
              <a:t> bifida, dwarfism, and congenital </a:t>
            </a:r>
            <a:r>
              <a:rPr lang="en-US" dirty="0" smtClean="0"/>
              <a:t>amputations.</a:t>
            </a:r>
          </a:p>
          <a:p>
            <a:r>
              <a:rPr lang="en-US" cap="small" dirty="0"/>
              <a:t>Acquired </a:t>
            </a:r>
            <a:r>
              <a:rPr lang="en-US" cap="small" dirty="0" smtClean="0"/>
              <a:t>physical disabilities: </a:t>
            </a:r>
            <a:r>
              <a:rPr lang="en-US" dirty="0" smtClean="0"/>
              <a:t>physical </a:t>
            </a:r>
            <a:r>
              <a:rPr lang="en-US" dirty="0"/>
              <a:t>characteristics affecting mobility acquired later in life, usually during or after </a:t>
            </a:r>
            <a:r>
              <a:rPr lang="en-US" dirty="0" smtClean="0"/>
              <a:t>childhood such as, stroke</a:t>
            </a:r>
            <a:r>
              <a:rPr lang="en-US" dirty="0"/>
              <a:t>, amputations, </a:t>
            </a:r>
            <a:r>
              <a:rPr lang="en-US" dirty="0" smtClean="0"/>
              <a:t>spinal </a:t>
            </a:r>
            <a:r>
              <a:rPr lang="en-US" dirty="0"/>
              <a:t>cord injury, and </a:t>
            </a:r>
            <a:r>
              <a:rPr lang="en-US" dirty="0" smtClean="0"/>
              <a:t>poliomyelitis.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22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Types </a:t>
            </a:r>
            <a:r>
              <a:rPr lang="en-US" dirty="0"/>
              <a:t>of </a:t>
            </a:r>
            <a:r>
              <a:rPr lang="en-US" dirty="0" smtClean="0"/>
              <a:t>Physical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Amputation </a:t>
            </a:r>
            <a:r>
              <a:rPr lang="en-US" dirty="0"/>
              <a:t>or Short </a:t>
            </a:r>
            <a:r>
              <a:rPr lang="en-US" dirty="0" smtClean="0"/>
              <a:t>Limbs or missing limbs commonly caused by </a:t>
            </a:r>
            <a:r>
              <a:rPr lang="en-US" dirty="0"/>
              <a:t>automobile, machinery or explosive accidents or treatment of health </a:t>
            </a:r>
            <a:r>
              <a:rPr lang="en-US" dirty="0" smtClean="0"/>
              <a:t>conditions.</a:t>
            </a:r>
          </a:p>
          <a:p>
            <a:r>
              <a:rPr lang="en-US" dirty="0" smtClean="0"/>
              <a:t>Arthritis (joints become </a:t>
            </a:r>
            <a:r>
              <a:rPr lang="en-US" dirty="0"/>
              <a:t>inflamed, enlarged and </a:t>
            </a:r>
            <a:r>
              <a:rPr lang="en-US" dirty="0" smtClean="0"/>
              <a:t>painful </a:t>
            </a:r>
            <a:r>
              <a:rPr lang="en-US" dirty="0"/>
              <a:t>to move, causing reduced range of motion</a:t>
            </a:r>
            <a:r>
              <a:rPr lang="en-US" dirty="0" smtClean="0"/>
              <a:t>).</a:t>
            </a:r>
          </a:p>
          <a:p>
            <a:r>
              <a:rPr lang="en-US" dirty="0"/>
              <a:t>Cerebral </a:t>
            </a:r>
            <a:r>
              <a:rPr lang="en-US" dirty="0" smtClean="0"/>
              <a:t>Palsy (</a:t>
            </a:r>
            <a:r>
              <a:rPr lang="en-US" dirty="0"/>
              <a:t>A neurological disorder resulting from damage to the brain before, during or just after birth, </a:t>
            </a:r>
            <a:r>
              <a:rPr lang="en-US" dirty="0" smtClean="0"/>
              <a:t>and affects </a:t>
            </a:r>
            <a:r>
              <a:rPr lang="en-US" dirty="0"/>
              <a:t>muscle </a:t>
            </a:r>
            <a:r>
              <a:rPr lang="en-US" dirty="0" smtClean="0"/>
              <a:t>control).</a:t>
            </a:r>
          </a:p>
        </p:txBody>
      </p:sp>
    </p:spTree>
    <p:extLst>
      <p:ext uri="{BB962C8B-B14F-4D97-AF65-F5344CB8AC3E}">
        <p14:creationId xmlns:p14="http://schemas.microsoft.com/office/powerpoint/2010/main" val="341015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Types of Physical Disabilities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Poliomyelitis (caused by a </a:t>
            </a:r>
            <a:r>
              <a:rPr lang="en-US" dirty="0"/>
              <a:t>virus that affects motor cells in the spinal </a:t>
            </a:r>
            <a:r>
              <a:rPr lang="en-US" dirty="0" smtClean="0"/>
              <a:t>cord and the virus </a:t>
            </a:r>
            <a:r>
              <a:rPr lang="en-US" dirty="0"/>
              <a:t>destroys the nerve </a:t>
            </a:r>
            <a:r>
              <a:rPr lang="en-US" dirty="0" smtClean="0"/>
              <a:t>impulses </a:t>
            </a:r>
            <a:r>
              <a:rPr lang="en-US" dirty="0"/>
              <a:t>in certain </a:t>
            </a:r>
            <a:r>
              <a:rPr lang="en-US" dirty="0" smtClean="0"/>
              <a:t>muscles).</a:t>
            </a:r>
            <a:endParaRPr lang="en-US" dirty="0"/>
          </a:p>
          <a:p>
            <a:r>
              <a:rPr lang="en-US" dirty="0" err="1"/>
              <a:t>Spina</a:t>
            </a:r>
            <a:r>
              <a:rPr lang="en-US" dirty="0"/>
              <a:t> Bifida (a condition in which one or more spinal vertebrae fail to close properly, exposing the nerves)</a:t>
            </a:r>
          </a:p>
          <a:p>
            <a:r>
              <a:rPr lang="en-US" dirty="0"/>
              <a:t>Spinal Cord </a:t>
            </a:r>
            <a:r>
              <a:rPr lang="en-US" dirty="0" smtClean="0"/>
              <a:t>Injuries (sensory </a:t>
            </a:r>
            <a:r>
              <a:rPr lang="en-US" dirty="0"/>
              <a:t>and motor nerves are not able to send impulses below the level of the injury when the spinal cord is damaged or </a:t>
            </a:r>
            <a:r>
              <a:rPr lang="en-US" dirty="0" smtClean="0"/>
              <a:t>severed).</a:t>
            </a:r>
          </a:p>
        </p:txBody>
      </p:sp>
    </p:spTree>
    <p:extLst>
      <p:ext uri="{BB962C8B-B14F-4D97-AF65-F5344CB8AC3E}">
        <p14:creationId xmlns:p14="http://schemas.microsoft.com/office/powerpoint/2010/main" val="344479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Provisions/Adaptations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Wheelchairs (manual and power wheelchairs)</a:t>
            </a:r>
          </a:p>
          <a:p>
            <a:r>
              <a:rPr lang="en-US" dirty="0" smtClean="0"/>
              <a:t>Crutches</a:t>
            </a:r>
          </a:p>
          <a:p>
            <a:r>
              <a:rPr lang="en-US" dirty="0" smtClean="0"/>
              <a:t>Ramps (including portable ramps)</a:t>
            </a:r>
          </a:p>
          <a:p>
            <a:r>
              <a:rPr lang="en-US" dirty="0"/>
              <a:t>adaptive (orthotic) </a:t>
            </a:r>
            <a:r>
              <a:rPr lang="en-US" dirty="0" smtClean="0"/>
              <a:t>shoes</a:t>
            </a:r>
          </a:p>
          <a:p>
            <a:r>
              <a:rPr lang="en-US" dirty="0" smtClean="0"/>
              <a:t>Handrails</a:t>
            </a:r>
          </a:p>
          <a:p>
            <a:r>
              <a:rPr lang="en-US" dirty="0" smtClean="0"/>
              <a:t>shower chairs</a:t>
            </a:r>
          </a:p>
          <a:p>
            <a:r>
              <a:rPr lang="en-US" dirty="0" smtClean="0"/>
              <a:t>accessible </a:t>
            </a:r>
            <a:r>
              <a:rPr lang="en-US" dirty="0"/>
              <a:t>toilet </a:t>
            </a:r>
            <a:r>
              <a:rPr lang="en-US" dirty="0" smtClean="0"/>
              <a:t>facilities (</a:t>
            </a:r>
            <a:r>
              <a:rPr lang="en-US" dirty="0"/>
              <a:t>portable </a:t>
            </a:r>
            <a:r>
              <a:rPr lang="en-US" dirty="0" smtClean="0"/>
              <a:t>commode, and adult </a:t>
            </a:r>
            <a:r>
              <a:rPr lang="en-US" dirty="0"/>
              <a:t>sanitary protection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personal attendants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6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Blindness and Visual Disabilities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People </a:t>
            </a:r>
            <a:r>
              <a:rPr lang="en-US" dirty="0"/>
              <a:t>with visual disabilities experience many types and degrees of visual impairment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46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Provisions/Adaptations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Technological adaptations: audiocassette Tapes, braille, large prints, and electronic adaptations</a:t>
            </a:r>
          </a:p>
          <a:p>
            <a:r>
              <a:rPr lang="en-US" dirty="0" smtClean="0"/>
              <a:t>Mobility adaptations:</a:t>
            </a:r>
          </a:p>
          <a:p>
            <a:r>
              <a:rPr lang="en-US" dirty="0" smtClean="0"/>
              <a:t>White canes, service dogs, and sighted guides</a:t>
            </a:r>
          </a:p>
          <a:p>
            <a:r>
              <a:rPr lang="en-US" dirty="0" smtClean="0"/>
              <a:t>policy adaptations</a:t>
            </a:r>
          </a:p>
        </p:txBody>
      </p:sp>
    </p:spTree>
    <p:extLst>
      <p:ext uri="{BB962C8B-B14F-4D97-AF65-F5344CB8AC3E}">
        <p14:creationId xmlns:p14="http://schemas.microsoft.com/office/powerpoint/2010/main" val="64272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Deafness and Hard of 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Prelingual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postlingual</a:t>
            </a:r>
            <a:r>
              <a:rPr lang="en-US" dirty="0"/>
              <a:t> hearing loss are age-based terms that have to do with the acquisition of spoken </a:t>
            </a:r>
            <a:r>
              <a:rPr lang="en-US" dirty="0" smtClean="0"/>
              <a:t>language</a:t>
            </a:r>
          </a:p>
          <a:p>
            <a:r>
              <a:rPr lang="en-US" i="1" dirty="0" err="1" smtClean="0"/>
              <a:t>Prelingual</a:t>
            </a:r>
            <a:r>
              <a:rPr lang="en-US" i="1" dirty="0" smtClean="0"/>
              <a:t> </a:t>
            </a:r>
            <a:r>
              <a:rPr lang="en-US" dirty="0"/>
              <a:t>deafness is deafness that occurs prior to three years of age, the usual age of language </a:t>
            </a:r>
            <a:r>
              <a:rPr lang="en-US" dirty="0" smtClean="0"/>
              <a:t>acquisition.</a:t>
            </a:r>
          </a:p>
          <a:p>
            <a:r>
              <a:rPr lang="en-US" i="1" dirty="0" smtClean="0"/>
              <a:t>Post-</a:t>
            </a:r>
            <a:r>
              <a:rPr lang="en-US" i="1" dirty="0" err="1" smtClean="0"/>
              <a:t>lingually</a:t>
            </a:r>
            <a:r>
              <a:rPr lang="en-US" i="1" dirty="0" smtClean="0"/>
              <a:t> </a:t>
            </a:r>
            <a:r>
              <a:rPr lang="en-US" dirty="0"/>
              <a:t>deafened individuals experience hearing loss after acquiring spoken language, usually at three years of age or </a:t>
            </a:r>
            <a:r>
              <a:rPr lang="en-US" dirty="0" smtClean="0"/>
              <a:t>later.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02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472</Words>
  <Application>Microsoft Office PowerPoint</Application>
  <PresentationFormat>On-screen Show (4:3)</PresentationFormat>
  <Paragraphs>53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Types of Disabilities</vt:lpstr>
      <vt:lpstr>Physical Disabilities</vt:lpstr>
      <vt:lpstr>Two Categories of Physical Disabilities</vt:lpstr>
      <vt:lpstr>Common Types of Physical Disabilities</vt:lpstr>
      <vt:lpstr>Common Types of Physical Disabilities (cont)</vt:lpstr>
      <vt:lpstr>Provisions/Adaptations</vt:lpstr>
      <vt:lpstr>Blindness and Visual Disabilities </vt:lpstr>
      <vt:lpstr>Provisions/Adaptations</vt:lpstr>
      <vt:lpstr>Deafness and Hard of Hearing</vt:lpstr>
      <vt:lpstr>Provisions/Adaptations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Disabilities</dc:title>
  <dc:creator>hp</dc:creator>
  <cp:lastModifiedBy>user</cp:lastModifiedBy>
  <cp:revision>69</cp:revision>
  <dcterms:created xsi:type="dcterms:W3CDTF">2012-03-27T03:14:35Z</dcterms:created>
  <dcterms:modified xsi:type="dcterms:W3CDTF">2019-04-23T10:28:23Z</dcterms:modified>
</cp:coreProperties>
</file>