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9304A-D316-4B0D-800B-F57B8BFD3648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CFC9E-2477-4B46-936E-1F7BD410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0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97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47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7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72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83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45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51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72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39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60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CFC9E-2477-4B46-936E-1F7BD4104E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1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6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2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8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8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8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1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4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9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8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9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29AC3-B398-46A6-B47A-4D8079C34E19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7A7E9-97B6-4648-B02F-DF6569FD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1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with Children with Disabilities and Their Families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95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Disability Practice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Any disability practice should take all needs of PWDs in to account and the intervention must be </a:t>
            </a:r>
            <a:r>
              <a:rPr lang="en-US" b="1" dirty="0" smtClean="0"/>
              <a:t>comprehensive in scope </a:t>
            </a:r>
            <a:r>
              <a:rPr lang="en-US" dirty="0" smtClean="0"/>
              <a:t>and </a:t>
            </a:r>
            <a:r>
              <a:rPr lang="en-US" b="1" dirty="0" smtClean="0"/>
              <a:t>holistic in nature.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Any practitioner should raise his/her knowledge to the most </a:t>
            </a:r>
            <a:r>
              <a:rPr lang="en-US" b="1" dirty="0" smtClean="0"/>
              <a:t>updated knowledge </a:t>
            </a:r>
            <a:r>
              <a:rPr lang="en-US" dirty="0" smtClean="0"/>
              <a:t>in the field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Services must be designed to suit the </a:t>
            </a:r>
            <a:r>
              <a:rPr lang="en-US" b="1" dirty="0" smtClean="0"/>
              <a:t>needs and schedule of the disabled child and family</a:t>
            </a:r>
            <a:r>
              <a:rPr lang="en-US" dirty="0" smtClean="0"/>
              <a:t> rather than the service providers’ desire and schedule. </a:t>
            </a:r>
          </a:p>
        </p:txBody>
      </p:sp>
    </p:spTree>
    <p:extLst>
      <p:ext uri="{BB962C8B-B14F-4D97-AF65-F5344CB8AC3E}">
        <p14:creationId xmlns:p14="http://schemas.microsoft.com/office/powerpoint/2010/main" val="1842321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Disability Practice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40" y="1639341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3"/>
            </a:pPr>
            <a:r>
              <a:rPr lang="en-US" u="sng" dirty="0" smtClean="0"/>
              <a:t>Social workers </a:t>
            </a:r>
            <a:r>
              <a:rPr lang="en-US" dirty="0" smtClean="0"/>
              <a:t>have to be </a:t>
            </a:r>
            <a:r>
              <a:rPr lang="en-US" u="sng" dirty="0" smtClean="0"/>
              <a:t>continuously critical and self‐reflective about their </a:t>
            </a:r>
            <a:r>
              <a:rPr lang="en-US" u="sng" dirty="0" err="1" smtClean="0"/>
              <a:t>ableist</a:t>
            </a:r>
            <a:r>
              <a:rPr lang="en-US" u="sng" dirty="0" smtClean="0"/>
              <a:t> attitudes and practices in working with PWDs </a:t>
            </a:r>
            <a:r>
              <a:rPr lang="en-US" dirty="0" smtClean="0"/>
              <a:t>and their families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u="sng" dirty="0" smtClean="0"/>
              <a:t>Social workers </a:t>
            </a:r>
            <a:r>
              <a:rPr lang="en-US" dirty="0" smtClean="0"/>
              <a:t>have to know how to properly </a:t>
            </a:r>
            <a:r>
              <a:rPr lang="en-US" u="sng" dirty="0" smtClean="0"/>
              <a:t>communicate with PWDs </a:t>
            </a:r>
            <a:r>
              <a:rPr lang="en-US" dirty="0" smtClean="0"/>
              <a:t>and use neutral languages which do not derogate the dignity of PWDs. </a:t>
            </a:r>
          </a:p>
        </p:txBody>
      </p:sp>
    </p:spTree>
    <p:extLst>
      <p:ext uri="{BB962C8B-B14F-4D97-AF65-F5344CB8AC3E}">
        <p14:creationId xmlns:p14="http://schemas.microsoft.com/office/powerpoint/2010/main" val="4068707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Disability Practice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15"/>
            </a:pPr>
            <a:r>
              <a:rPr lang="en-US" u="sng" dirty="0" smtClean="0"/>
              <a:t>Social workers </a:t>
            </a:r>
            <a:r>
              <a:rPr lang="en-US" dirty="0" smtClean="0"/>
              <a:t>have to recognize that </a:t>
            </a:r>
            <a:r>
              <a:rPr lang="en-US" u="sng" dirty="0" smtClean="0"/>
              <a:t>PWDs are capable and have potentials</a:t>
            </a:r>
            <a:r>
              <a:rPr lang="en-US" dirty="0" smtClean="0"/>
              <a:t>. They have a responsibility to identify people's strengths and potentials, then collaborate with disabled individuals to develop and maximize their strengths.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US" dirty="0" smtClean="0"/>
              <a:t>The primary emphasis of </a:t>
            </a:r>
            <a:r>
              <a:rPr lang="en-US" b="1" dirty="0" smtClean="0"/>
              <a:t>intervention</a:t>
            </a:r>
            <a:r>
              <a:rPr lang="en-US" dirty="0" smtClean="0"/>
              <a:t> with PWDs must be </a:t>
            </a:r>
            <a:r>
              <a:rPr lang="en-US" b="1" dirty="0" smtClean="0"/>
              <a:t>social and political </a:t>
            </a:r>
            <a:r>
              <a:rPr lang="en-US" dirty="0" smtClean="0"/>
              <a:t>in nature as there are multiple socially constructed facts in disability and socially created barriers to PWDs and society.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US" dirty="0" smtClean="0"/>
              <a:t>Practitioners should recognize that there is</a:t>
            </a:r>
            <a:r>
              <a:rPr lang="en-US" b="1" dirty="0" smtClean="0"/>
              <a:t> joy </a:t>
            </a:r>
            <a:r>
              <a:rPr lang="en-US" dirty="0" smtClean="0"/>
              <a:t>and </a:t>
            </a:r>
            <a:r>
              <a:rPr lang="en-US" b="1" dirty="0" smtClean="0"/>
              <a:t>vitality</a:t>
            </a:r>
            <a:r>
              <a:rPr lang="en-US" dirty="0" smtClean="0"/>
              <a:t> to be found </a:t>
            </a:r>
            <a:r>
              <a:rPr lang="en-US" b="1" dirty="0" smtClean="0"/>
              <a:t>in disability.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054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Psychosocial Adaptation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Shock, disbelief, and denial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Anger and resentment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Bargaining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Depression and sorrow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Acceptance or identity change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1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Determinants of the Psychosocial Adaptation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Antecedents</a:t>
            </a:r>
            <a:r>
              <a:rPr lang="en-US" dirty="0" smtClean="0"/>
              <a:t>: e.g., the cause of the disability, prior knowledge or expectation of the disability, prior experience to disability and with PWDs, </a:t>
            </a:r>
            <a:r>
              <a:rPr lang="en-US" dirty="0" smtClean="0"/>
              <a:t>etc</a:t>
            </a:r>
            <a:r>
              <a:rPr lang="en-US" dirty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nature, severity and disability-related factors</a:t>
            </a:r>
            <a:r>
              <a:rPr lang="en-US" dirty="0" smtClean="0"/>
              <a:t>: e.g., type of the disability, degree of its severity;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personal factors</a:t>
            </a:r>
            <a:r>
              <a:rPr lang="en-US" dirty="0" smtClean="0"/>
              <a:t>: e.g., spirituality, age, personality, resources having,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5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Determinants of the Psychosocial Adaptation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/>
              <a:t>F</a:t>
            </a:r>
            <a:r>
              <a:rPr lang="en-US" b="1" dirty="0" smtClean="0"/>
              <a:t>amily characteristics</a:t>
            </a:r>
            <a:r>
              <a:rPr lang="en-US" dirty="0" smtClean="0"/>
              <a:t>: e.g., family history, the person acquiring the disability in the family, marital relationship between the father and mother, the responsibility parents take, siblings' acceptance and </a:t>
            </a:r>
            <a:r>
              <a:rPr lang="en-US" dirty="0" smtClean="0"/>
              <a:t>relationship.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b="1" dirty="0"/>
              <a:t>O</a:t>
            </a:r>
            <a:r>
              <a:rPr lang="en-US" b="1" dirty="0" smtClean="0"/>
              <a:t>ther environmental factors</a:t>
            </a:r>
            <a:r>
              <a:rPr lang="en-US" dirty="0" smtClean="0"/>
              <a:t>: e.g., existence of support systems, acceptance or rejection of the disabled person and his or her family members in the society, the school environment if the disabled member is a child, other cultural and religious practices, social networks, existing policies and practices as well as the presence of social welfare institutions or rehabilitation services, the presence and role of </a:t>
            </a:r>
            <a:r>
              <a:rPr lang="en-US" dirty="0" smtClean="0"/>
              <a:t>professionals.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556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Information</a:t>
            </a:r>
            <a:r>
              <a:rPr lang="en-US" dirty="0" smtClean="0"/>
              <a:t>, psycho-education, and training in care-giving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Counseling</a:t>
            </a:r>
            <a:r>
              <a:rPr lang="en-US" dirty="0" smtClean="0"/>
              <a:t> at individual or group levels, establishing support groups or communicating the family with other families who have similar cases, sibling counseling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Other psychosocial supports </a:t>
            </a:r>
            <a:r>
              <a:rPr lang="en-US" dirty="0" smtClean="0"/>
              <a:t>since parents with disabilities may have very restricted social participation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Housing and transportation services </a:t>
            </a:r>
            <a:r>
              <a:rPr lang="en-US" dirty="0" smtClean="0"/>
              <a:t>as they can experience great difficulties to find disability-friendly housing/houses (particularly for renting) and vehicles/transportations.</a:t>
            </a:r>
          </a:p>
        </p:txBody>
      </p:sp>
    </p:spTree>
    <p:extLst>
      <p:ext uri="{BB962C8B-B14F-4D97-AF65-F5344CB8AC3E}">
        <p14:creationId xmlns:p14="http://schemas.microsoft.com/office/powerpoint/2010/main" val="369738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2800" b="1" dirty="0"/>
              <a:t>Referral and/or case management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Financial support</a:t>
            </a:r>
            <a:r>
              <a:rPr lang="en-US" dirty="0" smtClean="0"/>
              <a:t> or finance related interventions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Provision of assistive devices </a:t>
            </a:r>
            <a:r>
              <a:rPr lang="en-US" dirty="0" smtClean="0"/>
              <a:t>and other technology-related interventions as well as medical care if required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Advocacy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Developmental intervention </a:t>
            </a:r>
            <a:r>
              <a:rPr lang="en-US" dirty="0" smtClean="0"/>
              <a:t>in the child's physical, social, emotional, speech and language, and cognitive </a:t>
            </a:r>
            <a:r>
              <a:rPr lang="en-US" dirty="0" smtClean="0"/>
              <a:t>developments.</a:t>
            </a: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Education-related interventions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23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Disability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Each </a:t>
            </a:r>
            <a:r>
              <a:rPr lang="en-US" b="1" dirty="0" smtClean="0"/>
              <a:t>individual is unique </a:t>
            </a:r>
            <a:r>
              <a:rPr lang="en-US" dirty="0" smtClean="0"/>
              <a:t>and any intervention should be an </a:t>
            </a:r>
            <a:r>
              <a:rPr lang="en-US" b="1" dirty="0" smtClean="0"/>
              <a:t>individualized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Any practice and rehabilitation service should be provided as early as possible </a:t>
            </a:r>
            <a:r>
              <a:rPr lang="en-US" b="1" dirty="0" smtClean="0"/>
              <a:t>(ASAP</a:t>
            </a:r>
            <a:r>
              <a:rPr lang="en-US" b="1" dirty="0" smtClean="0"/>
              <a:t>).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Any intervention/support should  adopt a </a:t>
            </a:r>
            <a:r>
              <a:rPr lang="en-US" b="1" dirty="0" smtClean="0"/>
              <a:t>right based approach and empowerment </a:t>
            </a:r>
            <a:r>
              <a:rPr lang="en-US" b="1" dirty="0" smtClean="0"/>
              <a:t>perspective.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Any intervention should be provided in an </a:t>
            </a:r>
            <a:r>
              <a:rPr lang="en-US" b="1" dirty="0" smtClean="0"/>
              <a:t>inclusive </a:t>
            </a:r>
            <a:r>
              <a:rPr lang="en-US" dirty="0" smtClean="0"/>
              <a:t>setting and as close to their families and communities as </a:t>
            </a:r>
            <a:r>
              <a:rPr lang="en-US" dirty="0" smtClean="0"/>
              <a:t>possible.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001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Disability Practice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No matter how an individual has severe or profound or multiple disabilities, each disability practice should </a:t>
            </a:r>
            <a:r>
              <a:rPr lang="en-US" b="1" dirty="0" smtClean="0"/>
              <a:t>respect the inherent dignity of people with disabilities</a:t>
            </a:r>
            <a:r>
              <a:rPr lang="en-US" dirty="0" smtClean="0"/>
              <a:t> and should know that they are equally dignified as other members of a society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Any practice should </a:t>
            </a:r>
            <a:r>
              <a:rPr lang="en-US" b="1" dirty="0" smtClean="0"/>
              <a:t>acknowledge the right to self-determination and consider PWDs as independent, autonomous citizens </a:t>
            </a:r>
            <a:r>
              <a:rPr lang="en-US" dirty="0" smtClean="0"/>
              <a:t>who should guide the involvement and the role of professionals in their lives</a:t>
            </a:r>
          </a:p>
        </p:txBody>
      </p:sp>
    </p:spTree>
    <p:extLst>
      <p:ext uri="{BB962C8B-B14F-4D97-AF65-F5344CB8AC3E}">
        <p14:creationId xmlns:p14="http://schemas.microsoft.com/office/powerpoint/2010/main" val="99356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Disability Practice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Disability practices should </a:t>
            </a:r>
            <a:r>
              <a:rPr lang="en-US" b="1" dirty="0" smtClean="0"/>
              <a:t>empower PWDs </a:t>
            </a:r>
            <a:r>
              <a:rPr lang="en-US" dirty="0" smtClean="0"/>
              <a:t>to lead personally fulfilling, socially meaningful, functionally independent and economically self-sufficient lives and thereby improving their quality of life.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Any disability practice should </a:t>
            </a:r>
            <a:r>
              <a:rPr lang="en-US" b="1" dirty="0" smtClean="0"/>
              <a:t>take personal strength, local cultures and local and personal resources in to account.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Any disability practice should </a:t>
            </a:r>
            <a:r>
              <a:rPr lang="en-US" b="1" dirty="0" smtClean="0"/>
              <a:t>identify and remove</a:t>
            </a:r>
            <a:r>
              <a:rPr lang="en-US" dirty="0" smtClean="0"/>
              <a:t> </a:t>
            </a:r>
            <a:r>
              <a:rPr lang="en-US" b="1" dirty="0" smtClean="0"/>
              <a:t>barriers including </a:t>
            </a:r>
            <a:r>
              <a:rPr lang="en-US" b="1" u="sng" dirty="0" smtClean="0"/>
              <a:t>attitudinal, physical, institutional, communication</a:t>
            </a:r>
            <a:r>
              <a:rPr lang="en-US" b="1" dirty="0" smtClean="0"/>
              <a:t> </a:t>
            </a:r>
            <a:r>
              <a:rPr lang="en-US" dirty="0" smtClean="0"/>
              <a:t>and other barriers</a:t>
            </a:r>
          </a:p>
        </p:txBody>
      </p:sp>
    </p:spTree>
    <p:extLst>
      <p:ext uri="{BB962C8B-B14F-4D97-AF65-F5344CB8AC3E}">
        <p14:creationId xmlns:p14="http://schemas.microsoft.com/office/powerpoint/2010/main" val="21822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768</Words>
  <Application>Microsoft Office PowerPoint</Application>
  <PresentationFormat>On-screen Show (4:3)</PresentationFormat>
  <Paragraphs>61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Practice with Children with Disabilities and Their Families</vt:lpstr>
      <vt:lpstr>Psychosocial Adaptation Stages</vt:lpstr>
      <vt:lpstr>Determinants of the Psychosocial Adaptation </vt:lpstr>
      <vt:lpstr>Determinants of the Psychosocial Adaptation (cont.)</vt:lpstr>
      <vt:lpstr>Interventions</vt:lpstr>
      <vt:lpstr>Interventions (cont.)</vt:lpstr>
      <vt:lpstr>Principles of Disability Practice</vt:lpstr>
      <vt:lpstr>Principles of Disability Practice (cont.)</vt:lpstr>
      <vt:lpstr>Principles of Disability Practice (cont.)</vt:lpstr>
      <vt:lpstr>Principles of Disability Practice (cont.)</vt:lpstr>
      <vt:lpstr>Principles of Disability Practice (cont.)</vt:lpstr>
      <vt:lpstr>Principles of Disability Practice (cont.)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with Children with Disabilities and Their Families</dc:title>
  <dc:creator>Mindahun Gebretsadik</dc:creator>
  <cp:lastModifiedBy>Adisu</cp:lastModifiedBy>
  <cp:revision>52</cp:revision>
  <dcterms:created xsi:type="dcterms:W3CDTF">2017-05-31T12:22:03Z</dcterms:created>
  <dcterms:modified xsi:type="dcterms:W3CDTF">2017-06-06T09:08:19Z</dcterms:modified>
</cp:coreProperties>
</file>