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73" r:id="rId3"/>
    <p:sldId id="274" r:id="rId4"/>
    <p:sldId id="275" r:id="rId5"/>
    <p:sldId id="278" r:id="rId6"/>
    <p:sldId id="280" r:id="rId7"/>
    <p:sldId id="281" r:id="rId8"/>
    <p:sldId id="279" r:id="rId9"/>
    <p:sldId id="277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25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09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970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3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986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0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63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32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5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88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51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4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04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13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32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rct=j&amp;q=&amp;esrc=s&amp;source=images&amp;cd=&amp;ved=2ahUKEwj9jd2xwdniAhXKLFAKHacoBCQQjRx6BAgBEAU&amp;url=/url?sa=i&amp;rct=j&amp;q=&amp;esrc=s&amp;source=images&amp;cd=&amp;ved=&amp;url=https://www.pinterest.com/pin/536843218064801273/&amp;psig=AOvVaw3Oq1CvrLB0pic28A5S23Va&amp;ust=1560070127337990&amp;psig=AOvVaw3Oq1CvrLB0pic28A5S23Va&amp;ust=156007012733799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2ahUKEwj88_eLw9niAhXSblAKHRgoBZIQjRx6BAgBEAU&amp;url=/url?sa=i&amp;rct=j&amp;q=&amp;esrc=s&amp;source=images&amp;cd=&amp;ved=&amp;url=https://shbdevelopment.com/properties/falcon-ridge-katy/falcon-ridge-floor-plans/&amp;psig=AOvVaw0m1oUJ2yFIar3B7gSqXOef&amp;ust=1560070800256782&amp;psig=AOvVaw0m1oUJ2yFIar3B7gSqXOef&amp;ust=156007080025678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552" y="904741"/>
            <a:ext cx="10728102" cy="2262781"/>
          </a:xfrm>
        </p:spPr>
        <p:txBody>
          <a:bodyPr/>
          <a:lstStyle/>
          <a:p>
            <a:r>
              <a:rPr lang="en-US" dirty="0"/>
              <a:t>Structured cabling and Installation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Six</a:t>
            </a:r>
            <a:endParaRPr lang="en-US" dirty="0"/>
          </a:p>
          <a:p>
            <a:r>
              <a:rPr lang="en-US" dirty="0"/>
              <a:t>By: Eyob </a:t>
            </a:r>
            <a:r>
              <a:rPr lang="en-US" dirty="0" err="1" smtClean="0"/>
              <a:t>Gebretinsae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93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Rack component design and Labeling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68192" y="1313645"/>
            <a:ext cx="9298546" cy="49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1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bone cable design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3" y="1584101"/>
            <a:ext cx="8971298" cy="42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8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89333" y="2880704"/>
            <a:ext cx="5731510" cy="3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9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0245" y="2351087"/>
            <a:ext cx="5731510" cy="21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7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4" y="2133600"/>
            <a:ext cx="5288588" cy="3777622"/>
          </a:xfrm>
        </p:spPr>
        <p:txBody>
          <a:bodyPr/>
          <a:lstStyle/>
          <a:p>
            <a:r>
              <a:rPr lang="en-US" dirty="0" smtClean="0"/>
              <a:t>Assume that we have typical floor design for G+2 Building  </a:t>
            </a:r>
          </a:p>
          <a:p>
            <a:r>
              <a:rPr lang="en-US" dirty="0" smtClean="0"/>
              <a:t>Let us have at least two speakers per corridor</a:t>
            </a:r>
          </a:p>
          <a:p>
            <a:r>
              <a:rPr lang="en-US" dirty="0" smtClean="0"/>
              <a:t>Let us have one TV on conference room and one TV on reception room</a:t>
            </a:r>
          </a:p>
          <a:p>
            <a:r>
              <a:rPr lang="en-US" dirty="0" smtClean="0"/>
              <a:t>One access </a:t>
            </a:r>
            <a:r>
              <a:rPr lang="en-US" smtClean="0"/>
              <a:t>point at </a:t>
            </a:r>
            <a:r>
              <a:rPr lang="en-US" dirty="0" smtClean="0"/>
              <a:t>reception </a:t>
            </a:r>
          </a:p>
          <a:p>
            <a:r>
              <a:rPr lang="en-US" dirty="0" smtClean="0"/>
              <a:t>Assume the floor rack will be mounted on one of the </a:t>
            </a:r>
            <a:r>
              <a:rPr lang="en-US" dirty="0" err="1" smtClean="0"/>
              <a:t>Mech</a:t>
            </a:r>
            <a:r>
              <a:rPr lang="en-US" dirty="0" smtClean="0"/>
              <a:t> room</a:t>
            </a:r>
          </a:p>
          <a:p>
            <a:r>
              <a:rPr lang="en-US" dirty="0" smtClean="0"/>
              <a:t>And lets have one camera point on each floor and one on the main gate</a:t>
            </a:r>
            <a:endParaRPr lang="en-US" dirty="0"/>
          </a:p>
        </p:txBody>
      </p:sp>
      <p:pic>
        <p:nvPicPr>
          <p:cNvPr id="4" name="Picture 3" descr="Image result for floor architectural office drawing g+4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3591" y="1683443"/>
            <a:ext cx="6637249" cy="4929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360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254" y="96076"/>
            <a:ext cx="8911687" cy="1280890"/>
          </a:xfrm>
        </p:spPr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462" y="736521"/>
            <a:ext cx="10976578" cy="37776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Related image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9328" y="1155582"/>
            <a:ext cx="8274367" cy="446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701568" y="2729739"/>
            <a:ext cx="251515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458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813" y="613458"/>
            <a:ext cx="10138799" cy="5297764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Design Cable layout on the drawing </a:t>
            </a:r>
          </a:p>
          <a:p>
            <a:r>
              <a:rPr lang="en-US" sz="2400" dirty="0" smtClean="0"/>
              <a:t>Design rack layout</a:t>
            </a:r>
          </a:p>
          <a:p>
            <a:r>
              <a:rPr lang="en-US" sz="2400" dirty="0" smtClean="0"/>
              <a:t>Design the back bone cable </a:t>
            </a:r>
          </a:p>
          <a:p>
            <a:r>
              <a:rPr lang="en-US" sz="2400" dirty="0" smtClean="0"/>
              <a:t>Prepare the </a:t>
            </a:r>
            <a:r>
              <a:rPr lang="en-US" sz="2400" dirty="0" err="1" smtClean="0"/>
              <a:t>BoQ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Assumptions</a:t>
            </a:r>
            <a:endParaRPr lang="en-US" sz="2400" b="1" dirty="0" smtClean="0"/>
          </a:p>
          <a:p>
            <a:pPr lvl="1"/>
            <a:r>
              <a:rPr lang="en-US" sz="2200" dirty="0" smtClean="0"/>
              <a:t>Assume that you have typical floor design for G+4 Building  </a:t>
            </a:r>
          </a:p>
          <a:p>
            <a:pPr lvl="1"/>
            <a:r>
              <a:rPr lang="en-US" sz="2200" dirty="0" smtClean="0"/>
              <a:t>Let us have at least three speakers per corridor</a:t>
            </a:r>
          </a:p>
          <a:p>
            <a:pPr lvl="1"/>
            <a:r>
              <a:rPr lang="en-US" sz="2200" dirty="0" smtClean="0"/>
              <a:t>Let us have one TV on each reception room and two on each lounge</a:t>
            </a:r>
          </a:p>
          <a:p>
            <a:pPr lvl="1"/>
            <a:r>
              <a:rPr lang="en-US" sz="2200" dirty="0" smtClean="0"/>
              <a:t>One access point on each reception room</a:t>
            </a:r>
          </a:p>
          <a:p>
            <a:pPr lvl="1"/>
            <a:r>
              <a:rPr lang="en-US" sz="2200" dirty="0" smtClean="0"/>
              <a:t>Assume the floor rack will be mounted on one of the right up corner office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375" y="624110"/>
            <a:ext cx="9843237" cy="1280890"/>
          </a:xfrm>
        </p:spPr>
        <p:txBody>
          <a:bodyPr/>
          <a:lstStyle/>
          <a:p>
            <a:r>
              <a:rPr lang="en-US" b="1"/>
              <a:t>Structured</a:t>
            </a:r>
            <a:r>
              <a:rPr lang="en-US"/>
              <a:t> </a:t>
            </a:r>
            <a:r>
              <a:rPr lang="en-US" b="1"/>
              <a:t>cable Installation and installation guide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586" y="2137892"/>
            <a:ext cx="9972026" cy="37733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Contents</a:t>
            </a:r>
          </a:p>
          <a:p>
            <a:r>
              <a:rPr lang="en-US" dirty="0"/>
              <a:t>5.2. Structured cabling design tools</a:t>
            </a:r>
          </a:p>
          <a:p>
            <a:r>
              <a:rPr lang="en-US" dirty="0"/>
              <a:t>5.3. PVC layout designs and Labeling </a:t>
            </a:r>
          </a:p>
          <a:p>
            <a:r>
              <a:rPr lang="en-US" dirty="0"/>
              <a:t>5.4. Cable layout design and Labeling </a:t>
            </a:r>
          </a:p>
          <a:p>
            <a:r>
              <a:rPr lang="en-US" dirty="0"/>
              <a:t>5.5. Rack component design and </a:t>
            </a:r>
            <a:r>
              <a:rPr lang="en-US" dirty="0" smtClean="0"/>
              <a:t>Labeling</a:t>
            </a:r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8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cabling design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</a:t>
            </a:r>
          </a:p>
          <a:p>
            <a:r>
              <a:rPr lang="en-US" dirty="0" smtClean="0"/>
              <a:t>AutoCAD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92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PVC </a:t>
            </a:r>
            <a:r>
              <a:rPr lang="en-US" dirty="0"/>
              <a:t>layout designs and Labeling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68192" y="1481071"/>
            <a:ext cx="9813701" cy="45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6525" y="489397"/>
            <a:ext cx="10032642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3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29539" y="1438141"/>
            <a:ext cx="5917373" cy="41512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580311" y="2065986"/>
            <a:ext cx="3791733" cy="31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1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48496" y="489397"/>
            <a:ext cx="8925059" cy="6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7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layout design and Labeling 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285" y="1558344"/>
            <a:ext cx="8894159" cy="43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5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528035"/>
            <a:ext cx="8744755" cy="58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0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3282</TotalTime>
  <Words>212</Words>
  <Application>Microsoft Office PowerPoint</Application>
  <PresentationFormat>Custom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Wisp</vt:lpstr>
      <vt:lpstr>Structured cabling and Installation </vt:lpstr>
      <vt:lpstr>Structured cable Installation and installation guide lines</vt:lpstr>
      <vt:lpstr>Structured cabling design tools</vt:lpstr>
      <vt:lpstr>PVC layout designs and Labeling</vt:lpstr>
      <vt:lpstr>Slide 5</vt:lpstr>
      <vt:lpstr>Slide 6</vt:lpstr>
      <vt:lpstr>Slide 7</vt:lpstr>
      <vt:lpstr>Cable layout design and Labeling </vt:lpstr>
      <vt:lpstr>Slide 9</vt:lpstr>
      <vt:lpstr>Rack component design and Labeling </vt:lpstr>
      <vt:lpstr>Back bone cable design </vt:lpstr>
      <vt:lpstr>Labeling</vt:lpstr>
      <vt:lpstr>Slide 13</vt:lpstr>
      <vt:lpstr>Example </vt:lpstr>
      <vt:lpstr>Exercise 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adminm</dc:creator>
  <cp:lastModifiedBy>ismail - [2010]</cp:lastModifiedBy>
  <cp:revision>163</cp:revision>
  <dcterms:created xsi:type="dcterms:W3CDTF">2019-04-22T06:27:26Z</dcterms:created>
  <dcterms:modified xsi:type="dcterms:W3CDTF">2020-04-30T14:25:00Z</dcterms:modified>
</cp:coreProperties>
</file>