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4" r:id="rId4"/>
    <p:sldId id="263" r:id="rId5"/>
    <p:sldId id="261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C3FFA-0D70-4E60-825B-961CCD0BAD4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F391C-3816-4F06-A2B1-3643BE51C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6A0B-74AA-44AD-94C0-A0FC82BBB32C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849-E97F-481F-82CE-367B862254A2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9BB-ADDA-4CC3-A293-41CDD6902E95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5834-9122-4621-96FD-1833DD448048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EDCB-E162-4727-A679-079DAD160FA7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49AF-08FE-4436-A37A-F2236F55873E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673C-FFA1-4AC7-BCDC-44EC6EA6F8F8}" type="datetime1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D2D0-863B-4DAB-899C-B81B5019CA05}" type="datetime1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1072-DD30-4C27-8D54-59887E43BFB6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BA17-F824-4C8D-B88B-D308A56382E2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18F-9DB5-4706-BFF9-884C1953BFD8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Times"/>
              </a:rPr>
              <a:t>Examples (Part I)</a:t>
            </a:r>
            <a:endParaRPr lang="en-US" sz="3600" u="sng" dirty="0">
              <a:latin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4008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"/>
              </a:rPr>
              <a:t>Chapter Three – One Dimensional Steady State Conduction</a:t>
            </a:r>
            <a:endParaRPr lang="en-US" sz="40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31797" y="6018508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By Dawit M.</a:t>
            </a:r>
            <a:endParaRPr lang="en-US" sz="18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7B95-552B-497A-A9C6-1A2CBACD68F7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Revision</a:t>
            </a:r>
            <a:endParaRPr lang="en-US" sz="2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Example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1: Plane Wall Heat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Loss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( with Convection + Radiation)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Exercise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Plane Wall Heat Loss ( with Convection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Example 3: Composite Plane Wall Heat Loss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7" y="1524000"/>
            <a:ext cx="7696200" cy="4804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Revision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4600" y="2156459"/>
            <a:ext cx="45719" cy="3710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14800" y="2179319"/>
            <a:ext cx="45719" cy="36880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559229" y="2170973"/>
            <a:ext cx="1577341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559230" y="5819140"/>
            <a:ext cx="1577341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1: Plane Wall Heat Loss (with Conv.)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has a composite wall of wood, fiberglass insulation,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plaster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board, as indicated in the sketch. On a cold winter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day,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heat transfer coefficients are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W/m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W/m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wall surface area is 350 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None/>
            </a:pPr>
            <a:endPara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5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0.038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W/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m⋅K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5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0.12 W/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m⋅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5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=0.17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W/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m⋅K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None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i="1" dirty="0"/>
              <a:t>Table A-3</a:t>
            </a:r>
            <a:r>
              <a:rPr lang="en-US" sz="1400" dirty="0" smtClean="0"/>
              <a:t>, </a:t>
            </a:r>
            <a:r>
              <a:rPr lang="en-US" sz="1400" dirty="0" err="1" smtClean="0"/>
              <a:t>Incropera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en-US" sz="2200" i="1" dirty="0"/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symbolic expression for the total thermal resistance of the wall, including inside and outside convection effects for the prescribed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heat loss through the wall.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191752"/>
            <a:ext cx="4267200" cy="245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4/25/2019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901" y="304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2: Plane Wall Heat Loss (with Conv. + Rad.)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To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reduce the heat loss rate, a person wears special sporting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clothes (insulation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k=0.014 W/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m.K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against an environment of air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or water at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C.  The emissivity of the cloth is 0.95.  What thickness of insulation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needed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reduce the heat loss rate to 100 W ( a typical metabolic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heat generation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rate) in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air and water?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are the resulting skin temperatures?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Take: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surface area as 1.8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, 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5.09 W/m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7DF3-8DB6-4C86-8F53-E9DBE46CB06B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1" descr="C:\Documents and Settings\Administrator\Desktop\3.4 00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319453"/>
            <a:ext cx="6465802" cy="3286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5029200" cy="5181600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3-m-high and 5-m-wide wall consists of long 16-cm x 22-cm cross section horizontal bricks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0.72 W/m · °C) separated by 3-cm-thick plaster layers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0.22 W/m · °C). There are also 2-cm-thick plaster layers on each side of the brick and a 3-cm-thick rigid foam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=0.026 W/m · °C) on the inner side of the wall, as shown in Fig. 2. The indoor and the outdoor temperatures are 20°C and -10°C, and the convection heat transfer coefficients on the inner and the outer sides are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 W/m2 · °C and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 W/m2 · °C, respectively. Assuming one-dimensional heat transfer and disregarding radiation, determine the rate of heat transfer through the wall.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752600"/>
            <a:ext cx="26670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9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438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Examples (Part I)</vt:lpstr>
      <vt:lpstr>Outline</vt:lpstr>
      <vt:lpstr>Revision</vt:lpstr>
      <vt:lpstr>Example 1: Plane Wall Heat Loss (with Conv.)</vt:lpstr>
      <vt:lpstr>Example 2: Plane Wall Heat Loss (with Conv. + Rad.)  </vt:lpstr>
      <vt:lpstr>Exercise</vt:lpstr>
      <vt:lpstr>Thank You! 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Guest</dc:creator>
  <cp:lastModifiedBy>Dawit M</cp:lastModifiedBy>
  <cp:revision>33</cp:revision>
  <dcterms:created xsi:type="dcterms:W3CDTF">2016-10-26T19:52:28Z</dcterms:created>
  <dcterms:modified xsi:type="dcterms:W3CDTF">2019-04-25T11:07:51Z</dcterms:modified>
</cp:coreProperties>
</file>