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403" r:id="rId5"/>
    <p:sldId id="404" r:id="rId6"/>
    <p:sldId id="259" r:id="rId7"/>
    <p:sldId id="400" r:id="rId8"/>
    <p:sldId id="395" r:id="rId9"/>
    <p:sldId id="397" r:id="rId10"/>
    <p:sldId id="399" r:id="rId11"/>
    <p:sldId id="398" r:id="rId12"/>
    <p:sldId id="40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gif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gif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5CED69-28E1-42E2-871B-34F8B512F5C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9E2DC2-275A-410F-ACEB-2282F69D8FF9}">
      <dgm:prSet phldrT="[Text]"/>
      <dgm:spPr/>
      <dgm:t>
        <a:bodyPr/>
        <a:lstStyle/>
        <a:p>
          <a:pPr marL="1082675" indent="0">
            <a:spcAft>
              <a:spcPct val="35000"/>
            </a:spcAft>
          </a:pPr>
          <a:r>
            <a:rPr lang="en-GB" sz="3200" dirty="0">
              <a:solidFill>
                <a:schemeClr val="accent2"/>
              </a:solidFill>
            </a:rPr>
            <a:t>Casting, foundry or moulding processes</a:t>
          </a:r>
          <a:endParaRPr lang="en-US" sz="3200" dirty="0">
            <a:solidFill>
              <a:schemeClr val="accent2"/>
            </a:solidFill>
          </a:endParaRPr>
        </a:p>
      </dgm:t>
    </dgm:pt>
    <dgm:pt modelId="{3066650F-259D-42B4-AAD7-32DE18ACC8B2}" type="parTrans" cxnId="{21B4AEA0-31F8-4862-83C6-67CC356B821E}">
      <dgm:prSet/>
      <dgm:spPr/>
      <dgm:t>
        <a:bodyPr/>
        <a:lstStyle/>
        <a:p>
          <a:endParaRPr lang="en-US"/>
        </a:p>
      </dgm:t>
    </dgm:pt>
    <dgm:pt modelId="{794CDA42-2DF4-4DB3-BFE8-EC7DAFB8D0F9}" type="sibTrans" cxnId="{21B4AEA0-31F8-4862-83C6-67CC356B821E}">
      <dgm:prSet/>
      <dgm:spPr/>
      <dgm:t>
        <a:bodyPr/>
        <a:lstStyle/>
        <a:p>
          <a:endParaRPr lang="en-US"/>
        </a:p>
      </dgm:t>
    </dgm:pt>
    <dgm:pt modelId="{897AEA12-FB6C-477E-AA0E-731E621C5520}">
      <dgm:prSet phldrT="[Text]" custT="1"/>
      <dgm:spPr/>
      <dgm:t>
        <a:bodyPr/>
        <a:lstStyle/>
        <a:p>
          <a:pPr marL="1608138" indent="-185738" rtl="0">
            <a:spcAft>
              <a:spcPts val="600"/>
            </a:spcAft>
          </a:pPr>
          <a:r>
            <a: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Sand casting</a:t>
          </a:r>
          <a:endParaRPr lang="en-US" sz="2400" dirty="0"/>
        </a:p>
      </dgm:t>
    </dgm:pt>
    <dgm:pt modelId="{167C50D1-7C71-4218-A344-3F9CE8D365CB}" type="parTrans" cxnId="{1D58A2F9-7BFC-41F2-9B14-4DDB19BD8110}">
      <dgm:prSet/>
      <dgm:spPr/>
      <dgm:t>
        <a:bodyPr/>
        <a:lstStyle/>
        <a:p>
          <a:endParaRPr lang="en-US"/>
        </a:p>
      </dgm:t>
    </dgm:pt>
    <dgm:pt modelId="{428E6091-582A-4DE7-B7DD-D445D07CA049}" type="sibTrans" cxnId="{1D58A2F9-7BFC-41F2-9B14-4DDB19BD8110}">
      <dgm:prSet/>
      <dgm:spPr/>
      <dgm:t>
        <a:bodyPr/>
        <a:lstStyle/>
        <a:p>
          <a:endParaRPr lang="en-US"/>
        </a:p>
      </dgm:t>
    </dgm:pt>
    <dgm:pt modelId="{7DBE6E08-07AF-4C9C-A7C6-BCE3FA319C88}">
      <dgm:prSet phldrT="[Text]" custT="1"/>
      <dgm:spPr/>
      <dgm:t>
        <a:bodyPr/>
        <a:lstStyle/>
        <a:p>
          <a:pPr marL="1608138" indent="-185738" rtl="0">
            <a:spcAft>
              <a:spcPts val="600"/>
            </a:spcAft>
          </a:pPr>
          <a:r>
            <a: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Investment casting</a:t>
          </a:r>
          <a:endParaRPr lang="en-US" sz="2400" dirty="0"/>
        </a:p>
      </dgm:t>
    </dgm:pt>
    <dgm:pt modelId="{6B3ED3E6-90DA-4006-A656-97F13DFA6441}" type="parTrans" cxnId="{07839D05-BCE2-45B8-898A-7456402436A8}">
      <dgm:prSet/>
      <dgm:spPr/>
      <dgm:t>
        <a:bodyPr/>
        <a:lstStyle/>
        <a:p>
          <a:endParaRPr lang="en-US"/>
        </a:p>
      </dgm:t>
    </dgm:pt>
    <dgm:pt modelId="{EA78EC56-69F0-48A7-BE9D-E1831B2434BE}" type="sibTrans" cxnId="{07839D05-BCE2-45B8-898A-7456402436A8}">
      <dgm:prSet/>
      <dgm:spPr/>
      <dgm:t>
        <a:bodyPr/>
        <a:lstStyle/>
        <a:p>
          <a:endParaRPr lang="en-US"/>
        </a:p>
      </dgm:t>
    </dgm:pt>
    <dgm:pt modelId="{1BAFADEC-DC4C-494D-97A8-6EFC82CDF98E}">
      <dgm:prSet phldrT="[Text]" custT="1"/>
      <dgm:spPr/>
      <dgm:t>
        <a:bodyPr/>
        <a:lstStyle/>
        <a:p>
          <a:pPr marL="1608138" indent="-185738" rtl="0">
            <a:spcAft>
              <a:spcPts val="600"/>
            </a:spcAft>
          </a:pPr>
          <a:r>
            <a: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Die casting</a:t>
          </a:r>
          <a:endParaRPr lang="en-US" sz="2400" dirty="0"/>
        </a:p>
      </dgm:t>
    </dgm:pt>
    <dgm:pt modelId="{A61021BE-C108-4F35-823C-C6ED04384CEC}" type="parTrans" cxnId="{6081B30B-7249-4FA5-BF93-8E484B4558BA}">
      <dgm:prSet/>
      <dgm:spPr/>
      <dgm:t>
        <a:bodyPr/>
        <a:lstStyle/>
        <a:p>
          <a:endParaRPr lang="en-US"/>
        </a:p>
      </dgm:t>
    </dgm:pt>
    <dgm:pt modelId="{8A50A1DA-AABC-4FDD-A4AD-412121BDBD10}" type="sibTrans" cxnId="{6081B30B-7249-4FA5-BF93-8E484B4558BA}">
      <dgm:prSet/>
      <dgm:spPr/>
      <dgm:t>
        <a:bodyPr/>
        <a:lstStyle/>
        <a:p>
          <a:endParaRPr lang="en-US"/>
        </a:p>
      </dgm:t>
    </dgm:pt>
    <dgm:pt modelId="{0CE31424-715F-40EA-9B7C-C5D652E5B364}">
      <dgm:prSet phldrT="[Text]" custT="1"/>
      <dgm:spPr/>
      <dgm:t>
        <a:bodyPr/>
        <a:lstStyle/>
        <a:p>
          <a:pPr marL="1608138" indent="-185738" rtl="0">
            <a:spcAft>
              <a:spcPts val="600"/>
            </a:spcAft>
          </a:pPr>
          <a:r>
            <a: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Centrifugal Casting</a:t>
          </a:r>
          <a:endParaRPr lang="en-US" sz="2400" dirty="0"/>
        </a:p>
      </dgm:t>
    </dgm:pt>
    <dgm:pt modelId="{6CF53881-C14B-4C65-AFDF-EE1BFCEFF43E}" type="parTrans" cxnId="{4F1B6FBA-93AB-4ED7-A336-32937611042F}">
      <dgm:prSet/>
      <dgm:spPr/>
      <dgm:t>
        <a:bodyPr/>
        <a:lstStyle/>
        <a:p>
          <a:endParaRPr lang="en-US"/>
        </a:p>
      </dgm:t>
    </dgm:pt>
    <dgm:pt modelId="{5155299A-9BE9-4BFF-B89F-04FDA246267C}" type="sibTrans" cxnId="{4F1B6FBA-93AB-4ED7-A336-32937611042F}">
      <dgm:prSet/>
      <dgm:spPr/>
      <dgm:t>
        <a:bodyPr/>
        <a:lstStyle/>
        <a:p>
          <a:endParaRPr lang="en-US"/>
        </a:p>
      </dgm:t>
    </dgm:pt>
    <dgm:pt modelId="{9BD438C4-CFF8-4DF2-886E-CF389E7D3424}">
      <dgm:prSet phldrT="[Text]" custT="1"/>
      <dgm:spPr/>
      <dgm:t>
        <a:bodyPr/>
        <a:lstStyle/>
        <a:p>
          <a:pPr marL="1608138" indent="-185738" rtl="0">
            <a:spcAft>
              <a:spcPts val="600"/>
            </a:spcAft>
          </a:pPr>
          <a:r>
            <a: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Continuous Casting</a:t>
          </a:r>
          <a:endParaRPr lang="en-US" sz="2500" dirty="0"/>
        </a:p>
      </dgm:t>
    </dgm:pt>
    <dgm:pt modelId="{2006C239-3D3F-4892-93C6-DF501F4E8D45}" type="parTrans" cxnId="{F99218B7-5E16-4523-9FBC-65C4C1BD9C02}">
      <dgm:prSet/>
      <dgm:spPr/>
      <dgm:t>
        <a:bodyPr/>
        <a:lstStyle/>
        <a:p>
          <a:endParaRPr lang="en-US"/>
        </a:p>
      </dgm:t>
    </dgm:pt>
    <dgm:pt modelId="{8105F920-2E19-4C9B-B2B7-9899FFD2F81E}" type="sibTrans" cxnId="{F99218B7-5E16-4523-9FBC-65C4C1BD9C02}">
      <dgm:prSet/>
      <dgm:spPr/>
      <dgm:t>
        <a:bodyPr/>
        <a:lstStyle/>
        <a:p>
          <a:endParaRPr lang="en-US"/>
        </a:p>
      </dgm:t>
    </dgm:pt>
    <dgm:pt modelId="{60DAB0D0-07C9-4B98-B386-20582B4FDFDA}" type="pres">
      <dgm:prSet presAssocID="{FA5CED69-28E1-42E2-871B-34F8B512F5C8}" presName="linear" presStyleCnt="0">
        <dgm:presLayoutVars>
          <dgm:dir/>
          <dgm:resizeHandles val="exact"/>
        </dgm:presLayoutVars>
      </dgm:prSet>
      <dgm:spPr/>
    </dgm:pt>
    <dgm:pt modelId="{044FCA68-A66C-457F-AD39-19BF9667A3B7}" type="pres">
      <dgm:prSet presAssocID="{439E2DC2-275A-410F-ACEB-2282F69D8FF9}" presName="comp" presStyleCnt="0"/>
      <dgm:spPr/>
    </dgm:pt>
    <dgm:pt modelId="{E9BF5BCA-B3A1-4859-8867-01F8380D5388}" type="pres">
      <dgm:prSet presAssocID="{439E2DC2-275A-410F-ACEB-2282F69D8FF9}" presName="box" presStyleLbl="node1" presStyleIdx="0" presStyleCnt="1" custLinFactNeighborX="-1710"/>
      <dgm:spPr/>
    </dgm:pt>
    <dgm:pt modelId="{232BB44A-23C0-4C90-9C9E-E682164E8320}" type="pres">
      <dgm:prSet presAssocID="{439E2DC2-275A-410F-ACEB-2282F69D8FF9}" presName="img" presStyleLbl="fgImgPlace1" presStyleIdx="0" presStyleCnt="1" custScaleX="178642" custLinFactNeighborX="1921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BB4FDFA-DD38-41FE-BC75-2BD047098A13}" type="pres">
      <dgm:prSet presAssocID="{439E2DC2-275A-410F-ACEB-2282F69D8FF9}" presName="text" presStyleLbl="node1" presStyleIdx="0" presStyleCnt="1">
        <dgm:presLayoutVars>
          <dgm:bulletEnabled val="1"/>
        </dgm:presLayoutVars>
      </dgm:prSet>
      <dgm:spPr/>
    </dgm:pt>
  </dgm:ptLst>
  <dgm:cxnLst>
    <dgm:cxn modelId="{07839D05-BCE2-45B8-898A-7456402436A8}" srcId="{439E2DC2-275A-410F-ACEB-2282F69D8FF9}" destId="{7DBE6E08-07AF-4C9C-A7C6-BCE3FA319C88}" srcOrd="1" destOrd="0" parTransId="{6B3ED3E6-90DA-4006-A656-97F13DFA6441}" sibTransId="{EA78EC56-69F0-48A7-BE9D-E1831B2434BE}"/>
    <dgm:cxn modelId="{6081B30B-7249-4FA5-BF93-8E484B4558BA}" srcId="{439E2DC2-275A-410F-ACEB-2282F69D8FF9}" destId="{1BAFADEC-DC4C-494D-97A8-6EFC82CDF98E}" srcOrd="2" destOrd="0" parTransId="{A61021BE-C108-4F35-823C-C6ED04384CEC}" sibTransId="{8A50A1DA-AABC-4FDD-A4AD-412121BDBD10}"/>
    <dgm:cxn modelId="{F5774B0F-FA8C-4F7D-AE29-F1A467338077}" type="presOf" srcId="{FA5CED69-28E1-42E2-871B-34F8B512F5C8}" destId="{60DAB0D0-07C9-4B98-B386-20582B4FDFDA}" srcOrd="0" destOrd="0" presId="urn:microsoft.com/office/officeart/2005/8/layout/vList4"/>
    <dgm:cxn modelId="{39FA7632-5713-49BC-B4F0-E40D0B7535FD}" type="presOf" srcId="{897AEA12-FB6C-477E-AA0E-731E621C5520}" destId="{0BB4FDFA-DD38-41FE-BC75-2BD047098A13}" srcOrd="1" destOrd="1" presId="urn:microsoft.com/office/officeart/2005/8/layout/vList4"/>
    <dgm:cxn modelId="{F1735533-7183-4552-A1F8-FCDA226EF226}" type="presOf" srcId="{1BAFADEC-DC4C-494D-97A8-6EFC82CDF98E}" destId="{E9BF5BCA-B3A1-4859-8867-01F8380D5388}" srcOrd="0" destOrd="3" presId="urn:microsoft.com/office/officeart/2005/8/layout/vList4"/>
    <dgm:cxn modelId="{6D9D7F62-EA7A-4A46-A9CE-8D17D6F1FA90}" type="presOf" srcId="{897AEA12-FB6C-477E-AA0E-731E621C5520}" destId="{E9BF5BCA-B3A1-4859-8867-01F8380D5388}" srcOrd="0" destOrd="1" presId="urn:microsoft.com/office/officeart/2005/8/layout/vList4"/>
    <dgm:cxn modelId="{888F427B-4ED8-43E1-8D90-94A26918DA4B}" type="presOf" srcId="{9BD438C4-CFF8-4DF2-886E-CF389E7D3424}" destId="{0BB4FDFA-DD38-41FE-BC75-2BD047098A13}" srcOrd="1" destOrd="5" presId="urn:microsoft.com/office/officeart/2005/8/layout/vList4"/>
    <dgm:cxn modelId="{63EED77E-87B3-4189-94C2-FEEDBA4D9B74}" type="presOf" srcId="{1BAFADEC-DC4C-494D-97A8-6EFC82CDF98E}" destId="{0BB4FDFA-DD38-41FE-BC75-2BD047098A13}" srcOrd="1" destOrd="3" presId="urn:microsoft.com/office/officeart/2005/8/layout/vList4"/>
    <dgm:cxn modelId="{D3C1E58C-64D6-414C-9CB6-45686003DE25}" type="presOf" srcId="{9BD438C4-CFF8-4DF2-886E-CF389E7D3424}" destId="{E9BF5BCA-B3A1-4859-8867-01F8380D5388}" srcOrd="0" destOrd="5" presId="urn:microsoft.com/office/officeart/2005/8/layout/vList4"/>
    <dgm:cxn modelId="{21B4AEA0-31F8-4862-83C6-67CC356B821E}" srcId="{FA5CED69-28E1-42E2-871B-34F8B512F5C8}" destId="{439E2DC2-275A-410F-ACEB-2282F69D8FF9}" srcOrd="0" destOrd="0" parTransId="{3066650F-259D-42B4-AAD7-32DE18ACC8B2}" sibTransId="{794CDA42-2DF4-4DB3-BFE8-EC7DAFB8D0F9}"/>
    <dgm:cxn modelId="{2177B1B5-948F-42A9-BD4F-9D42A1CD70F7}" type="presOf" srcId="{7DBE6E08-07AF-4C9C-A7C6-BCE3FA319C88}" destId="{E9BF5BCA-B3A1-4859-8867-01F8380D5388}" srcOrd="0" destOrd="2" presId="urn:microsoft.com/office/officeart/2005/8/layout/vList4"/>
    <dgm:cxn modelId="{F99218B7-5E16-4523-9FBC-65C4C1BD9C02}" srcId="{439E2DC2-275A-410F-ACEB-2282F69D8FF9}" destId="{9BD438C4-CFF8-4DF2-886E-CF389E7D3424}" srcOrd="4" destOrd="0" parTransId="{2006C239-3D3F-4892-93C6-DF501F4E8D45}" sibTransId="{8105F920-2E19-4C9B-B2B7-9899FFD2F81E}"/>
    <dgm:cxn modelId="{E37A88B8-5E60-4875-A419-20F934983917}" type="presOf" srcId="{439E2DC2-275A-410F-ACEB-2282F69D8FF9}" destId="{E9BF5BCA-B3A1-4859-8867-01F8380D5388}" srcOrd="0" destOrd="0" presId="urn:microsoft.com/office/officeart/2005/8/layout/vList4"/>
    <dgm:cxn modelId="{03B7A1B8-5223-4B91-82E3-718717A9920E}" type="presOf" srcId="{0CE31424-715F-40EA-9B7C-C5D652E5B364}" destId="{0BB4FDFA-DD38-41FE-BC75-2BD047098A13}" srcOrd="1" destOrd="4" presId="urn:microsoft.com/office/officeart/2005/8/layout/vList4"/>
    <dgm:cxn modelId="{4F1B6FBA-93AB-4ED7-A336-32937611042F}" srcId="{439E2DC2-275A-410F-ACEB-2282F69D8FF9}" destId="{0CE31424-715F-40EA-9B7C-C5D652E5B364}" srcOrd="3" destOrd="0" parTransId="{6CF53881-C14B-4C65-AFDF-EE1BFCEFF43E}" sibTransId="{5155299A-9BE9-4BFF-B89F-04FDA246267C}"/>
    <dgm:cxn modelId="{61DEA5CD-1013-4398-98F0-09538C2F5C69}" type="presOf" srcId="{0CE31424-715F-40EA-9B7C-C5D652E5B364}" destId="{E9BF5BCA-B3A1-4859-8867-01F8380D5388}" srcOrd="0" destOrd="4" presId="urn:microsoft.com/office/officeart/2005/8/layout/vList4"/>
    <dgm:cxn modelId="{D73C79DD-63E2-4B44-902C-D31D411E2CF9}" type="presOf" srcId="{439E2DC2-275A-410F-ACEB-2282F69D8FF9}" destId="{0BB4FDFA-DD38-41FE-BC75-2BD047098A13}" srcOrd="1" destOrd="0" presId="urn:microsoft.com/office/officeart/2005/8/layout/vList4"/>
    <dgm:cxn modelId="{FA1426F0-C1D1-4EF8-B68C-9A5F6D3891D3}" type="presOf" srcId="{7DBE6E08-07AF-4C9C-A7C6-BCE3FA319C88}" destId="{0BB4FDFA-DD38-41FE-BC75-2BD047098A13}" srcOrd="1" destOrd="2" presId="urn:microsoft.com/office/officeart/2005/8/layout/vList4"/>
    <dgm:cxn modelId="{1D58A2F9-7BFC-41F2-9B14-4DDB19BD8110}" srcId="{439E2DC2-275A-410F-ACEB-2282F69D8FF9}" destId="{897AEA12-FB6C-477E-AA0E-731E621C5520}" srcOrd="0" destOrd="0" parTransId="{167C50D1-7C71-4218-A344-3F9CE8D365CB}" sibTransId="{428E6091-582A-4DE7-B7DD-D445D07CA049}"/>
    <dgm:cxn modelId="{3F1675A7-B596-4D2A-953F-7B06BEDDFA94}" type="presParOf" srcId="{60DAB0D0-07C9-4B98-B386-20582B4FDFDA}" destId="{044FCA68-A66C-457F-AD39-19BF9667A3B7}" srcOrd="0" destOrd="0" presId="urn:microsoft.com/office/officeart/2005/8/layout/vList4"/>
    <dgm:cxn modelId="{A06A2918-ED6F-4634-9C65-98BA8C3918F4}" type="presParOf" srcId="{044FCA68-A66C-457F-AD39-19BF9667A3B7}" destId="{E9BF5BCA-B3A1-4859-8867-01F8380D5388}" srcOrd="0" destOrd="0" presId="urn:microsoft.com/office/officeart/2005/8/layout/vList4"/>
    <dgm:cxn modelId="{3E0A2B11-B0F4-4213-8D6D-9596A679DE20}" type="presParOf" srcId="{044FCA68-A66C-457F-AD39-19BF9667A3B7}" destId="{232BB44A-23C0-4C90-9C9E-E682164E8320}" srcOrd="1" destOrd="0" presId="urn:microsoft.com/office/officeart/2005/8/layout/vList4"/>
    <dgm:cxn modelId="{9E8A5434-9FE8-4B94-8734-46F62C82BEA6}" type="presParOf" srcId="{044FCA68-A66C-457F-AD39-19BF9667A3B7}" destId="{0BB4FDFA-DD38-41FE-BC75-2BD047098A1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5CED69-28E1-42E2-871B-34F8B512F5C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9E2DC2-275A-410F-ACEB-2282F69D8FF9}">
      <dgm:prSet phldrT="[Text]"/>
      <dgm:spPr/>
      <dgm:t>
        <a:bodyPr/>
        <a:lstStyle/>
        <a:p>
          <a:pPr marL="914400" indent="0"/>
          <a:r>
            <a:rPr lang="en-GB" dirty="0">
              <a:solidFill>
                <a:schemeClr val="accent2"/>
              </a:solidFill>
            </a:rPr>
            <a:t>Forming or metal working processes</a:t>
          </a:r>
          <a:endParaRPr lang="en-US" dirty="0">
            <a:solidFill>
              <a:schemeClr val="accent2"/>
            </a:solidFill>
          </a:endParaRPr>
        </a:p>
      </dgm:t>
    </dgm:pt>
    <dgm:pt modelId="{3066650F-259D-42B4-AAD7-32DE18ACC8B2}" type="parTrans" cxnId="{21B4AEA0-31F8-4862-83C6-67CC356B821E}">
      <dgm:prSet/>
      <dgm:spPr/>
      <dgm:t>
        <a:bodyPr/>
        <a:lstStyle/>
        <a:p>
          <a:endParaRPr lang="en-US"/>
        </a:p>
      </dgm:t>
    </dgm:pt>
    <dgm:pt modelId="{794CDA42-2DF4-4DB3-BFE8-EC7DAFB8D0F9}" type="sibTrans" cxnId="{21B4AEA0-31F8-4862-83C6-67CC356B821E}">
      <dgm:prSet/>
      <dgm:spPr/>
      <dgm:t>
        <a:bodyPr/>
        <a:lstStyle/>
        <a:p>
          <a:endParaRPr lang="en-US"/>
        </a:p>
      </dgm:t>
    </dgm:pt>
    <dgm:pt modelId="{897AEA12-FB6C-477E-AA0E-731E621C5520}">
      <dgm:prSet phldrT="[Text]"/>
      <dgm:spPr/>
      <dgm:t>
        <a:bodyPr/>
        <a:lstStyle/>
        <a:p>
          <a:pPr marL="1371600" indent="-287338" rtl="0"/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Rolling</a:t>
          </a:r>
          <a:endParaRPr lang="en-US" dirty="0"/>
        </a:p>
      </dgm:t>
    </dgm:pt>
    <dgm:pt modelId="{167C50D1-7C71-4218-A344-3F9CE8D365CB}" type="parTrans" cxnId="{1D58A2F9-7BFC-41F2-9B14-4DDB19BD8110}">
      <dgm:prSet/>
      <dgm:spPr/>
      <dgm:t>
        <a:bodyPr/>
        <a:lstStyle/>
        <a:p>
          <a:endParaRPr lang="en-US"/>
        </a:p>
      </dgm:t>
    </dgm:pt>
    <dgm:pt modelId="{428E6091-582A-4DE7-B7DD-D445D07CA049}" type="sibTrans" cxnId="{1D58A2F9-7BFC-41F2-9B14-4DDB19BD8110}">
      <dgm:prSet/>
      <dgm:spPr/>
      <dgm:t>
        <a:bodyPr/>
        <a:lstStyle/>
        <a:p>
          <a:endParaRPr lang="en-US"/>
        </a:p>
      </dgm:t>
    </dgm:pt>
    <dgm:pt modelId="{E775A33B-6834-42AA-987B-AF68B8EADE99}">
      <dgm:prSet phldrT="[Text]"/>
      <dgm:spPr/>
      <dgm:t>
        <a:bodyPr/>
        <a:lstStyle/>
        <a:p>
          <a:pPr marL="974725" indent="0"/>
          <a:r>
            <a:rPr lang="en-GB" dirty="0">
              <a:solidFill>
                <a:schemeClr val="accent2"/>
              </a:solidFill>
            </a:rPr>
            <a:t>Joining</a:t>
          </a:r>
          <a:r>
            <a:rPr lang="en-GB" dirty="0"/>
            <a:t> </a:t>
          </a:r>
          <a:r>
            <a:rPr lang="en-GB" dirty="0">
              <a:solidFill>
                <a:schemeClr val="accent2"/>
              </a:solidFill>
            </a:rPr>
            <a:t>processes</a:t>
          </a:r>
          <a:endParaRPr lang="en-US" dirty="0">
            <a:solidFill>
              <a:schemeClr val="accent2"/>
            </a:solidFill>
          </a:endParaRPr>
        </a:p>
      </dgm:t>
    </dgm:pt>
    <dgm:pt modelId="{8084FF75-1629-4C98-B7A3-031BE214B511}" type="parTrans" cxnId="{45491BBE-C9C6-4C54-A17E-E25B476DFA1B}">
      <dgm:prSet/>
      <dgm:spPr/>
      <dgm:t>
        <a:bodyPr/>
        <a:lstStyle/>
        <a:p>
          <a:endParaRPr lang="en-US"/>
        </a:p>
      </dgm:t>
    </dgm:pt>
    <dgm:pt modelId="{61FDF647-81A7-4286-B494-3D2D6A4EF6B6}" type="sibTrans" cxnId="{45491BBE-C9C6-4C54-A17E-E25B476DFA1B}">
      <dgm:prSet/>
      <dgm:spPr/>
      <dgm:t>
        <a:bodyPr/>
        <a:lstStyle/>
        <a:p>
          <a:endParaRPr lang="en-US"/>
        </a:p>
      </dgm:t>
    </dgm:pt>
    <dgm:pt modelId="{8EC7837C-D98E-41CE-8B16-7D550D2A336B}">
      <dgm:prSet phldrT="[Text]"/>
      <dgm:spPr/>
      <dgm:t>
        <a:bodyPr/>
        <a:lstStyle/>
        <a:p>
          <a:pPr marL="1143000" indent="-168275" rtl="0"/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Welding (SMAW, TIG, MIG, PLASMA, LBW, EBW etc.)</a:t>
          </a:r>
        </a:p>
      </dgm:t>
    </dgm:pt>
    <dgm:pt modelId="{3C13F04A-BFC3-45EA-BA5D-66C4EEC1F215}" type="parTrans" cxnId="{B9BE5783-4906-4573-979E-45A0CC2038C7}">
      <dgm:prSet/>
      <dgm:spPr/>
      <dgm:t>
        <a:bodyPr/>
        <a:lstStyle/>
        <a:p>
          <a:endParaRPr lang="en-US"/>
        </a:p>
      </dgm:t>
    </dgm:pt>
    <dgm:pt modelId="{9BEDA5C4-585A-4318-8D40-9AE599DD83BB}" type="sibTrans" cxnId="{B9BE5783-4906-4573-979E-45A0CC2038C7}">
      <dgm:prSet/>
      <dgm:spPr/>
      <dgm:t>
        <a:bodyPr/>
        <a:lstStyle/>
        <a:p>
          <a:endParaRPr lang="en-US"/>
        </a:p>
      </dgm:t>
    </dgm:pt>
    <dgm:pt modelId="{B1D02627-14BA-4B3B-8ED7-97982632FA0A}">
      <dgm:prSet phldrT="[Text]"/>
      <dgm:spPr/>
      <dgm:t>
        <a:bodyPr/>
        <a:lstStyle/>
        <a:p>
          <a:pPr marL="1143000" indent="-168275" rtl="0"/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 Soldering</a:t>
          </a:r>
        </a:p>
      </dgm:t>
    </dgm:pt>
    <dgm:pt modelId="{93A2F142-AA4E-4FB8-9BE3-F722BF12F9AA}" type="parTrans" cxnId="{1C9C0A86-9E48-4FD2-92E3-10B16A94FD9B}">
      <dgm:prSet/>
      <dgm:spPr/>
      <dgm:t>
        <a:bodyPr/>
        <a:lstStyle/>
        <a:p>
          <a:endParaRPr lang="en-US"/>
        </a:p>
      </dgm:t>
    </dgm:pt>
    <dgm:pt modelId="{681209A1-3A66-49BB-AF56-9D9ED4AAA04F}" type="sibTrans" cxnId="{1C9C0A86-9E48-4FD2-92E3-10B16A94FD9B}">
      <dgm:prSet/>
      <dgm:spPr/>
      <dgm:t>
        <a:bodyPr/>
        <a:lstStyle/>
        <a:p>
          <a:endParaRPr lang="en-US"/>
        </a:p>
      </dgm:t>
    </dgm:pt>
    <dgm:pt modelId="{71838609-0DC1-4334-AF3F-A0346040579D}">
      <dgm:prSet phldrT="[Text]"/>
      <dgm:spPr/>
      <dgm:t>
        <a:bodyPr/>
        <a:lstStyle/>
        <a:p>
          <a:pPr marL="1371600" indent="-287338" rtl="0"/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Forging</a:t>
          </a:r>
        </a:p>
      </dgm:t>
    </dgm:pt>
    <dgm:pt modelId="{CD4C3FD3-A077-42E2-AE05-7B5D259E0DD2}" type="parTrans" cxnId="{9487C253-8EDA-4B2A-ABB5-74CFEB1D415A}">
      <dgm:prSet/>
      <dgm:spPr/>
      <dgm:t>
        <a:bodyPr/>
        <a:lstStyle/>
        <a:p>
          <a:endParaRPr lang="en-US"/>
        </a:p>
      </dgm:t>
    </dgm:pt>
    <dgm:pt modelId="{75D43D93-46EC-4F76-9E19-03F1939A780D}" type="sibTrans" cxnId="{9487C253-8EDA-4B2A-ABB5-74CFEB1D415A}">
      <dgm:prSet/>
      <dgm:spPr/>
      <dgm:t>
        <a:bodyPr/>
        <a:lstStyle/>
        <a:p>
          <a:endParaRPr lang="en-US"/>
        </a:p>
      </dgm:t>
    </dgm:pt>
    <dgm:pt modelId="{23FE0726-67E7-4B60-A7FC-A68E36C33E1C}">
      <dgm:prSet phldrT="[Text]"/>
      <dgm:spPr/>
      <dgm:t>
        <a:bodyPr/>
        <a:lstStyle/>
        <a:p>
          <a:pPr marL="1371600" indent="-287338" rtl="0"/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Extrusion</a:t>
          </a:r>
        </a:p>
      </dgm:t>
    </dgm:pt>
    <dgm:pt modelId="{94F604D0-7FCF-49FD-95DA-B48840A9C8E5}" type="parTrans" cxnId="{16EFEE46-FF33-41D0-9FC3-9C6214122566}">
      <dgm:prSet/>
      <dgm:spPr/>
      <dgm:t>
        <a:bodyPr/>
        <a:lstStyle/>
        <a:p>
          <a:endParaRPr lang="en-US"/>
        </a:p>
      </dgm:t>
    </dgm:pt>
    <dgm:pt modelId="{582EA5E0-6282-461A-B672-8B03322EC207}" type="sibTrans" cxnId="{16EFEE46-FF33-41D0-9FC3-9C6214122566}">
      <dgm:prSet/>
      <dgm:spPr/>
      <dgm:t>
        <a:bodyPr/>
        <a:lstStyle/>
        <a:p>
          <a:endParaRPr lang="en-US"/>
        </a:p>
      </dgm:t>
    </dgm:pt>
    <dgm:pt modelId="{4ED84042-8EF9-4060-AF56-E99ACF7BB327}">
      <dgm:prSet phldrT="[Text]"/>
      <dgm:spPr/>
      <dgm:t>
        <a:bodyPr/>
        <a:lstStyle/>
        <a:p>
          <a:pPr marL="1371600" indent="-287338" rtl="0"/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Drawing</a:t>
          </a:r>
        </a:p>
      </dgm:t>
    </dgm:pt>
    <dgm:pt modelId="{8F7E4555-8050-42B7-8D1E-7AC893AA4512}" type="parTrans" cxnId="{A44040DF-CFE7-4596-9913-5658D6C0E9BF}">
      <dgm:prSet/>
      <dgm:spPr/>
      <dgm:t>
        <a:bodyPr/>
        <a:lstStyle/>
        <a:p>
          <a:endParaRPr lang="en-US"/>
        </a:p>
      </dgm:t>
    </dgm:pt>
    <dgm:pt modelId="{A48DF347-A45F-4B1C-A014-B0CEEC3935B5}" type="sibTrans" cxnId="{A44040DF-CFE7-4596-9913-5658D6C0E9BF}">
      <dgm:prSet/>
      <dgm:spPr/>
      <dgm:t>
        <a:bodyPr/>
        <a:lstStyle/>
        <a:p>
          <a:endParaRPr lang="en-US"/>
        </a:p>
      </dgm:t>
    </dgm:pt>
    <dgm:pt modelId="{A05FF9ED-2C43-459F-9834-BE6DE83226B8}">
      <dgm:prSet phldrT="[Text]"/>
      <dgm:spPr/>
      <dgm:t>
        <a:bodyPr/>
        <a:lstStyle/>
        <a:p>
          <a:pPr marL="1371600" indent="-287338" rtl="0"/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Sheet metal works</a:t>
          </a:r>
        </a:p>
      </dgm:t>
    </dgm:pt>
    <dgm:pt modelId="{62C96064-F5C3-4BB4-B8DC-21939645C96C}" type="parTrans" cxnId="{06C25EDD-163E-44A3-BF96-60A9581C748F}">
      <dgm:prSet/>
      <dgm:spPr/>
      <dgm:t>
        <a:bodyPr/>
        <a:lstStyle/>
        <a:p>
          <a:endParaRPr lang="en-US"/>
        </a:p>
      </dgm:t>
    </dgm:pt>
    <dgm:pt modelId="{9B333752-36D3-495C-87C4-E8D432C7EDB0}" type="sibTrans" cxnId="{06C25EDD-163E-44A3-BF96-60A9581C748F}">
      <dgm:prSet/>
      <dgm:spPr/>
      <dgm:t>
        <a:bodyPr/>
        <a:lstStyle/>
        <a:p>
          <a:endParaRPr lang="en-US"/>
        </a:p>
      </dgm:t>
    </dgm:pt>
    <dgm:pt modelId="{50610757-F030-4AED-889A-57D0BA0E7F0C}">
      <dgm:prSet phldrT="[Text]"/>
      <dgm:spPr/>
      <dgm:t>
        <a:bodyPr/>
        <a:lstStyle/>
        <a:p>
          <a:pPr marL="1143000" indent="-168275" rtl="0"/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Brazing</a:t>
          </a:r>
        </a:p>
      </dgm:t>
    </dgm:pt>
    <dgm:pt modelId="{10856FBA-AC46-426B-B195-39B01C47A887}" type="parTrans" cxnId="{330799BB-56D7-4006-AF0D-55FCFAB00290}">
      <dgm:prSet/>
      <dgm:spPr/>
      <dgm:t>
        <a:bodyPr/>
        <a:lstStyle/>
        <a:p>
          <a:endParaRPr lang="en-US"/>
        </a:p>
      </dgm:t>
    </dgm:pt>
    <dgm:pt modelId="{19BC74F9-9D9C-4BAB-BEC8-BD0DC542C036}" type="sibTrans" cxnId="{330799BB-56D7-4006-AF0D-55FCFAB00290}">
      <dgm:prSet/>
      <dgm:spPr/>
      <dgm:t>
        <a:bodyPr/>
        <a:lstStyle/>
        <a:p>
          <a:endParaRPr lang="en-US"/>
        </a:p>
      </dgm:t>
    </dgm:pt>
    <dgm:pt modelId="{4F4109B4-A0E8-4F2A-8E40-F2BB979950DC}">
      <dgm:prSet phldrT="[Text]"/>
      <dgm:spPr/>
      <dgm:t>
        <a:bodyPr/>
        <a:lstStyle/>
        <a:p>
          <a:pPr marL="1143000" indent="-168275" rtl="0"/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Adhesive bonding</a:t>
          </a:r>
        </a:p>
      </dgm:t>
    </dgm:pt>
    <dgm:pt modelId="{E04783CB-3D9B-4D2A-8189-2DB805181ED7}" type="parTrans" cxnId="{AA5A3F4C-19E5-439D-A45F-0988084AF2B7}">
      <dgm:prSet/>
      <dgm:spPr/>
      <dgm:t>
        <a:bodyPr/>
        <a:lstStyle/>
        <a:p>
          <a:endParaRPr lang="en-US"/>
        </a:p>
      </dgm:t>
    </dgm:pt>
    <dgm:pt modelId="{43745639-6EE7-4550-9FEA-50F21E6CF68D}" type="sibTrans" cxnId="{AA5A3F4C-19E5-439D-A45F-0988084AF2B7}">
      <dgm:prSet/>
      <dgm:spPr/>
      <dgm:t>
        <a:bodyPr/>
        <a:lstStyle/>
        <a:p>
          <a:endParaRPr lang="en-US"/>
        </a:p>
      </dgm:t>
    </dgm:pt>
    <dgm:pt modelId="{84E8BFCB-620F-4668-BBA5-66AD2F7390BC}">
      <dgm:prSet phldrT="[Text]"/>
      <dgm:spPr/>
      <dgm:t>
        <a:bodyPr/>
        <a:lstStyle/>
        <a:p>
          <a:pPr marL="1143000" indent="-168275" rtl="0"/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Riveting</a:t>
          </a:r>
        </a:p>
      </dgm:t>
    </dgm:pt>
    <dgm:pt modelId="{875691E9-DBA9-4B39-90FC-F610684FA4B7}" type="parTrans" cxnId="{2716B005-A861-4A8B-AAAE-B91812923ED4}">
      <dgm:prSet/>
      <dgm:spPr/>
      <dgm:t>
        <a:bodyPr/>
        <a:lstStyle/>
        <a:p>
          <a:endParaRPr lang="en-US"/>
        </a:p>
      </dgm:t>
    </dgm:pt>
    <dgm:pt modelId="{16382645-8D17-4063-A4BA-CDD8C37CB1E1}" type="sibTrans" cxnId="{2716B005-A861-4A8B-AAAE-B91812923ED4}">
      <dgm:prSet/>
      <dgm:spPr/>
      <dgm:t>
        <a:bodyPr/>
        <a:lstStyle/>
        <a:p>
          <a:endParaRPr lang="en-US"/>
        </a:p>
      </dgm:t>
    </dgm:pt>
    <dgm:pt modelId="{60DAB0D0-07C9-4B98-B386-20582B4FDFDA}" type="pres">
      <dgm:prSet presAssocID="{FA5CED69-28E1-42E2-871B-34F8B512F5C8}" presName="linear" presStyleCnt="0">
        <dgm:presLayoutVars>
          <dgm:dir/>
          <dgm:resizeHandles val="exact"/>
        </dgm:presLayoutVars>
      </dgm:prSet>
      <dgm:spPr/>
    </dgm:pt>
    <dgm:pt modelId="{044FCA68-A66C-457F-AD39-19BF9667A3B7}" type="pres">
      <dgm:prSet presAssocID="{439E2DC2-275A-410F-ACEB-2282F69D8FF9}" presName="comp" presStyleCnt="0"/>
      <dgm:spPr/>
    </dgm:pt>
    <dgm:pt modelId="{E9BF5BCA-B3A1-4859-8867-01F8380D5388}" type="pres">
      <dgm:prSet presAssocID="{439E2DC2-275A-410F-ACEB-2282F69D8FF9}" presName="box" presStyleLbl="node1" presStyleIdx="0" presStyleCnt="2" custLinFactNeighborX="-1710"/>
      <dgm:spPr/>
    </dgm:pt>
    <dgm:pt modelId="{232BB44A-23C0-4C90-9C9E-E682164E8320}" type="pres">
      <dgm:prSet presAssocID="{439E2DC2-275A-410F-ACEB-2282F69D8FF9}" presName="img" presStyleLbl="fgImgPlace1" presStyleIdx="0" presStyleCnt="2" custScaleX="178642" custLinFactNeighborX="2067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BB4FDFA-DD38-41FE-BC75-2BD047098A13}" type="pres">
      <dgm:prSet presAssocID="{439E2DC2-275A-410F-ACEB-2282F69D8FF9}" presName="text" presStyleLbl="node1" presStyleIdx="0" presStyleCnt="2">
        <dgm:presLayoutVars>
          <dgm:bulletEnabled val="1"/>
        </dgm:presLayoutVars>
      </dgm:prSet>
      <dgm:spPr/>
    </dgm:pt>
    <dgm:pt modelId="{BF831F8A-DCE6-4429-8AA9-AA140BDFB8FE}" type="pres">
      <dgm:prSet presAssocID="{794CDA42-2DF4-4DB3-BFE8-EC7DAFB8D0F9}" presName="spacer" presStyleCnt="0"/>
      <dgm:spPr/>
    </dgm:pt>
    <dgm:pt modelId="{C9D75FB7-C893-4913-857A-FB3CBDC0A6BD}" type="pres">
      <dgm:prSet presAssocID="{E775A33B-6834-42AA-987B-AF68B8EADE99}" presName="comp" presStyleCnt="0"/>
      <dgm:spPr/>
    </dgm:pt>
    <dgm:pt modelId="{3995ED85-1FC8-4600-BBCB-C7AF06E255C4}" type="pres">
      <dgm:prSet presAssocID="{E775A33B-6834-42AA-987B-AF68B8EADE99}" presName="box" presStyleLbl="node1" presStyleIdx="1" presStyleCnt="2" custLinFactNeighborX="-1326"/>
      <dgm:spPr/>
    </dgm:pt>
    <dgm:pt modelId="{C78E66ED-29EA-498E-BD17-945CCA97A28F}" type="pres">
      <dgm:prSet presAssocID="{E775A33B-6834-42AA-987B-AF68B8EADE99}" presName="img" presStyleLbl="fgImgPlace1" presStyleIdx="1" presStyleCnt="2" custScaleX="178642" custLinFactNeighborX="2414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EC5BB2B-E22F-4CA3-8C4F-75B426E00CD5}" type="pres">
      <dgm:prSet presAssocID="{E775A33B-6834-42AA-987B-AF68B8EADE99}" presName="text" presStyleLbl="node1" presStyleIdx="1" presStyleCnt="2">
        <dgm:presLayoutVars>
          <dgm:bulletEnabled val="1"/>
        </dgm:presLayoutVars>
      </dgm:prSet>
      <dgm:spPr/>
    </dgm:pt>
  </dgm:ptLst>
  <dgm:cxnLst>
    <dgm:cxn modelId="{988C4E00-B20A-4826-9598-3E498DC1F60B}" type="presOf" srcId="{8EC7837C-D98E-41CE-8B16-7D550D2A336B}" destId="{0EC5BB2B-E22F-4CA3-8C4F-75B426E00CD5}" srcOrd="1" destOrd="1" presId="urn:microsoft.com/office/officeart/2005/8/layout/vList4"/>
    <dgm:cxn modelId="{EE755F05-5C4D-449D-99D7-79C189EEFF86}" type="presOf" srcId="{4F4109B4-A0E8-4F2A-8E40-F2BB979950DC}" destId="{0EC5BB2B-E22F-4CA3-8C4F-75B426E00CD5}" srcOrd="1" destOrd="4" presId="urn:microsoft.com/office/officeart/2005/8/layout/vList4"/>
    <dgm:cxn modelId="{2716B005-A861-4A8B-AAAE-B91812923ED4}" srcId="{E775A33B-6834-42AA-987B-AF68B8EADE99}" destId="{84E8BFCB-620F-4668-BBA5-66AD2F7390BC}" srcOrd="4" destOrd="0" parTransId="{875691E9-DBA9-4B39-90FC-F610684FA4B7}" sibTransId="{16382645-8D17-4063-A4BA-CDD8C37CB1E1}"/>
    <dgm:cxn modelId="{A8F03F0A-12D8-45F3-96CF-855C5ABA0B4F}" type="presOf" srcId="{439E2DC2-275A-410F-ACEB-2282F69D8FF9}" destId="{E9BF5BCA-B3A1-4859-8867-01F8380D5388}" srcOrd="0" destOrd="0" presId="urn:microsoft.com/office/officeart/2005/8/layout/vList4"/>
    <dgm:cxn modelId="{2A659A0D-096E-4168-801E-8DF8E272F4E8}" type="presOf" srcId="{4ED84042-8EF9-4060-AF56-E99ACF7BB327}" destId="{E9BF5BCA-B3A1-4859-8867-01F8380D5388}" srcOrd="0" destOrd="4" presId="urn:microsoft.com/office/officeart/2005/8/layout/vList4"/>
    <dgm:cxn modelId="{4598E716-64F5-44DA-84A7-F1ACD20B3A11}" type="presOf" srcId="{E775A33B-6834-42AA-987B-AF68B8EADE99}" destId="{3995ED85-1FC8-4600-BBCB-C7AF06E255C4}" srcOrd="0" destOrd="0" presId="urn:microsoft.com/office/officeart/2005/8/layout/vList4"/>
    <dgm:cxn modelId="{0B322E29-D001-499E-B35C-02BB3A174C14}" type="presOf" srcId="{4ED84042-8EF9-4060-AF56-E99ACF7BB327}" destId="{0BB4FDFA-DD38-41FE-BC75-2BD047098A13}" srcOrd="1" destOrd="4" presId="urn:microsoft.com/office/officeart/2005/8/layout/vList4"/>
    <dgm:cxn modelId="{5AA60830-04C1-4A2F-80C7-50A5E80316CD}" type="presOf" srcId="{23FE0726-67E7-4B60-A7FC-A68E36C33E1C}" destId="{E9BF5BCA-B3A1-4859-8867-01F8380D5388}" srcOrd="0" destOrd="3" presId="urn:microsoft.com/office/officeart/2005/8/layout/vList4"/>
    <dgm:cxn modelId="{A738F03C-C6A2-4957-9C11-28819329D652}" type="presOf" srcId="{71838609-0DC1-4334-AF3F-A0346040579D}" destId="{E9BF5BCA-B3A1-4859-8867-01F8380D5388}" srcOrd="0" destOrd="2" presId="urn:microsoft.com/office/officeart/2005/8/layout/vList4"/>
    <dgm:cxn modelId="{8FC4A363-B700-4C21-8E44-13005FE42DE6}" type="presOf" srcId="{FA5CED69-28E1-42E2-871B-34F8B512F5C8}" destId="{60DAB0D0-07C9-4B98-B386-20582B4FDFDA}" srcOrd="0" destOrd="0" presId="urn:microsoft.com/office/officeart/2005/8/layout/vList4"/>
    <dgm:cxn modelId="{16EFEE46-FF33-41D0-9FC3-9C6214122566}" srcId="{439E2DC2-275A-410F-ACEB-2282F69D8FF9}" destId="{23FE0726-67E7-4B60-A7FC-A68E36C33E1C}" srcOrd="2" destOrd="0" parTransId="{94F604D0-7FCF-49FD-95DA-B48840A9C8E5}" sibTransId="{582EA5E0-6282-461A-B672-8B03322EC207}"/>
    <dgm:cxn modelId="{1B3A3747-2CDD-4DB0-8FBC-531781BFBE8E}" type="presOf" srcId="{50610757-F030-4AED-889A-57D0BA0E7F0C}" destId="{0EC5BB2B-E22F-4CA3-8C4F-75B426E00CD5}" srcOrd="1" destOrd="3" presId="urn:microsoft.com/office/officeart/2005/8/layout/vList4"/>
    <dgm:cxn modelId="{AA5A3F4C-19E5-439D-A45F-0988084AF2B7}" srcId="{E775A33B-6834-42AA-987B-AF68B8EADE99}" destId="{4F4109B4-A0E8-4F2A-8E40-F2BB979950DC}" srcOrd="3" destOrd="0" parTransId="{E04783CB-3D9B-4D2A-8189-2DB805181ED7}" sibTransId="{43745639-6EE7-4550-9FEA-50F21E6CF68D}"/>
    <dgm:cxn modelId="{FB3EB16E-BD23-4E3F-B17B-79C52BEEAF9A}" type="presOf" srcId="{23FE0726-67E7-4B60-A7FC-A68E36C33E1C}" destId="{0BB4FDFA-DD38-41FE-BC75-2BD047098A13}" srcOrd="1" destOrd="3" presId="urn:microsoft.com/office/officeart/2005/8/layout/vList4"/>
    <dgm:cxn modelId="{28CA2752-DE22-4EDF-A569-611B1D9A4971}" type="presOf" srcId="{897AEA12-FB6C-477E-AA0E-731E621C5520}" destId="{0BB4FDFA-DD38-41FE-BC75-2BD047098A13}" srcOrd="1" destOrd="1" presId="urn:microsoft.com/office/officeart/2005/8/layout/vList4"/>
    <dgm:cxn modelId="{9487C253-8EDA-4B2A-ABB5-74CFEB1D415A}" srcId="{439E2DC2-275A-410F-ACEB-2282F69D8FF9}" destId="{71838609-0DC1-4334-AF3F-A0346040579D}" srcOrd="1" destOrd="0" parTransId="{CD4C3FD3-A077-42E2-AE05-7B5D259E0DD2}" sibTransId="{75D43D93-46EC-4F76-9E19-03F1939A780D}"/>
    <dgm:cxn modelId="{A86CE075-A68C-4673-A464-4B9C9634A8AE}" type="presOf" srcId="{84E8BFCB-620F-4668-BBA5-66AD2F7390BC}" destId="{0EC5BB2B-E22F-4CA3-8C4F-75B426E00CD5}" srcOrd="1" destOrd="5" presId="urn:microsoft.com/office/officeart/2005/8/layout/vList4"/>
    <dgm:cxn modelId="{F2154257-8E4D-428C-BCF7-D12F18086BCC}" type="presOf" srcId="{8EC7837C-D98E-41CE-8B16-7D550D2A336B}" destId="{3995ED85-1FC8-4600-BBCB-C7AF06E255C4}" srcOrd="0" destOrd="1" presId="urn:microsoft.com/office/officeart/2005/8/layout/vList4"/>
    <dgm:cxn modelId="{076A625A-700B-47B6-86AB-200234D94233}" type="presOf" srcId="{71838609-0DC1-4334-AF3F-A0346040579D}" destId="{0BB4FDFA-DD38-41FE-BC75-2BD047098A13}" srcOrd="1" destOrd="2" presId="urn:microsoft.com/office/officeart/2005/8/layout/vList4"/>
    <dgm:cxn modelId="{523E297E-1705-426A-A6B2-F1A239F4A6B7}" type="presOf" srcId="{B1D02627-14BA-4B3B-8ED7-97982632FA0A}" destId="{3995ED85-1FC8-4600-BBCB-C7AF06E255C4}" srcOrd="0" destOrd="2" presId="urn:microsoft.com/office/officeart/2005/8/layout/vList4"/>
    <dgm:cxn modelId="{B9BE5783-4906-4573-979E-45A0CC2038C7}" srcId="{E775A33B-6834-42AA-987B-AF68B8EADE99}" destId="{8EC7837C-D98E-41CE-8B16-7D550D2A336B}" srcOrd="0" destOrd="0" parTransId="{3C13F04A-BFC3-45EA-BA5D-66C4EEC1F215}" sibTransId="{9BEDA5C4-585A-4318-8D40-9AE599DD83BB}"/>
    <dgm:cxn modelId="{1C9C0A86-9E48-4FD2-92E3-10B16A94FD9B}" srcId="{E775A33B-6834-42AA-987B-AF68B8EADE99}" destId="{B1D02627-14BA-4B3B-8ED7-97982632FA0A}" srcOrd="1" destOrd="0" parTransId="{93A2F142-AA4E-4FB8-9BE3-F722BF12F9AA}" sibTransId="{681209A1-3A66-49BB-AF56-9D9ED4AAA04F}"/>
    <dgm:cxn modelId="{F7740C9F-1DD7-4135-A8E0-A77F3EA9A9CE}" type="presOf" srcId="{439E2DC2-275A-410F-ACEB-2282F69D8FF9}" destId="{0BB4FDFA-DD38-41FE-BC75-2BD047098A13}" srcOrd="1" destOrd="0" presId="urn:microsoft.com/office/officeart/2005/8/layout/vList4"/>
    <dgm:cxn modelId="{21B4AEA0-31F8-4862-83C6-67CC356B821E}" srcId="{FA5CED69-28E1-42E2-871B-34F8B512F5C8}" destId="{439E2DC2-275A-410F-ACEB-2282F69D8FF9}" srcOrd="0" destOrd="0" parTransId="{3066650F-259D-42B4-AAD7-32DE18ACC8B2}" sibTransId="{794CDA42-2DF4-4DB3-BFE8-EC7DAFB8D0F9}"/>
    <dgm:cxn modelId="{F7A473A9-484C-4391-8818-33AB0D52A708}" type="presOf" srcId="{4F4109B4-A0E8-4F2A-8E40-F2BB979950DC}" destId="{3995ED85-1FC8-4600-BBCB-C7AF06E255C4}" srcOrd="0" destOrd="4" presId="urn:microsoft.com/office/officeart/2005/8/layout/vList4"/>
    <dgm:cxn modelId="{7A9BA3B0-DE27-4C18-893B-0D80C82F8DF1}" type="presOf" srcId="{B1D02627-14BA-4B3B-8ED7-97982632FA0A}" destId="{0EC5BB2B-E22F-4CA3-8C4F-75B426E00CD5}" srcOrd="1" destOrd="2" presId="urn:microsoft.com/office/officeart/2005/8/layout/vList4"/>
    <dgm:cxn modelId="{1794E9B2-3DE3-42CD-BE90-05CC97DFB248}" type="presOf" srcId="{50610757-F030-4AED-889A-57D0BA0E7F0C}" destId="{3995ED85-1FC8-4600-BBCB-C7AF06E255C4}" srcOrd="0" destOrd="3" presId="urn:microsoft.com/office/officeart/2005/8/layout/vList4"/>
    <dgm:cxn modelId="{4B4AA4BA-0218-4097-8090-867A857738D2}" type="presOf" srcId="{A05FF9ED-2C43-459F-9834-BE6DE83226B8}" destId="{E9BF5BCA-B3A1-4859-8867-01F8380D5388}" srcOrd="0" destOrd="5" presId="urn:microsoft.com/office/officeart/2005/8/layout/vList4"/>
    <dgm:cxn modelId="{330799BB-56D7-4006-AF0D-55FCFAB00290}" srcId="{E775A33B-6834-42AA-987B-AF68B8EADE99}" destId="{50610757-F030-4AED-889A-57D0BA0E7F0C}" srcOrd="2" destOrd="0" parTransId="{10856FBA-AC46-426B-B195-39B01C47A887}" sibTransId="{19BC74F9-9D9C-4BAB-BEC8-BD0DC542C036}"/>
    <dgm:cxn modelId="{45491BBE-C9C6-4C54-A17E-E25B476DFA1B}" srcId="{FA5CED69-28E1-42E2-871B-34F8B512F5C8}" destId="{E775A33B-6834-42AA-987B-AF68B8EADE99}" srcOrd="1" destOrd="0" parTransId="{8084FF75-1629-4C98-B7A3-031BE214B511}" sibTransId="{61FDF647-81A7-4286-B494-3D2D6A4EF6B6}"/>
    <dgm:cxn modelId="{B6C7E3CA-8403-4EF0-94CF-720226005406}" type="presOf" srcId="{84E8BFCB-620F-4668-BBA5-66AD2F7390BC}" destId="{3995ED85-1FC8-4600-BBCB-C7AF06E255C4}" srcOrd="0" destOrd="5" presId="urn:microsoft.com/office/officeart/2005/8/layout/vList4"/>
    <dgm:cxn modelId="{00DE7BD0-2DB3-4435-85CA-CC70F850060A}" type="presOf" srcId="{E775A33B-6834-42AA-987B-AF68B8EADE99}" destId="{0EC5BB2B-E22F-4CA3-8C4F-75B426E00CD5}" srcOrd="1" destOrd="0" presId="urn:microsoft.com/office/officeart/2005/8/layout/vList4"/>
    <dgm:cxn modelId="{AA4E50D9-E363-4825-8C07-3538B859A4F4}" type="presOf" srcId="{897AEA12-FB6C-477E-AA0E-731E621C5520}" destId="{E9BF5BCA-B3A1-4859-8867-01F8380D5388}" srcOrd="0" destOrd="1" presId="urn:microsoft.com/office/officeart/2005/8/layout/vList4"/>
    <dgm:cxn modelId="{06C25EDD-163E-44A3-BF96-60A9581C748F}" srcId="{439E2DC2-275A-410F-ACEB-2282F69D8FF9}" destId="{A05FF9ED-2C43-459F-9834-BE6DE83226B8}" srcOrd="4" destOrd="0" parTransId="{62C96064-F5C3-4BB4-B8DC-21939645C96C}" sibTransId="{9B333752-36D3-495C-87C4-E8D432C7EDB0}"/>
    <dgm:cxn modelId="{A44040DF-CFE7-4596-9913-5658D6C0E9BF}" srcId="{439E2DC2-275A-410F-ACEB-2282F69D8FF9}" destId="{4ED84042-8EF9-4060-AF56-E99ACF7BB327}" srcOrd="3" destOrd="0" parTransId="{8F7E4555-8050-42B7-8D1E-7AC893AA4512}" sibTransId="{A48DF347-A45F-4B1C-A014-B0CEEC3935B5}"/>
    <dgm:cxn modelId="{51AD05EA-0A3D-4ECC-A93C-BF443F5EC5A9}" type="presOf" srcId="{A05FF9ED-2C43-459F-9834-BE6DE83226B8}" destId="{0BB4FDFA-DD38-41FE-BC75-2BD047098A13}" srcOrd="1" destOrd="5" presId="urn:microsoft.com/office/officeart/2005/8/layout/vList4"/>
    <dgm:cxn modelId="{1D58A2F9-7BFC-41F2-9B14-4DDB19BD8110}" srcId="{439E2DC2-275A-410F-ACEB-2282F69D8FF9}" destId="{897AEA12-FB6C-477E-AA0E-731E621C5520}" srcOrd="0" destOrd="0" parTransId="{167C50D1-7C71-4218-A344-3F9CE8D365CB}" sibTransId="{428E6091-582A-4DE7-B7DD-D445D07CA049}"/>
    <dgm:cxn modelId="{D6D04484-0A70-463F-9FFA-4B32FD51A52F}" type="presParOf" srcId="{60DAB0D0-07C9-4B98-B386-20582B4FDFDA}" destId="{044FCA68-A66C-457F-AD39-19BF9667A3B7}" srcOrd="0" destOrd="0" presId="urn:microsoft.com/office/officeart/2005/8/layout/vList4"/>
    <dgm:cxn modelId="{FA101702-A734-4432-AC8E-42A435624235}" type="presParOf" srcId="{044FCA68-A66C-457F-AD39-19BF9667A3B7}" destId="{E9BF5BCA-B3A1-4859-8867-01F8380D5388}" srcOrd="0" destOrd="0" presId="urn:microsoft.com/office/officeart/2005/8/layout/vList4"/>
    <dgm:cxn modelId="{B7E908C4-0DFB-4BB8-AC33-D3DD730C7732}" type="presParOf" srcId="{044FCA68-A66C-457F-AD39-19BF9667A3B7}" destId="{232BB44A-23C0-4C90-9C9E-E682164E8320}" srcOrd="1" destOrd="0" presId="urn:microsoft.com/office/officeart/2005/8/layout/vList4"/>
    <dgm:cxn modelId="{34999D5C-6F14-4597-9917-DF268E9A36B4}" type="presParOf" srcId="{044FCA68-A66C-457F-AD39-19BF9667A3B7}" destId="{0BB4FDFA-DD38-41FE-BC75-2BD047098A13}" srcOrd="2" destOrd="0" presId="urn:microsoft.com/office/officeart/2005/8/layout/vList4"/>
    <dgm:cxn modelId="{DD0B4A9F-D7EB-4E7E-89EA-5DACD5ED00D7}" type="presParOf" srcId="{60DAB0D0-07C9-4B98-B386-20582B4FDFDA}" destId="{BF831F8A-DCE6-4429-8AA9-AA140BDFB8FE}" srcOrd="1" destOrd="0" presId="urn:microsoft.com/office/officeart/2005/8/layout/vList4"/>
    <dgm:cxn modelId="{0209073F-7041-42B1-A131-00246306F03C}" type="presParOf" srcId="{60DAB0D0-07C9-4B98-B386-20582B4FDFDA}" destId="{C9D75FB7-C893-4913-857A-FB3CBDC0A6BD}" srcOrd="2" destOrd="0" presId="urn:microsoft.com/office/officeart/2005/8/layout/vList4"/>
    <dgm:cxn modelId="{54C227F8-A5DB-4211-BDB7-90CFF65147F1}" type="presParOf" srcId="{C9D75FB7-C893-4913-857A-FB3CBDC0A6BD}" destId="{3995ED85-1FC8-4600-BBCB-C7AF06E255C4}" srcOrd="0" destOrd="0" presId="urn:microsoft.com/office/officeart/2005/8/layout/vList4"/>
    <dgm:cxn modelId="{6A975680-43AA-46CE-ADB0-B2515217D799}" type="presParOf" srcId="{C9D75FB7-C893-4913-857A-FB3CBDC0A6BD}" destId="{C78E66ED-29EA-498E-BD17-945CCA97A28F}" srcOrd="1" destOrd="0" presId="urn:microsoft.com/office/officeart/2005/8/layout/vList4"/>
    <dgm:cxn modelId="{D20420FA-E49F-4102-96DD-EAD5204CA0C0}" type="presParOf" srcId="{C9D75FB7-C893-4913-857A-FB3CBDC0A6BD}" destId="{0EC5BB2B-E22F-4CA3-8C4F-75B426E00CD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5CED69-28E1-42E2-871B-34F8B512F5C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9E2DC2-275A-410F-ACEB-2282F69D8FF9}">
      <dgm:prSet phldrT="[Text]"/>
      <dgm:spPr/>
      <dgm:t>
        <a:bodyPr/>
        <a:lstStyle/>
        <a:p>
          <a:pPr marL="914400" indent="0">
            <a:spcAft>
              <a:spcPct val="35000"/>
            </a:spcAft>
          </a:pPr>
          <a:r>
            <a:rPr lang="en-GB" sz="1900" dirty="0">
              <a:solidFill>
                <a:schemeClr val="accent2"/>
              </a:solidFill>
            </a:rPr>
            <a:t>Conventional Machining processes</a:t>
          </a:r>
          <a:endParaRPr lang="en-US" sz="1900" dirty="0">
            <a:solidFill>
              <a:schemeClr val="accent2"/>
            </a:solidFill>
          </a:endParaRPr>
        </a:p>
      </dgm:t>
    </dgm:pt>
    <dgm:pt modelId="{3066650F-259D-42B4-AAD7-32DE18ACC8B2}" type="parTrans" cxnId="{21B4AEA0-31F8-4862-83C6-67CC356B821E}">
      <dgm:prSet/>
      <dgm:spPr/>
      <dgm:t>
        <a:bodyPr/>
        <a:lstStyle/>
        <a:p>
          <a:endParaRPr lang="en-US"/>
        </a:p>
      </dgm:t>
    </dgm:pt>
    <dgm:pt modelId="{794CDA42-2DF4-4DB3-BFE8-EC7DAFB8D0F9}" type="sibTrans" cxnId="{21B4AEA0-31F8-4862-83C6-67CC356B821E}">
      <dgm:prSet/>
      <dgm:spPr/>
      <dgm:t>
        <a:bodyPr/>
        <a:lstStyle/>
        <a:p>
          <a:endParaRPr lang="en-US"/>
        </a:p>
      </dgm:t>
    </dgm:pt>
    <dgm:pt modelId="{897AEA12-FB6C-477E-AA0E-731E621C5520}">
      <dgm:prSet phldrT="[Text]" custT="1"/>
      <dgm:spPr/>
      <dgm:t>
        <a:bodyPr/>
        <a:lstStyle/>
        <a:p>
          <a:pPr marL="1490663" indent="-288925" rtl="0">
            <a:spcAft>
              <a:spcPts val="600"/>
            </a:spcAft>
          </a:pPr>
          <a:r>
            <a: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Turning</a:t>
          </a:r>
          <a:endParaRPr lang="en-US" sz="1800" dirty="0"/>
        </a:p>
      </dgm:t>
    </dgm:pt>
    <dgm:pt modelId="{167C50D1-7C71-4218-A344-3F9CE8D365CB}" type="parTrans" cxnId="{1D58A2F9-7BFC-41F2-9B14-4DDB19BD8110}">
      <dgm:prSet/>
      <dgm:spPr/>
      <dgm:t>
        <a:bodyPr/>
        <a:lstStyle/>
        <a:p>
          <a:endParaRPr lang="en-US"/>
        </a:p>
      </dgm:t>
    </dgm:pt>
    <dgm:pt modelId="{428E6091-582A-4DE7-B7DD-D445D07CA049}" type="sibTrans" cxnId="{1D58A2F9-7BFC-41F2-9B14-4DDB19BD8110}">
      <dgm:prSet/>
      <dgm:spPr/>
      <dgm:t>
        <a:bodyPr/>
        <a:lstStyle/>
        <a:p>
          <a:endParaRPr lang="en-US"/>
        </a:p>
      </dgm:t>
    </dgm:pt>
    <dgm:pt modelId="{E775A33B-6834-42AA-987B-AF68B8EADE99}">
      <dgm:prSet phldrT="[Text]"/>
      <dgm:spPr/>
      <dgm:t>
        <a:bodyPr/>
        <a:lstStyle/>
        <a:p>
          <a:pPr marL="974725" indent="0">
            <a:spcBef>
              <a:spcPct val="0"/>
            </a:spcBef>
            <a:spcAft>
              <a:spcPct val="35000"/>
            </a:spcAft>
          </a:pPr>
          <a:r>
            <a:rPr lang="en-GB" dirty="0">
              <a:solidFill>
                <a:schemeClr val="accent2"/>
              </a:solidFill>
            </a:rPr>
            <a:t>Nonconventional Machining processes</a:t>
          </a:r>
          <a:endParaRPr lang="en-US" dirty="0">
            <a:solidFill>
              <a:schemeClr val="accent2"/>
            </a:solidFill>
          </a:endParaRPr>
        </a:p>
      </dgm:t>
    </dgm:pt>
    <dgm:pt modelId="{8084FF75-1629-4C98-B7A3-031BE214B511}" type="parTrans" cxnId="{45491BBE-C9C6-4C54-A17E-E25B476DFA1B}">
      <dgm:prSet/>
      <dgm:spPr/>
      <dgm:t>
        <a:bodyPr/>
        <a:lstStyle/>
        <a:p>
          <a:endParaRPr lang="en-US"/>
        </a:p>
      </dgm:t>
    </dgm:pt>
    <dgm:pt modelId="{61FDF647-81A7-4286-B494-3D2D6A4EF6B6}" type="sibTrans" cxnId="{45491BBE-C9C6-4C54-A17E-E25B476DFA1B}">
      <dgm:prSet/>
      <dgm:spPr/>
      <dgm:t>
        <a:bodyPr/>
        <a:lstStyle/>
        <a:p>
          <a:endParaRPr lang="en-US"/>
        </a:p>
      </dgm:t>
    </dgm:pt>
    <dgm:pt modelId="{8EC7837C-D98E-41CE-8B16-7D550D2A336B}">
      <dgm:prSet phldrT="[Text]"/>
      <dgm:spPr/>
      <dgm:t>
        <a:bodyPr/>
        <a:lstStyle/>
        <a:p>
          <a:pPr marL="1320800" indent="-236538" rtl="0">
            <a:spcBef>
              <a:spcPts val="600"/>
            </a:spcBef>
            <a:spcAft>
              <a:spcPts val="600"/>
            </a:spcAft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Electro chemical Machining (ECM)</a:t>
          </a:r>
        </a:p>
      </dgm:t>
    </dgm:pt>
    <dgm:pt modelId="{3C13F04A-BFC3-45EA-BA5D-66C4EEC1F215}" type="parTrans" cxnId="{B9BE5783-4906-4573-979E-45A0CC2038C7}">
      <dgm:prSet/>
      <dgm:spPr/>
      <dgm:t>
        <a:bodyPr/>
        <a:lstStyle/>
        <a:p>
          <a:endParaRPr lang="en-US"/>
        </a:p>
      </dgm:t>
    </dgm:pt>
    <dgm:pt modelId="{9BEDA5C4-585A-4318-8D40-9AE599DD83BB}" type="sibTrans" cxnId="{B9BE5783-4906-4573-979E-45A0CC2038C7}">
      <dgm:prSet/>
      <dgm:spPr/>
      <dgm:t>
        <a:bodyPr/>
        <a:lstStyle/>
        <a:p>
          <a:endParaRPr lang="en-US"/>
        </a:p>
      </dgm:t>
    </dgm:pt>
    <dgm:pt modelId="{B1D02627-14BA-4B3B-8ED7-97982632FA0A}">
      <dgm:prSet phldrT="[Text]"/>
      <dgm:spPr/>
      <dgm:t>
        <a:bodyPr/>
        <a:lstStyle/>
        <a:p>
          <a:pPr marL="1320800" indent="-236538" rtl="0">
            <a:spcBef>
              <a:spcPts val="600"/>
            </a:spcBef>
            <a:spcAft>
              <a:spcPts val="600"/>
            </a:spcAft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 Electro Discharge Machining (EDM)</a:t>
          </a:r>
        </a:p>
      </dgm:t>
    </dgm:pt>
    <dgm:pt modelId="{93A2F142-AA4E-4FB8-9BE3-F722BF12F9AA}" type="parTrans" cxnId="{1C9C0A86-9E48-4FD2-92E3-10B16A94FD9B}">
      <dgm:prSet/>
      <dgm:spPr/>
      <dgm:t>
        <a:bodyPr/>
        <a:lstStyle/>
        <a:p>
          <a:endParaRPr lang="en-US"/>
        </a:p>
      </dgm:t>
    </dgm:pt>
    <dgm:pt modelId="{681209A1-3A66-49BB-AF56-9D9ED4AAA04F}" type="sibTrans" cxnId="{1C9C0A86-9E48-4FD2-92E3-10B16A94FD9B}">
      <dgm:prSet/>
      <dgm:spPr/>
      <dgm:t>
        <a:bodyPr/>
        <a:lstStyle/>
        <a:p>
          <a:endParaRPr lang="en-US"/>
        </a:p>
      </dgm:t>
    </dgm:pt>
    <dgm:pt modelId="{50610757-F030-4AED-889A-57D0BA0E7F0C}">
      <dgm:prSet phldrT="[Text]"/>
      <dgm:spPr/>
      <dgm:t>
        <a:bodyPr/>
        <a:lstStyle/>
        <a:p>
          <a:pPr marL="1320800" indent="-236538" rtl="0">
            <a:spcBef>
              <a:spcPts val="600"/>
            </a:spcBef>
            <a:spcAft>
              <a:spcPts val="600"/>
            </a:spcAft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Wire Electro Discharge Machining(WEDM)</a:t>
          </a:r>
        </a:p>
      </dgm:t>
    </dgm:pt>
    <dgm:pt modelId="{10856FBA-AC46-426B-B195-39B01C47A887}" type="parTrans" cxnId="{330799BB-56D7-4006-AF0D-55FCFAB00290}">
      <dgm:prSet/>
      <dgm:spPr/>
      <dgm:t>
        <a:bodyPr/>
        <a:lstStyle/>
        <a:p>
          <a:endParaRPr lang="en-US"/>
        </a:p>
      </dgm:t>
    </dgm:pt>
    <dgm:pt modelId="{19BC74F9-9D9C-4BAB-BEC8-BD0DC542C036}" type="sibTrans" cxnId="{330799BB-56D7-4006-AF0D-55FCFAB00290}">
      <dgm:prSet/>
      <dgm:spPr/>
      <dgm:t>
        <a:bodyPr/>
        <a:lstStyle/>
        <a:p>
          <a:endParaRPr lang="en-US"/>
        </a:p>
      </dgm:t>
    </dgm:pt>
    <dgm:pt modelId="{4F4109B4-A0E8-4F2A-8E40-F2BB979950DC}">
      <dgm:prSet phldrT="[Text]"/>
      <dgm:spPr/>
      <dgm:t>
        <a:bodyPr/>
        <a:lstStyle/>
        <a:p>
          <a:pPr marL="1320800" indent="-236538" rtl="0">
            <a:spcBef>
              <a:spcPts val="600"/>
            </a:spcBef>
            <a:spcAft>
              <a:spcPts val="600"/>
            </a:spcAft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Abrasive Jet Machining (AJM)</a:t>
          </a:r>
        </a:p>
      </dgm:t>
    </dgm:pt>
    <dgm:pt modelId="{E04783CB-3D9B-4D2A-8189-2DB805181ED7}" type="parTrans" cxnId="{AA5A3F4C-19E5-439D-A45F-0988084AF2B7}">
      <dgm:prSet/>
      <dgm:spPr/>
      <dgm:t>
        <a:bodyPr/>
        <a:lstStyle/>
        <a:p>
          <a:endParaRPr lang="en-US"/>
        </a:p>
      </dgm:t>
    </dgm:pt>
    <dgm:pt modelId="{43745639-6EE7-4550-9FEA-50F21E6CF68D}" type="sibTrans" cxnId="{AA5A3F4C-19E5-439D-A45F-0988084AF2B7}">
      <dgm:prSet/>
      <dgm:spPr/>
      <dgm:t>
        <a:bodyPr/>
        <a:lstStyle/>
        <a:p>
          <a:endParaRPr lang="en-US"/>
        </a:p>
      </dgm:t>
    </dgm:pt>
    <dgm:pt modelId="{1591C50C-652D-4988-B2CC-3C83F8C0D45F}">
      <dgm:prSet phldrT="[Text]" custT="1"/>
      <dgm:spPr/>
      <dgm:t>
        <a:bodyPr/>
        <a:lstStyle/>
        <a:p>
          <a:pPr marL="1490663" indent="-288925" rtl="0">
            <a:spcAft>
              <a:spcPts val="600"/>
            </a:spcAft>
          </a:pPr>
          <a:r>
            <a: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Milling</a:t>
          </a:r>
          <a:endParaRPr lang="en-US" sz="1800" dirty="0"/>
        </a:p>
      </dgm:t>
    </dgm:pt>
    <dgm:pt modelId="{DA7FA685-1A92-463D-B546-BE8C51F52C70}" type="parTrans" cxnId="{CF8A83CD-1386-405D-987F-A3BD22FA4D38}">
      <dgm:prSet/>
      <dgm:spPr/>
      <dgm:t>
        <a:bodyPr/>
        <a:lstStyle/>
        <a:p>
          <a:endParaRPr lang="en-US"/>
        </a:p>
      </dgm:t>
    </dgm:pt>
    <dgm:pt modelId="{14E52A03-4F23-4B65-90BC-BE1A8EC03942}" type="sibTrans" cxnId="{CF8A83CD-1386-405D-987F-A3BD22FA4D38}">
      <dgm:prSet/>
      <dgm:spPr/>
      <dgm:t>
        <a:bodyPr/>
        <a:lstStyle/>
        <a:p>
          <a:endParaRPr lang="en-US"/>
        </a:p>
      </dgm:t>
    </dgm:pt>
    <dgm:pt modelId="{5A727F57-4110-4AD9-8D09-1986176ED443}">
      <dgm:prSet phldrT="[Text]" custT="1"/>
      <dgm:spPr/>
      <dgm:t>
        <a:bodyPr/>
        <a:lstStyle/>
        <a:p>
          <a:pPr marL="1490663" indent="-288925" rtl="0">
            <a:spcAft>
              <a:spcPts val="600"/>
            </a:spcAft>
          </a:pPr>
          <a:r>
            <a: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Drilling</a:t>
          </a:r>
          <a:endParaRPr lang="en-US" sz="1800" dirty="0"/>
        </a:p>
      </dgm:t>
    </dgm:pt>
    <dgm:pt modelId="{7726DA33-825E-4602-B7B3-A2ACC45C9951}" type="parTrans" cxnId="{AB26D25D-6D96-4B56-9D41-35F629DE1683}">
      <dgm:prSet/>
      <dgm:spPr/>
      <dgm:t>
        <a:bodyPr/>
        <a:lstStyle/>
        <a:p>
          <a:endParaRPr lang="en-US"/>
        </a:p>
      </dgm:t>
    </dgm:pt>
    <dgm:pt modelId="{2096FF26-C213-44DF-BB65-2CC98A254452}" type="sibTrans" cxnId="{AB26D25D-6D96-4B56-9D41-35F629DE1683}">
      <dgm:prSet/>
      <dgm:spPr/>
      <dgm:t>
        <a:bodyPr/>
        <a:lstStyle/>
        <a:p>
          <a:endParaRPr lang="en-US"/>
        </a:p>
      </dgm:t>
    </dgm:pt>
    <dgm:pt modelId="{640173DE-BB62-4057-8AC1-5DBA0B11FB6A}">
      <dgm:prSet phldrT="[Text]" custT="1"/>
      <dgm:spPr/>
      <dgm:t>
        <a:bodyPr/>
        <a:lstStyle/>
        <a:p>
          <a:pPr marL="1490663" indent="-288925" rtl="0">
            <a:spcAft>
              <a:spcPts val="600"/>
            </a:spcAft>
          </a:pPr>
          <a:r>
            <a: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Shaping</a:t>
          </a:r>
          <a:endParaRPr lang="en-US" sz="1800" dirty="0"/>
        </a:p>
      </dgm:t>
    </dgm:pt>
    <dgm:pt modelId="{2122670F-D5EC-4758-9B01-FF2CC17508EF}" type="parTrans" cxnId="{32E78C0E-FD3A-4BAB-9203-00C0DAA57A95}">
      <dgm:prSet/>
      <dgm:spPr/>
      <dgm:t>
        <a:bodyPr/>
        <a:lstStyle/>
        <a:p>
          <a:endParaRPr lang="en-US"/>
        </a:p>
      </dgm:t>
    </dgm:pt>
    <dgm:pt modelId="{17CBA243-977A-42AC-873D-9038CFB2B6F1}" type="sibTrans" cxnId="{32E78C0E-FD3A-4BAB-9203-00C0DAA57A95}">
      <dgm:prSet/>
      <dgm:spPr/>
      <dgm:t>
        <a:bodyPr/>
        <a:lstStyle/>
        <a:p>
          <a:endParaRPr lang="en-US"/>
        </a:p>
      </dgm:t>
    </dgm:pt>
    <dgm:pt modelId="{49AAD69A-47D9-4049-9A2D-48111DF52471}">
      <dgm:prSet phldrT="[Text]" custT="1"/>
      <dgm:spPr/>
      <dgm:t>
        <a:bodyPr/>
        <a:lstStyle/>
        <a:p>
          <a:pPr marL="1490663" indent="-288925" rtl="0">
            <a:spcAft>
              <a:spcPts val="600"/>
            </a:spcAft>
          </a:pPr>
          <a:r>
            <a: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Grinding</a:t>
          </a:r>
          <a:endParaRPr lang="en-US" sz="1800" dirty="0"/>
        </a:p>
      </dgm:t>
    </dgm:pt>
    <dgm:pt modelId="{7F4CE6FB-88BC-4B9C-B3EA-1CA5FB57C9A3}" type="parTrans" cxnId="{31DC596F-2E65-405A-987B-04E1150F1C69}">
      <dgm:prSet/>
      <dgm:spPr/>
      <dgm:t>
        <a:bodyPr/>
        <a:lstStyle/>
        <a:p>
          <a:endParaRPr lang="en-US"/>
        </a:p>
      </dgm:t>
    </dgm:pt>
    <dgm:pt modelId="{4574FAEB-C462-4423-A8AD-28D40DAC0D8C}" type="sibTrans" cxnId="{31DC596F-2E65-405A-987B-04E1150F1C69}">
      <dgm:prSet/>
      <dgm:spPr/>
      <dgm:t>
        <a:bodyPr/>
        <a:lstStyle/>
        <a:p>
          <a:endParaRPr lang="en-US"/>
        </a:p>
      </dgm:t>
    </dgm:pt>
    <dgm:pt modelId="{4685A29B-D1FE-499E-B620-960686A6B5DB}">
      <dgm:prSet phldrT="[Text]"/>
      <dgm:spPr/>
      <dgm:t>
        <a:bodyPr/>
        <a:lstStyle/>
        <a:p>
          <a:pPr marL="1320800" indent="-236538" rtl="0">
            <a:spcBef>
              <a:spcPts val="600"/>
            </a:spcBef>
            <a:spcAft>
              <a:spcPts val="600"/>
            </a:spcAft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Ultrasonic Machining (USM)</a:t>
          </a:r>
        </a:p>
      </dgm:t>
    </dgm:pt>
    <dgm:pt modelId="{F89341A3-1B5C-4D4C-AC20-B90094F5C51D}" type="parTrans" cxnId="{381236EB-82DD-4389-B867-9C112A0664A8}">
      <dgm:prSet/>
      <dgm:spPr/>
      <dgm:t>
        <a:bodyPr/>
        <a:lstStyle/>
        <a:p>
          <a:endParaRPr lang="en-US"/>
        </a:p>
      </dgm:t>
    </dgm:pt>
    <dgm:pt modelId="{80A40929-B58F-4867-B8AE-1A28D65F556E}" type="sibTrans" cxnId="{381236EB-82DD-4389-B867-9C112A0664A8}">
      <dgm:prSet/>
      <dgm:spPr/>
      <dgm:t>
        <a:bodyPr/>
        <a:lstStyle/>
        <a:p>
          <a:endParaRPr lang="en-US"/>
        </a:p>
      </dgm:t>
    </dgm:pt>
    <dgm:pt modelId="{A05A8488-9754-4825-A27D-A9052D55994A}">
      <dgm:prSet phldrT="[Text]"/>
      <dgm:spPr/>
      <dgm:t>
        <a:bodyPr/>
        <a:lstStyle/>
        <a:p>
          <a:pPr marL="1320800" indent="-236538" rtl="0">
            <a:spcBef>
              <a:spcPts val="600"/>
            </a:spcBef>
            <a:spcAft>
              <a:spcPts val="600"/>
            </a:spcAft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Liquid Jet Machining (LJM)</a:t>
          </a:r>
        </a:p>
      </dgm:t>
    </dgm:pt>
    <dgm:pt modelId="{374C8F12-3F34-41E2-A3BD-7628EC6110AD}" type="parTrans" cxnId="{331B04D4-9BBC-4954-B3D3-167D4DCE5E4E}">
      <dgm:prSet/>
      <dgm:spPr/>
      <dgm:t>
        <a:bodyPr/>
        <a:lstStyle/>
        <a:p>
          <a:endParaRPr lang="en-US"/>
        </a:p>
      </dgm:t>
    </dgm:pt>
    <dgm:pt modelId="{C777A313-D507-4813-AE03-C5154BA9A923}" type="sibTrans" cxnId="{331B04D4-9BBC-4954-B3D3-167D4DCE5E4E}">
      <dgm:prSet/>
      <dgm:spPr/>
      <dgm:t>
        <a:bodyPr/>
        <a:lstStyle/>
        <a:p>
          <a:endParaRPr lang="en-US"/>
        </a:p>
      </dgm:t>
    </dgm:pt>
    <dgm:pt modelId="{AAC76008-94C9-4B2E-8BE6-0CFA41E61585}">
      <dgm:prSet phldrT="[Text]"/>
      <dgm:spPr/>
      <dgm:t>
        <a:bodyPr/>
        <a:lstStyle/>
        <a:p>
          <a:pPr marL="1320800" indent="-236538" rtl="0">
            <a:spcBef>
              <a:spcPts val="600"/>
            </a:spcBef>
            <a:spcAft>
              <a:spcPts val="600"/>
            </a:spcAft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Electron Beam Machining (EBM)</a:t>
          </a:r>
        </a:p>
      </dgm:t>
    </dgm:pt>
    <dgm:pt modelId="{9155DCC6-2EC9-451D-B4B7-041EE7A6F600}" type="parTrans" cxnId="{6CC31E8A-BBB7-490D-8C5F-97CB65A88545}">
      <dgm:prSet/>
      <dgm:spPr/>
      <dgm:t>
        <a:bodyPr/>
        <a:lstStyle/>
        <a:p>
          <a:endParaRPr lang="en-US"/>
        </a:p>
      </dgm:t>
    </dgm:pt>
    <dgm:pt modelId="{92B7DC4C-C0F5-484D-87B2-B1C61BA10B62}" type="sibTrans" cxnId="{6CC31E8A-BBB7-490D-8C5F-97CB65A88545}">
      <dgm:prSet/>
      <dgm:spPr/>
      <dgm:t>
        <a:bodyPr/>
        <a:lstStyle/>
        <a:p>
          <a:endParaRPr lang="en-US"/>
        </a:p>
      </dgm:t>
    </dgm:pt>
    <dgm:pt modelId="{1469DFC4-5284-4AF8-85CC-909909A9851F}">
      <dgm:prSet phldrT="[Text]"/>
      <dgm:spPr/>
      <dgm:t>
        <a:bodyPr/>
        <a:lstStyle/>
        <a:p>
          <a:pPr marL="1320800" indent="-236538" rtl="0">
            <a:spcBef>
              <a:spcPts val="600"/>
            </a:spcBef>
            <a:spcAft>
              <a:spcPts val="600"/>
            </a:spcAft>
          </a:pPr>
          <a:r>
            <a:rPr kumimoji="0" lang="de-DE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Laser Beam Machining (LBM)</a:t>
          </a:r>
          <a:endParaRPr kumimoji="0" lang="en-US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1782FB87-5A73-4DE9-A017-66FFDE6119C9}" type="parTrans" cxnId="{3B10A956-7B82-46BA-AD67-8A4428FD0586}">
      <dgm:prSet/>
      <dgm:spPr/>
      <dgm:t>
        <a:bodyPr/>
        <a:lstStyle/>
        <a:p>
          <a:endParaRPr lang="en-US"/>
        </a:p>
      </dgm:t>
    </dgm:pt>
    <dgm:pt modelId="{70D3C7ED-E47B-4D09-8C14-FD1FD6EA1B7F}" type="sibTrans" cxnId="{3B10A956-7B82-46BA-AD67-8A4428FD0586}">
      <dgm:prSet/>
      <dgm:spPr/>
      <dgm:t>
        <a:bodyPr/>
        <a:lstStyle/>
        <a:p>
          <a:endParaRPr lang="en-US"/>
        </a:p>
      </dgm:t>
    </dgm:pt>
    <dgm:pt modelId="{919D317B-8583-41D3-AF30-5453664A6647}">
      <dgm:prSet phldrT="[Text]"/>
      <dgm:spPr/>
      <dgm:t>
        <a:bodyPr/>
        <a:lstStyle/>
        <a:p>
          <a:pPr marL="1320800" indent="-236538" rtl="0">
            <a:spcBef>
              <a:spcPts val="600"/>
            </a:spcBef>
            <a:spcAft>
              <a:spcPts val="600"/>
            </a:spcAft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Ion Beam Machining (IBM)</a:t>
          </a:r>
        </a:p>
      </dgm:t>
    </dgm:pt>
    <dgm:pt modelId="{85CAE14D-0CE8-47F9-B638-0C27F0710BFD}" type="parTrans" cxnId="{DC60F3B6-AB14-4441-8B24-83A0214D853C}">
      <dgm:prSet/>
      <dgm:spPr/>
      <dgm:t>
        <a:bodyPr/>
        <a:lstStyle/>
        <a:p>
          <a:endParaRPr lang="en-US"/>
        </a:p>
      </dgm:t>
    </dgm:pt>
    <dgm:pt modelId="{4F357AA6-F356-4DF7-882B-1E0A3B22943E}" type="sibTrans" cxnId="{DC60F3B6-AB14-4441-8B24-83A0214D853C}">
      <dgm:prSet/>
      <dgm:spPr/>
      <dgm:t>
        <a:bodyPr/>
        <a:lstStyle/>
        <a:p>
          <a:endParaRPr lang="en-US"/>
        </a:p>
      </dgm:t>
    </dgm:pt>
    <dgm:pt modelId="{07454B0F-08F9-41A8-A6BE-35312C0240A7}">
      <dgm:prSet phldrT="[Text]"/>
      <dgm:spPr/>
      <dgm:t>
        <a:bodyPr/>
        <a:lstStyle/>
        <a:p>
          <a:pPr marL="1320800" indent="-236538" rtl="0">
            <a:spcBef>
              <a:spcPts val="600"/>
            </a:spcBef>
            <a:spcAft>
              <a:spcPts val="600"/>
            </a:spcAft>
          </a:pPr>
          <a:r>
            <a: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Plasma Arc Machining (PAM)</a:t>
          </a:r>
        </a:p>
      </dgm:t>
    </dgm:pt>
    <dgm:pt modelId="{E40706B0-F5EE-4423-B6E7-3BC2B8FF23F3}" type="parTrans" cxnId="{12572BD0-91B9-4FBA-9870-599FFE90C99B}">
      <dgm:prSet/>
      <dgm:spPr/>
      <dgm:t>
        <a:bodyPr/>
        <a:lstStyle/>
        <a:p>
          <a:endParaRPr lang="en-US"/>
        </a:p>
      </dgm:t>
    </dgm:pt>
    <dgm:pt modelId="{B60C9211-60E3-4816-BD45-709C13A845F4}" type="sibTrans" cxnId="{12572BD0-91B9-4FBA-9870-599FFE90C99B}">
      <dgm:prSet/>
      <dgm:spPr/>
      <dgm:t>
        <a:bodyPr/>
        <a:lstStyle/>
        <a:p>
          <a:endParaRPr lang="en-US"/>
        </a:p>
      </dgm:t>
    </dgm:pt>
    <dgm:pt modelId="{866757FC-7ACE-42FD-BE14-0CAF5E849645}">
      <dgm:prSet phldrT="[Text]" custT="1"/>
      <dgm:spPr/>
      <dgm:t>
        <a:bodyPr/>
        <a:lstStyle/>
        <a:p>
          <a:pPr marL="1490663" indent="-288925" rtl="0">
            <a:spcAft>
              <a:spcPts val="600"/>
            </a:spcAft>
          </a:pPr>
          <a:r>
            <a:rPr lang="en-US" sz="1800" b="1" dirty="0">
              <a:solidFill>
                <a:schemeClr val="tx1"/>
              </a:solidFill>
            </a:rPr>
            <a:t>Broaching</a:t>
          </a:r>
        </a:p>
      </dgm:t>
    </dgm:pt>
    <dgm:pt modelId="{4B1F65B3-E359-496F-979E-F4349C7FA07B}" type="parTrans" cxnId="{44943B03-8182-4680-86E9-255B1182482E}">
      <dgm:prSet/>
      <dgm:spPr/>
      <dgm:t>
        <a:bodyPr/>
        <a:lstStyle/>
        <a:p>
          <a:endParaRPr lang="en-US"/>
        </a:p>
      </dgm:t>
    </dgm:pt>
    <dgm:pt modelId="{B2D9141E-FFF1-4DE3-A7F8-395BC21C59FA}" type="sibTrans" cxnId="{44943B03-8182-4680-86E9-255B1182482E}">
      <dgm:prSet/>
      <dgm:spPr/>
      <dgm:t>
        <a:bodyPr/>
        <a:lstStyle/>
        <a:p>
          <a:endParaRPr lang="en-US"/>
        </a:p>
      </dgm:t>
    </dgm:pt>
    <dgm:pt modelId="{60DAB0D0-07C9-4B98-B386-20582B4FDFDA}" type="pres">
      <dgm:prSet presAssocID="{FA5CED69-28E1-42E2-871B-34F8B512F5C8}" presName="linear" presStyleCnt="0">
        <dgm:presLayoutVars>
          <dgm:dir/>
          <dgm:resizeHandles val="exact"/>
        </dgm:presLayoutVars>
      </dgm:prSet>
      <dgm:spPr/>
    </dgm:pt>
    <dgm:pt modelId="{044FCA68-A66C-457F-AD39-19BF9667A3B7}" type="pres">
      <dgm:prSet presAssocID="{439E2DC2-275A-410F-ACEB-2282F69D8FF9}" presName="comp" presStyleCnt="0"/>
      <dgm:spPr/>
    </dgm:pt>
    <dgm:pt modelId="{E9BF5BCA-B3A1-4859-8867-01F8380D5388}" type="pres">
      <dgm:prSet presAssocID="{439E2DC2-275A-410F-ACEB-2282F69D8FF9}" presName="box" presStyleLbl="node1" presStyleIdx="0" presStyleCnt="2" custScaleX="91921" custScaleY="94917" custLinFactNeighborX="-1710"/>
      <dgm:spPr/>
    </dgm:pt>
    <dgm:pt modelId="{232BB44A-23C0-4C90-9C9E-E682164E8320}" type="pres">
      <dgm:prSet presAssocID="{439E2DC2-275A-410F-ACEB-2282F69D8FF9}" presName="img" presStyleLbl="fgImgPlace1" presStyleIdx="0" presStyleCnt="2" custScaleX="145069" custScaleY="78247" custLinFactNeighborX="2067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BB4FDFA-DD38-41FE-BC75-2BD047098A13}" type="pres">
      <dgm:prSet presAssocID="{439E2DC2-275A-410F-ACEB-2282F69D8FF9}" presName="text" presStyleLbl="node1" presStyleIdx="0" presStyleCnt="2">
        <dgm:presLayoutVars>
          <dgm:bulletEnabled val="1"/>
        </dgm:presLayoutVars>
      </dgm:prSet>
      <dgm:spPr/>
    </dgm:pt>
    <dgm:pt modelId="{BF831F8A-DCE6-4429-8AA9-AA140BDFB8FE}" type="pres">
      <dgm:prSet presAssocID="{794CDA42-2DF4-4DB3-BFE8-EC7DAFB8D0F9}" presName="spacer" presStyleCnt="0"/>
      <dgm:spPr/>
    </dgm:pt>
    <dgm:pt modelId="{C9D75FB7-C893-4913-857A-FB3CBDC0A6BD}" type="pres">
      <dgm:prSet presAssocID="{E775A33B-6834-42AA-987B-AF68B8EADE99}" presName="comp" presStyleCnt="0"/>
      <dgm:spPr/>
    </dgm:pt>
    <dgm:pt modelId="{3995ED85-1FC8-4600-BBCB-C7AF06E255C4}" type="pres">
      <dgm:prSet presAssocID="{E775A33B-6834-42AA-987B-AF68B8EADE99}" presName="box" presStyleLbl="node1" presStyleIdx="1" presStyleCnt="2" custLinFactNeighborX="-1326"/>
      <dgm:spPr/>
    </dgm:pt>
    <dgm:pt modelId="{C78E66ED-29EA-498E-BD17-945CCA97A28F}" type="pres">
      <dgm:prSet presAssocID="{E775A33B-6834-42AA-987B-AF68B8EADE99}" presName="img" presStyleLbl="fgImgPlace1" presStyleIdx="1" presStyleCnt="2" custScaleX="128847" custLinFactNeighborX="2414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EC5BB2B-E22F-4CA3-8C4F-75B426E00CD5}" type="pres">
      <dgm:prSet presAssocID="{E775A33B-6834-42AA-987B-AF68B8EADE99}" presName="text" presStyleLbl="node1" presStyleIdx="1" presStyleCnt="2">
        <dgm:presLayoutVars>
          <dgm:bulletEnabled val="1"/>
        </dgm:presLayoutVars>
      </dgm:prSet>
      <dgm:spPr/>
    </dgm:pt>
  </dgm:ptLst>
  <dgm:cxnLst>
    <dgm:cxn modelId="{44943B03-8182-4680-86E9-255B1182482E}" srcId="{439E2DC2-275A-410F-ACEB-2282F69D8FF9}" destId="{866757FC-7ACE-42FD-BE14-0CAF5E849645}" srcOrd="5" destOrd="0" parTransId="{4B1F65B3-E359-496F-979E-F4349C7FA07B}" sibTransId="{B2D9141E-FFF1-4DE3-A7F8-395BC21C59FA}"/>
    <dgm:cxn modelId="{F27D7A0D-10F1-4DE2-AB12-A946A26CE876}" type="presOf" srcId="{5A727F57-4110-4AD9-8D09-1986176ED443}" destId="{E9BF5BCA-B3A1-4859-8867-01F8380D5388}" srcOrd="0" destOrd="3" presId="urn:microsoft.com/office/officeart/2005/8/layout/vList4"/>
    <dgm:cxn modelId="{32E78C0E-FD3A-4BAB-9203-00C0DAA57A95}" srcId="{439E2DC2-275A-410F-ACEB-2282F69D8FF9}" destId="{640173DE-BB62-4057-8AC1-5DBA0B11FB6A}" srcOrd="3" destOrd="0" parTransId="{2122670F-D5EC-4758-9B01-FF2CC17508EF}" sibTransId="{17CBA243-977A-42AC-873D-9038CFB2B6F1}"/>
    <dgm:cxn modelId="{4888F510-FE86-4686-BEA4-4B8018697A5C}" type="presOf" srcId="{866757FC-7ACE-42FD-BE14-0CAF5E849645}" destId="{E9BF5BCA-B3A1-4859-8867-01F8380D5388}" srcOrd="0" destOrd="6" presId="urn:microsoft.com/office/officeart/2005/8/layout/vList4"/>
    <dgm:cxn modelId="{08CE6F14-B554-4878-AFC4-EAF091025569}" type="presOf" srcId="{4F4109B4-A0E8-4F2A-8E40-F2BB979950DC}" destId="{0EC5BB2B-E22F-4CA3-8C4F-75B426E00CD5}" srcOrd="1" destOrd="4" presId="urn:microsoft.com/office/officeart/2005/8/layout/vList4"/>
    <dgm:cxn modelId="{3E8D2626-79DC-44E5-BA44-E7E5AD6B18E2}" type="presOf" srcId="{B1D02627-14BA-4B3B-8ED7-97982632FA0A}" destId="{0EC5BB2B-E22F-4CA3-8C4F-75B426E00CD5}" srcOrd="1" destOrd="2" presId="urn:microsoft.com/office/officeart/2005/8/layout/vList4"/>
    <dgm:cxn modelId="{BCB68D2D-4C52-4FE2-94B5-86CC0F462BA8}" type="presOf" srcId="{640173DE-BB62-4057-8AC1-5DBA0B11FB6A}" destId="{E9BF5BCA-B3A1-4859-8867-01F8380D5388}" srcOrd="0" destOrd="4" presId="urn:microsoft.com/office/officeart/2005/8/layout/vList4"/>
    <dgm:cxn modelId="{03DEA534-60F2-487B-A086-C3C99A7E0A6B}" type="presOf" srcId="{AAC76008-94C9-4B2E-8BE6-0CFA41E61585}" destId="{3995ED85-1FC8-4600-BBCB-C7AF06E255C4}" srcOrd="0" destOrd="7" presId="urn:microsoft.com/office/officeart/2005/8/layout/vList4"/>
    <dgm:cxn modelId="{CB25F435-1729-466D-8FE6-01CC8BCE731C}" type="presOf" srcId="{5A727F57-4110-4AD9-8D09-1986176ED443}" destId="{0BB4FDFA-DD38-41FE-BC75-2BD047098A13}" srcOrd="1" destOrd="3" presId="urn:microsoft.com/office/officeart/2005/8/layout/vList4"/>
    <dgm:cxn modelId="{3C110C36-F7BB-4117-9F11-84B2BA1BEBE3}" type="presOf" srcId="{1591C50C-652D-4988-B2CC-3C83F8C0D45F}" destId="{0BB4FDFA-DD38-41FE-BC75-2BD047098A13}" srcOrd="1" destOrd="2" presId="urn:microsoft.com/office/officeart/2005/8/layout/vList4"/>
    <dgm:cxn modelId="{B1D7A93D-8A72-4265-B186-FB0760BCD2B5}" type="presOf" srcId="{4685A29B-D1FE-499E-B620-960686A6B5DB}" destId="{3995ED85-1FC8-4600-BBCB-C7AF06E255C4}" srcOrd="0" destOrd="5" presId="urn:microsoft.com/office/officeart/2005/8/layout/vList4"/>
    <dgm:cxn modelId="{AB26D25D-6D96-4B56-9D41-35F629DE1683}" srcId="{439E2DC2-275A-410F-ACEB-2282F69D8FF9}" destId="{5A727F57-4110-4AD9-8D09-1986176ED443}" srcOrd="2" destOrd="0" parTransId="{7726DA33-825E-4602-B7B3-A2ACC45C9951}" sibTransId="{2096FF26-C213-44DF-BB65-2CC98A254452}"/>
    <dgm:cxn modelId="{6D764566-2173-4D7F-B4E4-39E7C7ED4DE4}" type="presOf" srcId="{E775A33B-6834-42AA-987B-AF68B8EADE99}" destId="{3995ED85-1FC8-4600-BBCB-C7AF06E255C4}" srcOrd="0" destOrd="0" presId="urn:microsoft.com/office/officeart/2005/8/layout/vList4"/>
    <dgm:cxn modelId="{F2E3A466-C918-4ED7-8F0C-AE82CD4FE745}" type="presOf" srcId="{FA5CED69-28E1-42E2-871B-34F8B512F5C8}" destId="{60DAB0D0-07C9-4B98-B386-20582B4FDFDA}" srcOrd="0" destOrd="0" presId="urn:microsoft.com/office/officeart/2005/8/layout/vList4"/>
    <dgm:cxn modelId="{AA5A3F4C-19E5-439D-A45F-0988084AF2B7}" srcId="{E775A33B-6834-42AA-987B-AF68B8EADE99}" destId="{4F4109B4-A0E8-4F2A-8E40-F2BB979950DC}" srcOrd="3" destOrd="0" parTransId="{E04783CB-3D9B-4D2A-8189-2DB805181ED7}" sibTransId="{43745639-6EE7-4550-9FEA-50F21E6CF68D}"/>
    <dgm:cxn modelId="{FB17316E-DDD0-456A-8B53-F563544A21BD}" type="presOf" srcId="{439E2DC2-275A-410F-ACEB-2282F69D8FF9}" destId="{0BB4FDFA-DD38-41FE-BC75-2BD047098A13}" srcOrd="1" destOrd="0" presId="urn:microsoft.com/office/officeart/2005/8/layout/vList4"/>
    <dgm:cxn modelId="{36278E4E-1CDB-42F5-BCA8-B2EFB99AD16B}" type="presOf" srcId="{07454B0F-08F9-41A8-A6BE-35312C0240A7}" destId="{3995ED85-1FC8-4600-BBCB-C7AF06E255C4}" srcOrd="0" destOrd="10" presId="urn:microsoft.com/office/officeart/2005/8/layout/vList4"/>
    <dgm:cxn modelId="{31DC596F-2E65-405A-987B-04E1150F1C69}" srcId="{439E2DC2-275A-410F-ACEB-2282F69D8FF9}" destId="{49AAD69A-47D9-4049-9A2D-48111DF52471}" srcOrd="4" destOrd="0" parTransId="{7F4CE6FB-88BC-4B9C-B3EA-1CA5FB57C9A3}" sibTransId="{4574FAEB-C462-4423-A8AD-28D40DAC0D8C}"/>
    <dgm:cxn modelId="{4E493970-87FD-423D-BBD3-22ED1885196B}" type="presOf" srcId="{A05A8488-9754-4825-A27D-A9052D55994A}" destId="{0EC5BB2B-E22F-4CA3-8C4F-75B426E00CD5}" srcOrd="1" destOrd="6" presId="urn:microsoft.com/office/officeart/2005/8/layout/vList4"/>
    <dgm:cxn modelId="{A96CC571-6C3B-4F71-BAB2-5E84B851A359}" type="presOf" srcId="{4F4109B4-A0E8-4F2A-8E40-F2BB979950DC}" destId="{3995ED85-1FC8-4600-BBCB-C7AF06E255C4}" srcOrd="0" destOrd="4" presId="urn:microsoft.com/office/officeart/2005/8/layout/vList4"/>
    <dgm:cxn modelId="{C422EC55-D40C-4F83-BE43-3AA6BF62A936}" type="presOf" srcId="{49AAD69A-47D9-4049-9A2D-48111DF52471}" destId="{E9BF5BCA-B3A1-4859-8867-01F8380D5388}" srcOrd="0" destOrd="5" presId="urn:microsoft.com/office/officeart/2005/8/layout/vList4"/>
    <dgm:cxn modelId="{A7231B76-CB3A-45E2-819E-BD703D7732B8}" type="presOf" srcId="{897AEA12-FB6C-477E-AA0E-731E621C5520}" destId="{0BB4FDFA-DD38-41FE-BC75-2BD047098A13}" srcOrd="1" destOrd="1" presId="urn:microsoft.com/office/officeart/2005/8/layout/vList4"/>
    <dgm:cxn modelId="{8CD9A676-5E1E-4FD9-AF4A-AC6EB45EF451}" type="presOf" srcId="{E775A33B-6834-42AA-987B-AF68B8EADE99}" destId="{0EC5BB2B-E22F-4CA3-8C4F-75B426E00CD5}" srcOrd="1" destOrd="0" presId="urn:microsoft.com/office/officeart/2005/8/layout/vList4"/>
    <dgm:cxn modelId="{3B10A956-7B82-46BA-AD67-8A4428FD0586}" srcId="{E775A33B-6834-42AA-987B-AF68B8EADE99}" destId="{1469DFC4-5284-4AF8-85CC-909909A9851F}" srcOrd="7" destOrd="0" parTransId="{1782FB87-5A73-4DE9-A017-66FFDE6119C9}" sibTransId="{70D3C7ED-E47B-4D09-8C14-FD1FD6EA1B7F}"/>
    <dgm:cxn modelId="{2ED00457-DDAD-4E6B-B8EB-247CB32EBA95}" type="presOf" srcId="{8EC7837C-D98E-41CE-8B16-7D550D2A336B}" destId="{3995ED85-1FC8-4600-BBCB-C7AF06E255C4}" srcOrd="0" destOrd="1" presId="urn:microsoft.com/office/officeart/2005/8/layout/vList4"/>
    <dgm:cxn modelId="{1A564381-9260-4C0D-BB3C-465E83009EB2}" type="presOf" srcId="{49AAD69A-47D9-4049-9A2D-48111DF52471}" destId="{0BB4FDFA-DD38-41FE-BC75-2BD047098A13}" srcOrd="1" destOrd="5" presId="urn:microsoft.com/office/officeart/2005/8/layout/vList4"/>
    <dgm:cxn modelId="{B9BE5783-4906-4573-979E-45A0CC2038C7}" srcId="{E775A33B-6834-42AA-987B-AF68B8EADE99}" destId="{8EC7837C-D98E-41CE-8B16-7D550D2A336B}" srcOrd="0" destOrd="0" parTransId="{3C13F04A-BFC3-45EA-BA5D-66C4EEC1F215}" sibTransId="{9BEDA5C4-585A-4318-8D40-9AE599DD83BB}"/>
    <dgm:cxn modelId="{1C9C0A86-9E48-4FD2-92E3-10B16A94FD9B}" srcId="{E775A33B-6834-42AA-987B-AF68B8EADE99}" destId="{B1D02627-14BA-4B3B-8ED7-97982632FA0A}" srcOrd="1" destOrd="0" parTransId="{93A2F142-AA4E-4FB8-9BE3-F722BF12F9AA}" sibTransId="{681209A1-3A66-49BB-AF56-9D9ED4AAA04F}"/>
    <dgm:cxn modelId="{6CC31E8A-BBB7-490D-8C5F-97CB65A88545}" srcId="{E775A33B-6834-42AA-987B-AF68B8EADE99}" destId="{AAC76008-94C9-4B2E-8BE6-0CFA41E61585}" srcOrd="6" destOrd="0" parTransId="{9155DCC6-2EC9-451D-B4B7-041EE7A6F600}" sibTransId="{92B7DC4C-C0F5-484D-87B2-B1C61BA10B62}"/>
    <dgm:cxn modelId="{D600768D-93C5-4E7B-B5D5-D0B0BB32C4D3}" type="presOf" srcId="{50610757-F030-4AED-889A-57D0BA0E7F0C}" destId="{0EC5BB2B-E22F-4CA3-8C4F-75B426E00CD5}" srcOrd="1" destOrd="3" presId="urn:microsoft.com/office/officeart/2005/8/layout/vList4"/>
    <dgm:cxn modelId="{7B067293-488C-4458-B12B-430B0B53D352}" type="presOf" srcId="{1469DFC4-5284-4AF8-85CC-909909A9851F}" destId="{0EC5BB2B-E22F-4CA3-8C4F-75B426E00CD5}" srcOrd="1" destOrd="8" presId="urn:microsoft.com/office/officeart/2005/8/layout/vList4"/>
    <dgm:cxn modelId="{14AEAC97-EE44-410E-8C63-5CF151237BFA}" type="presOf" srcId="{B1D02627-14BA-4B3B-8ED7-97982632FA0A}" destId="{3995ED85-1FC8-4600-BBCB-C7AF06E255C4}" srcOrd="0" destOrd="2" presId="urn:microsoft.com/office/officeart/2005/8/layout/vList4"/>
    <dgm:cxn modelId="{21B4AEA0-31F8-4862-83C6-67CC356B821E}" srcId="{FA5CED69-28E1-42E2-871B-34F8B512F5C8}" destId="{439E2DC2-275A-410F-ACEB-2282F69D8FF9}" srcOrd="0" destOrd="0" parTransId="{3066650F-259D-42B4-AAD7-32DE18ACC8B2}" sibTransId="{794CDA42-2DF4-4DB3-BFE8-EC7DAFB8D0F9}"/>
    <dgm:cxn modelId="{0AAA33AB-70EA-460D-B87F-5E34A2BCED40}" type="presOf" srcId="{4685A29B-D1FE-499E-B620-960686A6B5DB}" destId="{0EC5BB2B-E22F-4CA3-8C4F-75B426E00CD5}" srcOrd="1" destOrd="5" presId="urn:microsoft.com/office/officeart/2005/8/layout/vList4"/>
    <dgm:cxn modelId="{CD3ABFAE-E552-4168-99C4-D69A100B0F2A}" type="presOf" srcId="{1469DFC4-5284-4AF8-85CC-909909A9851F}" destId="{3995ED85-1FC8-4600-BBCB-C7AF06E255C4}" srcOrd="0" destOrd="8" presId="urn:microsoft.com/office/officeart/2005/8/layout/vList4"/>
    <dgm:cxn modelId="{1E4CE3B6-FA7D-4F8B-B281-CDC84AD6F04E}" type="presOf" srcId="{866757FC-7ACE-42FD-BE14-0CAF5E849645}" destId="{0BB4FDFA-DD38-41FE-BC75-2BD047098A13}" srcOrd="1" destOrd="6" presId="urn:microsoft.com/office/officeart/2005/8/layout/vList4"/>
    <dgm:cxn modelId="{DC60F3B6-AB14-4441-8B24-83A0214D853C}" srcId="{E775A33B-6834-42AA-987B-AF68B8EADE99}" destId="{919D317B-8583-41D3-AF30-5453664A6647}" srcOrd="8" destOrd="0" parTransId="{85CAE14D-0CE8-47F9-B638-0C27F0710BFD}" sibTransId="{4F357AA6-F356-4DF7-882B-1E0A3B22943E}"/>
    <dgm:cxn modelId="{39E805B9-E7C6-460E-9614-1A491EDFEFBA}" type="presOf" srcId="{AAC76008-94C9-4B2E-8BE6-0CFA41E61585}" destId="{0EC5BB2B-E22F-4CA3-8C4F-75B426E00CD5}" srcOrd="1" destOrd="7" presId="urn:microsoft.com/office/officeart/2005/8/layout/vList4"/>
    <dgm:cxn modelId="{330799BB-56D7-4006-AF0D-55FCFAB00290}" srcId="{E775A33B-6834-42AA-987B-AF68B8EADE99}" destId="{50610757-F030-4AED-889A-57D0BA0E7F0C}" srcOrd="2" destOrd="0" parTransId="{10856FBA-AC46-426B-B195-39B01C47A887}" sibTransId="{19BC74F9-9D9C-4BAB-BEC8-BD0DC542C036}"/>
    <dgm:cxn modelId="{45491BBE-C9C6-4C54-A17E-E25B476DFA1B}" srcId="{FA5CED69-28E1-42E2-871B-34F8B512F5C8}" destId="{E775A33B-6834-42AA-987B-AF68B8EADE99}" srcOrd="1" destOrd="0" parTransId="{8084FF75-1629-4C98-B7A3-031BE214B511}" sibTransId="{61FDF647-81A7-4286-B494-3D2D6A4EF6B6}"/>
    <dgm:cxn modelId="{45435FCC-CB10-4793-8A98-19DB97D67215}" type="presOf" srcId="{439E2DC2-275A-410F-ACEB-2282F69D8FF9}" destId="{E9BF5BCA-B3A1-4859-8867-01F8380D5388}" srcOrd="0" destOrd="0" presId="urn:microsoft.com/office/officeart/2005/8/layout/vList4"/>
    <dgm:cxn modelId="{CF8A83CD-1386-405D-987F-A3BD22FA4D38}" srcId="{439E2DC2-275A-410F-ACEB-2282F69D8FF9}" destId="{1591C50C-652D-4988-B2CC-3C83F8C0D45F}" srcOrd="1" destOrd="0" parTransId="{DA7FA685-1A92-463D-B546-BE8C51F52C70}" sibTransId="{14E52A03-4F23-4B65-90BC-BE1A8EC03942}"/>
    <dgm:cxn modelId="{12572BD0-91B9-4FBA-9870-599FFE90C99B}" srcId="{E775A33B-6834-42AA-987B-AF68B8EADE99}" destId="{07454B0F-08F9-41A8-A6BE-35312C0240A7}" srcOrd="9" destOrd="0" parTransId="{E40706B0-F5EE-4423-B6E7-3BC2B8FF23F3}" sibTransId="{B60C9211-60E3-4816-BD45-709C13A845F4}"/>
    <dgm:cxn modelId="{A2F854D1-41A9-4FA8-BEAF-3086EF9D6AEB}" type="presOf" srcId="{8EC7837C-D98E-41CE-8B16-7D550D2A336B}" destId="{0EC5BB2B-E22F-4CA3-8C4F-75B426E00CD5}" srcOrd="1" destOrd="1" presId="urn:microsoft.com/office/officeart/2005/8/layout/vList4"/>
    <dgm:cxn modelId="{B98074D2-75D0-46D8-8E3F-8CD12912CDA2}" type="presOf" srcId="{919D317B-8583-41D3-AF30-5453664A6647}" destId="{0EC5BB2B-E22F-4CA3-8C4F-75B426E00CD5}" srcOrd="1" destOrd="9" presId="urn:microsoft.com/office/officeart/2005/8/layout/vList4"/>
    <dgm:cxn modelId="{331B04D4-9BBC-4954-B3D3-167D4DCE5E4E}" srcId="{E775A33B-6834-42AA-987B-AF68B8EADE99}" destId="{A05A8488-9754-4825-A27D-A9052D55994A}" srcOrd="5" destOrd="0" parTransId="{374C8F12-3F34-41E2-A3BD-7628EC6110AD}" sibTransId="{C777A313-D507-4813-AE03-C5154BA9A923}"/>
    <dgm:cxn modelId="{86D732D5-6063-4D3D-821C-7BDAB125B160}" type="presOf" srcId="{897AEA12-FB6C-477E-AA0E-731E621C5520}" destId="{E9BF5BCA-B3A1-4859-8867-01F8380D5388}" srcOrd="0" destOrd="1" presId="urn:microsoft.com/office/officeart/2005/8/layout/vList4"/>
    <dgm:cxn modelId="{758348D9-A8C2-4120-A221-EC0261802176}" type="presOf" srcId="{640173DE-BB62-4057-8AC1-5DBA0B11FB6A}" destId="{0BB4FDFA-DD38-41FE-BC75-2BD047098A13}" srcOrd="1" destOrd="4" presId="urn:microsoft.com/office/officeart/2005/8/layout/vList4"/>
    <dgm:cxn modelId="{D9DFACDC-F254-44F4-8980-C7BDC756FCA6}" type="presOf" srcId="{07454B0F-08F9-41A8-A6BE-35312C0240A7}" destId="{0EC5BB2B-E22F-4CA3-8C4F-75B426E00CD5}" srcOrd="1" destOrd="10" presId="urn:microsoft.com/office/officeart/2005/8/layout/vList4"/>
    <dgm:cxn modelId="{50641EE3-E31F-49AF-B572-7F1F8CA8091E}" type="presOf" srcId="{50610757-F030-4AED-889A-57D0BA0E7F0C}" destId="{3995ED85-1FC8-4600-BBCB-C7AF06E255C4}" srcOrd="0" destOrd="3" presId="urn:microsoft.com/office/officeart/2005/8/layout/vList4"/>
    <dgm:cxn modelId="{5305EAE3-92C5-498D-8824-F5FBF3CD298B}" type="presOf" srcId="{A05A8488-9754-4825-A27D-A9052D55994A}" destId="{3995ED85-1FC8-4600-BBCB-C7AF06E255C4}" srcOrd="0" destOrd="6" presId="urn:microsoft.com/office/officeart/2005/8/layout/vList4"/>
    <dgm:cxn modelId="{9B65B8EA-08B9-4F42-B70C-C6B4DC07365F}" type="presOf" srcId="{919D317B-8583-41D3-AF30-5453664A6647}" destId="{3995ED85-1FC8-4600-BBCB-C7AF06E255C4}" srcOrd="0" destOrd="9" presId="urn:microsoft.com/office/officeart/2005/8/layout/vList4"/>
    <dgm:cxn modelId="{381236EB-82DD-4389-B867-9C112A0664A8}" srcId="{E775A33B-6834-42AA-987B-AF68B8EADE99}" destId="{4685A29B-D1FE-499E-B620-960686A6B5DB}" srcOrd="4" destOrd="0" parTransId="{F89341A3-1B5C-4D4C-AC20-B90094F5C51D}" sibTransId="{80A40929-B58F-4867-B8AE-1A28D65F556E}"/>
    <dgm:cxn modelId="{1D58A2F9-7BFC-41F2-9B14-4DDB19BD8110}" srcId="{439E2DC2-275A-410F-ACEB-2282F69D8FF9}" destId="{897AEA12-FB6C-477E-AA0E-731E621C5520}" srcOrd="0" destOrd="0" parTransId="{167C50D1-7C71-4218-A344-3F9CE8D365CB}" sibTransId="{428E6091-582A-4DE7-B7DD-D445D07CA049}"/>
    <dgm:cxn modelId="{1B61F2FD-070B-40CF-B872-48433F96F802}" type="presOf" srcId="{1591C50C-652D-4988-B2CC-3C83F8C0D45F}" destId="{E9BF5BCA-B3A1-4859-8867-01F8380D5388}" srcOrd="0" destOrd="2" presId="urn:microsoft.com/office/officeart/2005/8/layout/vList4"/>
    <dgm:cxn modelId="{F4877169-5A84-4E87-8067-FD5EB702E1C0}" type="presParOf" srcId="{60DAB0D0-07C9-4B98-B386-20582B4FDFDA}" destId="{044FCA68-A66C-457F-AD39-19BF9667A3B7}" srcOrd="0" destOrd="0" presId="urn:microsoft.com/office/officeart/2005/8/layout/vList4"/>
    <dgm:cxn modelId="{E3124303-83C5-4DE2-8C8C-1BF1440D58A0}" type="presParOf" srcId="{044FCA68-A66C-457F-AD39-19BF9667A3B7}" destId="{E9BF5BCA-B3A1-4859-8867-01F8380D5388}" srcOrd="0" destOrd="0" presId="urn:microsoft.com/office/officeart/2005/8/layout/vList4"/>
    <dgm:cxn modelId="{81211F17-C36C-49AE-BC56-D5E068629A85}" type="presParOf" srcId="{044FCA68-A66C-457F-AD39-19BF9667A3B7}" destId="{232BB44A-23C0-4C90-9C9E-E682164E8320}" srcOrd="1" destOrd="0" presId="urn:microsoft.com/office/officeart/2005/8/layout/vList4"/>
    <dgm:cxn modelId="{483E6C53-084E-4A86-8C32-BC3DE96B711D}" type="presParOf" srcId="{044FCA68-A66C-457F-AD39-19BF9667A3B7}" destId="{0BB4FDFA-DD38-41FE-BC75-2BD047098A13}" srcOrd="2" destOrd="0" presId="urn:microsoft.com/office/officeart/2005/8/layout/vList4"/>
    <dgm:cxn modelId="{7AB55569-9C88-408C-B66A-8985B53EDC51}" type="presParOf" srcId="{60DAB0D0-07C9-4B98-B386-20582B4FDFDA}" destId="{BF831F8A-DCE6-4429-8AA9-AA140BDFB8FE}" srcOrd="1" destOrd="0" presId="urn:microsoft.com/office/officeart/2005/8/layout/vList4"/>
    <dgm:cxn modelId="{E52F4869-093C-4BAC-BD85-5971C0C2E5A3}" type="presParOf" srcId="{60DAB0D0-07C9-4B98-B386-20582B4FDFDA}" destId="{C9D75FB7-C893-4913-857A-FB3CBDC0A6BD}" srcOrd="2" destOrd="0" presId="urn:microsoft.com/office/officeart/2005/8/layout/vList4"/>
    <dgm:cxn modelId="{F666C8C3-C8F0-4B9F-BC0F-7AA2FDCDC7A6}" type="presParOf" srcId="{C9D75FB7-C893-4913-857A-FB3CBDC0A6BD}" destId="{3995ED85-1FC8-4600-BBCB-C7AF06E255C4}" srcOrd="0" destOrd="0" presId="urn:microsoft.com/office/officeart/2005/8/layout/vList4"/>
    <dgm:cxn modelId="{60B0F8D4-8793-41DA-AA84-EF950E5CDEEC}" type="presParOf" srcId="{C9D75FB7-C893-4913-857A-FB3CBDC0A6BD}" destId="{C78E66ED-29EA-498E-BD17-945CCA97A28F}" srcOrd="1" destOrd="0" presId="urn:microsoft.com/office/officeart/2005/8/layout/vList4"/>
    <dgm:cxn modelId="{025A507C-81D8-48F2-863A-923CD7D3E8D2}" type="presParOf" srcId="{C9D75FB7-C893-4913-857A-FB3CBDC0A6BD}" destId="{0EC5BB2B-E22F-4CA3-8C4F-75B426E00CD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A2A17D-B751-4514-AE0C-D9E968DBFD39}" type="doc">
      <dgm:prSet loTypeId="urn:microsoft.com/office/officeart/2005/8/layout/hList7" loCatId="process" qsTypeId="urn:microsoft.com/office/officeart/2005/8/quickstyle/3d2#1" qsCatId="3D" csTypeId="urn:microsoft.com/office/officeart/2005/8/colors/accent6_3" csCatId="accent6" phldr="1"/>
      <dgm:spPr/>
    </dgm:pt>
    <dgm:pt modelId="{7FCA3A08-34B2-46B5-968D-39EAFC926CD9}">
      <dgm:prSet phldrT="[Text]"/>
      <dgm:spPr/>
      <dgm:t>
        <a:bodyPr/>
        <a:lstStyle/>
        <a:p>
          <a:endParaRPr lang="en-US" dirty="0">
            <a:solidFill>
              <a:schemeClr val="tx2"/>
            </a:solidFill>
          </a:endParaRPr>
        </a:p>
        <a:p>
          <a:r>
            <a:rPr lang="en-US" dirty="0">
              <a:solidFill>
                <a:schemeClr val="tx2"/>
              </a:solidFill>
            </a:rPr>
            <a:t>Finished  product</a:t>
          </a:r>
        </a:p>
      </dgm:t>
    </dgm:pt>
    <dgm:pt modelId="{5C00CE31-FEA4-474A-9FDA-AC8F5F0837C7}" type="sibTrans" cxnId="{D5042912-1BC3-4319-AC7F-ADC9F72521AF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724316A-DCB2-456B-B5B2-872697125A29}" type="parTrans" cxnId="{D5042912-1BC3-4319-AC7F-ADC9F72521AF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F0E4B63-2D16-40BB-93E6-B4D8942C9719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Raw materials</a:t>
          </a:r>
        </a:p>
      </dgm:t>
    </dgm:pt>
    <dgm:pt modelId="{E99BC104-7912-427C-B536-5403B30DA512}" type="sibTrans" cxnId="{C419578B-A60E-4D4A-BB8C-F8666F8DDB2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88215F1-0E96-4431-A3A8-4FF3B9B100B0}" type="parTrans" cxnId="{C419578B-A60E-4D4A-BB8C-F8666F8DDB2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80B9F0C-3CDD-4893-ACAE-D4B0A2703FBD}">
      <dgm:prSet/>
      <dgm:spPr/>
      <dgm:t>
        <a:bodyPr/>
        <a:lstStyle/>
        <a:p>
          <a:endParaRPr lang="en-US" dirty="0">
            <a:solidFill>
              <a:schemeClr val="tx2"/>
            </a:solidFill>
          </a:endParaRPr>
        </a:p>
        <a:p>
          <a:r>
            <a:rPr lang="en-US" dirty="0">
              <a:solidFill>
                <a:schemeClr val="tx2"/>
              </a:solidFill>
            </a:rPr>
            <a:t>Manufacturing  Process </a:t>
          </a:r>
        </a:p>
      </dgm:t>
    </dgm:pt>
    <dgm:pt modelId="{E8753C8B-4433-458A-BBAB-354C8E56C94D}" type="parTrans" cxnId="{FCD8F77B-6DB8-4797-A8FE-7D9B2D1B824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F2847B5-1534-456D-B23E-5593E7FD823D}" type="sibTrans" cxnId="{FCD8F77B-6DB8-4797-A8FE-7D9B2D1B824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7A58B50-3ADF-45C6-B0F5-4518EB0C5C40}">
      <dgm:prSet/>
      <dgm:spPr/>
      <dgm:t>
        <a:bodyPr/>
        <a:lstStyle/>
        <a:p>
          <a:endParaRPr lang="en-US" dirty="0">
            <a:solidFill>
              <a:schemeClr val="tx2"/>
            </a:solidFill>
          </a:endParaRPr>
        </a:p>
        <a:p>
          <a:r>
            <a:rPr lang="en-US" dirty="0">
              <a:solidFill>
                <a:schemeClr val="tx2"/>
              </a:solidFill>
            </a:rPr>
            <a:t>Manufacturing  Process </a:t>
          </a:r>
        </a:p>
      </dgm:t>
    </dgm:pt>
    <dgm:pt modelId="{F82952D6-5D90-41D5-B46C-C748F6AD5506}" type="parTrans" cxnId="{A825D614-B7D9-4887-90E7-54133D1887B9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297A82B-3641-41E8-8163-92E359BDABB4}" type="sibTrans" cxnId="{A825D614-B7D9-4887-90E7-54133D1887B9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8FEAC7F-A343-4757-B2ED-1B0E58A56C1F}" type="pres">
      <dgm:prSet presAssocID="{86A2A17D-B751-4514-AE0C-D9E968DBFD39}" presName="Name0" presStyleCnt="0">
        <dgm:presLayoutVars>
          <dgm:dir/>
          <dgm:resizeHandles val="exact"/>
        </dgm:presLayoutVars>
      </dgm:prSet>
      <dgm:spPr/>
    </dgm:pt>
    <dgm:pt modelId="{B3F6570E-5A3C-4271-B9E2-16C8F7828EF8}" type="pres">
      <dgm:prSet presAssocID="{86A2A17D-B751-4514-AE0C-D9E968DBFD39}" presName="fgShape" presStyleLbl="fgShp" presStyleIdx="0" presStyleCnt="1"/>
      <dgm:spPr>
        <a:prstGeom prst="rightArrow">
          <a:avLst/>
        </a:prstGeom>
        <a:solidFill>
          <a:srgbClr val="7030A0"/>
        </a:solidFill>
      </dgm:spPr>
    </dgm:pt>
    <dgm:pt modelId="{0C375301-C2DB-4483-AB9B-B88F538CD2AD}" type="pres">
      <dgm:prSet presAssocID="{86A2A17D-B751-4514-AE0C-D9E968DBFD39}" presName="linComp" presStyleCnt="0"/>
      <dgm:spPr/>
    </dgm:pt>
    <dgm:pt modelId="{30920A73-AD8A-415D-8368-D7469494E3E2}" type="pres">
      <dgm:prSet presAssocID="{5F0E4B63-2D16-40BB-93E6-B4D8942C9719}" presName="compNode" presStyleCnt="0"/>
      <dgm:spPr/>
    </dgm:pt>
    <dgm:pt modelId="{46009578-945C-4754-9FEE-7A86F5FB390C}" type="pres">
      <dgm:prSet presAssocID="{5F0E4B63-2D16-40BB-93E6-B4D8942C9719}" presName="bkgdShape" presStyleLbl="node1" presStyleIdx="0" presStyleCnt="4"/>
      <dgm:spPr/>
    </dgm:pt>
    <dgm:pt modelId="{F57BE10A-6264-4A63-B48F-3DA367972C7D}" type="pres">
      <dgm:prSet presAssocID="{5F0E4B63-2D16-40BB-93E6-B4D8942C9719}" presName="nodeTx" presStyleLbl="node1" presStyleIdx="0" presStyleCnt="4">
        <dgm:presLayoutVars>
          <dgm:bulletEnabled val="1"/>
        </dgm:presLayoutVars>
      </dgm:prSet>
      <dgm:spPr/>
    </dgm:pt>
    <dgm:pt modelId="{8A2A967D-307C-472A-B3DC-872A141E9933}" type="pres">
      <dgm:prSet presAssocID="{5F0E4B63-2D16-40BB-93E6-B4D8942C9719}" presName="invisiNode" presStyleLbl="node1" presStyleIdx="0" presStyleCnt="4"/>
      <dgm:spPr/>
    </dgm:pt>
    <dgm:pt modelId="{65AF5FA1-C497-4C29-982E-4EF129279CE1}" type="pres">
      <dgm:prSet presAssocID="{5F0E4B63-2D16-40BB-93E6-B4D8942C9719}" presName="imagNode" presStyleLbl="fgImgPlace1" presStyleIdx="0" presStyleCnt="4" custScaleX="110838" custScaleY="108384" custLinFactNeighborY="1646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89D1FE7-C054-4F12-BF89-7191D451866B}" type="pres">
      <dgm:prSet presAssocID="{E99BC104-7912-427C-B536-5403B30DA512}" presName="sibTrans" presStyleLbl="sibTrans2D1" presStyleIdx="0" presStyleCnt="0"/>
      <dgm:spPr/>
    </dgm:pt>
    <dgm:pt modelId="{76F0532C-BD1D-4998-85B4-4E57FD005BE1}" type="pres">
      <dgm:prSet presAssocID="{87A58B50-3ADF-45C6-B0F5-4518EB0C5C40}" presName="compNode" presStyleCnt="0"/>
      <dgm:spPr/>
    </dgm:pt>
    <dgm:pt modelId="{A97E8ABB-6B7D-469B-9030-81AD181688CA}" type="pres">
      <dgm:prSet presAssocID="{87A58B50-3ADF-45C6-B0F5-4518EB0C5C40}" presName="bkgdShape" presStyleLbl="node1" presStyleIdx="1" presStyleCnt="4"/>
      <dgm:spPr/>
    </dgm:pt>
    <dgm:pt modelId="{43834426-9539-4C70-AD5E-3603635664A9}" type="pres">
      <dgm:prSet presAssocID="{87A58B50-3ADF-45C6-B0F5-4518EB0C5C40}" presName="nodeTx" presStyleLbl="node1" presStyleIdx="1" presStyleCnt="4">
        <dgm:presLayoutVars>
          <dgm:bulletEnabled val="1"/>
        </dgm:presLayoutVars>
      </dgm:prSet>
      <dgm:spPr/>
    </dgm:pt>
    <dgm:pt modelId="{0513FA27-70B0-4F24-8DAD-F90DFDB4ADAA}" type="pres">
      <dgm:prSet presAssocID="{87A58B50-3ADF-45C6-B0F5-4518EB0C5C40}" presName="invisiNode" presStyleLbl="node1" presStyleIdx="1" presStyleCnt="4"/>
      <dgm:spPr/>
    </dgm:pt>
    <dgm:pt modelId="{620D97FB-FD10-42EF-AF71-F29F10B23ED4}" type="pres">
      <dgm:prSet presAssocID="{87A58B50-3ADF-45C6-B0F5-4518EB0C5C40}" presName="imagNode" presStyleLbl="fgImgPlace1" presStyleIdx="1" presStyleCnt="4" custScaleX="110838" custScaleY="108384" custLinFactNeighborY="1646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D9106A8-E42B-4E25-9614-D02D26164A6D}" type="pres">
      <dgm:prSet presAssocID="{2297A82B-3641-41E8-8163-92E359BDABB4}" presName="sibTrans" presStyleLbl="sibTrans2D1" presStyleIdx="0" presStyleCnt="0"/>
      <dgm:spPr/>
    </dgm:pt>
    <dgm:pt modelId="{6FC722CD-BFE7-40D9-AEBC-5F5539266837}" type="pres">
      <dgm:prSet presAssocID="{B80B9F0C-3CDD-4893-ACAE-D4B0A2703FBD}" presName="compNode" presStyleCnt="0"/>
      <dgm:spPr/>
    </dgm:pt>
    <dgm:pt modelId="{066E1945-C161-455D-854D-1AF1096E9CC1}" type="pres">
      <dgm:prSet presAssocID="{B80B9F0C-3CDD-4893-ACAE-D4B0A2703FBD}" presName="bkgdShape" presStyleLbl="node1" presStyleIdx="2" presStyleCnt="4"/>
      <dgm:spPr/>
    </dgm:pt>
    <dgm:pt modelId="{FC16DBA4-5F5B-455D-B159-3B1F5EC38E1E}" type="pres">
      <dgm:prSet presAssocID="{B80B9F0C-3CDD-4893-ACAE-D4B0A2703FBD}" presName="nodeTx" presStyleLbl="node1" presStyleIdx="2" presStyleCnt="4">
        <dgm:presLayoutVars>
          <dgm:bulletEnabled val="1"/>
        </dgm:presLayoutVars>
      </dgm:prSet>
      <dgm:spPr/>
    </dgm:pt>
    <dgm:pt modelId="{EDE82DCB-8B5E-42A8-BC12-A9898540864B}" type="pres">
      <dgm:prSet presAssocID="{B80B9F0C-3CDD-4893-ACAE-D4B0A2703FBD}" presName="invisiNode" presStyleLbl="node1" presStyleIdx="2" presStyleCnt="4"/>
      <dgm:spPr/>
    </dgm:pt>
    <dgm:pt modelId="{D618FCCE-3196-4B97-AD87-F2AFE45A8830}" type="pres">
      <dgm:prSet presAssocID="{B80B9F0C-3CDD-4893-ACAE-D4B0A2703FBD}" presName="imagNode" presStyleLbl="fgImgPlace1" presStyleIdx="2" presStyleCnt="4" custScaleX="110838" custScaleY="108384" custLinFactNeighborY="1646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71F8C7B-D71D-42DB-B1E8-2E4A5BBBC927}" type="pres">
      <dgm:prSet presAssocID="{DF2847B5-1534-456D-B23E-5593E7FD823D}" presName="sibTrans" presStyleLbl="sibTrans2D1" presStyleIdx="0" presStyleCnt="0"/>
      <dgm:spPr/>
    </dgm:pt>
    <dgm:pt modelId="{F1099FD6-F846-431D-BADE-E078B3D34C80}" type="pres">
      <dgm:prSet presAssocID="{7FCA3A08-34B2-46B5-968D-39EAFC926CD9}" presName="compNode" presStyleCnt="0"/>
      <dgm:spPr/>
    </dgm:pt>
    <dgm:pt modelId="{96F0B4DE-DD77-49A0-850C-4BE2B94132EE}" type="pres">
      <dgm:prSet presAssocID="{7FCA3A08-34B2-46B5-968D-39EAFC926CD9}" presName="bkgdShape" presStyleLbl="node1" presStyleIdx="3" presStyleCnt="4"/>
      <dgm:spPr/>
    </dgm:pt>
    <dgm:pt modelId="{FD209CFB-829F-4F05-9B0C-3989C53E4029}" type="pres">
      <dgm:prSet presAssocID="{7FCA3A08-34B2-46B5-968D-39EAFC926CD9}" presName="nodeTx" presStyleLbl="node1" presStyleIdx="3" presStyleCnt="4">
        <dgm:presLayoutVars>
          <dgm:bulletEnabled val="1"/>
        </dgm:presLayoutVars>
      </dgm:prSet>
      <dgm:spPr/>
    </dgm:pt>
    <dgm:pt modelId="{6A8D9767-0156-4C82-A8FF-5141CDBEF9C0}" type="pres">
      <dgm:prSet presAssocID="{7FCA3A08-34B2-46B5-968D-39EAFC926CD9}" presName="invisiNode" presStyleLbl="node1" presStyleIdx="3" presStyleCnt="4"/>
      <dgm:spPr/>
    </dgm:pt>
    <dgm:pt modelId="{3C2791B0-010D-419A-979A-8E7D0EA3320C}" type="pres">
      <dgm:prSet presAssocID="{7FCA3A08-34B2-46B5-968D-39EAFC926CD9}" presName="imagNode" presStyleLbl="fgImgPlace1" presStyleIdx="3" presStyleCnt="4" custScaleX="110838" custScaleY="108384" custLinFactNeighborY="1646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74AE5000-DAF6-4A10-926D-E1A274BAEE49}" type="presOf" srcId="{87A58B50-3ADF-45C6-B0F5-4518EB0C5C40}" destId="{A97E8ABB-6B7D-469B-9030-81AD181688CA}" srcOrd="0" destOrd="0" presId="urn:microsoft.com/office/officeart/2005/8/layout/hList7"/>
    <dgm:cxn modelId="{032D300A-9791-44E7-B691-B8A9187831EB}" type="presOf" srcId="{E99BC104-7912-427C-B536-5403B30DA512}" destId="{589D1FE7-C054-4F12-BF89-7191D451866B}" srcOrd="0" destOrd="0" presId="urn:microsoft.com/office/officeart/2005/8/layout/hList7"/>
    <dgm:cxn modelId="{D8958F10-9C18-4CF1-9975-228114EAF00A}" type="presOf" srcId="{7FCA3A08-34B2-46B5-968D-39EAFC926CD9}" destId="{FD209CFB-829F-4F05-9B0C-3989C53E4029}" srcOrd="1" destOrd="0" presId="urn:microsoft.com/office/officeart/2005/8/layout/hList7"/>
    <dgm:cxn modelId="{D5042912-1BC3-4319-AC7F-ADC9F72521AF}" srcId="{86A2A17D-B751-4514-AE0C-D9E968DBFD39}" destId="{7FCA3A08-34B2-46B5-968D-39EAFC926CD9}" srcOrd="3" destOrd="0" parTransId="{D724316A-DCB2-456B-B5B2-872697125A29}" sibTransId="{5C00CE31-FEA4-474A-9FDA-AC8F5F0837C7}"/>
    <dgm:cxn modelId="{A825D614-B7D9-4887-90E7-54133D1887B9}" srcId="{86A2A17D-B751-4514-AE0C-D9E968DBFD39}" destId="{87A58B50-3ADF-45C6-B0F5-4518EB0C5C40}" srcOrd="1" destOrd="0" parTransId="{F82952D6-5D90-41D5-B46C-C748F6AD5506}" sibTransId="{2297A82B-3641-41E8-8163-92E359BDABB4}"/>
    <dgm:cxn modelId="{B3E18615-2C0A-4169-AAC1-3945645A7AE9}" type="presOf" srcId="{5F0E4B63-2D16-40BB-93E6-B4D8942C9719}" destId="{F57BE10A-6264-4A63-B48F-3DA367972C7D}" srcOrd="1" destOrd="0" presId="urn:microsoft.com/office/officeart/2005/8/layout/hList7"/>
    <dgm:cxn modelId="{C7209629-D6BE-489C-AD44-A0F26CD193B5}" type="presOf" srcId="{5F0E4B63-2D16-40BB-93E6-B4D8942C9719}" destId="{46009578-945C-4754-9FEE-7A86F5FB390C}" srcOrd="0" destOrd="0" presId="urn:microsoft.com/office/officeart/2005/8/layout/hList7"/>
    <dgm:cxn modelId="{0B36653E-83A7-488D-A6CE-53B38A8463B9}" type="presOf" srcId="{7FCA3A08-34B2-46B5-968D-39EAFC926CD9}" destId="{96F0B4DE-DD77-49A0-850C-4BE2B94132EE}" srcOrd="0" destOrd="0" presId="urn:microsoft.com/office/officeart/2005/8/layout/hList7"/>
    <dgm:cxn modelId="{D2404042-78B7-4054-BE94-31DA5A4830E8}" type="presOf" srcId="{DF2847B5-1534-456D-B23E-5593E7FD823D}" destId="{471F8C7B-D71D-42DB-B1E8-2E4A5BBBC927}" srcOrd="0" destOrd="0" presId="urn:microsoft.com/office/officeart/2005/8/layout/hList7"/>
    <dgm:cxn modelId="{FCD8F77B-6DB8-4797-A8FE-7D9B2D1B8244}" srcId="{86A2A17D-B751-4514-AE0C-D9E968DBFD39}" destId="{B80B9F0C-3CDD-4893-ACAE-D4B0A2703FBD}" srcOrd="2" destOrd="0" parTransId="{E8753C8B-4433-458A-BBAB-354C8E56C94D}" sibTransId="{DF2847B5-1534-456D-B23E-5593E7FD823D}"/>
    <dgm:cxn modelId="{315EDB83-8FEC-42B3-B2F6-60D1799B8ED9}" type="presOf" srcId="{2297A82B-3641-41E8-8163-92E359BDABB4}" destId="{FD9106A8-E42B-4E25-9614-D02D26164A6D}" srcOrd="0" destOrd="0" presId="urn:microsoft.com/office/officeart/2005/8/layout/hList7"/>
    <dgm:cxn modelId="{9E922D86-9B1E-4455-B44C-03A85143EDBE}" type="presOf" srcId="{86A2A17D-B751-4514-AE0C-D9E968DBFD39}" destId="{38FEAC7F-A343-4757-B2ED-1B0E58A56C1F}" srcOrd="0" destOrd="0" presId="urn:microsoft.com/office/officeart/2005/8/layout/hList7"/>
    <dgm:cxn modelId="{C419578B-A60E-4D4A-BB8C-F8666F8DDB22}" srcId="{86A2A17D-B751-4514-AE0C-D9E968DBFD39}" destId="{5F0E4B63-2D16-40BB-93E6-B4D8942C9719}" srcOrd="0" destOrd="0" parTransId="{E88215F1-0E96-4431-A3A8-4FF3B9B100B0}" sibTransId="{E99BC104-7912-427C-B536-5403B30DA512}"/>
    <dgm:cxn modelId="{FFA00EB5-C89A-463C-87F6-A33241BE7522}" type="presOf" srcId="{87A58B50-3ADF-45C6-B0F5-4518EB0C5C40}" destId="{43834426-9539-4C70-AD5E-3603635664A9}" srcOrd="1" destOrd="0" presId="urn:microsoft.com/office/officeart/2005/8/layout/hList7"/>
    <dgm:cxn modelId="{8F8349BA-B12E-4C4B-9B28-134897A51B93}" type="presOf" srcId="{B80B9F0C-3CDD-4893-ACAE-D4B0A2703FBD}" destId="{066E1945-C161-455D-854D-1AF1096E9CC1}" srcOrd="0" destOrd="0" presId="urn:microsoft.com/office/officeart/2005/8/layout/hList7"/>
    <dgm:cxn modelId="{5094E5E8-C8E1-42F3-8CC6-566B6B686D08}" type="presOf" srcId="{B80B9F0C-3CDD-4893-ACAE-D4B0A2703FBD}" destId="{FC16DBA4-5F5B-455D-B159-3B1F5EC38E1E}" srcOrd="1" destOrd="0" presId="urn:microsoft.com/office/officeart/2005/8/layout/hList7"/>
    <dgm:cxn modelId="{A44EBB8C-336A-4EE1-A3BB-32C6E3516A73}" type="presParOf" srcId="{38FEAC7F-A343-4757-B2ED-1B0E58A56C1F}" destId="{B3F6570E-5A3C-4271-B9E2-16C8F7828EF8}" srcOrd="0" destOrd="0" presId="urn:microsoft.com/office/officeart/2005/8/layout/hList7"/>
    <dgm:cxn modelId="{10ED23FE-E008-4655-A402-5924580F8CED}" type="presParOf" srcId="{38FEAC7F-A343-4757-B2ED-1B0E58A56C1F}" destId="{0C375301-C2DB-4483-AB9B-B88F538CD2AD}" srcOrd="1" destOrd="0" presId="urn:microsoft.com/office/officeart/2005/8/layout/hList7"/>
    <dgm:cxn modelId="{1EDDF062-6C8E-4525-B72A-E06CA9654290}" type="presParOf" srcId="{0C375301-C2DB-4483-AB9B-B88F538CD2AD}" destId="{30920A73-AD8A-415D-8368-D7469494E3E2}" srcOrd="0" destOrd="0" presId="urn:microsoft.com/office/officeart/2005/8/layout/hList7"/>
    <dgm:cxn modelId="{1F424E81-D5CC-4FD9-9930-EE9D60066D0F}" type="presParOf" srcId="{30920A73-AD8A-415D-8368-D7469494E3E2}" destId="{46009578-945C-4754-9FEE-7A86F5FB390C}" srcOrd="0" destOrd="0" presId="urn:microsoft.com/office/officeart/2005/8/layout/hList7"/>
    <dgm:cxn modelId="{FF754B93-A246-4348-86AF-8BB4700FF3FB}" type="presParOf" srcId="{30920A73-AD8A-415D-8368-D7469494E3E2}" destId="{F57BE10A-6264-4A63-B48F-3DA367972C7D}" srcOrd="1" destOrd="0" presId="urn:microsoft.com/office/officeart/2005/8/layout/hList7"/>
    <dgm:cxn modelId="{0A79E5CE-95D8-423B-9B7D-754ACC9F10D1}" type="presParOf" srcId="{30920A73-AD8A-415D-8368-D7469494E3E2}" destId="{8A2A967D-307C-472A-B3DC-872A141E9933}" srcOrd="2" destOrd="0" presId="urn:microsoft.com/office/officeart/2005/8/layout/hList7"/>
    <dgm:cxn modelId="{78442C9A-0844-42CB-80AB-086A9915B22A}" type="presParOf" srcId="{30920A73-AD8A-415D-8368-D7469494E3E2}" destId="{65AF5FA1-C497-4C29-982E-4EF129279CE1}" srcOrd="3" destOrd="0" presId="urn:microsoft.com/office/officeart/2005/8/layout/hList7"/>
    <dgm:cxn modelId="{323C4271-144F-4CC5-B0CA-E576810E0207}" type="presParOf" srcId="{0C375301-C2DB-4483-AB9B-B88F538CD2AD}" destId="{589D1FE7-C054-4F12-BF89-7191D451866B}" srcOrd="1" destOrd="0" presId="urn:microsoft.com/office/officeart/2005/8/layout/hList7"/>
    <dgm:cxn modelId="{44A1E60F-045B-49AE-B889-CD07EB624E6A}" type="presParOf" srcId="{0C375301-C2DB-4483-AB9B-B88F538CD2AD}" destId="{76F0532C-BD1D-4998-85B4-4E57FD005BE1}" srcOrd="2" destOrd="0" presId="urn:microsoft.com/office/officeart/2005/8/layout/hList7"/>
    <dgm:cxn modelId="{325067FB-D487-4056-BBDF-79EFFAF5B99E}" type="presParOf" srcId="{76F0532C-BD1D-4998-85B4-4E57FD005BE1}" destId="{A97E8ABB-6B7D-469B-9030-81AD181688CA}" srcOrd="0" destOrd="0" presId="urn:microsoft.com/office/officeart/2005/8/layout/hList7"/>
    <dgm:cxn modelId="{8F25D6A7-654C-44D6-883B-7B358A44D5C5}" type="presParOf" srcId="{76F0532C-BD1D-4998-85B4-4E57FD005BE1}" destId="{43834426-9539-4C70-AD5E-3603635664A9}" srcOrd="1" destOrd="0" presId="urn:microsoft.com/office/officeart/2005/8/layout/hList7"/>
    <dgm:cxn modelId="{A6BFAD84-DDA5-4FE3-9F74-008B39142E19}" type="presParOf" srcId="{76F0532C-BD1D-4998-85B4-4E57FD005BE1}" destId="{0513FA27-70B0-4F24-8DAD-F90DFDB4ADAA}" srcOrd="2" destOrd="0" presId="urn:microsoft.com/office/officeart/2005/8/layout/hList7"/>
    <dgm:cxn modelId="{F69E3F59-E6B1-4520-A261-101FF7ADC81C}" type="presParOf" srcId="{76F0532C-BD1D-4998-85B4-4E57FD005BE1}" destId="{620D97FB-FD10-42EF-AF71-F29F10B23ED4}" srcOrd="3" destOrd="0" presId="urn:microsoft.com/office/officeart/2005/8/layout/hList7"/>
    <dgm:cxn modelId="{BE09CE4D-F07E-4EF2-915C-A51B7B5F27CD}" type="presParOf" srcId="{0C375301-C2DB-4483-AB9B-B88F538CD2AD}" destId="{FD9106A8-E42B-4E25-9614-D02D26164A6D}" srcOrd="3" destOrd="0" presId="urn:microsoft.com/office/officeart/2005/8/layout/hList7"/>
    <dgm:cxn modelId="{52EC6FEE-D6AF-4D5D-80BA-CCF4DEDD416F}" type="presParOf" srcId="{0C375301-C2DB-4483-AB9B-B88F538CD2AD}" destId="{6FC722CD-BFE7-40D9-AEBC-5F5539266837}" srcOrd="4" destOrd="0" presId="urn:microsoft.com/office/officeart/2005/8/layout/hList7"/>
    <dgm:cxn modelId="{6BB6379D-EEE8-43FD-962E-4529186C635D}" type="presParOf" srcId="{6FC722CD-BFE7-40D9-AEBC-5F5539266837}" destId="{066E1945-C161-455D-854D-1AF1096E9CC1}" srcOrd="0" destOrd="0" presId="urn:microsoft.com/office/officeart/2005/8/layout/hList7"/>
    <dgm:cxn modelId="{E8677757-EB38-4625-8C30-F4AE4279DB4C}" type="presParOf" srcId="{6FC722CD-BFE7-40D9-AEBC-5F5539266837}" destId="{FC16DBA4-5F5B-455D-B159-3B1F5EC38E1E}" srcOrd="1" destOrd="0" presId="urn:microsoft.com/office/officeart/2005/8/layout/hList7"/>
    <dgm:cxn modelId="{E02DDCFC-BB81-4EFC-ADED-F104C84F0128}" type="presParOf" srcId="{6FC722CD-BFE7-40D9-AEBC-5F5539266837}" destId="{EDE82DCB-8B5E-42A8-BC12-A9898540864B}" srcOrd="2" destOrd="0" presId="urn:microsoft.com/office/officeart/2005/8/layout/hList7"/>
    <dgm:cxn modelId="{630604E5-0D6D-482D-B19C-B543FE978614}" type="presParOf" srcId="{6FC722CD-BFE7-40D9-AEBC-5F5539266837}" destId="{D618FCCE-3196-4B97-AD87-F2AFE45A8830}" srcOrd="3" destOrd="0" presId="urn:microsoft.com/office/officeart/2005/8/layout/hList7"/>
    <dgm:cxn modelId="{9AE7E8F6-CBD9-415A-BA0E-0C9F3A40D192}" type="presParOf" srcId="{0C375301-C2DB-4483-AB9B-B88F538CD2AD}" destId="{471F8C7B-D71D-42DB-B1E8-2E4A5BBBC927}" srcOrd="5" destOrd="0" presId="urn:microsoft.com/office/officeart/2005/8/layout/hList7"/>
    <dgm:cxn modelId="{FDED07F6-946F-4629-BB7C-CD4D1D1792BC}" type="presParOf" srcId="{0C375301-C2DB-4483-AB9B-B88F538CD2AD}" destId="{F1099FD6-F846-431D-BADE-E078B3D34C80}" srcOrd="6" destOrd="0" presId="urn:microsoft.com/office/officeart/2005/8/layout/hList7"/>
    <dgm:cxn modelId="{E2C641F1-610E-43DE-8A97-817EF33BE532}" type="presParOf" srcId="{F1099FD6-F846-431D-BADE-E078B3D34C80}" destId="{96F0B4DE-DD77-49A0-850C-4BE2B94132EE}" srcOrd="0" destOrd="0" presId="urn:microsoft.com/office/officeart/2005/8/layout/hList7"/>
    <dgm:cxn modelId="{1575127F-B552-4962-BB52-48075B1297EA}" type="presParOf" srcId="{F1099FD6-F846-431D-BADE-E078B3D34C80}" destId="{FD209CFB-829F-4F05-9B0C-3989C53E4029}" srcOrd="1" destOrd="0" presId="urn:microsoft.com/office/officeart/2005/8/layout/hList7"/>
    <dgm:cxn modelId="{E0830AB8-BECA-4A2A-A4A0-38DEAB91EE12}" type="presParOf" srcId="{F1099FD6-F846-431D-BADE-E078B3D34C80}" destId="{6A8D9767-0156-4C82-A8FF-5141CDBEF9C0}" srcOrd="2" destOrd="0" presId="urn:microsoft.com/office/officeart/2005/8/layout/hList7"/>
    <dgm:cxn modelId="{98AD0C72-EAE9-4F3F-9703-4BEB81F87D4A}" type="presParOf" srcId="{F1099FD6-F846-431D-BADE-E078B3D34C80}" destId="{3C2791B0-010D-419A-979A-8E7D0EA3320C}" srcOrd="3" destOrd="0" presId="urn:microsoft.com/office/officeart/2005/8/layout/hList7"/>
  </dgm:cxnLst>
  <dgm:bg/>
  <dgm:whole>
    <a:ln w="50800" cap="flat" cmpd="sng" algn="ctr">
      <a:solidFill>
        <a:srgbClr val="00B050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F5BCA-B3A1-4859-8867-01F8380D5388}">
      <dsp:nvSpPr>
        <dsp:cNvPr id="0" name=""/>
        <dsp:cNvSpPr/>
      </dsp:nvSpPr>
      <dsp:spPr>
        <a:xfrm>
          <a:off x="7357" y="0"/>
          <a:ext cx="9495218" cy="4072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082675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chemeClr val="accent2"/>
              </a:solidFill>
            </a:rPr>
            <a:t>Casting, foundry or moulding processes</a:t>
          </a:r>
          <a:endParaRPr lang="en-US" sz="3200" kern="1200" dirty="0">
            <a:solidFill>
              <a:schemeClr val="accent2"/>
            </a:solidFill>
          </a:endParaRPr>
        </a:p>
        <a:p>
          <a:pPr marL="1608138" lvl="1" indent="-185738" algn="l" defTabSz="10668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kumimoji="0" lang="en-US" sz="2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Sand casting</a:t>
          </a:r>
          <a:endParaRPr lang="en-US" sz="2400" kern="1200" dirty="0"/>
        </a:p>
        <a:p>
          <a:pPr marL="1608138" lvl="1" indent="-185738" algn="l" defTabSz="10668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kumimoji="0" lang="en-US" sz="2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Investment casting</a:t>
          </a:r>
          <a:endParaRPr lang="en-US" sz="2400" kern="1200" dirty="0"/>
        </a:p>
        <a:p>
          <a:pPr marL="1608138" lvl="1" indent="-185738" algn="l" defTabSz="10668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kumimoji="0" lang="en-US" sz="2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Die casting</a:t>
          </a:r>
          <a:endParaRPr lang="en-US" sz="2400" kern="1200" dirty="0"/>
        </a:p>
        <a:p>
          <a:pPr marL="1608138" lvl="1" indent="-185738" algn="l" defTabSz="10668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kumimoji="0" lang="en-US" sz="2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Centrifugal Casting</a:t>
          </a:r>
          <a:endParaRPr lang="en-US" sz="2400" kern="1200" dirty="0"/>
        </a:p>
        <a:p>
          <a:pPr marL="1608138" lvl="1" indent="-185738" algn="l" defTabSz="10668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kumimoji="0" lang="en-US" sz="2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Continuous Casting</a:t>
          </a:r>
          <a:endParaRPr lang="en-US" sz="2500" kern="1200" dirty="0"/>
        </a:p>
      </dsp:txBody>
      <dsp:txXfrm>
        <a:off x="2313672" y="0"/>
        <a:ext cx="7188902" cy="4072718"/>
      </dsp:txXfrm>
    </dsp:sp>
    <dsp:sp modelId="{232BB44A-23C0-4C90-9C9E-E682164E8320}">
      <dsp:nvSpPr>
        <dsp:cNvPr id="0" name=""/>
        <dsp:cNvSpPr/>
      </dsp:nvSpPr>
      <dsp:spPr>
        <a:xfrm>
          <a:off x="195175" y="407271"/>
          <a:ext cx="3392489" cy="32581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F5BCA-B3A1-4859-8867-01F8380D5388}">
      <dsp:nvSpPr>
        <dsp:cNvPr id="0" name=""/>
        <dsp:cNvSpPr/>
      </dsp:nvSpPr>
      <dsp:spPr>
        <a:xfrm>
          <a:off x="4613" y="0"/>
          <a:ext cx="6118412" cy="2626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91440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chemeClr val="accent2"/>
              </a:solidFill>
            </a:rPr>
            <a:t>Forming or metal working processes</a:t>
          </a:r>
          <a:endParaRPr lang="en-US" sz="2600" kern="1200" dirty="0">
            <a:solidFill>
              <a:schemeClr val="accent2"/>
            </a:solidFill>
          </a:endParaRPr>
        </a:p>
        <a:p>
          <a:pPr marL="1371600" lvl="1" indent="-287338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Rolling</a:t>
          </a:r>
          <a:endParaRPr lang="en-US" sz="2000" kern="1200" dirty="0"/>
        </a:p>
        <a:p>
          <a:pPr marL="1371600" lvl="1" indent="-287338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Forging</a:t>
          </a:r>
        </a:p>
        <a:p>
          <a:pPr marL="1371600" lvl="1" indent="-287338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Extrusion</a:t>
          </a:r>
        </a:p>
        <a:p>
          <a:pPr marL="1371600" lvl="1" indent="-287338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Drawing</a:t>
          </a:r>
        </a:p>
        <a:p>
          <a:pPr marL="1371600" lvl="1" indent="-287338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Sheet metal works</a:t>
          </a:r>
        </a:p>
      </dsp:txBody>
      <dsp:txXfrm>
        <a:off x="1490983" y="0"/>
        <a:ext cx="4632042" cy="2626870"/>
      </dsp:txXfrm>
    </dsp:sp>
    <dsp:sp modelId="{232BB44A-23C0-4C90-9C9E-E682164E8320}">
      <dsp:nvSpPr>
        <dsp:cNvPr id="0" name=""/>
        <dsp:cNvSpPr/>
      </dsp:nvSpPr>
      <dsp:spPr>
        <a:xfrm>
          <a:off x="143806" y="262687"/>
          <a:ext cx="2186010" cy="21014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5ED85-1FC8-4600-BBCB-C7AF06E255C4}">
      <dsp:nvSpPr>
        <dsp:cNvPr id="0" name=""/>
        <dsp:cNvSpPr/>
      </dsp:nvSpPr>
      <dsp:spPr>
        <a:xfrm>
          <a:off x="28108" y="2889557"/>
          <a:ext cx="6118412" cy="2626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974725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chemeClr val="accent2"/>
              </a:solidFill>
            </a:rPr>
            <a:t>Joining</a:t>
          </a:r>
          <a:r>
            <a:rPr lang="en-GB" sz="2600" kern="1200" dirty="0"/>
            <a:t> </a:t>
          </a:r>
          <a:r>
            <a:rPr lang="en-GB" sz="2600" kern="1200" dirty="0">
              <a:solidFill>
                <a:schemeClr val="accent2"/>
              </a:solidFill>
            </a:rPr>
            <a:t>processes</a:t>
          </a:r>
          <a:endParaRPr lang="en-US" sz="2600" kern="1200" dirty="0">
            <a:solidFill>
              <a:schemeClr val="accent2"/>
            </a:solidFill>
          </a:endParaRPr>
        </a:p>
        <a:p>
          <a:pPr marL="1143000" lvl="1" indent="-168275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Welding (SMAW, TIG, MIG, PLASMA, LBW, EBW etc.)</a:t>
          </a:r>
        </a:p>
        <a:p>
          <a:pPr marL="1143000" lvl="1" indent="-168275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 Soldering</a:t>
          </a:r>
        </a:p>
        <a:p>
          <a:pPr marL="1143000" lvl="1" indent="-168275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Brazing</a:t>
          </a:r>
        </a:p>
        <a:p>
          <a:pPr marL="1143000" lvl="1" indent="-168275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Adhesive bonding</a:t>
          </a:r>
        </a:p>
        <a:p>
          <a:pPr marL="1143000" lvl="1" indent="-168275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Riveting</a:t>
          </a:r>
        </a:p>
      </dsp:txBody>
      <dsp:txXfrm>
        <a:off x="1514477" y="2889557"/>
        <a:ext cx="4632042" cy="2626870"/>
      </dsp:txXfrm>
    </dsp:sp>
    <dsp:sp modelId="{C78E66ED-29EA-498E-BD17-945CCA97A28F}">
      <dsp:nvSpPr>
        <dsp:cNvPr id="0" name=""/>
        <dsp:cNvSpPr/>
      </dsp:nvSpPr>
      <dsp:spPr>
        <a:xfrm>
          <a:off x="186170" y="3152245"/>
          <a:ext cx="2186010" cy="21014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F5BCA-B3A1-4859-8867-01F8380D5388}">
      <dsp:nvSpPr>
        <dsp:cNvPr id="0" name=""/>
        <dsp:cNvSpPr/>
      </dsp:nvSpPr>
      <dsp:spPr>
        <a:xfrm>
          <a:off x="499152" y="0"/>
          <a:ext cx="8868265" cy="2616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91440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chemeClr val="accent2"/>
              </a:solidFill>
            </a:rPr>
            <a:t>Conventional Machining processes</a:t>
          </a:r>
          <a:endParaRPr lang="en-US" sz="1900" kern="1200" dirty="0">
            <a:solidFill>
              <a:schemeClr val="accent2"/>
            </a:solidFill>
          </a:endParaRPr>
        </a:p>
        <a:p>
          <a:pPr marL="1490663" lvl="1" indent="-288925" algn="l" defTabSz="8001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kumimoji="0" lang="en-US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Turning</a:t>
          </a:r>
          <a:endParaRPr lang="en-US" sz="1800" kern="1200" dirty="0"/>
        </a:p>
        <a:p>
          <a:pPr marL="1490663" lvl="1" indent="-288925" algn="l" defTabSz="8001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kumimoji="0" lang="en-US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Milling</a:t>
          </a:r>
          <a:endParaRPr lang="en-US" sz="1800" kern="1200" dirty="0"/>
        </a:p>
        <a:p>
          <a:pPr marL="1490663" lvl="1" indent="-288925" algn="l" defTabSz="8001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kumimoji="0" lang="en-US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Drilling</a:t>
          </a:r>
          <a:endParaRPr lang="en-US" sz="1800" kern="1200" dirty="0"/>
        </a:p>
        <a:p>
          <a:pPr marL="1490663" lvl="1" indent="-288925" algn="l" defTabSz="8001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kumimoji="0" lang="en-US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Shaping</a:t>
          </a:r>
          <a:endParaRPr lang="en-US" sz="1800" kern="1200" dirty="0"/>
        </a:p>
        <a:p>
          <a:pPr marL="1490663" lvl="1" indent="-288925" algn="l" defTabSz="8001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kumimoji="0" lang="en-US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Grinding</a:t>
          </a:r>
          <a:endParaRPr lang="en-US" sz="1800" kern="1200" dirty="0"/>
        </a:p>
        <a:p>
          <a:pPr marL="1490663" lvl="1" indent="-288925" algn="l" defTabSz="8001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800" b="1" kern="1200" dirty="0">
              <a:solidFill>
                <a:schemeClr val="tx1"/>
              </a:solidFill>
            </a:rPr>
            <a:t>Broaching</a:t>
          </a:r>
        </a:p>
      </dsp:txBody>
      <dsp:txXfrm>
        <a:off x="2526243" y="0"/>
        <a:ext cx="6841174" cy="2616981"/>
      </dsp:txXfrm>
    </dsp:sp>
    <dsp:sp modelId="{232BB44A-23C0-4C90-9C9E-E682164E8320}">
      <dsp:nvSpPr>
        <dsp:cNvPr id="0" name=""/>
        <dsp:cNvSpPr/>
      </dsp:nvSpPr>
      <dsp:spPr>
        <a:xfrm>
          <a:off x="514319" y="445543"/>
          <a:ext cx="2799165" cy="17258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5ED85-1FC8-4600-BBCB-C7AF06E255C4}">
      <dsp:nvSpPr>
        <dsp:cNvPr id="0" name=""/>
        <dsp:cNvSpPr/>
      </dsp:nvSpPr>
      <dsp:spPr>
        <a:xfrm>
          <a:off x="0" y="2892694"/>
          <a:ext cx="9647704" cy="275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974725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accent2"/>
              </a:solidFill>
            </a:rPr>
            <a:t>Nonconventional Machining processes</a:t>
          </a:r>
          <a:endParaRPr lang="en-US" sz="1600" kern="1200" dirty="0">
            <a:solidFill>
              <a:schemeClr val="accent2"/>
            </a:solidFill>
          </a:endParaRPr>
        </a:p>
        <a:p>
          <a:pPr marL="1320800" lvl="1" indent="-236538" algn="l" defTabSz="5334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kumimoji="0" lang="en-US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Electro chemical Machining (ECM)</a:t>
          </a:r>
        </a:p>
        <a:p>
          <a:pPr marL="1320800" lvl="1" indent="-236538" algn="l" defTabSz="5334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kumimoji="0" lang="en-US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 Electro Discharge Machining (EDM)</a:t>
          </a:r>
        </a:p>
        <a:p>
          <a:pPr marL="1320800" lvl="1" indent="-236538" algn="l" defTabSz="5334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kumimoji="0" lang="en-US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Wire Electro Discharge Machining(WEDM)</a:t>
          </a:r>
        </a:p>
        <a:p>
          <a:pPr marL="1320800" lvl="1" indent="-236538" algn="l" defTabSz="5334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kumimoji="0" lang="en-US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Abrasive Jet Machining (AJM)</a:t>
          </a:r>
        </a:p>
        <a:p>
          <a:pPr marL="1320800" lvl="1" indent="-236538" algn="l" defTabSz="5334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kumimoji="0" lang="en-US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Ultrasonic Machining (USM)</a:t>
          </a:r>
        </a:p>
        <a:p>
          <a:pPr marL="1320800" lvl="1" indent="-236538" algn="l" defTabSz="5334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kumimoji="0" lang="en-US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Liquid Jet Machining (LJM)</a:t>
          </a:r>
        </a:p>
        <a:p>
          <a:pPr marL="1320800" lvl="1" indent="-236538" algn="l" defTabSz="5334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kumimoji="0" lang="en-US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Electron Beam Machining (EBM)</a:t>
          </a:r>
        </a:p>
        <a:p>
          <a:pPr marL="1320800" lvl="1" indent="-236538" algn="l" defTabSz="5334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kumimoji="0" lang="de-DE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Laser Beam Machining (LBM)</a:t>
          </a:r>
          <a:endParaRPr kumimoji="0" lang="en-US" sz="1200" b="1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  <a:p>
          <a:pPr marL="1320800" lvl="1" indent="-236538" algn="l" defTabSz="5334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kumimoji="0" lang="en-US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Ion Beam Machining (IBM)</a:t>
          </a:r>
        </a:p>
        <a:p>
          <a:pPr marL="1320800" lvl="1" indent="-236538" algn="l" defTabSz="533400" rtl="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kumimoji="0" lang="en-US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Plasma Arc Machining (PAM)</a:t>
          </a:r>
        </a:p>
      </dsp:txBody>
      <dsp:txXfrm>
        <a:off x="2205253" y="2892694"/>
        <a:ext cx="7442450" cy="2757126"/>
      </dsp:txXfrm>
    </dsp:sp>
    <dsp:sp modelId="{C78E66ED-29EA-498E-BD17-945CCA97A28F}">
      <dsp:nvSpPr>
        <dsp:cNvPr id="0" name=""/>
        <dsp:cNvSpPr/>
      </dsp:nvSpPr>
      <dsp:spPr>
        <a:xfrm>
          <a:off x="464513" y="3168406"/>
          <a:ext cx="2486155" cy="220570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09578-945C-4754-9FEE-7A86F5FB390C}">
      <dsp:nvSpPr>
        <dsp:cNvPr id="0" name=""/>
        <dsp:cNvSpPr/>
      </dsp:nvSpPr>
      <dsp:spPr>
        <a:xfrm>
          <a:off x="1830" y="0"/>
          <a:ext cx="1918487" cy="33363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2"/>
              </a:solidFill>
            </a:rPr>
            <a:t>Raw materials</a:t>
          </a:r>
        </a:p>
      </dsp:txBody>
      <dsp:txXfrm>
        <a:off x="1830" y="1334554"/>
        <a:ext cx="1918487" cy="1334554"/>
      </dsp:txXfrm>
    </dsp:sp>
    <dsp:sp modelId="{65AF5FA1-C497-4C29-982E-4EF129279CE1}">
      <dsp:nvSpPr>
        <dsp:cNvPr id="0" name=""/>
        <dsp:cNvSpPr/>
      </dsp:nvSpPr>
      <dsp:spPr>
        <a:xfrm>
          <a:off x="345359" y="336527"/>
          <a:ext cx="1231428" cy="12041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E8ABB-6B7D-469B-9030-81AD181688CA}">
      <dsp:nvSpPr>
        <dsp:cNvPr id="0" name=""/>
        <dsp:cNvSpPr/>
      </dsp:nvSpPr>
      <dsp:spPr>
        <a:xfrm>
          <a:off x="1977872" y="0"/>
          <a:ext cx="1918487" cy="33363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107093"/>
                <a:satOff val="-4303"/>
                <a:lumOff val="92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107093"/>
                <a:satOff val="-4303"/>
                <a:lumOff val="92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07093"/>
                <a:satOff val="-4303"/>
                <a:lumOff val="92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solidFill>
              <a:schemeClr val="tx2"/>
            </a:solidFill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2"/>
              </a:solidFill>
            </a:rPr>
            <a:t>Manufacturing  Process </a:t>
          </a:r>
        </a:p>
      </dsp:txBody>
      <dsp:txXfrm>
        <a:off x="1977872" y="1334554"/>
        <a:ext cx="1918487" cy="1334554"/>
      </dsp:txXfrm>
    </dsp:sp>
    <dsp:sp modelId="{620D97FB-FD10-42EF-AF71-F29F10B23ED4}">
      <dsp:nvSpPr>
        <dsp:cNvPr id="0" name=""/>
        <dsp:cNvSpPr/>
      </dsp:nvSpPr>
      <dsp:spPr>
        <a:xfrm>
          <a:off x="2321402" y="336527"/>
          <a:ext cx="1231428" cy="120416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E1945-C161-455D-854D-1AF1096E9CC1}">
      <dsp:nvSpPr>
        <dsp:cNvPr id="0" name=""/>
        <dsp:cNvSpPr/>
      </dsp:nvSpPr>
      <dsp:spPr>
        <a:xfrm>
          <a:off x="3953914" y="0"/>
          <a:ext cx="1918487" cy="33363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214187"/>
                <a:satOff val="-8606"/>
                <a:lumOff val="184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214187"/>
                <a:satOff val="-8606"/>
                <a:lumOff val="184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214187"/>
                <a:satOff val="-8606"/>
                <a:lumOff val="184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solidFill>
              <a:schemeClr val="tx2"/>
            </a:solidFill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2"/>
              </a:solidFill>
            </a:rPr>
            <a:t>Manufacturing  Process </a:t>
          </a:r>
        </a:p>
      </dsp:txBody>
      <dsp:txXfrm>
        <a:off x="3953914" y="1334554"/>
        <a:ext cx="1918487" cy="1334554"/>
      </dsp:txXfrm>
    </dsp:sp>
    <dsp:sp modelId="{D618FCCE-3196-4B97-AD87-F2AFE45A8830}">
      <dsp:nvSpPr>
        <dsp:cNvPr id="0" name=""/>
        <dsp:cNvSpPr/>
      </dsp:nvSpPr>
      <dsp:spPr>
        <a:xfrm>
          <a:off x="4297444" y="336527"/>
          <a:ext cx="1231428" cy="120416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0B4DE-DD77-49A0-850C-4BE2B94132EE}">
      <dsp:nvSpPr>
        <dsp:cNvPr id="0" name=""/>
        <dsp:cNvSpPr/>
      </dsp:nvSpPr>
      <dsp:spPr>
        <a:xfrm>
          <a:off x="5929957" y="0"/>
          <a:ext cx="1918487" cy="33363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321280"/>
                <a:satOff val="-12909"/>
                <a:lumOff val="27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321280"/>
                <a:satOff val="-12909"/>
                <a:lumOff val="27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321280"/>
                <a:satOff val="-12909"/>
                <a:lumOff val="27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solidFill>
              <a:schemeClr val="tx2"/>
            </a:solidFill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2"/>
              </a:solidFill>
            </a:rPr>
            <a:t>Finished  product</a:t>
          </a:r>
        </a:p>
      </dsp:txBody>
      <dsp:txXfrm>
        <a:off x="5929957" y="1334554"/>
        <a:ext cx="1918487" cy="1334554"/>
      </dsp:txXfrm>
    </dsp:sp>
    <dsp:sp modelId="{3C2791B0-010D-419A-979A-8E7D0EA3320C}">
      <dsp:nvSpPr>
        <dsp:cNvPr id="0" name=""/>
        <dsp:cNvSpPr/>
      </dsp:nvSpPr>
      <dsp:spPr>
        <a:xfrm>
          <a:off x="6273486" y="336527"/>
          <a:ext cx="1231428" cy="120416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6570E-5A3C-4271-B9E2-16C8F7828EF8}">
      <dsp:nvSpPr>
        <dsp:cNvPr id="0" name=""/>
        <dsp:cNvSpPr/>
      </dsp:nvSpPr>
      <dsp:spPr>
        <a:xfrm>
          <a:off x="314010" y="2669108"/>
          <a:ext cx="7222253" cy="500457"/>
        </a:xfrm>
        <a:prstGeom prst="rightArrow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37CAD-F246-40D6-824C-18BA67745934}" type="datetimeFigureOut">
              <a:rPr lang="en-IN" smtClean="0"/>
              <a:t>04-05-2020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96F19-E442-486A-9493-EB1E9A3BA0E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4596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6239C-EC6B-455F-9C9C-BAEF0345C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B853D7-012F-4395-84C7-E3599A55A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B46DC-9049-4268-8873-4D41256D4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93E3-CA0A-479A-99A5-98C6C74D31CA}" type="datetimeFigureOut">
              <a:rPr lang="en-IN" smtClean="0"/>
              <a:t>04-05-2020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20867-AF2B-440B-84A4-AA8610871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4BE9B-A6F8-4A87-ADD4-E3063A230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9C21-5F5E-460A-828F-DDEE6F044A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114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BA0AE-EFDA-4906-B538-02E680983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CA4773-9184-4215-B89A-40DF7EB23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6937B-73E8-4150-B3FB-516CAA9E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93E3-CA0A-479A-99A5-98C6C74D31CA}" type="datetimeFigureOut">
              <a:rPr lang="en-IN" smtClean="0"/>
              <a:t>04-05-2020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CADAF-A5B7-4739-BACD-4BEC3108E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EF4A6-1160-4CE9-AF1E-756730006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9C21-5F5E-460A-828F-DDEE6F044A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907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2D04BF-9D9A-459E-8266-23F73419C4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3C393-51D6-4FF0-B801-98B37F89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E36A6-74B3-421A-8780-C5DA41AB9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93E3-CA0A-479A-99A5-98C6C74D31CA}" type="datetimeFigureOut">
              <a:rPr lang="en-IN" smtClean="0"/>
              <a:t>04-05-2020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1AF99-8FEF-443C-84D1-D3070379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2A29A-FE6E-48BA-B612-91BEEDF36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9C21-5F5E-460A-828F-DDEE6F044A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7062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76769" y="0"/>
            <a:ext cx="11815233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5DE26E88-A874-461E-AFAF-EB5C5DEAA47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66016" y="6629681"/>
            <a:ext cx="1219970" cy="228319"/>
          </a:xfrm>
          <a:prstGeom prst="rect">
            <a:avLst/>
          </a:prstGeom>
        </p:spPr>
        <p:txBody>
          <a:bodyPr lIns="97256" tIns="48628" rIns="97256" bIns="48628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9/12/2006</a:t>
            </a:r>
          </a:p>
        </p:txBody>
      </p:sp>
    </p:spTree>
    <p:extLst>
      <p:ext uri="{BB962C8B-B14F-4D97-AF65-F5344CB8AC3E}">
        <p14:creationId xmlns:p14="http://schemas.microsoft.com/office/powerpoint/2010/main" val="3069044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76769" y="0"/>
            <a:ext cx="11815233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5DE26E88-A874-461E-AFAF-EB5C5DEAA47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66016" y="6629681"/>
            <a:ext cx="1219970" cy="228319"/>
          </a:xfrm>
          <a:prstGeom prst="rect">
            <a:avLst/>
          </a:prstGeom>
        </p:spPr>
        <p:txBody>
          <a:bodyPr lIns="97256" tIns="48628" rIns="97256" bIns="48628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9/12/2006</a:t>
            </a:r>
          </a:p>
        </p:txBody>
      </p:sp>
    </p:spTree>
    <p:extLst>
      <p:ext uri="{BB962C8B-B14F-4D97-AF65-F5344CB8AC3E}">
        <p14:creationId xmlns:p14="http://schemas.microsoft.com/office/powerpoint/2010/main" val="3725584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76769" y="0"/>
            <a:ext cx="11815233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5DE26E88-A874-461E-AFAF-EB5C5DEAA47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66016" y="6629681"/>
            <a:ext cx="1219970" cy="228319"/>
          </a:xfrm>
          <a:prstGeom prst="rect">
            <a:avLst/>
          </a:prstGeom>
        </p:spPr>
        <p:txBody>
          <a:bodyPr lIns="97256" tIns="48628" rIns="97256" bIns="48628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9/12/2006</a:t>
            </a:r>
          </a:p>
        </p:txBody>
      </p:sp>
    </p:spTree>
    <p:extLst>
      <p:ext uri="{BB962C8B-B14F-4D97-AF65-F5344CB8AC3E}">
        <p14:creationId xmlns:p14="http://schemas.microsoft.com/office/powerpoint/2010/main" val="374889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76769" y="0"/>
            <a:ext cx="11815233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5DE26E88-A874-461E-AFAF-EB5C5DEAA47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66016" y="6629681"/>
            <a:ext cx="1219970" cy="228319"/>
          </a:xfrm>
          <a:prstGeom prst="rect">
            <a:avLst/>
          </a:prstGeom>
        </p:spPr>
        <p:txBody>
          <a:bodyPr lIns="97256" tIns="48628" rIns="97256" bIns="48628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9/12/2006</a:t>
            </a:r>
          </a:p>
        </p:txBody>
      </p:sp>
    </p:spTree>
    <p:extLst>
      <p:ext uri="{BB962C8B-B14F-4D97-AF65-F5344CB8AC3E}">
        <p14:creationId xmlns:p14="http://schemas.microsoft.com/office/powerpoint/2010/main" val="2996844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76769" y="0"/>
            <a:ext cx="11815233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5DE26E88-A874-461E-AFAF-EB5C5DEAA47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66016" y="6629681"/>
            <a:ext cx="1219970" cy="228319"/>
          </a:xfrm>
          <a:prstGeom prst="rect">
            <a:avLst/>
          </a:prstGeom>
        </p:spPr>
        <p:txBody>
          <a:bodyPr lIns="97256" tIns="48628" rIns="97256" bIns="48628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9/12/2006</a:t>
            </a:r>
          </a:p>
        </p:txBody>
      </p:sp>
    </p:spTree>
    <p:extLst>
      <p:ext uri="{BB962C8B-B14F-4D97-AF65-F5344CB8AC3E}">
        <p14:creationId xmlns:p14="http://schemas.microsoft.com/office/powerpoint/2010/main" val="321547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B5080-28D4-442A-8104-B60A2EBC0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B1E1F-8653-43BC-962B-601557FCE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637F5-8F57-4FEA-B522-E74E6B32D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93E3-CA0A-479A-99A5-98C6C74D31CA}" type="datetimeFigureOut">
              <a:rPr lang="en-IN" smtClean="0"/>
              <a:t>04-05-2020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A3862-8402-4B32-9601-1759FED22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81735-6752-458A-BF1D-94E932B4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9C21-5F5E-460A-828F-DDEE6F044A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604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89005-93EE-48E5-8AE8-9786B73A7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500C9-5BCA-44EC-9C8E-2D91188B0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296C3-D51E-4D8D-AE8F-8AC1A901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93E3-CA0A-479A-99A5-98C6C74D31CA}" type="datetimeFigureOut">
              <a:rPr lang="en-IN" smtClean="0"/>
              <a:t>04-05-2020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36EEA-B18B-4A64-9716-C2E56EF6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C226A-B39B-47ED-93EE-751482F7E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9C21-5F5E-460A-828F-DDEE6F044A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897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D63EA-A78E-432E-BB11-26CFF97A7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EDF7C-46E6-4B8E-A455-998E2522E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59816-C00F-4491-9CE3-C87101AA6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604B6-77FC-4434-A5D5-A3BA9287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93E3-CA0A-479A-99A5-98C6C74D31CA}" type="datetimeFigureOut">
              <a:rPr lang="en-IN" smtClean="0"/>
              <a:t>04-05-2020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14830-2A82-475C-97DC-8A3226BB9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6A899-1FEC-490A-A041-D99B84364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9C21-5F5E-460A-828F-DDEE6F044A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772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CE7C7-22BF-4E6D-ADE1-362FD825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A8293-7AC1-4453-953A-F36DC8981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1C997-38F3-4001-AF91-AEA21F416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6B3AF-2427-4816-B295-D02C194B8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86F532-3914-46E3-A00B-261AADD687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7BDD85-08BE-4077-860D-694954CFD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93E3-CA0A-479A-99A5-98C6C74D31CA}" type="datetimeFigureOut">
              <a:rPr lang="en-IN" smtClean="0"/>
              <a:t>04-05-2020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68D4EB-483C-4F03-BE01-53669BFED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31848E-0422-45A0-8C82-D0BB6C3A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9C21-5F5E-460A-828F-DDEE6F044A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554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69E4E-36F3-4CAA-8AF3-807DD4CB0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3FAC9-F61A-48F6-82AE-8DB0FBFE4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93E3-CA0A-479A-99A5-98C6C74D31CA}" type="datetimeFigureOut">
              <a:rPr lang="en-IN" smtClean="0"/>
              <a:t>04-05-2020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0B317F-5325-4A78-81E9-1796F0E7E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5C117-1294-4496-BEAE-00698978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9C21-5F5E-460A-828F-DDEE6F044A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03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653C48-59E2-452A-A5C5-180516EE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93E3-CA0A-479A-99A5-98C6C74D31CA}" type="datetimeFigureOut">
              <a:rPr lang="en-IN" smtClean="0"/>
              <a:t>04-05-2020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67C49-E8EC-46AF-BD8E-A68B5B0E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42812-40F8-4497-945D-96CE3282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9C21-5F5E-460A-828F-DDEE6F044A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630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B74C2-F1CE-49A9-992F-B2CB57257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DCB5E-4144-4E66-90DA-7435310AE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71C7B-E060-42A2-928A-B2E9773E1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F93F4-E114-41B5-A945-BC4F10CB4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93E3-CA0A-479A-99A5-98C6C74D31CA}" type="datetimeFigureOut">
              <a:rPr lang="en-IN" smtClean="0"/>
              <a:t>04-05-2020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946AD-3EF6-4EE3-A666-9E2A11C3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6627C-CAA4-4B10-9645-7AED3CC05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9C21-5F5E-460A-828F-DDEE6F044A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659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4349-41C4-4949-B2D0-8D562B13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736BEC-31E6-443F-AEA9-299225E8F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9D37E-6904-4D35-B90B-C0B50A1BC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9356E-BD86-4E88-80BA-22F8BE95C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93E3-CA0A-479A-99A5-98C6C74D31CA}" type="datetimeFigureOut">
              <a:rPr lang="en-IN" smtClean="0"/>
              <a:t>04-05-2020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34916-7FA6-4B3B-A446-BC88DBF66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C15DA-AE6F-4F5D-AB45-9D1D66676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19C21-5F5E-460A-828F-DDEE6F044A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57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8EEC04-A7CB-448A-80C5-DDC61181A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3C9FE-4B53-4EE4-B7ED-2F20675A7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7ABDE-D32D-40BB-B48B-D46BD8166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493E3-CA0A-479A-99A5-98C6C74D31CA}" type="datetimeFigureOut">
              <a:rPr lang="en-IN" smtClean="0"/>
              <a:t>04-05-2020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C6EDA-8792-4CAF-9704-2B404AE0A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32191-DD2F-4BBC-86FE-31605C370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19C21-5F5E-460A-828F-DDEE6F044AD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BBDE0D-E284-4258-80CC-CBCE00B6E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250" y="389614"/>
            <a:ext cx="11201400" cy="621279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altLang="en-US" b="1" dirty="0"/>
              <a:t>Definition of Manufacturing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The word manufacturing is derived from Latin: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dirty="0"/>
              <a:t>		</a:t>
            </a:r>
            <a:r>
              <a:rPr lang="en-US" altLang="en-US" b="1" i="1" dirty="0" err="1"/>
              <a:t>manus</a:t>
            </a:r>
            <a:r>
              <a:rPr lang="en-US" altLang="en-US" b="1" i="1" dirty="0"/>
              <a:t> = hand,   </a:t>
            </a:r>
            <a:r>
              <a:rPr lang="en-US" altLang="en-US" b="1" i="1" dirty="0" err="1"/>
              <a:t>factus</a:t>
            </a:r>
            <a:r>
              <a:rPr lang="en-US" altLang="en-US" b="1" i="1" dirty="0"/>
              <a:t> = made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Manufacturing is the economic term for making goods and services available to satisfy human wants.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b="1" i="1" dirty="0"/>
              <a:t>Manufacturing implies creating value to a raw material by applying useful mental and physical </a:t>
            </a:r>
            <a:r>
              <a:rPr lang="en-US" altLang="en-US" b="1" i="1" dirty="0" err="1"/>
              <a:t>labour</a:t>
            </a:r>
            <a:r>
              <a:rPr lang="en-US" altLang="en-US" b="1" i="1" dirty="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Whether from nature or industry materials cannot be used in their raw forms for any useful purpose.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The materials are then shaped and formed into different useful components through different manufacturing processes to fulfil the needs of day-to-day work.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b="1" i="1" dirty="0"/>
              <a:t>Manufacturing converts the raw materials to finished products to be used for some purpose. </a:t>
            </a:r>
            <a:endParaRPr lang="en-US" alt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3230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B9AAE-8A09-40B1-832F-BCB014DD4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015" y="0"/>
            <a:ext cx="8600515" cy="458041"/>
          </a:xfrm>
        </p:spPr>
        <p:txBody>
          <a:bodyPr/>
          <a:lstStyle/>
          <a:p>
            <a:pPr>
              <a:defRPr/>
            </a:pPr>
            <a:r>
              <a:rPr lang="en-US" sz="247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OF MANUFACTURING PROCESSES</a:t>
            </a:r>
            <a:endParaRPr lang="en-US" sz="247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F509830-68AE-4D48-B45C-A286F657C5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1968225"/>
              </p:ext>
            </p:extLst>
          </p:nvPr>
        </p:nvGraphicFramePr>
        <p:xfrm>
          <a:off x="885826" y="691404"/>
          <a:ext cx="9647704" cy="565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3E82E141-EA46-425E-9337-BCA3D0904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015" y="180974"/>
            <a:ext cx="8600515" cy="733707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Manufacturing Processes and Manufacturing system</a:t>
            </a:r>
          </a:p>
        </p:txBody>
      </p:sp>
      <p:sp>
        <p:nvSpPr>
          <p:cNvPr id="30723" name="TextBox 2">
            <a:extLst>
              <a:ext uri="{FF2B5EF4-FFF2-40B4-BE49-F238E27FC236}">
                <a16:creationId xmlns:a16="http://schemas.microsoft.com/office/drawing/2014/main" id="{53B73DD8-74D8-4476-823F-248ED06BE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615" y="914681"/>
            <a:ext cx="8601915" cy="47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814" tIns="42907" rIns="85814" bIns="42907">
            <a:spAutoFit/>
          </a:bodyPr>
          <a:lstStyle>
            <a:lvl1pPr marL="242888" indent="-24288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buSzPct val="115000"/>
              <a:buFont typeface="Arial" panose="020B0604020202020204" pitchFamily="34" charset="0"/>
              <a:buChar char="•"/>
            </a:pPr>
            <a:r>
              <a:rPr lang="en-US" altLang="en-US" sz="2294" b="1" dirty="0">
                <a:solidFill>
                  <a:srgbClr val="FF0000"/>
                </a:solidFill>
              </a:rPr>
              <a:t>Manufacturing system:</a:t>
            </a:r>
          </a:p>
          <a:p>
            <a:pPr eaLnBrk="1" hangingPunct="1">
              <a:lnSpc>
                <a:spcPct val="150000"/>
              </a:lnSpc>
              <a:buSzPct val="115000"/>
              <a:buFont typeface="Arial" panose="020B0604020202020204" pitchFamily="34" charset="0"/>
              <a:buChar char="•"/>
            </a:pPr>
            <a:r>
              <a:rPr lang="en-US" altLang="en-US" sz="2294" dirty="0"/>
              <a:t>A collection of operations  and processes used to obtain a desired product(s) or component(s) is called a manufacturing system.</a:t>
            </a:r>
          </a:p>
          <a:p>
            <a:pPr eaLnBrk="1" hangingPunct="1">
              <a:lnSpc>
                <a:spcPct val="150000"/>
              </a:lnSpc>
              <a:buSzPct val="115000"/>
              <a:buFont typeface="Arial" panose="020B0604020202020204" pitchFamily="34" charset="0"/>
              <a:buChar char="•"/>
            </a:pPr>
            <a:r>
              <a:rPr lang="en-US" altLang="en-US" sz="2294" b="1" i="1" dirty="0"/>
              <a:t>The manufacturing system is therefore the design or arrangement of the manufacturing processes..</a:t>
            </a:r>
          </a:p>
          <a:p>
            <a:pPr eaLnBrk="1" hangingPunct="1">
              <a:lnSpc>
                <a:spcPct val="150000"/>
              </a:lnSpc>
              <a:buSzPct val="115000"/>
              <a:buFont typeface="Arial" panose="020B0604020202020204" pitchFamily="34" charset="0"/>
              <a:buChar char="•"/>
            </a:pPr>
            <a:endParaRPr lang="en-US" altLang="en-US" sz="2294" dirty="0"/>
          </a:p>
          <a:p>
            <a:pPr eaLnBrk="1" hangingPunct="1">
              <a:lnSpc>
                <a:spcPct val="150000"/>
              </a:lnSpc>
              <a:buSzPct val="115000"/>
              <a:buFont typeface="Arial" panose="020B0604020202020204" pitchFamily="34" charset="0"/>
              <a:buChar char="•"/>
            </a:pPr>
            <a:r>
              <a:rPr lang="en-US" altLang="en-US" sz="2294" b="1" dirty="0">
                <a:solidFill>
                  <a:srgbClr val="FF0000"/>
                </a:solidFill>
              </a:rPr>
              <a:t>Production system:</a:t>
            </a:r>
          </a:p>
          <a:p>
            <a:pPr eaLnBrk="1" hangingPunct="1">
              <a:lnSpc>
                <a:spcPct val="150000"/>
              </a:lnSpc>
              <a:buSzPct val="115000"/>
              <a:buFont typeface="Arial" panose="020B0604020202020204" pitchFamily="34" charset="0"/>
              <a:buChar char="•"/>
            </a:pPr>
            <a:r>
              <a:rPr lang="en-US" altLang="en-US" sz="2294" b="1" i="1" dirty="0"/>
              <a:t>A production system includes people, money, equipment, materials and supplies, markets, management and the manufacturing system</a:t>
            </a:r>
            <a:r>
              <a:rPr lang="en-US" altLang="en-US" sz="2294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034AF6-990C-4719-81B9-DD0C6C4606AF}"/>
              </a:ext>
            </a:extLst>
          </p:cNvPr>
          <p:cNvSpPr/>
          <p:nvPr/>
        </p:nvSpPr>
        <p:spPr>
          <a:xfrm>
            <a:off x="2621564" y="6068406"/>
            <a:ext cx="4802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https://nptel.ac.in/courses/112/107/112107083/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66661355-B9E4-48EB-8DF1-352E6EF8B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015" y="0"/>
            <a:ext cx="8600515" cy="458041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Production System - The Big Picture</a:t>
            </a:r>
          </a:p>
        </p:txBody>
      </p:sp>
      <p:grpSp>
        <p:nvGrpSpPr>
          <p:cNvPr id="31747" name="Group 21">
            <a:extLst>
              <a:ext uri="{FF2B5EF4-FFF2-40B4-BE49-F238E27FC236}">
                <a16:creationId xmlns:a16="http://schemas.microsoft.com/office/drawing/2014/main" id="{4033497B-9D08-499B-8A68-182C17BB06E2}"/>
              </a:ext>
            </a:extLst>
          </p:cNvPr>
          <p:cNvGrpSpPr>
            <a:grpSpLocks/>
          </p:cNvGrpSpPr>
          <p:nvPr/>
        </p:nvGrpSpPr>
        <p:grpSpPr bwMode="auto">
          <a:xfrm>
            <a:off x="2014258" y="1112184"/>
            <a:ext cx="8464644" cy="5411041"/>
            <a:chOff x="510250" y="914400"/>
            <a:chExt cx="9448800" cy="5410200"/>
          </a:xfrm>
        </p:grpSpPr>
        <p:grpSp>
          <p:nvGrpSpPr>
            <p:cNvPr id="31748" name="Group 16">
              <a:extLst>
                <a:ext uri="{FF2B5EF4-FFF2-40B4-BE49-F238E27FC236}">
                  <a16:creationId xmlns:a16="http://schemas.microsoft.com/office/drawing/2014/main" id="{665EA237-FA3E-4BE6-B1C7-EF108A2EC0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0" y="1219200"/>
              <a:ext cx="8763000" cy="4114800"/>
              <a:chOff x="838200" y="1676400"/>
              <a:chExt cx="8763000" cy="4114800"/>
            </a:xfrm>
          </p:grpSpPr>
          <p:graphicFrame>
            <p:nvGraphicFramePr>
              <p:cNvPr id="13" name="Diagram 12">
                <a:extLst>
                  <a:ext uri="{FF2B5EF4-FFF2-40B4-BE49-F238E27FC236}">
                    <a16:creationId xmlns:a16="http://schemas.microsoft.com/office/drawing/2014/main" id="{22A51A4F-0139-4D94-BCB6-E3473A0614AF}"/>
                  </a:ext>
                </a:extLst>
              </p:cNvPr>
              <p:cNvGraphicFramePr/>
              <p:nvPr/>
            </p:nvGraphicFramePr>
            <p:xfrm>
              <a:off x="838200" y="1676400"/>
              <a:ext cx="8763000" cy="33358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34C48A0-01C3-49A7-9A6F-E41779850151}"/>
                  </a:ext>
                </a:extLst>
              </p:cNvPr>
              <p:cNvSpPr/>
              <p:nvPr/>
            </p:nvSpPr>
            <p:spPr>
              <a:xfrm>
                <a:off x="3429481" y="5335064"/>
                <a:ext cx="3657246" cy="456569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588" dirty="0">
                    <a:solidFill>
                      <a:schemeClr val="tx2"/>
                    </a:solidFill>
                  </a:rPr>
                  <a:t>Manufacturing System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320B2FFE-EF05-4696-A4E4-388A91F492D7}"/>
                  </a:ext>
                </a:extLst>
              </p:cNvPr>
              <p:cNvCxnSpPr>
                <a:stCxn id="14" idx="0"/>
              </p:cNvCxnSpPr>
              <p:nvPr/>
            </p:nvCxnSpPr>
            <p:spPr>
              <a:xfrm rot="5400000" flipH="1" flipV="1">
                <a:off x="5106229" y="5182245"/>
                <a:ext cx="305313" cy="312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9F594D-177E-4DB1-8C52-0E7136635A73}"/>
                </a:ext>
              </a:extLst>
            </p:cNvPr>
            <p:cNvSpPr/>
            <p:nvPr/>
          </p:nvSpPr>
          <p:spPr>
            <a:xfrm>
              <a:off x="1371791" y="5638346"/>
              <a:ext cx="7772626" cy="45796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88" dirty="0">
                  <a:solidFill>
                    <a:schemeClr val="tx2"/>
                  </a:solidFill>
                </a:rPr>
                <a:t>People, Money, Equipment, Materials and Supplies, Markets, Management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C2A7443-74F2-4BA7-9DAD-DBFF57072A80}"/>
                </a:ext>
              </a:extLst>
            </p:cNvPr>
            <p:cNvCxnSpPr>
              <a:stCxn id="18" idx="0"/>
              <a:endCxn id="14" idx="2"/>
            </p:cNvCxnSpPr>
            <p:nvPr/>
          </p:nvCxnSpPr>
          <p:spPr>
            <a:xfrm rot="5400000" flipH="1" flipV="1">
              <a:off x="5106147" y="5487009"/>
              <a:ext cx="303912" cy="156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8D205FE-8B77-4926-A830-59CF1DB31168}"/>
                </a:ext>
              </a:extLst>
            </p:cNvPr>
            <p:cNvSpPr/>
            <p:nvPr/>
          </p:nvSpPr>
          <p:spPr>
            <a:xfrm>
              <a:off x="510250" y="914400"/>
              <a:ext cx="9448800" cy="5410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588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7BF2-1FBB-4B5B-8A27-A06B1E32B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/>
          <a:lstStyle/>
          <a:p>
            <a:r>
              <a:rPr lang="en-US" dirty="0"/>
              <a:t>Manufacturing Process introduction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C3728-E443-42CE-8516-5542BD3CB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11639550" cy="5045074"/>
          </a:xfrm>
        </p:spPr>
        <p:txBody>
          <a:bodyPr>
            <a:normAutofit fontScale="85000" lnSpcReduction="20000"/>
          </a:bodyPr>
          <a:lstStyle/>
          <a:p>
            <a:pPr marL="307301" indent="-307301" algn="just">
              <a:spcAft>
                <a:spcPts val="600"/>
              </a:spcAft>
              <a:defRPr/>
            </a:pPr>
            <a:r>
              <a:rPr lang="en-GB" dirty="0"/>
              <a:t>Manufacturing processes is a very fundamental subject since it is of interest not only to mechanical engineers but also to engineers from other discipline of engineering. </a:t>
            </a:r>
          </a:p>
          <a:p>
            <a:pPr marL="307301" indent="-307301" algn="just">
              <a:spcAft>
                <a:spcPts val="600"/>
              </a:spcAft>
              <a:defRPr/>
            </a:pPr>
            <a:r>
              <a:rPr lang="en-GB" dirty="0"/>
              <a:t>There are various manufacturing processes by which a product can be made. </a:t>
            </a:r>
          </a:p>
          <a:p>
            <a:pPr marL="307301" indent="-307301" algn="just">
              <a:spcAft>
                <a:spcPts val="600"/>
              </a:spcAft>
              <a:defRPr/>
            </a:pPr>
            <a:r>
              <a:rPr lang="en-GB" dirty="0"/>
              <a:t>Each process however has its own limitation and restriction and due to this reason a particular process is adopted to certain specific applications. </a:t>
            </a:r>
          </a:p>
          <a:p>
            <a:pPr marL="307301" indent="-307301" algn="just">
              <a:spcAft>
                <a:spcPts val="600"/>
              </a:spcAft>
              <a:defRPr/>
            </a:pPr>
            <a:r>
              <a:rPr lang="en-GB" dirty="0"/>
              <a:t>Thus while a product can be manufactured by two or more processes, the real problem is to select the most economical out of them.</a:t>
            </a:r>
          </a:p>
          <a:p>
            <a:pPr marL="307301" indent="-307301" algn="just">
              <a:spcAft>
                <a:spcPts val="600"/>
              </a:spcAft>
              <a:defRPr/>
            </a:pPr>
            <a:r>
              <a:rPr lang="en-US" dirty="0"/>
              <a:t>A detailed understanding of various manufacturing processes is thus very essential for every engineer. This helps in designing the proper product required for him. </a:t>
            </a:r>
          </a:p>
          <a:p>
            <a:pPr marL="307301" indent="-307301" algn="just">
              <a:spcAft>
                <a:spcPts val="600"/>
              </a:spcAft>
              <a:defRPr/>
            </a:pPr>
            <a:r>
              <a:rPr lang="en-US" dirty="0"/>
              <a:t>He would be able to assess the feasibility of manufacturing from his designs. </a:t>
            </a:r>
          </a:p>
          <a:p>
            <a:pPr marL="307301" indent="-307301" algn="just">
              <a:spcAft>
                <a:spcPts val="600"/>
              </a:spcAft>
              <a:defRPr/>
            </a:pPr>
            <a:r>
              <a:rPr lang="en-US" dirty="0"/>
              <a:t>He may find that there are more than one process is available for manufacturing a particular product and he can make a proper choice of the process which would require lowest manufacturing cost.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062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1CD24-772B-43F8-9858-BF1300D950D5}"/>
              </a:ext>
            </a:extLst>
          </p:cNvPr>
          <p:cNvSpPr/>
          <p:nvPr/>
        </p:nvSpPr>
        <p:spPr>
          <a:xfrm>
            <a:off x="704850" y="285750"/>
            <a:ext cx="10477500" cy="5575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2400" dirty="0"/>
              <a:t>Manufacturing processes can be grouped as:</a:t>
            </a:r>
            <a:endParaRPr lang="en-US" sz="2400" dirty="0"/>
          </a:p>
          <a:p>
            <a:pPr marL="859429" indent="-486278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GB" sz="2400" dirty="0"/>
              <a:t>Casting, foundry or moulding processes.</a:t>
            </a:r>
            <a:endParaRPr lang="en-US" sz="2400" dirty="0"/>
          </a:p>
          <a:p>
            <a:pPr marL="859429" indent="-486278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GB" sz="2400" dirty="0"/>
              <a:t>Forming or metal working processes.</a:t>
            </a:r>
            <a:endParaRPr lang="en-US" sz="2400" dirty="0"/>
          </a:p>
          <a:p>
            <a:pPr marL="859429" indent="-486278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GB" sz="2400" dirty="0"/>
              <a:t>Machining (metal removal) processes.</a:t>
            </a:r>
            <a:endParaRPr lang="en-US" sz="2400" dirty="0"/>
          </a:p>
          <a:p>
            <a:pPr marL="859429" indent="-486278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GB" sz="2400" dirty="0"/>
              <a:t>Joining and assembly</a:t>
            </a:r>
            <a:endParaRPr lang="en-US" sz="2400" dirty="0"/>
          </a:p>
          <a:p>
            <a:pPr marL="859429" indent="-486278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GB" sz="2400" dirty="0"/>
              <a:t>Surface treatments (finishing).</a:t>
            </a:r>
            <a:endParaRPr lang="en-US" sz="2400" dirty="0"/>
          </a:p>
          <a:p>
            <a:pPr marL="859429" indent="-486278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GB" sz="2400" dirty="0"/>
              <a:t>Heat treating</a:t>
            </a:r>
          </a:p>
          <a:p>
            <a:pPr algn="just">
              <a:lnSpc>
                <a:spcPct val="150000"/>
              </a:lnSpc>
              <a:defRPr/>
            </a:pPr>
            <a:r>
              <a:rPr lang="en-GB" sz="2400" dirty="0"/>
              <a:t>These groups are not mutually exclusive. For example, some finishing processes involve a small amount of metal removal or metal forming. A laser can be used for joining/metal removal/heat treating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09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839518-38B5-4A8D-B171-5FC062B81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838199"/>
            <a:ext cx="10515600" cy="417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8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085BEC-AE31-43BC-855D-C179E8832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762000"/>
            <a:ext cx="11010900" cy="42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61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E83699-DD81-4A6F-9E6C-7AD320775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266701"/>
            <a:ext cx="9391649" cy="635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8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6FB6A9-1F5E-49FA-B452-3E0738814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0"/>
            <a:ext cx="998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15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662FB-1528-4026-9925-A327956ED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015" y="0"/>
            <a:ext cx="8600515" cy="458041"/>
          </a:xfrm>
        </p:spPr>
        <p:txBody>
          <a:bodyPr/>
          <a:lstStyle/>
          <a:p>
            <a:pPr>
              <a:defRPr/>
            </a:pPr>
            <a:r>
              <a:rPr lang="en-US" sz="247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OF MANUFACTURING PROCESSES</a:t>
            </a:r>
            <a:endParaRPr lang="en-US" sz="247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0BE5D33-46F0-4F03-A373-2A565C252D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1630479"/>
              </p:ext>
            </p:extLst>
          </p:nvPr>
        </p:nvGraphicFramePr>
        <p:xfrm>
          <a:off x="1582357" y="885825"/>
          <a:ext cx="9495218" cy="407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6E2CE-B21A-42D1-B21E-11BA1FF76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015" y="0"/>
            <a:ext cx="8600515" cy="458041"/>
          </a:xfrm>
        </p:spPr>
        <p:txBody>
          <a:bodyPr/>
          <a:lstStyle/>
          <a:p>
            <a:pPr>
              <a:defRPr/>
            </a:pPr>
            <a:r>
              <a:rPr lang="en-US" sz="247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OF MANUFACTURING PROCESSES</a:t>
            </a:r>
            <a:endParaRPr lang="en-US" sz="247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382DFC8-DA92-4166-8EA8-63A7493781E5}"/>
              </a:ext>
            </a:extLst>
          </p:cNvPr>
          <p:cNvGraphicFramePr/>
          <p:nvPr/>
        </p:nvGraphicFramePr>
        <p:xfrm>
          <a:off x="3137647" y="806825"/>
          <a:ext cx="6118412" cy="5517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600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Manufacturing Process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 OF MANUFACTURING PROCESSES</vt:lpstr>
      <vt:lpstr>CLASSIFICATION OF MANUFACTURING PROCESSES</vt:lpstr>
      <vt:lpstr>CLASSIFICATION OF MANUFACTURING PROCESSES</vt:lpstr>
      <vt:lpstr>Manufacturing Processes and Manufacturing system</vt:lpstr>
      <vt:lpstr>Production System - The Big Picture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Foundry Engineering and Metal cutting Analysis  Course Number: MIEG 6412</dc:title>
  <dc:creator>Dr Shanthakumar</dc:creator>
  <cp:lastModifiedBy>Dr Shanthakumar</cp:lastModifiedBy>
  <cp:revision>7</cp:revision>
  <dcterms:created xsi:type="dcterms:W3CDTF">2019-10-27T13:51:14Z</dcterms:created>
  <dcterms:modified xsi:type="dcterms:W3CDTF">2020-05-04T08:11:51Z</dcterms:modified>
</cp:coreProperties>
</file>