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2" r:id="rId4"/>
    <p:sldId id="258" r:id="rId5"/>
    <p:sldId id="264" r:id="rId6"/>
    <p:sldId id="259" r:id="rId7"/>
    <p:sldId id="260" r:id="rId8"/>
    <p:sldId id="261" r:id="rId9"/>
    <p:sldId id="265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63563F1-F4DE-4BEE-BB9E-1A5CDF4C5673}" type="datetimeFigureOut">
              <a:rPr lang="en-US" smtClean="0"/>
              <a:t>3/29/2019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E2883C0-161D-48F7-BC08-646E5E657B0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63F1-F4DE-4BEE-BB9E-1A5CDF4C5673}" type="datetimeFigureOut">
              <a:rPr lang="en-US" smtClean="0"/>
              <a:t>3/29/2019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883C0-161D-48F7-BC08-646E5E657B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63563F1-F4DE-4BEE-BB9E-1A5CDF4C5673}" type="datetimeFigureOut">
              <a:rPr lang="en-US" smtClean="0"/>
              <a:t>3/29/2019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E2883C0-161D-48F7-BC08-646E5E657B0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63F1-F4DE-4BEE-BB9E-1A5CDF4C5673}" type="datetimeFigureOut">
              <a:rPr lang="en-US" smtClean="0"/>
              <a:t>3/29/2019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E2883C0-161D-48F7-BC08-646E5E657B0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63F1-F4DE-4BEE-BB9E-1A5CDF4C5673}" type="datetimeFigureOut">
              <a:rPr lang="en-US" smtClean="0"/>
              <a:t>3/29/2019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E2883C0-161D-48F7-BC08-646E5E657B0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63563F1-F4DE-4BEE-BB9E-1A5CDF4C5673}" type="datetimeFigureOut">
              <a:rPr lang="en-US" smtClean="0"/>
              <a:t>3/29/2019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E2883C0-161D-48F7-BC08-646E5E657B0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63563F1-F4DE-4BEE-BB9E-1A5CDF4C5673}" type="datetimeFigureOut">
              <a:rPr lang="en-US" smtClean="0"/>
              <a:t>3/29/2019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E2883C0-161D-48F7-BC08-646E5E657B0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63F1-F4DE-4BEE-BB9E-1A5CDF4C5673}" type="datetimeFigureOut">
              <a:rPr lang="en-US" smtClean="0"/>
              <a:t>3/29/2019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E2883C0-161D-48F7-BC08-646E5E657B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63F1-F4DE-4BEE-BB9E-1A5CDF4C5673}" type="datetimeFigureOut">
              <a:rPr lang="en-US" smtClean="0"/>
              <a:t>3/29/2019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E2883C0-161D-48F7-BC08-646E5E657B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63F1-F4DE-4BEE-BB9E-1A5CDF4C5673}" type="datetimeFigureOut">
              <a:rPr lang="en-US" smtClean="0"/>
              <a:t>3/29/2019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E2883C0-161D-48F7-BC08-646E5E657B0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63563F1-F4DE-4BEE-BB9E-1A5CDF4C5673}" type="datetimeFigureOut">
              <a:rPr lang="en-US" smtClean="0"/>
              <a:t>3/29/2019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E2883C0-161D-48F7-BC08-646E5E657B0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63563F1-F4DE-4BEE-BB9E-1A5CDF4C5673}" type="datetimeFigureOut">
              <a:rPr lang="en-US" smtClean="0"/>
              <a:t>3/29/2019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E2883C0-161D-48F7-BC08-646E5E657B0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590800"/>
            <a:ext cx="6477000" cy="1828800"/>
          </a:xfrm>
        </p:spPr>
        <p:txBody>
          <a:bodyPr/>
          <a:lstStyle/>
          <a:p>
            <a:r>
              <a:rPr lang="en-US" dirty="0" smtClean="0"/>
              <a:t>CHAPTER - 1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4419600"/>
            <a:ext cx="6324600" cy="685800"/>
          </a:xfrm>
        </p:spPr>
        <p:txBody>
          <a:bodyPr>
            <a:noAutofit/>
          </a:bodyPr>
          <a:lstStyle/>
          <a:p>
            <a:r>
              <a:rPr lang="en-US" sz="7200" dirty="0" smtClean="0"/>
              <a:t>INTRODUCTION</a:t>
            </a:r>
            <a:endParaRPr lang="en-US" sz="7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3352800"/>
            <a:ext cx="8153400" cy="990600"/>
          </a:xfrm>
        </p:spPr>
        <p:txBody>
          <a:bodyPr/>
          <a:lstStyle/>
          <a:p>
            <a:pPr algn="ctr"/>
            <a:r>
              <a:rPr lang="en-US" dirty="0" smtClean="0"/>
              <a:t>QUESTIONS???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Indeterminate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</a:p>
          <a:p>
            <a:r>
              <a:rPr lang="en-US" dirty="0" smtClean="0"/>
              <a:t>Advantages of indeterminate structures</a:t>
            </a:r>
          </a:p>
          <a:p>
            <a:pPr lvl="1"/>
            <a:r>
              <a:rPr lang="en-US" dirty="0" smtClean="0"/>
              <a:t>Stress Reduction</a:t>
            </a:r>
          </a:p>
          <a:p>
            <a:pPr lvl="1"/>
            <a:r>
              <a:rPr lang="en-US" dirty="0" smtClean="0"/>
              <a:t>Stiffness</a:t>
            </a:r>
          </a:p>
          <a:p>
            <a:pPr lvl="1"/>
            <a:r>
              <a:rPr lang="en-US" dirty="0" smtClean="0"/>
              <a:t>Redundancies</a:t>
            </a:r>
          </a:p>
          <a:p>
            <a:pPr lvl="1"/>
            <a:r>
              <a:rPr lang="en-US" dirty="0" smtClean="0"/>
              <a:t>Additional Stresses (Temperature, Settlement)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915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STATIC and KINEMATIC INDETERMINACY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Static Indeterminacy</a:t>
            </a:r>
          </a:p>
          <a:p>
            <a:pPr lvl="1"/>
            <a:r>
              <a:rPr lang="en-US" dirty="0" smtClean="0"/>
              <a:t>Revision</a:t>
            </a:r>
          </a:p>
          <a:p>
            <a:r>
              <a:rPr lang="en-US" dirty="0" smtClean="0"/>
              <a:t>Kinematic Indeterminacy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KINEMATIC INDETERMINACY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DEFINITION: The total degrees of freedom for movement of all joints within a structure.</a:t>
            </a:r>
          </a:p>
          <a:p>
            <a:r>
              <a:rPr lang="en-US" dirty="0" smtClean="0"/>
              <a:t>For any structure, a joint may have a maximum of 6 degrees of freedom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TRANSLATION IN X </a:t>
            </a:r>
            <a:r>
              <a:rPr lang="en-US" dirty="0" smtClean="0"/>
              <a:t>[2D]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TRANSLATION IN Y </a:t>
            </a:r>
            <a:r>
              <a:rPr lang="en-US" dirty="0" smtClean="0"/>
              <a:t>[2D]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TRANSLATION IN Z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ROTATION ABOUT X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ROTATION ABOUT Y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ROTATION ABOUT Z </a:t>
            </a:r>
            <a:r>
              <a:rPr lang="en-US" dirty="0" smtClean="0"/>
              <a:t>[2D]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KINEMATIC INDETERMINACY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[EXAMPLE ON BEAMS]</a:t>
            </a:r>
          </a:p>
          <a:p>
            <a:r>
              <a:rPr lang="en-US" dirty="0" smtClean="0"/>
              <a:t>[EXAMPLE ON FRAMES]</a:t>
            </a:r>
          </a:p>
          <a:p>
            <a:r>
              <a:rPr lang="en-US" dirty="0" smtClean="0"/>
              <a:t>THE SIGNIFICANCE OF AXIAL RIGIDITY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Equations of Equilibrium </a:t>
            </a:r>
          </a:p>
          <a:p>
            <a:r>
              <a:rPr lang="en-US" dirty="0" smtClean="0"/>
              <a:t>Equations of Compatibility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3200" dirty="0" smtClean="0"/>
              <a:t>The </a:t>
            </a:r>
            <a:r>
              <a:rPr lang="en-US" sz="3200" dirty="0" err="1" smtClean="0"/>
              <a:t>Priniciple</a:t>
            </a:r>
            <a:r>
              <a:rPr lang="en-US" sz="3200" dirty="0" smtClean="0"/>
              <a:t> of Superposition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METHODS OF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dirty="0" smtClean="0"/>
              <a:t>Methods</a:t>
            </a:r>
          </a:p>
          <a:p>
            <a:pPr lvl="1"/>
            <a:r>
              <a:rPr lang="en-US" sz="3200" dirty="0" smtClean="0"/>
              <a:t>Consistent Deformation/Flexibility Method</a:t>
            </a:r>
          </a:p>
          <a:p>
            <a:pPr lvl="1"/>
            <a:r>
              <a:rPr lang="en-US" sz="3200" dirty="0" smtClean="0"/>
              <a:t>Slope-Deflection Method</a:t>
            </a:r>
          </a:p>
          <a:p>
            <a:pPr lvl="1"/>
            <a:r>
              <a:rPr lang="en-US" sz="3200" dirty="0" smtClean="0"/>
              <a:t>Moment Distribution Method (Cross)</a:t>
            </a:r>
          </a:p>
          <a:p>
            <a:pPr lvl="1"/>
            <a:r>
              <a:rPr lang="en-US" sz="3200" dirty="0" smtClean="0"/>
              <a:t>Moment Distribution Method (</a:t>
            </a:r>
            <a:r>
              <a:rPr lang="en-US" sz="3200" dirty="0" err="1" smtClean="0"/>
              <a:t>Kani</a:t>
            </a:r>
            <a:r>
              <a:rPr lang="en-US" sz="3200" dirty="0" smtClean="0"/>
              <a:t>)</a:t>
            </a:r>
          </a:p>
          <a:p>
            <a:pPr lvl="1"/>
            <a:r>
              <a:rPr lang="en-US" sz="3200" dirty="0" smtClean="0"/>
              <a:t>The Stiffness Method</a:t>
            </a:r>
          </a:p>
          <a:p>
            <a:pPr lvl="1"/>
            <a:r>
              <a:rPr lang="en-US" sz="3200" dirty="0" smtClean="0"/>
              <a:t>The Finite Element Method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Consistent Deformation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[A SIMPLE EXAMPLE]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209800"/>
            <a:ext cx="3810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2362200"/>
            <a:ext cx="3685646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4400" y="4114800"/>
            <a:ext cx="233299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62400" y="3886200"/>
            <a:ext cx="2157412" cy="1187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62400" y="5029200"/>
            <a:ext cx="1829899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324600" y="3886200"/>
            <a:ext cx="1572683" cy="1191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172200" y="5181600"/>
            <a:ext cx="179222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[</a:t>
            </a:r>
            <a:r>
              <a:rPr lang="en-US" dirty="0" smtClean="0"/>
              <a:t>ASSIGNMENT: TEXTBOOK]</a:t>
            </a:r>
          </a:p>
          <a:p>
            <a:pPr lvl="1"/>
            <a:r>
              <a:rPr lang="en-US" dirty="0" smtClean="0"/>
              <a:t>PAGE : 417</a:t>
            </a:r>
          </a:p>
          <a:p>
            <a:pPr lvl="1"/>
            <a:r>
              <a:rPr lang="en-US" dirty="0" smtClean="0"/>
              <a:t>QUESTIONS : 10-1, 10-2, 10-7, 10-9</a:t>
            </a:r>
            <a:endParaRPr lang="en-US" dirty="0" smtClean="0"/>
          </a:p>
          <a:p>
            <a:pPr lvl="1"/>
            <a:r>
              <a:rPr lang="en-US" dirty="0" smtClean="0"/>
              <a:t>Submission Date : Exactly </a:t>
            </a:r>
            <a:r>
              <a:rPr lang="en-US" dirty="0" smtClean="0">
                <a:solidFill>
                  <a:srgbClr val="FF0000"/>
                </a:solidFill>
              </a:rPr>
              <a:t>ONE WEEK</a:t>
            </a:r>
            <a:r>
              <a:rPr lang="en-US" dirty="0" smtClean="0"/>
              <a:t> from Today.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38</TotalTime>
  <Words>182</Words>
  <Application>Microsoft Office PowerPoint</Application>
  <PresentationFormat>On-screen Show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Median</vt:lpstr>
      <vt:lpstr>CHAPTER - 1</vt:lpstr>
      <vt:lpstr>Indeterminate Structures</vt:lpstr>
      <vt:lpstr>STATIC and KINEMATIC INDETERMINACY</vt:lpstr>
      <vt:lpstr>KINEMATIC INDETERMINACY</vt:lpstr>
      <vt:lpstr>KINEMATIC INDETERMINACY</vt:lpstr>
      <vt:lpstr>SOLUTION STRATEGY</vt:lpstr>
      <vt:lpstr> METHODS OF ANALYSIS</vt:lpstr>
      <vt:lpstr>Consistent Deformation Method</vt:lpstr>
      <vt:lpstr>ASSIGNMENT</vt:lpstr>
      <vt:lpstr>QUESTIONS???</vt:lpstr>
    </vt:vector>
  </TitlesOfParts>
  <Company>CtrlSoft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- 1</dc:title>
  <dc:creator>user</dc:creator>
  <cp:lastModifiedBy>user</cp:lastModifiedBy>
  <cp:revision>7</cp:revision>
  <dcterms:created xsi:type="dcterms:W3CDTF">2019-03-29T07:29:40Z</dcterms:created>
  <dcterms:modified xsi:type="dcterms:W3CDTF">2019-03-29T08:08:04Z</dcterms:modified>
</cp:coreProperties>
</file>