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4FAF86-5648-4ACF-B052-AB49A9650058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D1469A-BB51-42AA-9586-0B74139F0D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590800"/>
            <a:ext cx="6477000" cy="1828800"/>
          </a:xfrm>
        </p:spPr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343400"/>
            <a:ext cx="6705600" cy="685800"/>
          </a:xfrm>
        </p:spPr>
        <p:txBody>
          <a:bodyPr/>
          <a:lstStyle/>
          <a:p>
            <a:r>
              <a:rPr lang="en-US" dirty="0" smtClean="0"/>
              <a:t>THE SLOPE- DEFLECTION METHOD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Displacement at Joint B </a:t>
            </a:r>
            <a:r>
              <a:rPr lang="en-US" dirty="0" err="1" smtClean="0"/>
              <a:t>w.r.t</a:t>
            </a:r>
            <a:r>
              <a:rPr lang="en-US" dirty="0" smtClean="0"/>
              <a:t>. A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7993" y="2514600"/>
            <a:ext cx="7378971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886200"/>
            <a:ext cx="4038600" cy="10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FIXED END MOMENTS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0"/>
            <a:ext cx="4179618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905000"/>
            <a:ext cx="369648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4191000"/>
            <a:ext cx="619669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86238" y="3157538"/>
            <a:ext cx="7715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5257800"/>
            <a:ext cx="1237749" cy="871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Applying the PRINCIPLE OF SUPERPOSITION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133600"/>
            <a:ext cx="5486400" cy="2019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495800"/>
            <a:ext cx="643312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SD equations for Pin Supported Spans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Solving Simultaneously,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399" y="2362200"/>
            <a:ext cx="538842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4419600"/>
            <a:ext cx="5904379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86000"/>
            <a:ext cx="4495800" cy="185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676400"/>
            <a:ext cx="4724400" cy="50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0"/>
            <a:ext cx="449579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3200400"/>
            <a:ext cx="3657600" cy="990600"/>
          </a:xfrm>
        </p:spPr>
        <p:txBody>
          <a:bodyPr/>
          <a:lstStyle/>
          <a:p>
            <a:r>
              <a:rPr lang="en-US" dirty="0" smtClean="0"/>
              <a:t>QUESTIONS ??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Displacement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Requires solving for unknown displacements within the indeterminate structure.</a:t>
            </a:r>
          </a:p>
          <a:p>
            <a:r>
              <a:rPr lang="en-US" dirty="0" smtClean="0"/>
              <a:t>Unknown displacements can then be solved from equilibrium and compatibility equations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Degrees of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Rotations and Translations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971800"/>
            <a:ext cx="398059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438400"/>
            <a:ext cx="309456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 –Deflection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 CONVENTION: </a:t>
            </a:r>
            <a:r>
              <a:rPr lang="en-US" dirty="0" smtClean="0">
                <a:solidFill>
                  <a:srgbClr val="FF0000"/>
                </a:solidFill>
              </a:rPr>
              <a:t>CLOCKWISE </a:t>
            </a:r>
            <a:r>
              <a:rPr lang="en-US" dirty="0" smtClean="0"/>
              <a:t>MOMENTS,ROTATIONS ARE POSITIVE, </a:t>
            </a:r>
            <a:r>
              <a:rPr lang="en-US" dirty="0" smtClean="0">
                <a:solidFill>
                  <a:srgbClr val="FF0000"/>
                </a:solidFill>
              </a:rPr>
              <a:t>DOWNWARDS</a:t>
            </a:r>
            <a:r>
              <a:rPr lang="en-US" dirty="0" smtClean="0"/>
              <a:t> DISPLACEMENTS ARE </a:t>
            </a:r>
            <a:r>
              <a:rPr lang="en-US" dirty="0" smtClean="0">
                <a:solidFill>
                  <a:srgbClr val="FF0000"/>
                </a:solidFill>
              </a:rPr>
              <a:t>+VE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114675"/>
            <a:ext cx="63912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 –Deflection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COMPUTATION OF UNKNOWN DISPLACEMENTS, ROTATIONS</a:t>
            </a:r>
          </a:p>
          <a:p>
            <a:r>
              <a:rPr lang="en-US" sz="2400" dirty="0" smtClean="0"/>
              <a:t>Principle of SUPERPOSITION</a:t>
            </a: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743200"/>
            <a:ext cx="63912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Rotation at Joint A.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057400"/>
            <a:ext cx="42100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886200"/>
            <a:ext cx="37909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Rotation at Point A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362200"/>
            <a:ext cx="758242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191000"/>
            <a:ext cx="22359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191000"/>
            <a:ext cx="239664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Rotation at Joint B.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86000"/>
            <a:ext cx="4914900" cy="17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191000"/>
            <a:ext cx="229253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4114800"/>
            <a:ext cx="240405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Slope-Deflection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Displacement at Joint B </a:t>
            </a:r>
            <a:r>
              <a:rPr lang="en-US" dirty="0" err="1" smtClean="0"/>
              <a:t>w.r.t</a:t>
            </a:r>
            <a:r>
              <a:rPr lang="en-US" dirty="0" smtClean="0"/>
              <a:t>. A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09800"/>
            <a:ext cx="481636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83906" y="4114800"/>
            <a:ext cx="421689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83</TotalTime>
  <Words>136</Words>
  <Application>Microsoft Office PowerPoint</Application>
  <PresentationFormat>On-screen Show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CHAPTER 2</vt:lpstr>
      <vt:lpstr>The Displacement Method</vt:lpstr>
      <vt:lpstr>Degrees of Freedom</vt:lpstr>
      <vt:lpstr>Slope –Deflection Equations</vt:lpstr>
      <vt:lpstr>Slope –Deflection Equations</vt:lpstr>
      <vt:lpstr>Slope-Deflection Equations</vt:lpstr>
      <vt:lpstr>Slope-Deflection Equations</vt:lpstr>
      <vt:lpstr>Slope-Deflection Equations</vt:lpstr>
      <vt:lpstr>Slope-Deflection Equations</vt:lpstr>
      <vt:lpstr>Slope-Deflection Equations</vt:lpstr>
      <vt:lpstr>Slope-Deflection Equations</vt:lpstr>
      <vt:lpstr>Slope-Deflection Equations</vt:lpstr>
      <vt:lpstr>Slope-Deflection Equations</vt:lpstr>
      <vt:lpstr>EXAMPLES</vt:lpstr>
      <vt:lpstr>EXAMPLES</vt:lpstr>
      <vt:lpstr>EXAMPLES</vt:lpstr>
      <vt:lpstr>QUESTIONS ??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user</dc:creator>
  <cp:lastModifiedBy>user</cp:lastModifiedBy>
  <cp:revision>16</cp:revision>
  <dcterms:created xsi:type="dcterms:W3CDTF">2019-04-09T06:51:12Z</dcterms:created>
  <dcterms:modified xsi:type="dcterms:W3CDTF">2019-04-09T08:15:04Z</dcterms:modified>
</cp:coreProperties>
</file>