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A4C4324-7987-4FC3-AC16-ED6E9F2088CB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719C551-1D4E-4F9D-A077-0CDFC908ED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C4324-7987-4FC3-AC16-ED6E9F2088CB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9C551-1D4E-4F9D-A077-0CDFC908ED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A4C4324-7987-4FC3-AC16-ED6E9F2088CB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719C551-1D4E-4F9D-A077-0CDFC908ED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C4324-7987-4FC3-AC16-ED6E9F2088CB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719C551-1D4E-4F9D-A077-0CDFC908ED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C4324-7987-4FC3-AC16-ED6E9F2088CB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719C551-1D4E-4F9D-A077-0CDFC908ED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A4C4324-7987-4FC3-AC16-ED6E9F2088CB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719C551-1D4E-4F9D-A077-0CDFC908ED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A4C4324-7987-4FC3-AC16-ED6E9F2088CB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719C551-1D4E-4F9D-A077-0CDFC908ED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C4324-7987-4FC3-AC16-ED6E9F2088CB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719C551-1D4E-4F9D-A077-0CDFC908ED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C4324-7987-4FC3-AC16-ED6E9F2088CB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719C551-1D4E-4F9D-A077-0CDFC908ED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C4324-7987-4FC3-AC16-ED6E9F2088CB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719C551-1D4E-4F9D-A077-0CDFC908ED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A4C4324-7987-4FC3-AC16-ED6E9F2088CB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719C551-1D4E-4F9D-A077-0CDFC908ED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A4C4324-7987-4FC3-AC16-ED6E9F2088CB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719C551-1D4E-4F9D-A077-0CDFC908EDB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conjugate beam method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713790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Conjugate Beam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Procedure:-</a:t>
            </a:r>
          </a:p>
          <a:p>
            <a:pPr marL="0" indent="0">
              <a:buNone/>
            </a:pPr>
            <a:r>
              <a:rPr lang="en-US" dirty="0" smtClean="0"/>
              <a:t>	1. Develop the bending moment diagram of the 	beam from static analysis.</a:t>
            </a:r>
          </a:p>
          <a:p>
            <a:pPr marL="0" indent="0">
              <a:buNone/>
            </a:pPr>
            <a:r>
              <a:rPr lang="en-US" dirty="0" smtClean="0"/>
              <a:t>	2. Draw the M/EI diagram for the beam, using 	respective values at different parts of the 	beam.</a:t>
            </a:r>
          </a:p>
          <a:p>
            <a:pPr marL="0" indent="0">
              <a:buNone/>
            </a:pPr>
            <a:r>
              <a:rPr lang="en-US" dirty="0" smtClean="0"/>
              <a:t>	3. </a:t>
            </a:r>
            <a:r>
              <a:rPr lang="en-US" dirty="0" smtClean="0">
                <a:solidFill>
                  <a:srgbClr val="FF0000"/>
                </a:solidFill>
              </a:rPr>
              <a:t>Draw the Conjugate beam and load it with 	the real beam’s M/EI diagram.</a:t>
            </a:r>
            <a:r>
              <a:rPr lang="en-US" dirty="0" smtClean="0"/>
              <a:t> The loading 	always </a:t>
            </a:r>
            <a:r>
              <a:rPr lang="en-US" dirty="0" smtClean="0">
                <a:solidFill>
                  <a:srgbClr val="FF0000"/>
                </a:solidFill>
              </a:rPr>
              <a:t>acts away </a:t>
            </a:r>
            <a:r>
              <a:rPr lang="en-US" dirty="0" smtClean="0"/>
              <a:t>from the beam. </a:t>
            </a:r>
            <a:r>
              <a:rPr lang="en-US" dirty="0" smtClean="0">
                <a:solidFill>
                  <a:srgbClr val="FF0000"/>
                </a:solidFill>
              </a:rPr>
              <a:t>(upward if 	M/EI is positive and downward if negative)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9474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3048000"/>
            <a:ext cx="8153400" cy="990600"/>
          </a:xfrm>
        </p:spPr>
        <p:txBody>
          <a:bodyPr/>
          <a:lstStyle/>
          <a:p>
            <a:r>
              <a:rPr lang="en-US" smtClean="0"/>
              <a:t>ANY QUESTIONS ??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5840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Conjugate Beam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conjugate beam is derived from the fact that similar relationships can be observed b/n the moment-area theorems and </a:t>
            </a:r>
            <a:r>
              <a:rPr lang="en-US" dirty="0" err="1" smtClean="0"/>
              <a:t>statical</a:t>
            </a:r>
            <a:r>
              <a:rPr lang="en-US" dirty="0" smtClean="0"/>
              <a:t> procedures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733800"/>
            <a:ext cx="6134100" cy="2920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75633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Conjugate Beam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Reformulating, we see that if the beam was loaded with the equivalent load magnitude of M/EI instead of </a:t>
            </a:r>
            <a:r>
              <a:rPr lang="en-US" i="1" dirty="0" smtClean="0"/>
              <a:t>w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the moment produced at any point due to this loading is equal to the deflection at that point in the beam due to the actual loading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962400"/>
            <a:ext cx="4386263" cy="2785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342976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Conjugate Beam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the </a:t>
            </a:r>
            <a:r>
              <a:rPr lang="en-US" dirty="0" smtClean="0">
                <a:solidFill>
                  <a:srgbClr val="FF0000"/>
                </a:solidFill>
              </a:rPr>
              <a:t>shear </a:t>
            </a:r>
            <a:r>
              <a:rPr lang="en-US" dirty="0">
                <a:solidFill>
                  <a:srgbClr val="FF0000"/>
                </a:solidFill>
              </a:rPr>
              <a:t>produced at any point due to </a:t>
            </a:r>
            <a:r>
              <a:rPr lang="en-US" dirty="0" smtClean="0">
                <a:solidFill>
                  <a:srgbClr val="FF0000"/>
                </a:solidFill>
              </a:rPr>
              <a:t>the M/EI </a:t>
            </a:r>
            <a:r>
              <a:rPr lang="en-US" dirty="0">
                <a:solidFill>
                  <a:srgbClr val="FF0000"/>
                </a:solidFill>
              </a:rPr>
              <a:t>loading is equal to the </a:t>
            </a:r>
            <a:r>
              <a:rPr lang="en-US" dirty="0" smtClean="0">
                <a:solidFill>
                  <a:srgbClr val="FF0000"/>
                </a:solidFill>
              </a:rPr>
              <a:t>rotation </a:t>
            </a:r>
            <a:r>
              <a:rPr lang="en-US" dirty="0">
                <a:solidFill>
                  <a:srgbClr val="FF0000"/>
                </a:solidFill>
              </a:rPr>
              <a:t>at that point in the beam due to the actual loading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0457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Conjugate Beam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62087" y="1481138"/>
            <a:ext cx="6448425" cy="2328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47788" y="3810000"/>
            <a:ext cx="6677025" cy="2928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72719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Conjugate Beam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beam to which the M/EI diagram is applied to is called </a:t>
            </a:r>
            <a:r>
              <a:rPr lang="en-US" dirty="0" smtClean="0">
                <a:solidFill>
                  <a:srgbClr val="FF0000"/>
                </a:solidFill>
              </a:rPr>
              <a:t>the conjugate beam. </a:t>
            </a:r>
          </a:p>
          <a:p>
            <a:r>
              <a:rPr lang="en-US" dirty="0" smtClean="0"/>
              <a:t>As a consequence of the two theorems from moment-area, </a:t>
            </a:r>
            <a:r>
              <a:rPr lang="en-US" dirty="0" smtClean="0">
                <a:solidFill>
                  <a:srgbClr val="FF0000"/>
                </a:solidFill>
              </a:rPr>
              <a:t>supports and joints </a:t>
            </a:r>
            <a:r>
              <a:rPr lang="en-US" dirty="0" smtClean="0"/>
              <a:t>corresponding to the real beam shall have their appropriate counterparts in the conjugate beam equivalent, </a:t>
            </a:r>
            <a:r>
              <a:rPr lang="en-US" dirty="0" smtClean="0">
                <a:solidFill>
                  <a:srgbClr val="FF0000"/>
                </a:solidFill>
              </a:rPr>
              <a:t>such that V(rotation) and M(deflection) values obtained in the conjugate beam reflect those present in the actual beam.</a:t>
            </a:r>
          </a:p>
        </p:txBody>
      </p:sp>
    </p:spTree>
    <p:extLst>
      <p:ext uri="{BB962C8B-B14F-4D97-AF65-F5344CB8AC3E}">
        <p14:creationId xmlns:p14="http://schemas.microsoft.com/office/powerpoint/2010/main" xmlns="" val="2770232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Conjugate Beam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7733" y="1676400"/>
            <a:ext cx="7296150" cy="456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491607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Conjugate Beam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7962900" cy="329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46127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Conjugate Beam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4400" y="2209800"/>
            <a:ext cx="7693150" cy="4372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4379402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79</TotalTime>
  <Words>207</Words>
  <Application>Microsoft Office PowerPoint</Application>
  <PresentationFormat>On-screen Show (4:3)</PresentationFormat>
  <Paragraphs>21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Median</vt:lpstr>
      <vt:lpstr>The conjugate beam method</vt:lpstr>
      <vt:lpstr>The Conjugate Beam Method</vt:lpstr>
      <vt:lpstr>The Conjugate Beam Method</vt:lpstr>
      <vt:lpstr>The Conjugate Beam Method</vt:lpstr>
      <vt:lpstr>The Conjugate Beam Method</vt:lpstr>
      <vt:lpstr>The Conjugate Beam Method</vt:lpstr>
      <vt:lpstr>The Conjugate Beam Method</vt:lpstr>
      <vt:lpstr>The Conjugate Beam Method</vt:lpstr>
      <vt:lpstr>The Conjugate Beam Method</vt:lpstr>
      <vt:lpstr>The Conjugate Beam Method</vt:lpstr>
      <vt:lpstr>ANY QUESTIONS ??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conjugate beam method</dc:title>
  <dc:creator>ELIAS-</dc:creator>
  <cp:lastModifiedBy>user</cp:lastModifiedBy>
  <cp:revision>7</cp:revision>
  <dcterms:created xsi:type="dcterms:W3CDTF">2017-12-24T15:53:27Z</dcterms:created>
  <dcterms:modified xsi:type="dcterms:W3CDTF">2017-12-24T17:52:43Z</dcterms:modified>
</cp:coreProperties>
</file>