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7" r:id="rId2"/>
    <p:sldId id="263" r:id="rId3"/>
    <p:sldId id="265" r:id="rId4"/>
    <p:sldId id="276" r:id="rId5"/>
    <p:sldId id="275" r:id="rId6"/>
    <p:sldId id="273" r:id="rId7"/>
    <p:sldId id="274" r:id="rId8"/>
    <p:sldId id="269" r:id="rId9"/>
    <p:sldId id="270" r:id="rId10"/>
    <p:sldId id="271" r:id="rId11"/>
    <p:sldId id="272" r:id="rId12"/>
    <p:sldId id="268" r:id="rId13"/>
    <p:sldId id="279" r:id="rId14"/>
    <p:sldId id="280" r:id="rId15"/>
    <p:sldId id="278" r:id="rId16"/>
    <p:sldId id="262"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321" r:id="rId32"/>
    <p:sldId id="301" r:id="rId33"/>
    <p:sldId id="302" r:id="rId34"/>
    <p:sldId id="309" r:id="rId35"/>
    <p:sldId id="310" r:id="rId36"/>
    <p:sldId id="312" r:id="rId37"/>
    <p:sldId id="313" r:id="rId38"/>
    <p:sldId id="315" r:id="rId39"/>
    <p:sldId id="316" r:id="rId40"/>
    <p:sldId id="320" r:id="rId41"/>
    <p:sldId id="318" r:id="rId42"/>
    <p:sldId id="322" r:id="rId43"/>
    <p:sldId id="303" r:id="rId44"/>
    <p:sldId id="304" r:id="rId45"/>
    <p:sldId id="308" r:id="rId46"/>
    <p:sldId id="311" r:id="rId47"/>
    <p:sldId id="305" r:id="rId48"/>
    <p:sldId id="306" r:id="rId49"/>
    <p:sldId id="30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408"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54B96-FE8B-4A07-ACCD-3DDEBA05ADC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E02B309-6619-43F1-81AF-6278A60151EB}">
      <dgm:prSet phldrT="[Text]"/>
      <dgm:spPr/>
      <dgm:t>
        <a:bodyPr/>
        <a:lstStyle/>
        <a:p>
          <a:r>
            <a:rPr lang="en-US" dirty="0" smtClean="0"/>
            <a:t>Intuition </a:t>
          </a:r>
          <a:endParaRPr lang="en-US" dirty="0"/>
        </a:p>
      </dgm:t>
    </dgm:pt>
    <dgm:pt modelId="{45190EE9-D6CA-48C0-91AE-56E95B3B48F3}" type="parTrans" cxnId="{2C9BB87D-0EFD-4AD9-A58D-F9B1FC436319}">
      <dgm:prSet/>
      <dgm:spPr/>
      <dgm:t>
        <a:bodyPr/>
        <a:lstStyle/>
        <a:p>
          <a:endParaRPr lang="en-US"/>
        </a:p>
      </dgm:t>
    </dgm:pt>
    <dgm:pt modelId="{CF1531DA-7A4B-4C7F-8765-F3A8BECD8DFD}" type="sibTrans" cxnId="{2C9BB87D-0EFD-4AD9-A58D-F9B1FC436319}">
      <dgm:prSet/>
      <dgm:spPr/>
      <dgm:t>
        <a:bodyPr/>
        <a:lstStyle/>
        <a:p>
          <a:endParaRPr lang="en-US"/>
        </a:p>
      </dgm:t>
    </dgm:pt>
    <dgm:pt modelId="{52CBAB01-A2E5-4400-B7B4-586DA7610156}">
      <dgm:prSet phldrT="[Text]"/>
      <dgm:spPr/>
      <dgm:t>
        <a:bodyPr/>
        <a:lstStyle/>
        <a:p>
          <a:r>
            <a:rPr lang="en-US" b="0" i="0" u="none" dirty="0" smtClean="0"/>
            <a:t>Gut feeling; hunches; instinct</a:t>
          </a:r>
          <a:endParaRPr lang="en-US" dirty="0"/>
        </a:p>
      </dgm:t>
    </dgm:pt>
    <dgm:pt modelId="{8C961D91-DA26-4F69-B8A8-148BA9BA0E65}" type="parTrans" cxnId="{EE02A9FB-7A6C-48CE-9506-EDE978EEB93A}">
      <dgm:prSet/>
      <dgm:spPr/>
      <dgm:t>
        <a:bodyPr/>
        <a:lstStyle/>
        <a:p>
          <a:endParaRPr lang="en-US"/>
        </a:p>
      </dgm:t>
    </dgm:pt>
    <dgm:pt modelId="{300717D0-DF2B-4C20-8235-0762628EDE04}" type="sibTrans" cxnId="{EE02A9FB-7A6C-48CE-9506-EDE978EEB93A}">
      <dgm:prSet/>
      <dgm:spPr/>
      <dgm:t>
        <a:bodyPr/>
        <a:lstStyle/>
        <a:p>
          <a:endParaRPr lang="en-US"/>
        </a:p>
      </dgm:t>
    </dgm:pt>
    <dgm:pt modelId="{42851C4E-B567-4D82-8726-F412C34FC510}">
      <dgm:prSet phldrT="[Text]"/>
      <dgm:spPr/>
      <dgm:t>
        <a:bodyPr/>
        <a:lstStyle/>
        <a:p>
          <a:r>
            <a:rPr lang="en-US" b="0" i="0" u="none" dirty="0" smtClean="0"/>
            <a:t>Anecdotal Evidence</a:t>
          </a:r>
          <a:endParaRPr lang="en-US" dirty="0"/>
        </a:p>
      </dgm:t>
    </dgm:pt>
    <dgm:pt modelId="{B50AA0DC-CEF0-4D59-8C92-94D1E7012E1B}" type="parTrans" cxnId="{9ABB72EE-D8F9-4580-B06E-C9B22127077C}">
      <dgm:prSet/>
      <dgm:spPr/>
      <dgm:t>
        <a:bodyPr/>
        <a:lstStyle/>
        <a:p>
          <a:endParaRPr lang="en-US"/>
        </a:p>
      </dgm:t>
    </dgm:pt>
    <dgm:pt modelId="{60E907B2-C2A1-4A09-ABF9-186ACF50DF6A}" type="sibTrans" cxnId="{9ABB72EE-D8F9-4580-B06E-C9B22127077C}">
      <dgm:prSet/>
      <dgm:spPr/>
      <dgm:t>
        <a:bodyPr/>
        <a:lstStyle/>
        <a:p>
          <a:endParaRPr lang="en-US"/>
        </a:p>
      </dgm:t>
    </dgm:pt>
    <dgm:pt modelId="{9EB86CEB-3005-43CC-AB6A-E8451CB8D21F}">
      <dgm:prSet phldrT="[Text]"/>
      <dgm:spPr/>
      <dgm:t>
        <a:bodyPr/>
        <a:lstStyle/>
        <a:p>
          <a:r>
            <a:rPr lang="en-US" b="0" i="0" u="none" dirty="0" smtClean="0"/>
            <a:t>Accept unquestioningly what your own personal judgment or a single story about a person's experience tells you about the world. </a:t>
          </a:r>
          <a:endParaRPr lang="en-US" dirty="0"/>
        </a:p>
      </dgm:t>
    </dgm:pt>
    <dgm:pt modelId="{50690E02-54F6-460D-8B94-A561E3C3FA4C}" type="parTrans" cxnId="{2D0CF7C9-2C70-4187-9AD5-639FB69DF974}">
      <dgm:prSet/>
      <dgm:spPr/>
      <dgm:t>
        <a:bodyPr/>
        <a:lstStyle/>
        <a:p>
          <a:endParaRPr lang="en-US"/>
        </a:p>
      </dgm:t>
    </dgm:pt>
    <dgm:pt modelId="{84C4C63B-9C32-407A-86E0-69F555FB691B}" type="sibTrans" cxnId="{2D0CF7C9-2C70-4187-9AD5-639FB69DF974}">
      <dgm:prSet/>
      <dgm:spPr/>
      <dgm:t>
        <a:bodyPr/>
        <a:lstStyle/>
        <a:p>
          <a:endParaRPr lang="en-US"/>
        </a:p>
      </dgm:t>
    </dgm:pt>
    <dgm:pt modelId="{EF8B5BF5-211E-4C61-B618-2FED1E9C70FF}">
      <dgm:prSet phldrT="[Text]"/>
      <dgm:spPr/>
      <dgm:t>
        <a:bodyPr/>
        <a:lstStyle/>
        <a:p>
          <a:r>
            <a:rPr lang="en-US" dirty="0" smtClean="0"/>
            <a:t>Authority/faith  </a:t>
          </a:r>
          <a:endParaRPr lang="en-US" dirty="0"/>
        </a:p>
      </dgm:t>
    </dgm:pt>
    <dgm:pt modelId="{7EF24582-8438-43A1-A783-B3E941628915}" type="parTrans" cxnId="{0DF11C74-F4AA-464F-9F73-69B0A4ADB14B}">
      <dgm:prSet/>
      <dgm:spPr/>
      <dgm:t>
        <a:bodyPr/>
        <a:lstStyle/>
        <a:p>
          <a:endParaRPr lang="en-US"/>
        </a:p>
      </dgm:t>
    </dgm:pt>
    <dgm:pt modelId="{FF10D665-4ED7-4DDE-917D-1649ED1B218B}" type="sibTrans" cxnId="{0DF11C74-F4AA-464F-9F73-69B0A4ADB14B}">
      <dgm:prSet/>
      <dgm:spPr/>
      <dgm:t>
        <a:bodyPr/>
        <a:lstStyle/>
        <a:p>
          <a:endParaRPr lang="en-US"/>
        </a:p>
      </dgm:t>
    </dgm:pt>
    <dgm:pt modelId="{DB5B93BA-7D3C-4284-A8E7-ED0F4490453C}">
      <dgm:prSet phldrT="[Text]"/>
      <dgm:spPr/>
      <dgm:t>
        <a:bodyPr/>
        <a:lstStyle/>
        <a:p>
          <a:r>
            <a:rPr lang="en-US" b="0" i="0" u="none" dirty="0" smtClean="0"/>
            <a:t>Expert/respected source</a:t>
          </a:r>
          <a:br>
            <a:rPr lang="en-US" b="0" i="0" u="none" dirty="0" smtClean="0"/>
          </a:br>
          <a:r>
            <a:rPr lang="en-US" b="0" i="0" u="none" dirty="0" smtClean="0"/>
            <a:t>Sacred texts/individuals, internet</a:t>
          </a:r>
          <a:endParaRPr lang="en-US" dirty="0"/>
        </a:p>
      </dgm:t>
    </dgm:pt>
    <dgm:pt modelId="{6B734F12-0B85-471F-8C20-B183A403A907}" type="parTrans" cxnId="{9C2D0F59-ECBD-4CBB-A4A0-B67A05C2022B}">
      <dgm:prSet/>
      <dgm:spPr/>
      <dgm:t>
        <a:bodyPr/>
        <a:lstStyle/>
        <a:p>
          <a:endParaRPr lang="en-US"/>
        </a:p>
      </dgm:t>
    </dgm:pt>
    <dgm:pt modelId="{3FC3D2C2-D201-4F65-93B3-8F452C12075F}" type="sibTrans" cxnId="{9C2D0F59-ECBD-4CBB-A4A0-B67A05C2022B}">
      <dgm:prSet/>
      <dgm:spPr/>
      <dgm:t>
        <a:bodyPr/>
        <a:lstStyle/>
        <a:p>
          <a:endParaRPr lang="en-US"/>
        </a:p>
      </dgm:t>
    </dgm:pt>
    <dgm:pt modelId="{01EF979A-1CA5-4D72-B01A-DDAB0E193482}" type="pres">
      <dgm:prSet presAssocID="{54754B96-FE8B-4A07-ACCD-3DDEBA05ADC7}" presName="Name0" presStyleCnt="0">
        <dgm:presLayoutVars>
          <dgm:dir/>
          <dgm:animLvl val="lvl"/>
          <dgm:resizeHandles val="exact"/>
        </dgm:presLayoutVars>
      </dgm:prSet>
      <dgm:spPr/>
      <dgm:t>
        <a:bodyPr/>
        <a:lstStyle/>
        <a:p>
          <a:endParaRPr lang="en-US"/>
        </a:p>
      </dgm:t>
    </dgm:pt>
    <dgm:pt modelId="{EE6E94F1-9A38-454F-BD20-1A0CF1C17C4E}" type="pres">
      <dgm:prSet presAssocID="{CE02B309-6619-43F1-81AF-6278A60151EB}" presName="linNode" presStyleCnt="0"/>
      <dgm:spPr/>
    </dgm:pt>
    <dgm:pt modelId="{41A28FDD-8C38-4016-8BA1-350BF3E1FAC1}" type="pres">
      <dgm:prSet presAssocID="{CE02B309-6619-43F1-81AF-6278A60151EB}" presName="parentText" presStyleLbl="node1" presStyleIdx="0" presStyleCnt="3">
        <dgm:presLayoutVars>
          <dgm:chMax val="1"/>
          <dgm:bulletEnabled val="1"/>
        </dgm:presLayoutVars>
      </dgm:prSet>
      <dgm:spPr/>
      <dgm:t>
        <a:bodyPr/>
        <a:lstStyle/>
        <a:p>
          <a:endParaRPr lang="en-US"/>
        </a:p>
      </dgm:t>
    </dgm:pt>
    <dgm:pt modelId="{60C9D1B1-1054-44BC-A811-97B186D89BA2}" type="pres">
      <dgm:prSet presAssocID="{CE02B309-6619-43F1-81AF-6278A60151EB}" presName="descendantText" presStyleLbl="alignAccFollowNode1" presStyleIdx="0" presStyleCnt="3">
        <dgm:presLayoutVars>
          <dgm:bulletEnabled val="1"/>
        </dgm:presLayoutVars>
      </dgm:prSet>
      <dgm:spPr/>
      <dgm:t>
        <a:bodyPr/>
        <a:lstStyle/>
        <a:p>
          <a:endParaRPr lang="en-US"/>
        </a:p>
      </dgm:t>
    </dgm:pt>
    <dgm:pt modelId="{6C2D4CA3-5C00-44E9-9D9B-05A6BDE6DC08}" type="pres">
      <dgm:prSet presAssocID="{CF1531DA-7A4B-4C7F-8765-F3A8BECD8DFD}" presName="sp" presStyleCnt="0"/>
      <dgm:spPr/>
    </dgm:pt>
    <dgm:pt modelId="{D49538DF-FD2C-41E0-8FEB-7C7B26D7131F}" type="pres">
      <dgm:prSet presAssocID="{42851C4E-B567-4D82-8726-F412C34FC510}" presName="linNode" presStyleCnt="0"/>
      <dgm:spPr/>
    </dgm:pt>
    <dgm:pt modelId="{A2BCBAE1-038E-4CAD-A633-EFDC4BE619EE}" type="pres">
      <dgm:prSet presAssocID="{42851C4E-B567-4D82-8726-F412C34FC510}" presName="parentText" presStyleLbl="node1" presStyleIdx="1" presStyleCnt="3">
        <dgm:presLayoutVars>
          <dgm:chMax val="1"/>
          <dgm:bulletEnabled val="1"/>
        </dgm:presLayoutVars>
      </dgm:prSet>
      <dgm:spPr/>
      <dgm:t>
        <a:bodyPr/>
        <a:lstStyle/>
        <a:p>
          <a:endParaRPr lang="en-US"/>
        </a:p>
      </dgm:t>
    </dgm:pt>
    <dgm:pt modelId="{020082A8-9FB9-42B5-B75F-B635FA9B62D2}" type="pres">
      <dgm:prSet presAssocID="{42851C4E-B567-4D82-8726-F412C34FC510}" presName="descendantText" presStyleLbl="alignAccFollowNode1" presStyleIdx="1" presStyleCnt="3">
        <dgm:presLayoutVars>
          <dgm:bulletEnabled val="1"/>
        </dgm:presLayoutVars>
      </dgm:prSet>
      <dgm:spPr/>
      <dgm:t>
        <a:bodyPr/>
        <a:lstStyle/>
        <a:p>
          <a:endParaRPr lang="en-US"/>
        </a:p>
      </dgm:t>
    </dgm:pt>
    <dgm:pt modelId="{FEF49E1D-CF8A-43F4-8AA5-193B4F438277}" type="pres">
      <dgm:prSet presAssocID="{60E907B2-C2A1-4A09-ABF9-186ACF50DF6A}" presName="sp" presStyleCnt="0"/>
      <dgm:spPr/>
    </dgm:pt>
    <dgm:pt modelId="{2BB06CF0-CB49-4CA4-B585-D189F73B5EF3}" type="pres">
      <dgm:prSet presAssocID="{EF8B5BF5-211E-4C61-B618-2FED1E9C70FF}" presName="linNode" presStyleCnt="0"/>
      <dgm:spPr/>
    </dgm:pt>
    <dgm:pt modelId="{E1C9ACC9-8C9E-4242-AB60-2B139B459B74}" type="pres">
      <dgm:prSet presAssocID="{EF8B5BF5-211E-4C61-B618-2FED1E9C70FF}" presName="parentText" presStyleLbl="node1" presStyleIdx="2" presStyleCnt="3">
        <dgm:presLayoutVars>
          <dgm:chMax val="1"/>
          <dgm:bulletEnabled val="1"/>
        </dgm:presLayoutVars>
      </dgm:prSet>
      <dgm:spPr/>
      <dgm:t>
        <a:bodyPr/>
        <a:lstStyle/>
        <a:p>
          <a:endParaRPr lang="en-US"/>
        </a:p>
      </dgm:t>
    </dgm:pt>
    <dgm:pt modelId="{9082FE8C-95D1-4C94-9699-6D045F29D58F}" type="pres">
      <dgm:prSet presAssocID="{EF8B5BF5-211E-4C61-B618-2FED1E9C70FF}" presName="descendantText" presStyleLbl="alignAccFollowNode1" presStyleIdx="2" presStyleCnt="3">
        <dgm:presLayoutVars>
          <dgm:bulletEnabled val="1"/>
        </dgm:presLayoutVars>
      </dgm:prSet>
      <dgm:spPr/>
      <dgm:t>
        <a:bodyPr/>
        <a:lstStyle/>
        <a:p>
          <a:endParaRPr lang="en-US"/>
        </a:p>
      </dgm:t>
    </dgm:pt>
  </dgm:ptLst>
  <dgm:cxnLst>
    <dgm:cxn modelId="{3A3F763D-74D1-496D-8889-4FAB93A4D76F}" type="presOf" srcId="{DB5B93BA-7D3C-4284-A8E7-ED0F4490453C}" destId="{9082FE8C-95D1-4C94-9699-6D045F29D58F}" srcOrd="0" destOrd="0" presId="urn:microsoft.com/office/officeart/2005/8/layout/vList5"/>
    <dgm:cxn modelId="{2C64A978-1291-4595-AD7D-F07D1920F559}" type="presOf" srcId="{CE02B309-6619-43F1-81AF-6278A60151EB}" destId="{41A28FDD-8C38-4016-8BA1-350BF3E1FAC1}" srcOrd="0" destOrd="0" presId="urn:microsoft.com/office/officeart/2005/8/layout/vList5"/>
    <dgm:cxn modelId="{F1357717-2875-4972-AA36-55FF326ACC5E}" type="presOf" srcId="{54754B96-FE8B-4A07-ACCD-3DDEBA05ADC7}" destId="{01EF979A-1CA5-4D72-B01A-DDAB0E193482}" srcOrd="0" destOrd="0" presId="urn:microsoft.com/office/officeart/2005/8/layout/vList5"/>
    <dgm:cxn modelId="{8D65F518-0252-42BC-952F-7F60E855BB7F}" type="presOf" srcId="{EF8B5BF5-211E-4C61-B618-2FED1E9C70FF}" destId="{E1C9ACC9-8C9E-4242-AB60-2B139B459B74}" srcOrd="0" destOrd="0" presId="urn:microsoft.com/office/officeart/2005/8/layout/vList5"/>
    <dgm:cxn modelId="{0DF11C74-F4AA-464F-9F73-69B0A4ADB14B}" srcId="{54754B96-FE8B-4A07-ACCD-3DDEBA05ADC7}" destId="{EF8B5BF5-211E-4C61-B618-2FED1E9C70FF}" srcOrd="2" destOrd="0" parTransId="{7EF24582-8438-43A1-A783-B3E941628915}" sibTransId="{FF10D665-4ED7-4DDE-917D-1649ED1B218B}"/>
    <dgm:cxn modelId="{9C2D0F59-ECBD-4CBB-A4A0-B67A05C2022B}" srcId="{EF8B5BF5-211E-4C61-B618-2FED1E9C70FF}" destId="{DB5B93BA-7D3C-4284-A8E7-ED0F4490453C}" srcOrd="0" destOrd="0" parTransId="{6B734F12-0B85-471F-8C20-B183A403A907}" sibTransId="{3FC3D2C2-D201-4F65-93B3-8F452C12075F}"/>
    <dgm:cxn modelId="{1DEDA4EE-DDF2-4F7A-83AA-C39108ABBE82}" type="presOf" srcId="{9EB86CEB-3005-43CC-AB6A-E8451CB8D21F}" destId="{020082A8-9FB9-42B5-B75F-B635FA9B62D2}" srcOrd="0" destOrd="0" presId="urn:microsoft.com/office/officeart/2005/8/layout/vList5"/>
    <dgm:cxn modelId="{2C9BB87D-0EFD-4AD9-A58D-F9B1FC436319}" srcId="{54754B96-FE8B-4A07-ACCD-3DDEBA05ADC7}" destId="{CE02B309-6619-43F1-81AF-6278A60151EB}" srcOrd="0" destOrd="0" parTransId="{45190EE9-D6CA-48C0-91AE-56E95B3B48F3}" sibTransId="{CF1531DA-7A4B-4C7F-8765-F3A8BECD8DFD}"/>
    <dgm:cxn modelId="{4D8D45AD-59A8-410F-9E9A-041C4173BEF8}" type="presOf" srcId="{52CBAB01-A2E5-4400-B7B4-586DA7610156}" destId="{60C9D1B1-1054-44BC-A811-97B186D89BA2}" srcOrd="0" destOrd="0" presId="urn:microsoft.com/office/officeart/2005/8/layout/vList5"/>
    <dgm:cxn modelId="{0B9740F9-4A6B-4827-9910-2BB3C5BFC5DD}" type="presOf" srcId="{42851C4E-B567-4D82-8726-F412C34FC510}" destId="{A2BCBAE1-038E-4CAD-A633-EFDC4BE619EE}" srcOrd="0" destOrd="0" presId="urn:microsoft.com/office/officeart/2005/8/layout/vList5"/>
    <dgm:cxn modelId="{EE02A9FB-7A6C-48CE-9506-EDE978EEB93A}" srcId="{CE02B309-6619-43F1-81AF-6278A60151EB}" destId="{52CBAB01-A2E5-4400-B7B4-586DA7610156}" srcOrd="0" destOrd="0" parTransId="{8C961D91-DA26-4F69-B8A8-148BA9BA0E65}" sibTransId="{300717D0-DF2B-4C20-8235-0762628EDE04}"/>
    <dgm:cxn modelId="{2D0CF7C9-2C70-4187-9AD5-639FB69DF974}" srcId="{42851C4E-B567-4D82-8726-F412C34FC510}" destId="{9EB86CEB-3005-43CC-AB6A-E8451CB8D21F}" srcOrd="0" destOrd="0" parTransId="{50690E02-54F6-460D-8B94-A561E3C3FA4C}" sibTransId="{84C4C63B-9C32-407A-86E0-69F555FB691B}"/>
    <dgm:cxn modelId="{9ABB72EE-D8F9-4580-B06E-C9B22127077C}" srcId="{54754B96-FE8B-4A07-ACCD-3DDEBA05ADC7}" destId="{42851C4E-B567-4D82-8726-F412C34FC510}" srcOrd="1" destOrd="0" parTransId="{B50AA0DC-CEF0-4D59-8C92-94D1E7012E1B}" sibTransId="{60E907B2-C2A1-4A09-ABF9-186ACF50DF6A}"/>
    <dgm:cxn modelId="{535C0AAB-273F-4BF6-B575-D0BDF8DE7D55}" type="presParOf" srcId="{01EF979A-1CA5-4D72-B01A-DDAB0E193482}" destId="{EE6E94F1-9A38-454F-BD20-1A0CF1C17C4E}" srcOrd="0" destOrd="0" presId="urn:microsoft.com/office/officeart/2005/8/layout/vList5"/>
    <dgm:cxn modelId="{789A196C-FBA7-4F25-A594-D3D2B740D155}" type="presParOf" srcId="{EE6E94F1-9A38-454F-BD20-1A0CF1C17C4E}" destId="{41A28FDD-8C38-4016-8BA1-350BF3E1FAC1}" srcOrd="0" destOrd="0" presId="urn:microsoft.com/office/officeart/2005/8/layout/vList5"/>
    <dgm:cxn modelId="{6C85B01F-406C-44FA-8FB7-BBF79696CCAD}" type="presParOf" srcId="{EE6E94F1-9A38-454F-BD20-1A0CF1C17C4E}" destId="{60C9D1B1-1054-44BC-A811-97B186D89BA2}" srcOrd="1" destOrd="0" presId="urn:microsoft.com/office/officeart/2005/8/layout/vList5"/>
    <dgm:cxn modelId="{9D437115-33DB-4F38-A08D-54912FC8761F}" type="presParOf" srcId="{01EF979A-1CA5-4D72-B01A-DDAB0E193482}" destId="{6C2D4CA3-5C00-44E9-9D9B-05A6BDE6DC08}" srcOrd="1" destOrd="0" presId="urn:microsoft.com/office/officeart/2005/8/layout/vList5"/>
    <dgm:cxn modelId="{DF1279FF-FAA7-492C-9AFA-0CB3C0C8713A}" type="presParOf" srcId="{01EF979A-1CA5-4D72-B01A-DDAB0E193482}" destId="{D49538DF-FD2C-41E0-8FEB-7C7B26D7131F}" srcOrd="2" destOrd="0" presId="urn:microsoft.com/office/officeart/2005/8/layout/vList5"/>
    <dgm:cxn modelId="{BF0F8ECB-20DA-423D-8A9A-CD2B0F2A6C10}" type="presParOf" srcId="{D49538DF-FD2C-41E0-8FEB-7C7B26D7131F}" destId="{A2BCBAE1-038E-4CAD-A633-EFDC4BE619EE}" srcOrd="0" destOrd="0" presId="urn:microsoft.com/office/officeart/2005/8/layout/vList5"/>
    <dgm:cxn modelId="{C5790532-0B9B-4898-BEBE-356DB9FD8BEE}" type="presParOf" srcId="{D49538DF-FD2C-41E0-8FEB-7C7B26D7131F}" destId="{020082A8-9FB9-42B5-B75F-B635FA9B62D2}" srcOrd="1" destOrd="0" presId="urn:microsoft.com/office/officeart/2005/8/layout/vList5"/>
    <dgm:cxn modelId="{7740CBBA-9B70-4A29-A572-0C2E59327B39}" type="presParOf" srcId="{01EF979A-1CA5-4D72-B01A-DDAB0E193482}" destId="{FEF49E1D-CF8A-43F4-8AA5-193B4F438277}" srcOrd="3" destOrd="0" presId="urn:microsoft.com/office/officeart/2005/8/layout/vList5"/>
    <dgm:cxn modelId="{3546D072-AE80-41C4-A8A8-1CE5B7AE510A}" type="presParOf" srcId="{01EF979A-1CA5-4D72-B01A-DDAB0E193482}" destId="{2BB06CF0-CB49-4CA4-B585-D189F73B5EF3}" srcOrd="4" destOrd="0" presId="urn:microsoft.com/office/officeart/2005/8/layout/vList5"/>
    <dgm:cxn modelId="{2F76813A-78EC-4EBB-89DC-9D9882470EC3}" type="presParOf" srcId="{2BB06CF0-CB49-4CA4-B585-D189F73B5EF3}" destId="{E1C9ACC9-8C9E-4242-AB60-2B139B459B74}" srcOrd="0" destOrd="0" presId="urn:microsoft.com/office/officeart/2005/8/layout/vList5"/>
    <dgm:cxn modelId="{9B5336B9-E51A-463F-AC74-7B2BC2197160}" type="presParOf" srcId="{2BB06CF0-CB49-4CA4-B585-D189F73B5EF3}" destId="{9082FE8C-95D1-4C94-9699-6D045F29D58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EFEA57-D258-44F5-AC20-44C11E9BAC7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CD75782-18F2-4AAA-98D6-A4C03D238224}">
      <dgm:prSet phldrT="[Text]"/>
      <dgm:spPr/>
      <dgm:t>
        <a:bodyPr/>
        <a:lstStyle/>
        <a:p>
          <a:r>
            <a:rPr lang="en-US" dirty="0" smtClean="0"/>
            <a:t>Tenacity </a:t>
          </a:r>
          <a:endParaRPr lang="en-US" dirty="0"/>
        </a:p>
      </dgm:t>
    </dgm:pt>
    <dgm:pt modelId="{949150EC-FE54-4CB4-B9E5-27A9C503670F}" type="parTrans" cxnId="{CBCB010E-016A-47FE-8DE0-C008D76E87B7}">
      <dgm:prSet/>
      <dgm:spPr/>
      <dgm:t>
        <a:bodyPr/>
        <a:lstStyle/>
        <a:p>
          <a:endParaRPr lang="en-US"/>
        </a:p>
      </dgm:t>
    </dgm:pt>
    <dgm:pt modelId="{D87CA3DC-9FDF-40D6-9F56-4C10E515332C}" type="sibTrans" cxnId="{CBCB010E-016A-47FE-8DE0-C008D76E87B7}">
      <dgm:prSet/>
      <dgm:spPr/>
      <dgm:t>
        <a:bodyPr/>
        <a:lstStyle/>
        <a:p>
          <a:endParaRPr lang="en-US"/>
        </a:p>
      </dgm:t>
    </dgm:pt>
    <dgm:pt modelId="{FD2F5351-6EFF-4256-A27B-B7B8E068A78E}">
      <dgm:prSet phldrT="[Text]"/>
      <dgm:spPr/>
      <dgm:t>
        <a:bodyPr/>
        <a:lstStyle/>
        <a:p>
          <a:r>
            <a:rPr lang="en-US" b="0" i="0" u="none" dirty="0" smtClean="0"/>
            <a:t>Long-held beliefs; Repetition makes ideas more believable</a:t>
          </a:r>
          <a:endParaRPr lang="en-US" dirty="0"/>
        </a:p>
      </dgm:t>
    </dgm:pt>
    <dgm:pt modelId="{44C27F7B-604C-4E2E-9BA8-9002C21BF421}" type="parTrans" cxnId="{0803B1F9-4B24-4A3B-8409-5B5B8BC0B567}">
      <dgm:prSet/>
      <dgm:spPr/>
      <dgm:t>
        <a:bodyPr/>
        <a:lstStyle/>
        <a:p>
          <a:endParaRPr lang="en-US"/>
        </a:p>
      </dgm:t>
    </dgm:pt>
    <dgm:pt modelId="{43D6C990-6B43-4C61-8889-4BB3115CCFD3}" type="sibTrans" cxnId="{0803B1F9-4B24-4A3B-8409-5B5B8BC0B567}">
      <dgm:prSet/>
      <dgm:spPr/>
      <dgm:t>
        <a:bodyPr/>
        <a:lstStyle/>
        <a:p>
          <a:endParaRPr lang="en-US"/>
        </a:p>
      </dgm:t>
    </dgm:pt>
    <dgm:pt modelId="{668DE71A-B023-45FA-812A-C7CD1D3C953C}">
      <dgm:prSet phldrT="[Text]"/>
      <dgm:spPr/>
      <dgm:t>
        <a:bodyPr/>
        <a:lstStyle/>
        <a:p>
          <a:r>
            <a:rPr lang="en-US" dirty="0" smtClean="0"/>
            <a:t>Rationalism </a:t>
          </a:r>
          <a:endParaRPr lang="en-US" dirty="0"/>
        </a:p>
      </dgm:t>
    </dgm:pt>
    <dgm:pt modelId="{E0EA9B10-FA24-4F05-95AB-CC1CFEAA816F}" type="parTrans" cxnId="{06CA19A6-E664-4C7E-AAE2-C2F440C03CCD}">
      <dgm:prSet/>
      <dgm:spPr/>
      <dgm:t>
        <a:bodyPr/>
        <a:lstStyle/>
        <a:p>
          <a:endParaRPr lang="en-US"/>
        </a:p>
      </dgm:t>
    </dgm:pt>
    <dgm:pt modelId="{9C091CCF-7838-4977-B0AF-42542F3546D3}" type="sibTrans" cxnId="{06CA19A6-E664-4C7E-AAE2-C2F440C03CCD}">
      <dgm:prSet/>
      <dgm:spPr/>
      <dgm:t>
        <a:bodyPr/>
        <a:lstStyle/>
        <a:p>
          <a:endParaRPr lang="en-US"/>
        </a:p>
      </dgm:t>
    </dgm:pt>
    <dgm:pt modelId="{A8CBB783-E9A5-43F1-A974-3A22358E11D7}">
      <dgm:prSet phldrT="[Text]"/>
      <dgm:spPr/>
      <dgm:t>
        <a:bodyPr/>
        <a:lstStyle/>
        <a:p>
          <a:r>
            <a:rPr lang="en-US" b="0" i="0" u="none" dirty="0" smtClean="0"/>
            <a:t>Seeking answers using logical reasoning.</a:t>
          </a:r>
          <a:br>
            <a:rPr lang="en-US" b="0" i="0" u="none" dirty="0" smtClean="0"/>
          </a:br>
          <a:r>
            <a:rPr lang="en-US" b="0" i="0" u="none" dirty="0" smtClean="0"/>
            <a:t>(All apples are fruits. Some fruits are oranges. Therefore, some apples are oranges.)</a:t>
          </a:r>
          <a:endParaRPr lang="en-US" dirty="0"/>
        </a:p>
      </dgm:t>
    </dgm:pt>
    <dgm:pt modelId="{4DB15564-D2C4-4143-900F-3DD7BBCE0A9F}" type="parTrans" cxnId="{91646DAA-9E57-4DC2-BE2E-C7885BE7E3D9}">
      <dgm:prSet/>
      <dgm:spPr/>
      <dgm:t>
        <a:bodyPr/>
        <a:lstStyle/>
        <a:p>
          <a:endParaRPr lang="en-US"/>
        </a:p>
      </dgm:t>
    </dgm:pt>
    <dgm:pt modelId="{F4726879-F992-41D6-93A3-5D0E296279CF}" type="sibTrans" cxnId="{91646DAA-9E57-4DC2-BE2E-C7885BE7E3D9}">
      <dgm:prSet/>
      <dgm:spPr/>
      <dgm:t>
        <a:bodyPr/>
        <a:lstStyle/>
        <a:p>
          <a:endParaRPr lang="en-US"/>
        </a:p>
      </dgm:t>
    </dgm:pt>
    <dgm:pt modelId="{667D1BB8-34DC-4ACF-9297-3344D31754DD}">
      <dgm:prSet phldrT="[Text]"/>
      <dgm:spPr/>
      <dgm:t>
        <a:bodyPr/>
        <a:lstStyle/>
        <a:p>
          <a:r>
            <a:rPr lang="en-US" dirty="0" smtClean="0"/>
            <a:t>Empiricism </a:t>
          </a:r>
          <a:endParaRPr lang="en-US" dirty="0"/>
        </a:p>
      </dgm:t>
    </dgm:pt>
    <dgm:pt modelId="{2103F01A-CB13-498C-8705-048DC4252E90}" type="parTrans" cxnId="{71A543F1-3D67-4514-B5A6-5D952509370B}">
      <dgm:prSet/>
      <dgm:spPr/>
      <dgm:t>
        <a:bodyPr/>
        <a:lstStyle/>
        <a:p>
          <a:endParaRPr lang="en-US"/>
        </a:p>
      </dgm:t>
    </dgm:pt>
    <dgm:pt modelId="{CB3FFF98-672A-43EA-8E5E-6FE98F325F89}" type="sibTrans" cxnId="{71A543F1-3D67-4514-B5A6-5D952509370B}">
      <dgm:prSet/>
      <dgm:spPr/>
      <dgm:t>
        <a:bodyPr/>
        <a:lstStyle/>
        <a:p>
          <a:endParaRPr lang="en-US"/>
        </a:p>
      </dgm:t>
    </dgm:pt>
    <dgm:pt modelId="{27042F27-7D9D-48B4-AE1D-62406CC79B2B}">
      <dgm:prSet phldrT="[Text]"/>
      <dgm:spPr/>
      <dgm:t>
        <a:bodyPr/>
        <a:lstStyle/>
        <a:p>
          <a:r>
            <a:rPr lang="en-US" b="0" i="0" u="none" dirty="0" smtClean="0"/>
            <a:t>Attempts to answer questions by direct observation or personal experience</a:t>
          </a:r>
          <a:endParaRPr lang="en-US" dirty="0"/>
        </a:p>
      </dgm:t>
    </dgm:pt>
    <dgm:pt modelId="{47B918C9-3525-46DB-9490-744D47BB5244}" type="parTrans" cxnId="{A275934D-1B78-4B73-B8C0-7F57DE0C90F9}">
      <dgm:prSet/>
      <dgm:spPr/>
      <dgm:t>
        <a:bodyPr/>
        <a:lstStyle/>
        <a:p>
          <a:endParaRPr lang="en-US"/>
        </a:p>
      </dgm:t>
    </dgm:pt>
    <dgm:pt modelId="{4D9CF883-4ADE-4F62-84C4-EC868B302789}" type="sibTrans" cxnId="{A275934D-1B78-4B73-B8C0-7F57DE0C90F9}">
      <dgm:prSet/>
      <dgm:spPr/>
      <dgm:t>
        <a:bodyPr/>
        <a:lstStyle/>
        <a:p>
          <a:endParaRPr lang="en-US"/>
        </a:p>
      </dgm:t>
    </dgm:pt>
    <dgm:pt modelId="{C62FB761-4AE1-45B7-92A8-98799AC1BE0B}" type="pres">
      <dgm:prSet presAssocID="{9FEFEA57-D258-44F5-AC20-44C11E9BAC77}" presName="Name0" presStyleCnt="0">
        <dgm:presLayoutVars>
          <dgm:dir/>
          <dgm:animLvl val="lvl"/>
          <dgm:resizeHandles val="exact"/>
        </dgm:presLayoutVars>
      </dgm:prSet>
      <dgm:spPr/>
      <dgm:t>
        <a:bodyPr/>
        <a:lstStyle/>
        <a:p>
          <a:endParaRPr lang="en-US"/>
        </a:p>
      </dgm:t>
    </dgm:pt>
    <dgm:pt modelId="{A43C98FD-257E-433B-8587-B83A6373E030}" type="pres">
      <dgm:prSet presAssocID="{7CD75782-18F2-4AAA-98D6-A4C03D238224}" presName="linNode" presStyleCnt="0"/>
      <dgm:spPr/>
    </dgm:pt>
    <dgm:pt modelId="{19B0CB9B-4698-4ADA-A3B7-92444E5E401D}" type="pres">
      <dgm:prSet presAssocID="{7CD75782-18F2-4AAA-98D6-A4C03D238224}" presName="parentText" presStyleLbl="node1" presStyleIdx="0" presStyleCnt="3">
        <dgm:presLayoutVars>
          <dgm:chMax val="1"/>
          <dgm:bulletEnabled val="1"/>
        </dgm:presLayoutVars>
      </dgm:prSet>
      <dgm:spPr/>
      <dgm:t>
        <a:bodyPr/>
        <a:lstStyle/>
        <a:p>
          <a:endParaRPr lang="en-US"/>
        </a:p>
      </dgm:t>
    </dgm:pt>
    <dgm:pt modelId="{32351707-95DC-4EFE-8DD0-8E7DA7279A1A}" type="pres">
      <dgm:prSet presAssocID="{7CD75782-18F2-4AAA-98D6-A4C03D238224}" presName="descendantText" presStyleLbl="alignAccFollowNode1" presStyleIdx="0" presStyleCnt="3">
        <dgm:presLayoutVars>
          <dgm:bulletEnabled val="1"/>
        </dgm:presLayoutVars>
      </dgm:prSet>
      <dgm:spPr/>
      <dgm:t>
        <a:bodyPr/>
        <a:lstStyle/>
        <a:p>
          <a:endParaRPr lang="en-US"/>
        </a:p>
      </dgm:t>
    </dgm:pt>
    <dgm:pt modelId="{B0C14580-34D8-4DB6-A5AA-0B4643927E1B}" type="pres">
      <dgm:prSet presAssocID="{D87CA3DC-9FDF-40D6-9F56-4C10E515332C}" presName="sp" presStyleCnt="0"/>
      <dgm:spPr/>
    </dgm:pt>
    <dgm:pt modelId="{177988F3-7EB4-480E-A1FD-59E116ECDDE7}" type="pres">
      <dgm:prSet presAssocID="{668DE71A-B023-45FA-812A-C7CD1D3C953C}" presName="linNode" presStyleCnt="0"/>
      <dgm:spPr/>
    </dgm:pt>
    <dgm:pt modelId="{A836B1AD-BBCD-4A76-B78B-491D625F4DA3}" type="pres">
      <dgm:prSet presAssocID="{668DE71A-B023-45FA-812A-C7CD1D3C953C}" presName="parentText" presStyleLbl="node1" presStyleIdx="1" presStyleCnt="3">
        <dgm:presLayoutVars>
          <dgm:chMax val="1"/>
          <dgm:bulletEnabled val="1"/>
        </dgm:presLayoutVars>
      </dgm:prSet>
      <dgm:spPr/>
      <dgm:t>
        <a:bodyPr/>
        <a:lstStyle/>
        <a:p>
          <a:endParaRPr lang="en-US"/>
        </a:p>
      </dgm:t>
    </dgm:pt>
    <dgm:pt modelId="{62D1F3B4-0C91-4357-910E-C299A3E4ECBC}" type="pres">
      <dgm:prSet presAssocID="{668DE71A-B023-45FA-812A-C7CD1D3C953C}" presName="descendantText" presStyleLbl="alignAccFollowNode1" presStyleIdx="1" presStyleCnt="3">
        <dgm:presLayoutVars>
          <dgm:bulletEnabled val="1"/>
        </dgm:presLayoutVars>
      </dgm:prSet>
      <dgm:spPr/>
      <dgm:t>
        <a:bodyPr/>
        <a:lstStyle/>
        <a:p>
          <a:endParaRPr lang="en-US"/>
        </a:p>
      </dgm:t>
    </dgm:pt>
    <dgm:pt modelId="{58FDDC5E-0E39-4901-96BA-21C71CADB602}" type="pres">
      <dgm:prSet presAssocID="{9C091CCF-7838-4977-B0AF-42542F3546D3}" presName="sp" presStyleCnt="0"/>
      <dgm:spPr/>
    </dgm:pt>
    <dgm:pt modelId="{7896E5A2-C06B-4FD5-BD8D-5CC827E40572}" type="pres">
      <dgm:prSet presAssocID="{667D1BB8-34DC-4ACF-9297-3344D31754DD}" presName="linNode" presStyleCnt="0"/>
      <dgm:spPr/>
    </dgm:pt>
    <dgm:pt modelId="{29CAAC40-1952-4B36-B778-00F479C0C8F5}" type="pres">
      <dgm:prSet presAssocID="{667D1BB8-34DC-4ACF-9297-3344D31754DD}" presName="parentText" presStyleLbl="node1" presStyleIdx="2" presStyleCnt="3">
        <dgm:presLayoutVars>
          <dgm:chMax val="1"/>
          <dgm:bulletEnabled val="1"/>
        </dgm:presLayoutVars>
      </dgm:prSet>
      <dgm:spPr/>
      <dgm:t>
        <a:bodyPr/>
        <a:lstStyle/>
        <a:p>
          <a:endParaRPr lang="en-US"/>
        </a:p>
      </dgm:t>
    </dgm:pt>
    <dgm:pt modelId="{49FBF6DD-CE00-44FB-915B-17C46484F6A5}" type="pres">
      <dgm:prSet presAssocID="{667D1BB8-34DC-4ACF-9297-3344D31754DD}" presName="descendantText" presStyleLbl="alignAccFollowNode1" presStyleIdx="2" presStyleCnt="3">
        <dgm:presLayoutVars>
          <dgm:bulletEnabled val="1"/>
        </dgm:presLayoutVars>
      </dgm:prSet>
      <dgm:spPr/>
      <dgm:t>
        <a:bodyPr/>
        <a:lstStyle/>
        <a:p>
          <a:endParaRPr lang="en-US"/>
        </a:p>
      </dgm:t>
    </dgm:pt>
  </dgm:ptLst>
  <dgm:cxnLst>
    <dgm:cxn modelId="{088F39D8-9F94-4B77-BFE0-2597F4EFE547}" type="presOf" srcId="{27042F27-7D9D-48B4-AE1D-62406CC79B2B}" destId="{49FBF6DD-CE00-44FB-915B-17C46484F6A5}" srcOrd="0" destOrd="0" presId="urn:microsoft.com/office/officeart/2005/8/layout/vList5"/>
    <dgm:cxn modelId="{91646DAA-9E57-4DC2-BE2E-C7885BE7E3D9}" srcId="{668DE71A-B023-45FA-812A-C7CD1D3C953C}" destId="{A8CBB783-E9A5-43F1-A974-3A22358E11D7}" srcOrd="0" destOrd="0" parTransId="{4DB15564-D2C4-4143-900F-3DD7BBCE0A9F}" sibTransId="{F4726879-F992-41D6-93A3-5D0E296279CF}"/>
    <dgm:cxn modelId="{0803B1F9-4B24-4A3B-8409-5B5B8BC0B567}" srcId="{7CD75782-18F2-4AAA-98D6-A4C03D238224}" destId="{FD2F5351-6EFF-4256-A27B-B7B8E068A78E}" srcOrd="0" destOrd="0" parTransId="{44C27F7B-604C-4E2E-9BA8-9002C21BF421}" sibTransId="{43D6C990-6B43-4C61-8889-4BB3115CCFD3}"/>
    <dgm:cxn modelId="{06CA19A6-E664-4C7E-AAE2-C2F440C03CCD}" srcId="{9FEFEA57-D258-44F5-AC20-44C11E9BAC77}" destId="{668DE71A-B023-45FA-812A-C7CD1D3C953C}" srcOrd="1" destOrd="0" parTransId="{E0EA9B10-FA24-4F05-95AB-CC1CFEAA816F}" sibTransId="{9C091CCF-7838-4977-B0AF-42542F3546D3}"/>
    <dgm:cxn modelId="{CBCB010E-016A-47FE-8DE0-C008D76E87B7}" srcId="{9FEFEA57-D258-44F5-AC20-44C11E9BAC77}" destId="{7CD75782-18F2-4AAA-98D6-A4C03D238224}" srcOrd="0" destOrd="0" parTransId="{949150EC-FE54-4CB4-B9E5-27A9C503670F}" sibTransId="{D87CA3DC-9FDF-40D6-9F56-4C10E515332C}"/>
    <dgm:cxn modelId="{A275934D-1B78-4B73-B8C0-7F57DE0C90F9}" srcId="{667D1BB8-34DC-4ACF-9297-3344D31754DD}" destId="{27042F27-7D9D-48B4-AE1D-62406CC79B2B}" srcOrd="0" destOrd="0" parTransId="{47B918C9-3525-46DB-9490-744D47BB5244}" sibTransId="{4D9CF883-4ADE-4F62-84C4-EC868B302789}"/>
    <dgm:cxn modelId="{FA526FA2-B870-41A1-A8C3-9F2CC0407EB7}" type="presOf" srcId="{A8CBB783-E9A5-43F1-A974-3A22358E11D7}" destId="{62D1F3B4-0C91-4357-910E-C299A3E4ECBC}" srcOrd="0" destOrd="0" presId="urn:microsoft.com/office/officeart/2005/8/layout/vList5"/>
    <dgm:cxn modelId="{154F7449-B522-4542-A729-F0EEA9457602}" type="presOf" srcId="{7CD75782-18F2-4AAA-98D6-A4C03D238224}" destId="{19B0CB9B-4698-4ADA-A3B7-92444E5E401D}" srcOrd="0" destOrd="0" presId="urn:microsoft.com/office/officeart/2005/8/layout/vList5"/>
    <dgm:cxn modelId="{F40A28B0-1874-43B7-8080-989C4D49FC84}" type="presOf" srcId="{9FEFEA57-D258-44F5-AC20-44C11E9BAC77}" destId="{C62FB761-4AE1-45B7-92A8-98799AC1BE0B}" srcOrd="0" destOrd="0" presId="urn:microsoft.com/office/officeart/2005/8/layout/vList5"/>
    <dgm:cxn modelId="{A52253DE-C0C4-4548-9653-0F2CC04FFEFB}" type="presOf" srcId="{668DE71A-B023-45FA-812A-C7CD1D3C953C}" destId="{A836B1AD-BBCD-4A76-B78B-491D625F4DA3}" srcOrd="0" destOrd="0" presId="urn:microsoft.com/office/officeart/2005/8/layout/vList5"/>
    <dgm:cxn modelId="{039726D9-784A-4D01-9422-B25FA8FB9E2E}" type="presOf" srcId="{FD2F5351-6EFF-4256-A27B-B7B8E068A78E}" destId="{32351707-95DC-4EFE-8DD0-8E7DA7279A1A}" srcOrd="0" destOrd="0" presId="urn:microsoft.com/office/officeart/2005/8/layout/vList5"/>
    <dgm:cxn modelId="{71A543F1-3D67-4514-B5A6-5D952509370B}" srcId="{9FEFEA57-D258-44F5-AC20-44C11E9BAC77}" destId="{667D1BB8-34DC-4ACF-9297-3344D31754DD}" srcOrd="2" destOrd="0" parTransId="{2103F01A-CB13-498C-8705-048DC4252E90}" sibTransId="{CB3FFF98-672A-43EA-8E5E-6FE98F325F89}"/>
    <dgm:cxn modelId="{23A50DC7-1351-428A-AE14-AC824C62B3D4}" type="presOf" srcId="{667D1BB8-34DC-4ACF-9297-3344D31754DD}" destId="{29CAAC40-1952-4B36-B778-00F479C0C8F5}" srcOrd="0" destOrd="0" presId="urn:microsoft.com/office/officeart/2005/8/layout/vList5"/>
    <dgm:cxn modelId="{8241ECB6-C813-465A-B1B0-4920F2B678A4}" type="presParOf" srcId="{C62FB761-4AE1-45B7-92A8-98799AC1BE0B}" destId="{A43C98FD-257E-433B-8587-B83A6373E030}" srcOrd="0" destOrd="0" presId="urn:microsoft.com/office/officeart/2005/8/layout/vList5"/>
    <dgm:cxn modelId="{78408BD1-2420-4F73-AADC-A97063216A03}" type="presParOf" srcId="{A43C98FD-257E-433B-8587-B83A6373E030}" destId="{19B0CB9B-4698-4ADA-A3B7-92444E5E401D}" srcOrd="0" destOrd="0" presId="urn:microsoft.com/office/officeart/2005/8/layout/vList5"/>
    <dgm:cxn modelId="{F6658A80-FC83-4534-99FC-4322113D8DA8}" type="presParOf" srcId="{A43C98FD-257E-433B-8587-B83A6373E030}" destId="{32351707-95DC-4EFE-8DD0-8E7DA7279A1A}" srcOrd="1" destOrd="0" presId="urn:microsoft.com/office/officeart/2005/8/layout/vList5"/>
    <dgm:cxn modelId="{CADF2717-BA57-4B38-8FA9-FFBE141145DA}" type="presParOf" srcId="{C62FB761-4AE1-45B7-92A8-98799AC1BE0B}" destId="{B0C14580-34D8-4DB6-A5AA-0B4643927E1B}" srcOrd="1" destOrd="0" presId="urn:microsoft.com/office/officeart/2005/8/layout/vList5"/>
    <dgm:cxn modelId="{53B98723-13DE-4E7E-84F2-A6CF4AB398C4}" type="presParOf" srcId="{C62FB761-4AE1-45B7-92A8-98799AC1BE0B}" destId="{177988F3-7EB4-480E-A1FD-59E116ECDDE7}" srcOrd="2" destOrd="0" presId="urn:microsoft.com/office/officeart/2005/8/layout/vList5"/>
    <dgm:cxn modelId="{1CD9B25D-C69F-4001-B769-5EAD0851F3B8}" type="presParOf" srcId="{177988F3-7EB4-480E-A1FD-59E116ECDDE7}" destId="{A836B1AD-BBCD-4A76-B78B-491D625F4DA3}" srcOrd="0" destOrd="0" presId="urn:microsoft.com/office/officeart/2005/8/layout/vList5"/>
    <dgm:cxn modelId="{0717CD6C-F920-4769-9B4E-4AB6E0BF43C6}" type="presParOf" srcId="{177988F3-7EB4-480E-A1FD-59E116ECDDE7}" destId="{62D1F3B4-0C91-4357-910E-C299A3E4ECBC}" srcOrd="1" destOrd="0" presId="urn:microsoft.com/office/officeart/2005/8/layout/vList5"/>
    <dgm:cxn modelId="{D2763539-D1AC-496F-BAF5-4B3234D5678C}" type="presParOf" srcId="{C62FB761-4AE1-45B7-92A8-98799AC1BE0B}" destId="{58FDDC5E-0E39-4901-96BA-21C71CADB602}" srcOrd="3" destOrd="0" presId="urn:microsoft.com/office/officeart/2005/8/layout/vList5"/>
    <dgm:cxn modelId="{9FEC0F82-4918-4B17-AD7F-0ACDFA0EFFA2}" type="presParOf" srcId="{C62FB761-4AE1-45B7-92A8-98799AC1BE0B}" destId="{7896E5A2-C06B-4FD5-BD8D-5CC827E40572}" srcOrd="4" destOrd="0" presId="urn:microsoft.com/office/officeart/2005/8/layout/vList5"/>
    <dgm:cxn modelId="{0A9095A6-CE77-4BE8-BDE7-DB93738A58F6}" type="presParOf" srcId="{7896E5A2-C06B-4FD5-BD8D-5CC827E40572}" destId="{29CAAC40-1952-4B36-B778-00F479C0C8F5}" srcOrd="0" destOrd="0" presId="urn:microsoft.com/office/officeart/2005/8/layout/vList5"/>
    <dgm:cxn modelId="{CAE86EC7-797B-4512-8ED0-80D37AA516FF}" type="presParOf" srcId="{7896E5A2-C06B-4FD5-BD8D-5CC827E40572}" destId="{49FBF6DD-CE00-44FB-915B-17C46484F6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553A3C-C1B4-4394-9E91-BC1DA3512F9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301CE05-2DF5-4485-A47A-48EA72423C5D}">
      <dgm:prSet phldrT="[Text]"/>
      <dgm:spPr/>
      <dgm:t>
        <a:bodyPr/>
        <a:lstStyle/>
        <a:p>
          <a:r>
            <a:rPr lang="en-US" dirty="0" smtClean="0"/>
            <a:t>Objectivity </a:t>
          </a:r>
          <a:endParaRPr lang="en-US" dirty="0"/>
        </a:p>
      </dgm:t>
    </dgm:pt>
    <dgm:pt modelId="{084AF359-6395-4E6A-AB27-65A5FC70CEF6}" type="parTrans" cxnId="{C27527A2-C687-41F3-9135-7B0D2FA120E1}">
      <dgm:prSet/>
      <dgm:spPr/>
      <dgm:t>
        <a:bodyPr/>
        <a:lstStyle/>
        <a:p>
          <a:endParaRPr lang="en-US"/>
        </a:p>
      </dgm:t>
    </dgm:pt>
    <dgm:pt modelId="{8FCD26C2-4093-47C7-B741-1A5BB3271736}" type="sibTrans" cxnId="{C27527A2-C687-41F3-9135-7B0D2FA120E1}">
      <dgm:prSet/>
      <dgm:spPr/>
      <dgm:t>
        <a:bodyPr/>
        <a:lstStyle/>
        <a:p>
          <a:endParaRPr lang="en-US"/>
        </a:p>
      </dgm:t>
    </dgm:pt>
    <dgm:pt modelId="{09243FD7-E7C8-4169-9216-E5DE48332B00}">
      <dgm:prSet phldrT="[Text]"/>
      <dgm:spPr/>
      <dgm:t>
        <a:bodyPr/>
        <a:lstStyle/>
        <a:p>
          <a:r>
            <a:rPr lang="en-US" dirty="0" smtClean="0"/>
            <a:t>Procedure/ explicitly</a:t>
          </a:r>
          <a:endParaRPr lang="en-US" dirty="0"/>
        </a:p>
      </dgm:t>
    </dgm:pt>
    <dgm:pt modelId="{3CCBFE37-DC22-4A4A-8E68-5CD066FC8E5D}" type="parTrans" cxnId="{7A8B5F7C-64B2-4F8B-B68C-3391AD769BA1}">
      <dgm:prSet/>
      <dgm:spPr/>
      <dgm:t>
        <a:bodyPr/>
        <a:lstStyle/>
        <a:p>
          <a:endParaRPr lang="en-US"/>
        </a:p>
      </dgm:t>
    </dgm:pt>
    <dgm:pt modelId="{44C4FA6D-3689-4B62-8DF3-E7B032F30FF7}" type="sibTrans" cxnId="{7A8B5F7C-64B2-4F8B-B68C-3391AD769BA1}">
      <dgm:prSet/>
      <dgm:spPr/>
      <dgm:t>
        <a:bodyPr/>
        <a:lstStyle/>
        <a:p>
          <a:endParaRPr lang="en-US"/>
        </a:p>
      </dgm:t>
    </dgm:pt>
    <dgm:pt modelId="{3928B2ED-D3FD-4C5E-99B2-DFC756FD94F5}">
      <dgm:prSet phldrT="[Text]"/>
      <dgm:spPr/>
      <dgm:t>
        <a:bodyPr/>
        <a:lstStyle/>
        <a:p>
          <a:r>
            <a:rPr lang="en-US" dirty="0" smtClean="0"/>
            <a:t>Systematic </a:t>
          </a:r>
          <a:endParaRPr lang="en-US" dirty="0"/>
        </a:p>
      </dgm:t>
    </dgm:pt>
    <dgm:pt modelId="{5983C330-2A19-468A-9B1A-66DDA8266C72}" type="parTrans" cxnId="{D08F87EA-D7EE-4B8A-BE8F-9F319A7600D5}">
      <dgm:prSet/>
      <dgm:spPr/>
      <dgm:t>
        <a:bodyPr/>
        <a:lstStyle/>
        <a:p>
          <a:endParaRPr lang="en-US"/>
        </a:p>
      </dgm:t>
    </dgm:pt>
    <dgm:pt modelId="{A543BC26-FF72-4F6B-9319-37EE56C4F303}" type="sibTrans" cxnId="{D08F87EA-D7EE-4B8A-BE8F-9F319A7600D5}">
      <dgm:prSet/>
      <dgm:spPr/>
      <dgm:t>
        <a:bodyPr/>
        <a:lstStyle/>
        <a:p>
          <a:endParaRPr lang="en-US"/>
        </a:p>
      </dgm:t>
    </dgm:pt>
    <dgm:pt modelId="{4E795EEA-41DE-4C84-B6FD-32A3061F01CA}">
      <dgm:prSet phldrT="[Text]"/>
      <dgm:spPr/>
      <dgm:t>
        <a:bodyPr/>
        <a:lstStyle/>
        <a:p>
          <a:r>
            <a:rPr lang="en-US" b="0" i="0" dirty="0" smtClean="0"/>
            <a:t>Follows orderly and sequential procedure.</a:t>
          </a:r>
          <a:endParaRPr lang="en-US" dirty="0"/>
        </a:p>
      </dgm:t>
    </dgm:pt>
    <dgm:pt modelId="{5022768D-DA68-4B52-8DDC-722C21A213AF}" type="parTrans" cxnId="{2C509023-BD8D-46F5-A047-ECA14471E22C}">
      <dgm:prSet/>
      <dgm:spPr/>
      <dgm:t>
        <a:bodyPr/>
        <a:lstStyle/>
        <a:p>
          <a:endParaRPr lang="en-US"/>
        </a:p>
      </dgm:t>
    </dgm:pt>
    <dgm:pt modelId="{45EE9AE3-FE13-4E01-81AE-FAB05C8DD101}" type="sibTrans" cxnId="{2C509023-BD8D-46F5-A047-ECA14471E22C}">
      <dgm:prSet/>
      <dgm:spPr/>
      <dgm:t>
        <a:bodyPr/>
        <a:lstStyle/>
        <a:p>
          <a:endParaRPr lang="en-US"/>
        </a:p>
      </dgm:t>
    </dgm:pt>
    <dgm:pt modelId="{242DE064-2013-48C8-A61A-A191B939A37B}">
      <dgm:prSet phldrT="[Text]"/>
      <dgm:spPr/>
      <dgm:t>
        <a:bodyPr/>
        <a:lstStyle/>
        <a:p>
          <a:r>
            <a:rPr lang="en-US" dirty="0" smtClean="0"/>
            <a:t>Reliability </a:t>
          </a:r>
          <a:endParaRPr lang="en-US" dirty="0"/>
        </a:p>
      </dgm:t>
    </dgm:pt>
    <dgm:pt modelId="{3851C0B0-0280-40EA-87D5-2B93785EA122}" type="parTrans" cxnId="{BBC5D97B-F0E1-457C-A895-E2C0F50FE442}">
      <dgm:prSet/>
      <dgm:spPr/>
      <dgm:t>
        <a:bodyPr/>
        <a:lstStyle/>
        <a:p>
          <a:endParaRPr lang="en-US"/>
        </a:p>
      </dgm:t>
    </dgm:pt>
    <dgm:pt modelId="{17DE3E0E-81B4-4237-88A0-8A29CEA60A9B}" type="sibTrans" cxnId="{BBC5D97B-F0E1-457C-A895-E2C0F50FE442}">
      <dgm:prSet/>
      <dgm:spPr/>
      <dgm:t>
        <a:bodyPr/>
        <a:lstStyle/>
        <a:p>
          <a:endParaRPr lang="en-US"/>
        </a:p>
      </dgm:t>
    </dgm:pt>
    <dgm:pt modelId="{446F4034-C125-45BA-8C20-1F5E73B76018}">
      <dgm:prSet phldrT="[Text]"/>
      <dgm:spPr/>
      <dgm:t>
        <a:bodyPr/>
        <a:lstStyle/>
        <a:p>
          <a:r>
            <a:rPr lang="en-US" dirty="0" smtClean="0"/>
            <a:t>the consistency of the research results and the extent to which studies can be replicated. </a:t>
          </a:r>
          <a:endParaRPr lang="en-US" dirty="0"/>
        </a:p>
      </dgm:t>
    </dgm:pt>
    <dgm:pt modelId="{1CAB9F41-8E13-42AC-9695-8A0B3220061E}" type="parTrans" cxnId="{E4723E60-2050-46C0-A7A2-F9C60710C4FC}">
      <dgm:prSet/>
      <dgm:spPr/>
      <dgm:t>
        <a:bodyPr/>
        <a:lstStyle/>
        <a:p>
          <a:endParaRPr lang="en-US"/>
        </a:p>
      </dgm:t>
    </dgm:pt>
    <dgm:pt modelId="{CA71D229-806D-4C12-B497-58B04B0FB3B0}" type="sibTrans" cxnId="{E4723E60-2050-46C0-A7A2-F9C60710C4FC}">
      <dgm:prSet/>
      <dgm:spPr/>
      <dgm:t>
        <a:bodyPr/>
        <a:lstStyle/>
        <a:p>
          <a:endParaRPr lang="en-US"/>
        </a:p>
      </dgm:t>
    </dgm:pt>
    <dgm:pt modelId="{E652D589-6D8F-4C35-A23A-6A14181FE64E}">
      <dgm:prSet phldrT="[Text]"/>
      <dgm:spPr/>
      <dgm:t>
        <a:bodyPr/>
        <a:lstStyle/>
        <a:p>
          <a:r>
            <a:rPr lang="en-US" dirty="0" smtClean="0"/>
            <a:t>Quality of data gathered by procedures ..</a:t>
          </a:r>
          <a:endParaRPr lang="en-US" dirty="0"/>
        </a:p>
      </dgm:t>
    </dgm:pt>
    <dgm:pt modelId="{150B4D19-1884-49C2-BCFA-074F75E4936C}" type="parTrans" cxnId="{0BF9F18A-1DEB-498E-8DED-2363C4647CE4}">
      <dgm:prSet/>
      <dgm:spPr/>
    </dgm:pt>
    <dgm:pt modelId="{74DA0AB6-BAB8-4D96-AFBD-71C1D0CFF426}" type="sibTrans" cxnId="{0BF9F18A-1DEB-498E-8DED-2363C4647CE4}">
      <dgm:prSet/>
      <dgm:spPr/>
    </dgm:pt>
    <dgm:pt modelId="{4836CBBE-C9D4-4761-A67A-ACCA473381AF}">
      <dgm:prSet phldrT="[Text]"/>
      <dgm:spPr/>
      <dgm:t>
        <a:bodyPr/>
        <a:lstStyle/>
        <a:p>
          <a:r>
            <a:rPr lang="en-US" b="0" i="0" dirty="0" smtClean="0"/>
            <a:t>all findings are logically based on empirical/unbiased</a:t>
          </a:r>
          <a:endParaRPr lang="en-US" dirty="0"/>
        </a:p>
      </dgm:t>
    </dgm:pt>
    <dgm:pt modelId="{951ECA5E-D6E1-4FBF-8438-64F032DEEE0A}" type="parTrans" cxnId="{AD267178-E4F1-49E6-A009-16713C1DE745}">
      <dgm:prSet/>
      <dgm:spPr/>
    </dgm:pt>
    <dgm:pt modelId="{3A99C583-1BCC-4C83-883C-B5AA7B33ECC8}" type="sibTrans" cxnId="{AD267178-E4F1-49E6-A009-16713C1DE745}">
      <dgm:prSet/>
      <dgm:spPr/>
    </dgm:pt>
    <dgm:pt modelId="{17709AB8-F6C1-43A5-87E4-3836CA83DAB9}">
      <dgm:prSet phldrT="[Text]"/>
      <dgm:spPr/>
      <dgm:t>
        <a:bodyPr/>
        <a:lstStyle/>
        <a:p>
          <a:r>
            <a:rPr lang="en-US" dirty="0" smtClean="0"/>
            <a:t>The extent in which data collection, analysis and interpretation is consistent : can be replicated by another researcher at different times.</a:t>
          </a:r>
          <a:endParaRPr lang="en-US" dirty="0"/>
        </a:p>
      </dgm:t>
    </dgm:pt>
    <dgm:pt modelId="{EA567158-080E-4133-B4B5-C3E1D98A2329}" type="parTrans" cxnId="{44A36785-D2FE-451E-BEF8-32DEB7BF4525}">
      <dgm:prSet/>
      <dgm:spPr/>
    </dgm:pt>
    <dgm:pt modelId="{B603720F-C8F4-45EE-B1F1-CB09AEF7C6E2}" type="sibTrans" cxnId="{44A36785-D2FE-451E-BEF8-32DEB7BF4525}">
      <dgm:prSet/>
      <dgm:spPr/>
    </dgm:pt>
    <dgm:pt modelId="{8F7C1900-8B0B-4C5A-862D-47DB6674742D}" type="pres">
      <dgm:prSet presAssocID="{2B553A3C-C1B4-4394-9E91-BC1DA3512F97}" presName="Name0" presStyleCnt="0">
        <dgm:presLayoutVars>
          <dgm:dir/>
          <dgm:animLvl val="lvl"/>
          <dgm:resizeHandles val="exact"/>
        </dgm:presLayoutVars>
      </dgm:prSet>
      <dgm:spPr/>
      <dgm:t>
        <a:bodyPr/>
        <a:lstStyle/>
        <a:p>
          <a:endParaRPr lang="en-US"/>
        </a:p>
      </dgm:t>
    </dgm:pt>
    <dgm:pt modelId="{FC09E191-13BF-4CEC-8C75-7E7E1639F270}" type="pres">
      <dgm:prSet presAssocID="{F301CE05-2DF5-4485-A47A-48EA72423C5D}" presName="linNode" presStyleCnt="0"/>
      <dgm:spPr/>
    </dgm:pt>
    <dgm:pt modelId="{BC3BD4B8-426F-4E9C-8354-ACF7097E9F59}" type="pres">
      <dgm:prSet presAssocID="{F301CE05-2DF5-4485-A47A-48EA72423C5D}" presName="parentText" presStyleLbl="node1" presStyleIdx="0" presStyleCnt="3">
        <dgm:presLayoutVars>
          <dgm:chMax val="1"/>
          <dgm:bulletEnabled val="1"/>
        </dgm:presLayoutVars>
      </dgm:prSet>
      <dgm:spPr/>
      <dgm:t>
        <a:bodyPr/>
        <a:lstStyle/>
        <a:p>
          <a:endParaRPr lang="en-US"/>
        </a:p>
      </dgm:t>
    </dgm:pt>
    <dgm:pt modelId="{B9B219A7-697A-495B-AF0F-F0A0B5F4EF75}" type="pres">
      <dgm:prSet presAssocID="{F301CE05-2DF5-4485-A47A-48EA72423C5D}" presName="descendantText" presStyleLbl="alignAccFollowNode1" presStyleIdx="0" presStyleCnt="3">
        <dgm:presLayoutVars>
          <dgm:bulletEnabled val="1"/>
        </dgm:presLayoutVars>
      </dgm:prSet>
      <dgm:spPr/>
      <dgm:t>
        <a:bodyPr/>
        <a:lstStyle/>
        <a:p>
          <a:endParaRPr lang="en-US"/>
        </a:p>
      </dgm:t>
    </dgm:pt>
    <dgm:pt modelId="{EF3D895D-088A-4CAB-AC61-FBD5A86536EE}" type="pres">
      <dgm:prSet presAssocID="{8FCD26C2-4093-47C7-B741-1A5BB3271736}" presName="sp" presStyleCnt="0"/>
      <dgm:spPr/>
    </dgm:pt>
    <dgm:pt modelId="{57E38CA3-37BE-49DB-B226-3C1B77C85A72}" type="pres">
      <dgm:prSet presAssocID="{3928B2ED-D3FD-4C5E-99B2-DFC756FD94F5}" presName="linNode" presStyleCnt="0"/>
      <dgm:spPr/>
    </dgm:pt>
    <dgm:pt modelId="{7A375DD6-21AC-4003-9605-7AC75987A869}" type="pres">
      <dgm:prSet presAssocID="{3928B2ED-D3FD-4C5E-99B2-DFC756FD94F5}" presName="parentText" presStyleLbl="node1" presStyleIdx="1" presStyleCnt="3">
        <dgm:presLayoutVars>
          <dgm:chMax val="1"/>
          <dgm:bulletEnabled val="1"/>
        </dgm:presLayoutVars>
      </dgm:prSet>
      <dgm:spPr/>
      <dgm:t>
        <a:bodyPr/>
        <a:lstStyle/>
        <a:p>
          <a:endParaRPr lang="en-US"/>
        </a:p>
      </dgm:t>
    </dgm:pt>
    <dgm:pt modelId="{5E078F08-8FA0-4445-9DC9-02C488A2081F}" type="pres">
      <dgm:prSet presAssocID="{3928B2ED-D3FD-4C5E-99B2-DFC756FD94F5}" presName="descendantText" presStyleLbl="alignAccFollowNode1" presStyleIdx="1" presStyleCnt="3">
        <dgm:presLayoutVars>
          <dgm:bulletEnabled val="1"/>
        </dgm:presLayoutVars>
      </dgm:prSet>
      <dgm:spPr/>
      <dgm:t>
        <a:bodyPr/>
        <a:lstStyle/>
        <a:p>
          <a:endParaRPr lang="en-US"/>
        </a:p>
      </dgm:t>
    </dgm:pt>
    <dgm:pt modelId="{05769DEB-8683-42C3-9A7D-E2680B579E80}" type="pres">
      <dgm:prSet presAssocID="{A543BC26-FF72-4F6B-9319-37EE56C4F303}" presName="sp" presStyleCnt="0"/>
      <dgm:spPr/>
    </dgm:pt>
    <dgm:pt modelId="{F986B3A6-9EBC-4367-A1CB-B6D97C4CF1A5}" type="pres">
      <dgm:prSet presAssocID="{242DE064-2013-48C8-A61A-A191B939A37B}" presName="linNode" presStyleCnt="0"/>
      <dgm:spPr/>
    </dgm:pt>
    <dgm:pt modelId="{6FD382DC-2381-45F1-9AF5-5B870AB2C790}" type="pres">
      <dgm:prSet presAssocID="{242DE064-2013-48C8-A61A-A191B939A37B}" presName="parentText" presStyleLbl="node1" presStyleIdx="2" presStyleCnt="3">
        <dgm:presLayoutVars>
          <dgm:chMax val="1"/>
          <dgm:bulletEnabled val="1"/>
        </dgm:presLayoutVars>
      </dgm:prSet>
      <dgm:spPr/>
      <dgm:t>
        <a:bodyPr/>
        <a:lstStyle/>
        <a:p>
          <a:endParaRPr lang="en-US"/>
        </a:p>
      </dgm:t>
    </dgm:pt>
    <dgm:pt modelId="{A8D1FCE5-C33E-40B7-8BEB-C277E9020876}" type="pres">
      <dgm:prSet presAssocID="{242DE064-2013-48C8-A61A-A191B939A37B}" presName="descendantText" presStyleLbl="alignAccFollowNode1" presStyleIdx="2" presStyleCnt="3" custLinFactNeighborY="17799">
        <dgm:presLayoutVars>
          <dgm:bulletEnabled val="1"/>
        </dgm:presLayoutVars>
      </dgm:prSet>
      <dgm:spPr/>
      <dgm:t>
        <a:bodyPr/>
        <a:lstStyle/>
        <a:p>
          <a:endParaRPr lang="en-US"/>
        </a:p>
      </dgm:t>
    </dgm:pt>
  </dgm:ptLst>
  <dgm:cxnLst>
    <dgm:cxn modelId="{6814E358-58D5-411D-B3D9-B8736A12C222}" type="presOf" srcId="{F301CE05-2DF5-4485-A47A-48EA72423C5D}" destId="{BC3BD4B8-426F-4E9C-8354-ACF7097E9F59}" srcOrd="0" destOrd="0" presId="urn:microsoft.com/office/officeart/2005/8/layout/vList5"/>
    <dgm:cxn modelId="{6EC3D187-09B1-4F38-BF3A-3EDF2D637B3D}" type="presOf" srcId="{4836CBBE-C9D4-4761-A67A-ACCA473381AF}" destId="{B9B219A7-697A-495B-AF0F-F0A0B5F4EF75}" srcOrd="0" destOrd="2" presId="urn:microsoft.com/office/officeart/2005/8/layout/vList5"/>
    <dgm:cxn modelId="{0BF9F18A-1DEB-498E-8DED-2363C4647CE4}" srcId="{F301CE05-2DF5-4485-A47A-48EA72423C5D}" destId="{E652D589-6D8F-4C35-A23A-6A14181FE64E}" srcOrd="1" destOrd="0" parTransId="{150B4D19-1884-49C2-BCFA-074F75E4936C}" sibTransId="{74DA0AB6-BAB8-4D96-AFBD-71C1D0CFF426}"/>
    <dgm:cxn modelId="{0FDA444F-E88C-4E5F-877A-36E2FF0FC89C}" type="presOf" srcId="{4E795EEA-41DE-4C84-B6FD-32A3061F01CA}" destId="{5E078F08-8FA0-4445-9DC9-02C488A2081F}" srcOrd="0" destOrd="0" presId="urn:microsoft.com/office/officeart/2005/8/layout/vList5"/>
    <dgm:cxn modelId="{E0453A5D-BB2A-49DB-B35A-7CD7875685ED}" type="presOf" srcId="{2B553A3C-C1B4-4394-9E91-BC1DA3512F97}" destId="{8F7C1900-8B0B-4C5A-862D-47DB6674742D}" srcOrd="0" destOrd="0" presId="urn:microsoft.com/office/officeart/2005/8/layout/vList5"/>
    <dgm:cxn modelId="{BBC5D97B-F0E1-457C-A895-E2C0F50FE442}" srcId="{2B553A3C-C1B4-4394-9E91-BC1DA3512F97}" destId="{242DE064-2013-48C8-A61A-A191B939A37B}" srcOrd="2" destOrd="0" parTransId="{3851C0B0-0280-40EA-87D5-2B93785EA122}" sibTransId="{17DE3E0E-81B4-4237-88A0-8A29CEA60A9B}"/>
    <dgm:cxn modelId="{0EF8CCE7-FCE6-462A-BCE9-7018D8951C1B}" type="presOf" srcId="{3928B2ED-D3FD-4C5E-99B2-DFC756FD94F5}" destId="{7A375DD6-21AC-4003-9605-7AC75987A869}" srcOrd="0" destOrd="0" presId="urn:microsoft.com/office/officeart/2005/8/layout/vList5"/>
    <dgm:cxn modelId="{2C509023-BD8D-46F5-A047-ECA14471E22C}" srcId="{3928B2ED-D3FD-4C5E-99B2-DFC756FD94F5}" destId="{4E795EEA-41DE-4C84-B6FD-32A3061F01CA}" srcOrd="0" destOrd="0" parTransId="{5022768D-DA68-4B52-8DDC-722C21A213AF}" sibTransId="{45EE9AE3-FE13-4E01-81AE-FAB05C8DD101}"/>
    <dgm:cxn modelId="{E4723E60-2050-46C0-A7A2-F9C60710C4FC}" srcId="{242DE064-2013-48C8-A61A-A191B939A37B}" destId="{446F4034-C125-45BA-8C20-1F5E73B76018}" srcOrd="0" destOrd="0" parTransId="{1CAB9F41-8E13-42AC-9695-8A0B3220061E}" sibTransId="{CA71D229-806D-4C12-B497-58B04B0FB3B0}"/>
    <dgm:cxn modelId="{B086FA69-9B14-4968-9D20-A67D7F151929}" type="presOf" srcId="{242DE064-2013-48C8-A61A-A191B939A37B}" destId="{6FD382DC-2381-45F1-9AF5-5B870AB2C790}" srcOrd="0" destOrd="0" presId="urn:microsoft.com/office/officeart/2005/8/layout/vList5"/>
    <dgm:cxn modelId="{025EFAD0-402B-462E-ABAE-9192BDF4BFDF}" type="presOf" srcId="{17709AB8-F6C1-43A5-87E4-3836CA83DAB9}" destId="{A8D1FCE5-C33E-40B7-8BEB-C277E9020876}" srcOrd="0" destOrd="1" presId="urn:microsoft.com/office/officeart/2005/8/layout/vList5"/>
    <dgm:cxn modelId="{538D12CF-7F82-4039-A9CF-CCC85C5433AF}" type="presOf" srcId="{446F4034-C125-45BA-8C20-1F5E73B76018}" destId="{A8D1FCE5-C33E-40B7-8BEB-C277E9020876}" srcOrd="0" destOrd="0" presId="urn:microsoft.com/office/officeart/2005/8/layout/vList5"/>
    <dgm:cxn modelId="{7A8B5F7C-64B2-4F8B-B68C-3391AD769BA1}" srcId="{F301CE05-2DF5-4485-A47A-48EA72423C5D}" destId="{09243FD7-E7C8-4169-9216-E5DE48332B00}" srcOrd="0" destOrd="0" parTransId="{3CCBFE37-DC22-4A4A-8E68-5CD066FC8E5D}" sibTransId="{44C4FA6D-3689-4B62-8DF3-E7B032F30FF7}"/>
    <dgm:cxn modelId="{C27527A2-C687-41F3-9135-7B0D2FA120E1}" srcId="{2B553A3C-C1B4-4394-9E91-BC1DA3512F97}" destId="{F301CE05-2DF5-4485-A47A-48EA72423C5D}" srcOrd="0" destOrd="0" parTransId="{084AF359-6395-4E6A-AB27-65A5FC70CEF6}" sibTransId="{8FCD26C2-4093-47C7-B741-1A5BB3271736}"/>
    <dgm:cxn modelId="{72B5028B-8EB3-42FD-BF9B-8309F29A483A}" type="presOf" srcId="{E652D589-6D8F-4C35-A23A-6A14181FE64E}" destId="{B9B219A7-697A-495B-AF0F-F0A0B5F4EF75}" srcOrd="0" destOrd="1" presId="urn:microsoft.com/office/officeart/2005/8/layout/vList5"/>
    <dgm:cxn modelId="{D08F87EA-D7EE-4B8A-BE8F-9F319A7600D5}" srcId="{2B553A3C-C1B4-4394-9E91-BC1DA3512F97}" destId="{3928B2ED-D3FD-4C5E-99B2-DFC756FD94F5}" srcOrd="1" destOrd="0" parTransId="{5983C330-2A19-468A-9B1A-66DDA8266C72}" sibTransId="{A543BC26-FF72-4F6B-9319-37EE56C4F303}"/>
    <dgm:cxn modelId="{44A36785-D2FE-451E-BEF8-32DEB7BF4525}" srcId="{242DE064-2013-48C8-A61A-A191B939A37B}" destId="{17709AB8-F6C1-43A5-87E4-3836CA83DAB9}" srcOrd="1" destOrd="0" parTransId="{EA567158-080E-4133-B4B5-C3E1D98A2329}" sibTransId="{B603720F-C8F4-45EE-B1F1-CB09AEF7C6E2}"/>
    <dgm:cxn modelId="{C01DBFCE-9A66-40A1-B331-0FB68D8EE174}" type="presOf" srcId="{09243FD7-E7C8-4169-9216-E5DE48332B00}" destId="{B9B219A7-697A-495B-AF0F-F0A0B5F4EF75}" srcOrd="0" destOrd="0" presId="urn:microsoft.com/office/officeart/2005/8/layout/vList5"/>
    <dgm:cxn modelId="{AD267178-E4F1-49E6-A009-16713C1DE745}" srcId="{F301CE05-2DF5-4485-A47A-48EA72423C5D}" destId="{4836CBBE-C9D4-4761-A67A-ACCA473381AF}" srcOrd="2" destOrd="0" parTransId="{951ECA5E-D6E1-4FBF-8438-64F032DEEE0A}" sibTransId="{3A99C583-1BCC-4C83-883C-B5AA7B33ECC8}"/>
    <dgm:cxn modelId="{9BA2D7DB-ADA4-46E7-9A53-809C6220185F}" type="presParOf" srcId="{8F7C1900-8B0B-4C5A-862D-47DB6674742D}" destId="{FC09E191-13BF-4CEC-8C75-7E7E1639F270}" srcOrd="0" destOrd="0" presId="urn:microsoft.com/office/officeart/2005/8/layout/vList5"/>
    <dgm:cxn modelId="{88F5B1AC-A1CF-4970-AFB0-7813ADF7F6D3}" type="presParOf" srcId="{FC09E191-13BF-4CEC-8C75-7E7E1639F270}" destId="{BC3BD4B8-426F-4E9C-8354-ACF7097E9F59}" srcOrd="0" destOrd="0" presId="urn:microsoft.com/office/officeart/2005/8/layout/vList5"/>
    <dgm:cxn modelId="{A3AF2A68-4E93-4C04-A3BC-8F8445E9AB24}" type="presParOf" srcId="{FC09E191-13BF-4CEC-8C75-7E7E1639F270}" destId="{B9B219A7-697A-495B-AF0F-F0A0B5F4EF75}" srcOrd="1" destOrd="0" presId="urn:microsoft.com/office/officeart/2005/8/layout/vList5"/>
    <dgm:cxn modelId="{436C9161-53AD-4DF2-B5D2-2AA834A41091}" type="presParOf" srcId="{8F7C1900-8B0B-4C5A-862D-47DB6674742D}" destId="{EF3D895D-088A-4CAB-AC61-FBD5A86536EE}" srcOrd="1" destOrd="0" presId="urn:microsoft.com/office/officeart/2005/8/layout/vList5"/>
    <dgm:cxn modelId="{D9021F45-1693-4E81-A716-6CB741654ED9}" type="presParOf" srcId="{8F7C1900-8B0B-4C5A-862D-47DB6674742D}" destId="{57E38CA3-37BE-49DB-B226-3C1B77C85A72}" srcOrd="2" destOrd="0" presId="urn:microsoft.com/office/officeart/2005/8/layout/vList5"/>
    <dgm:cxn modelId="{E5596BF9-A3FA-4FD0-8ED4-E08522BE440E}" type="presParOf" srcId="{57E38CA3-37BE-49DB-B226-3C1B77C85A72}" destId="{7A375DD6-21AC-4003-9605-7AC75987A869}" srcOrd="0" destOrd="0" presId="urn:microsoft.com/office/officeart/2005/8/layout/vList5"/>
    <dgm:cxn modelId="{774BA106-6574-4FBE-AB40-EF37724AD651}" type="presParOf" srcId="{57E38CA3-37BE-49DB-B226-3C1B77C85A72}" destId="{5E078F08-8FA0-4445-9DC9-02C488A2081F}" srcOrd="1" destOrd="0" presId="urn:microsoft.com/office/officeart/2005/8/layout/vList5"/>
    <dgm:cxn modelId="{6AC61233-507E-422E-A790-3684EFB19305}" type="presParOf" srcId="{8F7C1900-8B0B-4C5A-862D-47DB6674742D}" destId="{05769DEB-8683-42C3-9A7D-E2680B579E80}" srcOrd="3" destOrd="0" presId="urn:microsoft.com/office/officeart/2005/8/layout/vList5"/>
    <dgm:cxn modelId="{E34B6CF6-E4A6-437E-906B-5A385285DA3F}" type="presParOf" srcId="{8F7C1900-8B0B-4C5A-862D-47DB6674742D}" destId="{F986B3A6-9EBC-4367-A1CB-B6D97C4CF1A5}" srcOrd="4" destOrd="0" presId="urn:microsoft.com/office/officeart/2005/8/layout/vList5"/>
    <dgm:cxn modelId="{EB6477C7-5C8F-4CD4-A2F9-EC800579557E}" type="presParOf" srcId="{F986B3A6-9EBC-4367-A1CB-B6D97C4CF1A5}" destId="{6FD382DC-2381-45F1-9AF5-5B870AB2C790}" srcOrd="0" destOrd="0" presId="urn:microsoft.com/office/officeart/2005/8/layout/vList5"/>
    <dgm:cxn modelId="{5E14473B-1E62-4765-84CD-02D5CEDF1D22}" type="presParOf" srcId="{F986B3A6-9EBC-4367-A1CB-B6D97C4CF1A5}" destId="{A8D1FCE5-C33E-40B7-8BEB-C277E902087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2E4B79-B380-4A0D-B9BE-CD15A4298A3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5EB3C5B-E467-4521-9F7B-0AE5940A54E1}">
      <dgm:prSet phldrT="[Text]"/>
      <dgm:spPr/>
      <dgm:t>
        <a:bodyPr/>
        <a:lstStyle/>
        <a:p>
          <a:r>
            <a:rPr lang="en-US" dirty="0" smtClean="0"/>
            <a:t>Validity </a:t>
          </a:r>
          <a:endParaRPr lang="en-US" dirty="0"/>
        </a:p>
      </dgm:t>
    </dgm:pt>
    <dgm:pt modelId="{077BF494-525B-480F-8232-D9B8DFBED8C3}" type="parTrans" cxnId="{50A1B00C-44B6-45C3-9018-B44AF4520F82}">
      <dgm:prSet/>
      <dgm:spPr/>
      <dgm:t>
        <a:bodyPr/>
        <a:lstStyle/>
        <a:p>
          <a:endParaRPr lang="en-US"/>
        </a:p>
      </dgm:t>
    </dgm:pt>
    <dgm:pt modelId="{C886E78E-B35E-4FE7-A0BA-15BBA7870F6A}" type="sibTrans" cxnId="{50A1B00C-44B6-45C3-9018-B44AF4520F82}">
      <dgm:prSet/>
      <dgm:spPr/>
      <dgm:t>
        <a:bodyPr/>
        <a:lstStyle/>
        <a:p>
          <a:endParaRPr lang="en-US"/>
        </a:p>
      </dgm:t>
    </dgm:pt>
    <dgm:pt modelId="{981172AA-43EF-4E46-A8F7-EA99F93EBE3A}">
      <dgm:prSet phldrT="[Text]"/>
      <dgm:spPr/>
      <dgm:t>
        <a:bodyPr/>
        <a:lstStyle/>
        <a:p>
          <a:r>
            <a:rPr lang="en-US" dirty="0" smtClean="0"/>
            <a:t>Appropriateness, meaningfulness, and usefulness of the specific inferences made by the researcher </a:t>
          </a:r>
          <a:endParaRPr lang="en-US" dirty="0"/>
        </a:p>
      </dgm:t>
    </dgm:pt>
    <dgm:pt modelId="{22024259-BB5B-4559-B92A-379AB086EBE2}" type="parTrans" cxnId="{F3F2EA42-DFEB-4E59-861F-19D912FDD684}">
      <dgm:prSet/>
      <dgm:spPr/>
      <dgm:t>
        <a:bodyPr/>
        <a:lstStyle/>
        <a:p>
          <a:endParaRPr lang="en-US"/>
        </a:p>
      </dgm:t>
    </dgm:pt>
    <dgm:pt modelId="{69C9C370-7C78-4B93-A06A-9F0EA5474576}" type="sibTrans" cxnId="{F3F2EA42-DFEB-4E59-861F-19D912FDD684}">
      <dgm:prSet/>
      <dgm:spPr/>
      <dgm:t>
        <a:bodyPr/>
        <a:lstStyle/>
        <a:p>
          <a:endParaRPr lang="en-US"/>
        </a:p>
      </dgm:t>
    </dgm:pt>
    <dgm:pt modelId="{F32A1452-8638-4959-831C-4317627DB82C}">
      <dgm:prSet phldrT="[Text]"/>
      <dgm:spPr/>
      <dgm:t>
        <a:bodyPr/>
        <a:lstStyle/>
        <a:p>
          <a:r>
            <a:rPr lang="en-US" dirty="0" smtClean="0"/>
            <a:t>Empiricism </a:t>
          </a:r>
          <a:endParaRPr lang="en-US" dirty="0"/>
        </a:p>
      </dgm:t>
    </dgm:pt>
    <dgm:pt modelId="{43302F58-55D2-4035-A38D-BA20ADEB6E95}" type="parTrans" cxnId="{D40F1238-20B2-4FD5-A5D5-8D8624AA6C39}">
      <dgm:prSet/>
      <dgm:spPr/>
      <dgm:t>
        <a:bodyPr/>
        <a:lstStyle/>
        <a:p>
          <a:endParaRPr lang="en-US"/>
        </a:p>
      </dgm:t>
    </dgm:pt>
    <dgm:pt modelId="{5F7AE5AD-3FB8-4983-9715-91569B0FA272}" type="sibTrans" cxnId="{D40F1238-20B2-4FD5-A5D5-8D8624AA6C39}">
      <dgm:prSet/>
      <dgm:spPr/>
      <dgm:t>
        <a:bodyPr/>
        <a:lstStyle/>
        <a:p>
          <a:endParaRPr lang="en-US"/>
        </a:p>
      </dgm:t>
    </dgm:pt>
    <dgm:pt modelId="{FB1542DC-F5F2-4316-B532-A2C1D0A1438D}">
      <dgm:prSet phldrT="[Text]"/>
      <dgm:spPr/>
      <dgm:t>
        <a:bodyPr/>
        <a:lstStyle/>
        <a:p>
          <a:r>
            <a:rPr lang="en-US" b="0" i="0" dirty="0" smtClean="0"/>
            <a:t>Based on observations and experimentation on theories</a:t>
          </a:r>
          <a:endParaRPr lang="en-US" dirty="0"/>
        </a:p>
      </dgm:t>
    </dgm:pt>
    <dgm:pt modelId="{D40965EB-D2BC-4B24-BEB1-2DCAF79E00AB}" type="parTrans" cxnId="{517B0C52-6F31-4F2E-B470-744C83871372}">
      <dgm:prSet/>
      <dgm:spPr/>
      <dgm:t>
        <a:bodyPr/>
        <a:lstStyle/>
        <a:p>
          <a:endParaRPr lang="en-US"/>
        </a:p>
      </dgm:t>
    </dgm:pt>
    <dgm:pt modelId="{A90BDEDA-966A-4BED-94BD-FEA3E65CD2A8}" type="sibTrans" cxnId="{517B0C52-6F31-4F2E-B470-744C83871372}">
      <dgm:prSet/>
      <dgm:spPr/>
      <dgm:t>
        <a:bodyPr/>
        <a:lstStyle/>
        <a:p>
          <a:endParaRPr lang="en-US"/>
        </a:p>
      </dgm:t>
    </dgm:pt>
    <dgm:pt modelId="{CB6D92AD-CB06-4AAF-B36A-D76AA9BA9069}">
      <dgm:prSet phldrT="[Text]"/>
      <dgm:spPr/>
      <dgm:t>
        <a:bodyPr/>
        <a:lstStyle/>
        <a:p>
          <a:r>
            <a:rPr lang="en-US" dirty="0" smtClean="0"/>
            <a:t>Logical reasoning </a:t>
          </a:r>
          <a:endParaRPr lang="en-US" dirty="0"/>
        </a:p>
      </dgm:t>
    </dgm:pt>
    <dgm:pt modelId="{82D2FC67-F825-46E0-9D0E-72427C2F6AAB}" type="parTrans" cxnId="{4D9461A5-2C57-4143-B71F-1F3AA0E24B09}">
      <dgm:prSet/>
      <dgm:spPr/>
      <dgm:t>
        <a:bodyPr/>
        <a:lstStyle/>
        <a:p>
          <a:endParaRPr lang="en-US"/>
        </a:p>
      </dgm:t>
    </dgm:pt>
    <dgm:pt modelId="{231829B8-9338-4FCE-B135-BD015EC89492}" type="sibTrans" cxnId="{4D9461A5-2C57-4143-B71F-1F3AA0E24B09}">
      <dgm:prSet/>
      <dgm:spPr/>
      <dgm:t>
        <a:bodyPr/>
        <a:lstStyle/>
        <a:p>
          <a:endParaRPr lang="en-US"/>
        </a:p>
      </dgm:t>
    </dgm:pt>
    <dgm:pt modelId="{ACB40E3C-3EB6-41E5-BE5E-60F2285D7131}">
      <dgm:prSet phldrT="[Text]"/>
      <dgm:spPr/>
      <dgm:t>
        <a:bodyPr/>
        <a:lstStyle/>
        <a:p>
          <a:r>
            <a:rPr lang="en-US" dirty="0" smtClean="0"/>
            <a:t>using prescribed rules of logic (deductive reasoning/inductive reasoning )</a:t>
          </a:r>
          <a:endParaRPr lang="en-US" dirty="0"/>
        </a:p>
      </dgm:t>
    </dgm:pt>
    <dgm:pt modelId="{E8E5AA7D-F94B-4B3A-8847-21E3FCCB84F5}" type="parTrans" cxnId="{7E72C16F-07B6-4CFB-B991-A1836436FCD3}">
      <dgm:prSet/>
      <dgm:spPr/>
      <dgm:t>
        <a:bodyPr/>
        <a:lstStyle/>
        <a:p>
          <a:endParaRPr lang="en-US"/>
        </a:p>
      </dgm:t>
    </dgm:pt>
    <dgm:pt modelId="{14AB68D1-4B09-4314-ACF4-EA214B892D71}" type="sibTrans" cxnId="{7E72C16F-07B6-4CFB-B991-A1836436FCD3}">
      <dgm:prSet/>
      <dgm:spPr/>
      <dgm:t>
        <a:bodyPr/>
        <a:lstStyle/>
        <a:p>
          <a:endParaRPr lang="en-US"/>
        </a:p>
      </dgm:t>
    </dgm:pt>
    <dgm:pt modelId="{12790EB5-5B4F-4822-9FFA-48DC4ABCE85F}">
      <dgm:prSet phldrT="[Text]"/>
      <dgm:spPr/>
      <dgm:t>
        <a:bodyPr/>
        <a:lstStyle/>
        <a:p>
          <a:r>
            <a:rPr lang="en-US" b="0" i="0" dirty="0" smtClean="0"/>
            <a:t>Has logical roots that help to establish facts or principles</a:t>
          </a:r>
          <a:endParaRPr lang="en-US" dirty="0"/>
        </a:p>
      </dgm:t>
    </dgm:pt>
    <dgm:pt modelId="{88966200-C11E-4C53-8695-25E97F259A81}" type="parTrans" cxnId="{E435C37B-D6B5-4281-8F4B-62CFB791D1DE}">
      <dgm:prSet/>
      <dgm:spPr/>
    </dgm:pt>
    <dgm:pt modelId="{D32D6714-6B9D-43B4-9358-80BB6B7B856A}" type="sibTrans" cxnId="{E435C37B-D6B5-4281-8F4B-62CFB791D1DE}">
      <dgm:prSet/>
      <dgm:spPr/>
    </dgm:pt>
    <dgm:pt modelId="{BE7558A1-DA99-48DA-8532-4D3D37D24349}" type="pres">
      <dgm:prSet presAssocID="{942E4B79-B380-4A0D-B9BE-CD15A4298A3C}" presName="Name0" presStyleCnt="0">
        <dgm:presLayoutVars>
          <dgm:dir/>
          <dgm:animLvl val="lvl"/>
          <dgm:resizeHandles val="exact"/>
        </dgm:presLayoutVars>
      </dgm:prSet>
      <dgm:spPr/>
      <dgm:t>
        <a:bodyPr/>
        <a:lstStyle/>
        <a:p>
          <a:endParaRPr lang="en-US"/>
        </a:p>
      </dgm:t>
    </dgm:pt>
    <dgm:pt modelId="{7DF61BD7-BDB0-401C-9262-89C1C1E61DAB}" type="pres">
      <dgm:prSet presAssocID="{B5EB3C5B-E467-4521-9F7B-0AE5940A54E1}" presName="linNode" presStyleCnt="0"/>
      <dgm:spPr/>
    </dgm:pt>
    <dgm:pt modelId="{52DAA2FB-2838-499B-9DCC-0518FB79E4EE}" type="pres">
      <dgm:prSet presAssocID="{B5EB3C5B-E467-4521-9F7B-0AE5940A54E1}" presName="parentText" presStyleLbl="node1" presStyleIdx="0" presStyleCnt="3">
        <dgm:presLayoutVars>
          <dgm:chMax val="1"/>
          <dgm:bulletEnabled val="1"/>
        </dgm:presLayoutVars>
      </dgm:prSet>
      <dgm:spPr/>
      <dgm:t>
        <a:bodyPr/>
        <a:lstStyle/>
        <a:p>
          <a:endParaRPr lang="en-US"/>
        </a:p>
      </dgm:t>
    </dgm:pt>
    <dgm:pt modelId="{DE312EFA-C658-401B-9B7F-3A54BCDDC119}" type="pres">
      <dgm:prSet presAssocID="{B5EB3C5B-E467-4521-9F7B-0AE5940A54E1}" presName="descendantText" presStyleLbl="alignAccFollowNode1" presStyleIdx="0" presStyleCnt="3">
        <dgm:presLayoutVars>
          <dgm:bulletEnabled val="1"/>
        </dgm:presLayoutVars>
      </dgm:prSet>
      <dgm:spPr/>
      <dgm:t>
        <a:bodyPr/>
        <a:lstStyle/>
        <a:p>
          <a:endParaRPr lang="en-US"/>
        </a:p>
      </dgm:t>
    </dgm:pt>
    <dgm:pt modelId="{7293B89E-2F50-47FE-A582-CFFA48ABA112}" type="pres">
      <dgm:prSet presAssocID="{C886E78E-B35E-4FE7-A0BA-15BBA7870F6A}" presName="sp" presStyleCnt="0"/>
      <dgm:spPr/>
    </dgm:pt>
    <dgm:pt modelId="{9F5ECFC5-5751-4A9B-AEBD-75F173709D6D}" type="pres">
      <dgm:prSet presAssocID="{F32A1452-8638-4959-831C-4317627DB82C}" presName="linNode" presStyleCnt="0"/>
      <dgm:spPr/>
    </dgm:pt>
    <dgm:pt modelId="{369DBD47-1671-4C48-A3B3-33CECEE49F64}" type="pres">
      <dgm:prSet presAssocID="{F32A1452-8638-4959-831C-4317627DB82C}" presName="parentText" presStyleLbl="node1" presStyleIdx="1" presStyleCnt="3">
        <dgm:presLayoutVars>
          <dgm:chMax val="1"/>
          <dgm:bulletEnabled val="1"/>
        </dgm:presLayoutVars>
      </dgm:prSet>
      <dgm:spPr/>
      <dgm:t>
        <a:bodyPr/>
        <a:lstStyle/>
        <a:p>
          <a:endParaRPr lang="en-US"/>
        </a:p>
      </dgm:t>
    </dgm:pt>
    <dgm:pt modelId="{DF2FA0B4-E3A9-4A2B-999C-4D8DDA7A9A5C}" type="pres">
      <dgm:prSet presAssocID="{F32A1452-8638-4959-831C-4317627DB82C}" presName="descendantText" presStyleLbl="alignAccFollowNode1" presStyleIdx="1" presStyleCnt="3">
        <dgm:presLayoutVars>
          <dgm:bulletEnabled val="1"/>
        </dgm:presLayoutVars>
      </dgm:prSet>
      <dgm:spPr/>
      <dgm:t>
        <a:bodyPr/>
        <a:lstStyle/>
        <a:p>
          <a:endParaRPr lang="en-US"/>
        </a:p>
      </dgm:t>
    </dgm:pt>
    <dgm:pt modelId="{06BE810F-F894-4D1E-A8C6-3A3DE011343B}" type="pres">
      <dgm:prSet presAssocID="{5F7AE5AD-3FB8-4983-9715-91569B0FA272}" presName="sp" presStyleCnt="0"/>
      <dgm:spPr/>
    </dgm:pt>
    <dgm:pt modelId="{083644FA-57F9-40D4-A603-CE0D7E1CEEEB}" type="pres">
      <dgm:prSet presAssocID="{CB6D92AD-CB06-4AAF-B36A-D76AA9BA9069}" presName="linNode" presStyleCnt="0"/>
      <dgm:spPr/>
    </dgm:pt>
    <dgm:pt modelId="{1588FDCD-9812-489A-86DB-48F4C4E7B74E}" type="pres">
      <dgm:prSet presAssocID="{CB6D92AD-CB06-4AAF-B36A-D76AA9BA9069}" presName="parentText" presStyleLbl="node1" presStyleIdx="2" presStyleCnt="3">
        <dgm:presLayoutVars>
          <dgm:chMax val="1"/>
          <dgm:bulletEnabled val="1"/>
        </dgm:presLayoutVars>
      </dgm:prSet>
      <dgm:spPr/>
      <dgm:t>
        <a:bodyPr/>
        <a:lstStyle/>
        <a:p>
          <a:endParaRPr lang="en-US"/>
        </a:p>
      </dgm:t>
    </dgm:pt>
    <dgm:pt modelId="{BD00E77D-0605-4B65-87DB-003A561EA042}" type="pres">
      <dgm:prSet presAssocID="{CB6D92AD-CB06-4AAF-B36A-D76AA9BA9069}" presName="descendantText" presStyleLbl="alignAccFollowNode1" presStyleIdx="2" presStyleCnt="3">
        <dgm:presLayoutVars>
          <dgm:bulletEnabled val="1"/>
        </dgm:presLayoutVars>
      </dgm:prSet>
      <dgm:spPr/>
      <dgm:t>
        <a:bodyPr/>
        <a:lstStyle/>
        <a:p>
          <a:endParaRPr lang="en-US"/>
        </a:p>
      </dgm:t>
    </dgm:pt>
  </dgm:ptLst>
  <dgm:cxnLst>
    <dgm:cxn modelId="{F23BC117-EBDD-4CA2-BACC-52741D5BC128}" type="presOf" srcId="{981172AA-43EF-4E46-A8F7-EA99F93EBE3A}" destId="{DE312EFA-C658-401B-9B7F-3A54BCDDC119}" srcOrd="0" destOrd="0" presId="urn:microsoft.com/office/officeart/2005/8/layout/vList5"/>
    <dgm:cxn modelId="{50A1B00C-44B6-45C3-9018-B44AF4520F82}" srcId="{942E4B79-B380-4A0D-B9BE-CD15A4298A3C}" destId="{B5EB3C5B-E467-4521-9F7B-0AE5940A54E1}" srcOrd="0" destOrd="0" parTransId="{077BF494-525B-480F-8232-D9B8DFBED8C3}" sibTransId="{C886E78E-B35E-4FE7-A0BA-15BBA7870F6A}"/>
    <dgm:cxn modelId="{F2F6ACBA-A585-4A87-8BF5-32E7E88525C5}" type="presOf" srcId="{B5EB3C5B-E467-4521-9F7B-0AE5940A54E1}" destId="{52DAA2FB-2838-499B-9DCC-0518FB79E4EE}" srcOrd="0" destOrd="0" presId="urn:microsoft.com/office/officeart/2005/8/layout/vList5"/>
    <dgm:cxn modelId="{E435C37B-D6B5-4281-8F4B-62CFB791D1DE}" srcId="{CB6D92AD-CB06-4AAF-B36A-D76AA9BA9069}" destId="{12790EB5-5B4F-4822-9FFA-48DC4ABCE85F}" srcOrd="1" destOrd="0" parTransId="{88966200-C11E-4C53-8695-25E97F259A81}" sibTransId="{D32D6714-6B9D-43B4-9358-80BB6B7B856A}"/>
    <dgm:cxn modelId="{AB900CE4-E6C4-495F-ABDD-DF8AA8C07B7D}" type="presOf" srcId="{F32A1452-8638-4959-831C-4317627DB82C}" destId="{369DBD47-1671-4C48-A3B3-33CECEE49F64}" srcOrd="0" destOrd="0" presId="urn:microsoft.com/office/officeart/2005/8/layout/vList5"/>
    <dgm:cxn modelId="{D40F1238-20B2-4FD5-A5D5-8D8624AA6C39}" srcId="{942E4B79-B380-4A0D-B9BE-CD15A4298A3C}" destId="{F32A1452-8638-4959-831C-4317627DB82C}" srcOrd="1" destOrd="0" parTransId="{43302F58-55D2-4035-A38D-BA20ADEB6E95}" sibTransId="{5F7AE5AD-3FB8-4983-9715-91569B0FA272}"/>
    <dgm:cxn modelId="{05AF1ABA-2830-4962-AB04-181797BE2204}" type="presOf" srcId="{ACB40E3C-3EB6-41E5-BE5E-60F2285D7131}" destId="{BD00E77D-0605-4B65-87DB-003A561EA042}" srcOrd="0" destOrd="0" presId="urn:microsoft.com/office/officeart/2005/8/layout/vList5"/>
    <dgm:cxn modelId="{898D3CD1-CE87-4CC3-AAAF-0B13A581F5B5}" type="presOf" srcId="{FB1542DC-F5F2-4316-B532-A2C1D0A1438D}" destId="{DF2FA0B4-E3A9-4A2B-999C-4D8DDA7A9A5C}" srcOrd="0" destOrd="0" presId="urn:microsoft.com/office/officeart/2005/8/layout/vList5"/>
    <dgm:cxn modelId="{517B0C52-6F31-4F2E-B470-744C83871372}" srcId="{F32A1452-8638-4959-831C-4317627DB82C}" destId="{FB1542DC-F5F2-4316-B532-A2C1D0A1438D}" srcOrd="0" destOrd="0" parTransId="{D40965EB-D2BC-4B24-BEB1-2DCAF79E00AB}" sibTransId="{A90BDEDA-966A-4BED-94BD-FEA3E65CD2A8}"/>
    <dgm:cxn modelId="{0D78AC00-5B1E-4E0E-9E17-D2AC1D07BE3C}" type="presOf" srcId="{942E4B79-B380-4A0D-B9BE-CD15A4298A3C}" destId="{BE7558A1-DA99-48DA-8532-4D3D37D24349}" srcOrd="0" destOrd="0" presId="urn:microsoft.com/office/officeart/2005/8/layout/vList5"/>
    <dgm:cxn modelId="{4D9461A5-2C57-4143-B71F-1F3AA0E24B09}" srcId="{942E4B79-B380-4A0D-B9BE-CD15A4298A3C}" destId="{CB6D92AD-CB06-4AAF-B36A-D76AA9BA9069}" srcOrd="2" destOrd="0" parTransId="{82D2FC67-F825-46E0-9D0E-72427C2F6AAB}" sibTransId="{231829B8-9338-4FCE-B135-BD015EC89492}"/>
    <dgm:cxn modelId="{7E72C16F-07B6-4CFB-B991-A1836436FCD3}" srcId="{CB6D92AD-CB06-4AAF-B36A-D76AA9BA9069}" destId="{ACB40E3C-3EB6-41E5-BE5E-60F2285D7131}" srcOrd="0" destOrd="0" parTransId="{E8E5AA7D-F94B-4B3A-8847-21E3FCCB84F5}" sibTransId="{14AB68D1-4B09-4314-ACF4-EA214B892D71}"/>
    <dgm:cxn modelId="{92D0742C-8929-48D8-BE23-3F5783653406}" type="presOf" srcId="{CB6D92AD-CB06-4AAF-B36A-D76AA9BA9069}" destId="{1588FDCD-9812-489A-86DB-48F4C4E7B74E}" srcOrd="0" destOrd="0" presId="urn:microsoft.com/office/officeart/2005/8/layout/vList5"/>
    <dgm:cxn modelId="{599A050F-C6E2-4D62-BA47-6AEEB7C80059}" type="presOf" srcId="{12790EB5-5B4F-4822-9FFA-48DC4ABCE85F}" destId="{BD00E77D-0605-4B65-87DB-003A561EA042}" srcOrd="0" destOrd="1" presId="urn:microsoft.com/office/officeart/2005/8/layout/vList5"/>
    <dgm:cxn modelId="{F3F2EA42-DFEB-4E59-861F-19D912FDD684}" srcId="{B5EB3C5B-E467-4521-9F7B-0AE5940A54E1}" destId="{981172AA-43EF-4E46-A8F7-EA99F93EBE3A}" srcOrd="0" destOrd="0" parTransId="{22024259-BB5B-4559-B92A-379AB086EBE2}" sibTransId="{69C9C370-7C78-4B93-A06A-9F0EA5474576}"/>
    <dgm:cxn modelId="{B1A58827-D674-4B86-BE6B-DC44D35B2383}" type="presParOf" srcId="{BE7558A1-DA99-48DA-8532-4D3D37D24349}" destId="{7DF61BD7-BDB0-401C-9262-89C1C1E61DAB}" srcOrd="0" destOrd="0" presId="urn:microsoft.com/office/officeart/2005/8/layout/vList5"/>
    <dgm:cxn modelId="{1E71D70D-090C-472E-86C6-BD7FFFB51002}" type="presParOf" srcId="{7DF61BD7-BDB0-401C-9262-89C1C1E61DAB}" destId="{52DAA2FB-2838-499B-9DCC-0518FB79E4EE}" srcOrd="0" destOrd="0" presId="urn:microsoft.com/office/officeart/2005/8/layout/vList5"/>
    <dgm:cxn modelId="{823896FA-FB9E-45B1-8A57-B33908994D69}" type="presParOf" srcId="{7DF61BD7-BDB0-401C-9262-89C1C1E61DAB}" destId="{DE312EFA-C658-401B-9B7F-3A54BCDDC119}" srcOrd="1" destOrd="0" presId="urn:microsoft.com/office/officeart/2005/8/layout/vList5"/>
    <dgm:cxn modelId="{B5A25EE5-FD7C-4768-99C0-783FADD373A4}" type="presParOf" srcId="{BE7558A1-DA99-48DA-8532-4D3D37D24349}" destId="{7293B89E-2F50-47FE-A582-CFFA48ABA112}" srcOrd="1" destOrd="0" presId="urn:microsoft.com/office/officeart/2005/8/layout/vList5"/>
    <dgm:cxn modelId="{DFF130B1-D08F-459F-AE8C-AAC8C9C65000}" type="presParOf" srcId="{BE7558A1-DA99-48DA-8532-4D3D37D24349}" destId="{9F5ECFC5-5751-4A9B-AEBD-75F173709D6D}" srcOrd="2" destOrd="0" presId="urn:microsoft.com/office/officeart/2005/8/layout/vList5"/>
    <dgm:cxn modelId="{71BE96A6-361B-4C81-A0EC-99A7991C79F6}" type="presParOf" srcId="{9F5ECFC5-5751-4A9B-AEBD-75F173709D6D}" destId="{369DBD47-1671-4C48-A3B3-33CECEE49F64}" srcOrd="0" destOrd="0" presId="urn:microsoft.com/office/officeart/2005/8/layout/vList5"/>
    <dgm:cxn modelId="{FE808E21-1A5E-447F-815E-67F47240AFAA}" type="presParOf" srcId="{9F5ECFC5-5751-4A9B-AEBD-75F173709D6D}" destId="{DF2FA0B4-E3A9-4A2B-999C-4D8DDA7A9A5C}" srcOrd="1" destOrd="0" presId="urn:microsoft.com/office/officeart/2005/8/layout/vList5"/>
    <dgm:cxn modelId="{ECD5DBC0-F7B4-40F2-B229-B6819333D1DD}" type="presParOf" srcId="{BE7558A1-DA99-48DA-8532-4D3D37D24349}" destId="{06BE810F-F894-4D1E-A8C6-3A3DE011343B}" srcOrd="3" destOrd="0" presId="urn:microsoft.com/office/officeart/2005/8/layout/vList5"/>
    <dgm:cxn modelId="{BCB9F057-5F0E-4A8B-995F-B1B68397E297}" type="presParOf" srcId="{BE7558A1-DA99-48DA-8532-4D3D37D24349}" destId="{083644FA-57F9-40D4-A603-CE0D7E1CEEEB}" srcOrd="4" destOrd="0" presId="urn:microsoft.com/office/officeart/2005/8/layout/vList5"/>
    <dgm:cxn modelId="{ABCAD24C-8413-45CD-BE21-F7ACC7566D90}" type="presParOf" srcId="{083644FA-57F9-40D4-A603-CE0D7E1CEEEB}" destId="{1588FDCD-9812-489A-86DB-48F4C4E7B74E}" srcOrd="0" destOrd="0" presId="urn:microsoft.com/office/officeart/2005/8/layout/vList5"/>
    <dgm:cxn modelId="{630CA7C2-E27E-4C0A-8655-EC43F1691AC8}" type="presParOf" srcId="{083644FA-57F9-40D4-A603-CE0D7E1CEEEB}" destId="{BD00E77D-0605-4B65-87DB-003A561EA04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7A01A1-A96C-4A81-A5FE-6AB72F42AF2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6C91615-EB13-406A-B263-74BDBEAB0F49}">
      <dgm:prSet phldrT="[Text]"/>
      <dgm:spPr/>
      <dgm:t>
        <a:bodyPr/>
        <a:lstStyle/>
        <a:p>
          <a:r>
            <a:rPr lang="en-US" smtClean="0"/>
            <a:t>Probabilistic </a:t>
          </a:r>
          <a:r>
            <a:rPr lang="en-US" dirty="0" smtClean="0"/>
            <a:t>thinking </a:t>
          </a:r>
          <a:endParaRPr lang="en-US" dirty="0"/>
        </a:p>
      </dgm:t>
    </dgm:pt>
    <dgm:pt modelId="{97FCA4B9-33A4-42C3-8187-89B5D4250B9E}" type="parTrans" cxnId="{573BD69F-2313-4894-988D-C37CCCA90F9F}">
      <dgm:prSet/>
      <dgm:spPr/>
      <dgm:t>
        <a:bodyPr/>
        <a:lstStyle/>
        <a:p>
          <a:endParaRPr lang="en-US"/>
        </a:p>
      </dgm:t>
    </dgm:pt>
    <dgm:pt modelId="{6E0944FA-F0AF-4110-845B-02B6AE55DEE2}" type="sibTrans" cxnId="{573BD69F-2313-4894-988D-C37CCCA90F9F}">
      <dgm:prSet/>
      <dgm:spPr/>
      <dgm:t>
        <a:bodyPr/>
        <a:lstStyle/>
        <a:p>
          <a:endParaRPr lang="en-US"/>
        </a:p>
      </dgm:t>
    </dgm:pt>
    <dgm:pt modelId="{DD68CAC7-2693-4A33-91AF-620A4F700647}">
      <dgm:prSet phldrT="[Text]"/>
      <dgm:spPr/>
      <dgm:t>
        <a:bodyPr/>
        <a:lstStyle/>
        <a:p>
          <a:r>
            <a:rPr lang="en-US" dirty="0" smtClean="0"/>
            <a:t>There is always a room for error</a:t>
          </a:r>
          <a:endParaRPr lang="en-US" dirty="0"/>
        </a:p>
      </dgm:t>
    </dgm:pt>
    <dgm:pt modelId="{5ED87CF2-B3CF-4DEF-B688-3A6974194D5E}" type="parTrans" cxnId="{3EDBB6C4-B945-4D8D-89B4-76EC0743D23A}">
      <dgm:prSet/>
      <dgm:spPr/>
      <dgm:t>
        <a:bodyPr/>
        <a:lstStyle/>
        <a:p>
          <a:endParaRPr lang="en-US"/>
        </a:p>
      </dgm:t>
    </dgm:pt>
    <dgm:pt modelId="{EA755CAC-93DC-49DF-8B75-36ECFE2533CA}" type="sibTrans" cxnId="{3EDBB6C4-B945-4D8D-89B4-76EC0743D23A}">
      <dgm:prSet/>
      <dgm:spPr/>
      <dgm:t>
        <a:bodyPr/>
        <a:lstStyle/>
        <a:p>
          <a:endParaRPr lang="en-US"/>
        </a:p>
      </dgm:t>
    </dgm:pt>
    <dgm:pt modelId="{05ADAE3B-6D8A-4119-83B9-7BE97DE0FAB3}">
      <dgm:prSet phldrT="[Text]"/>
      <dgm:spPr/>
      <dgm:t>
        <a:bodyPr/>
        <a:lstStyle/>
        <a:p>
          <a:r>
            <a:rPr lang="en-US" b="1" dirty="0" smtClean="0"/>
            <a:t>Empiricism </a:t>
          </a:r>
          <a:endParaRPr lang="en-US" dirty="0"/>
        </a:p>
      </dgm:t>
    </dgm:pt>
    <dgm:pt modelId="{4B96B8E1-3D16-47E4-AFB5-536165BFECD4}" type="parTrans" cxnId="{26B7F13E-1371-4AA8-B01F-7C8D95CFBFCF}">
      <dgm:prSet/>
      <dgm:spPr/>
      <dgm:t>
        <a:bodyPr/>
        <a:lstStyle/>
        <a:p>
          <a:endParaRPr lang="en-US"/>
        </a:p>
      </dgm:t>
    </dgm:pt>
    <dgm:pt modelId="{AEA7EB62-E80C-4D27-8AC3-27F65EEFA1B5}" type="sibTrans" cxnId="{26B7F13E-1371-4AA8-B01F-7C8D95CFBFCF}">
      <dgm:prSet/>
      <dgm:spPr/>
      <dgm:t>
        <a:bodyPr/>
        <a:lstStyle/>
        <a:p>
          <a:endParaRPr lang="en-US"/>
        </a:p>
      </dgm:t>
    </dgm:pt>
    <dgm:pt modelId="{49F03836-04C8-405C-B6D9-D85525690479}">
      <dgm:prSet phldrT="[Text]"/>
      <dgm:spPr/>
      <dgm:t>
        <a:bodyPr/>
        <a:lstStyle/>
        <a:p>
          <a:r>
            <a:rPr lang="en-US" dirty="0" smtClean="0"/>
            <a:t>Guided by Evidence /data not by opinion or authority  </a:t>
          </a:r>
          <a:endParaRPr lang="en-US" dirty="0"/>
        </a:p>
      </dgm:t>
    </dgm:pt>
    <dgm:pt modelId="{DE6BB441-C5A7-4D68-9D09-0A619731A6A7}" type="parTrans" cxnId="{71602214-B747-4525-875A-E91E216AB1D2}">
      <dgm:prSet/>
      <dgm:spPr/>
      <dgm:t>
        <a:bodyPr/>
        <a:lstStyle/>
        <a:p>
          <a:endParaRPr lang="en-US"/>
        </a:p>
      </dgm:t>
    </dgm:pt>
    <dgm:pt modelId="{3ED0ED15-51C6-40AB-B688-5E0420F91B23}" type="sibTrans" cxnId="{71602214-B747-4525-875A-E91E216AB1D2}">
      <dgm:prSet/>
      <dgm:spPr/>
      <dgm:t>
        <a:bodyPr/>
        <a:lstStyle/>
        <a:p>
          <a:endParaRPr lang="en-US"/>
        </a:p>
      </dgm:t>
    </dgm:pt>
    <dgm:pt modelId="{75A7DB65-D253-4E75-90EB-8D43B91C06A6}" type="pres">
      <dgm:prSet presAssocID="{727A01A1-A96C-4A81-A5FE-6AB72F42AF27}" presName="Name0" presStyleCnt="0">
        <dgm:presLayoutVars>
          <dgm:dir/>
          <dgm:animLvl val="lvl"/>
          <dgm:resizeHandles val="exact"/>
        </dgm:presLayoutVars>
      </dgm:prSet>
      <dgm:spPr/>
      <dgm:t>
        <a:bodyPr/>
        <a:lstStyle/>
        <a:p>
          <a:endParaRPr lang="en-US"/>
        </a:p>
      </dgm:t>
    </dgm:pt>
    <dgm:pt modelId="{5E29DF10-6838-4419-8FD9-59D50486860E}" type="pres">
      <dgm:prSet presAssocID="{46C91615-EB13-406A-B263-74BDBEAB0F49}" presName="linNode" presStyleCnt="0"/>
      <dgm:spPr/>
    </dgm:pt>
    <dgm:pt modelId="{09DC8D62-30A8-4C12-AE79-F8AFEFBE54F6}" type="pres">
      <dgm:prSet presAssocID="{46C91615-EB13-406A-B263-74BDBEAB0F49}" presName="parentText" presStyleLbl="node1" presStyleIdx="0" presStyleCnt="2">
        <dgm:presLayoutVars>
          <dgm:chMax val="1"/>
          <dgm:bulletEnabled val="1"/>
        </dgm:presLayoutVars>
      </dgm:prSet>
      <dgm:spPr/>
      <dgm:t>
        <a:bodyPr/>
        <a:lstStyle/>
        <a:p>
          <a:endParaRPr lang="en-US"/>
        </a:p>
      </dgm:t>
    </dgm:pt>
    <dgm:pt modelId="{F94539A6-8270-4F1D-81FB-3CBA971D6837}" type="pres">
      <dgm:prSet presAssocID="{46C91615-EB13-406A-B263-74BDBEAB0F49}" presName="descendantText" presStyleLbl="alignAccFollowNode1" presStyleIdx="0" presStyleCnt="2">
        <dgm:presLayoutVars>
          <dgm:bulletEnabled val="1"/>
        </dgm:presLayoutVars>
      </dgm:prSet>
      <dgm:spPr/>
      <dgm:t>
        <a:bodyPr/>
        <a:lstStyle/>
        <a:p>
          <a:endParaRPr lang="en-US"/>
        </a:p>
      </dgm:t>
    </dgm:pt>
    <dgm:pt modelId="{461D2F19-FCD7-4C8B-BB90-A9ACEE25E844}" type="pres">
      <dgm:prSet presAssocID="{6E0944FA-F0AF-4110-845B-02B6AE55DEE2}" presName="sp" presStyleCnt="0"/>
      <dgm:spPr/>
    </dgm:pt>
    <dgm:pt modelId="{294A924B-6C4A-4CF2-BB9A-442BA2C24D20}" type="pres">
      <dgm:prSet presAssocID="{05ADAE3B-6D8A-4119-83B9-7BE97DE0FAB3}" presName="linNode" presStyleCnt="0"/>
      <dgm:spPr/>
    </dgm:pt>
    <dgm:pt modelId="{0E9398C4-4DF6-4431-B305-856620071739}" type="pres">
      <dgm:prSet presAssocID="{05ADAE3B-6D8A-4119-83B9-7BE97DE0FAB3}" presName="parentText" presStyleLbl="node1" presStyleIdx="1" presStyleCnt="2">
        <dgm:presLayoutVars>
          <dgm:chMax val="1"/>
          <dgm:bulletEnabled val="1"/>
        </dgm:presLayoutVars>
      </dgm:prSet>
      <dgm:spPr/>
      <dgm:t>
        <a:bodyPr/>
        <a:lstStyle/>
        <a:p>
          <a:endParaRPr lang="en-US"/>
        </a:p>
      </dgm:t>
    </dgm:pt>
    <dgm:pt modelId="{396C29FD-A3FB-445F-93F3-21AF221AD44F}" type="pres">
      <dgm:prSet presAssocID="{05ADAE3B-6D8A-4119-83B9-7BE97DE0FAB3}" presName="descendantText" presStyleLbl="alignAccFollowNode1" presStyleIdx="1" presStyleCnt="2">
        <dgm:presLayoutVars>
          <dgm:bulletEnabled val="1"/>
        </dgm:presLayoutVars>
      </dgm:prSet>
      <dgm:spPr/>
      <dgm:t>
        <a:bodyPr/>
        <a:lstStyle/>
        <a:p>
          <a:endParaRPr lang="en-US"/>
        </a:p>
      </dgm:t>
    </dgm:pt>
  </dgm:ptLst>
  <dgm:cxnLst>
    <dgm:cxn modelId="{573BD69F-2313-4894-988D-C37CCCA90F9F}" srcId="{727A01A1-A96C-4A81-A5FE-6AB72F42AF27}" destId="{46C91615-EB13-406A-B263-74BDBEAB0F49}" srcOrd="0" destOrd="0" parTransId="{97FCA4B9-33A4-42C3-8187-89B5D4250B9E}" sibTransId="{6E0944FA-F0AF-4110-845B-02B6AE55DEE2}"/>
    <dgm:cxn modelId="{59D8ADF5-5C2F-4D79-9641-8D17A8C06133}" type="presOf" srcId="{46C91615-EB13-406A-B263-74BDBEAB0F49}" destId="{09DC8D62-30A8-4C12-AE79-F8AFEFBE54F6}" srcOrd="0" destOrd="0" presId="urn:microsoft.com/office/officeart/2005/8/layout/vList5"/>
    <dgm:cxn modelId="{26B7F13E-1371-4AA8-B01F-7C8D95CFBFCF}" srcId="{727A01A1-A96C-4A81-A5FE-6AB72F42AF27}" destId="{05ADAE3B-6D8A-4119-83B9-7BE97DE0FAB3}" srcOrd="1" destOrd="0" parTransId="{4B96B8E1-3D16-47E4-AFB5-536165BFECD4}" sibTransId="{AEA7EB62-E80C-4D27-8AC3-27F65EEFA1B5}"/>
    <dgm:cxn modelId="{DC89F21F-8356-4ABD-A223-B10EA5A022A3}" type="presOf" srcId="{05ADAE3B-6D8A-4119-83B9-7BE97DE0FAB3}" destId="{0E9398C4-4DF6-4431-B305-856620071739}" srcOrd="0" destOrd="0" presId="urn:microsoft.com/office/officeart/2005/8/layout/vList5"/>
    <dgm:cxn modelId="{C7E0B04A-B76A-47E1-A21C-4E4B561CBFC7}" type="presOf" srcId="{727A01A1-A96C-4A81-A5FE-6AB72F42AF27}" destId="{75A7DB65-D253-4E75-90EB-8D43B91C06A6}" srcOrd="0" destOrd="0" presId="urn:microsoft.com/office/officeart/2005/8/layout/vList5"/>
    <dgm:cxn modelId="{71602214-B747-4525-875A-E91E216AB1D2}" srcId="{05ADAE3B-6D8A-4119-83B9-7BE97DE0FAB3}" destId="{49F03836-04C8-405C-B6D9-D85525690479}" srcOrd="0" destOrd="0" parTransId="{DE6BB441-C5A7-4D68-9D09-0A619731A6A7}" sibTransId="{3ED0ED15-51C6-40AB-B688-5E0420F91B23}"/>
    <dgm:cxn modelId="{DF6C094D-37F0-494A-9284-6DADB6E2250C}" type="presOf" srcId="{DD68CAC7-2693-4A33-91AF-620A4F700647}" destId="{F94539A6-8270-4F1D-81FB-3CBA971D6837}" srcOrd="0" destOrd="0" presId="urn:microsoft.com/office/officeart/2005/8/layout/vList5"/>
    <dgm:cxn modelId="{3EDBB6C4-B945-4D8D-89B4-76EC0743D23A}" srcId="{46C91615-EB13-406A-B263-74BDBEAB0F49}" destId="{DD68CAC7-2693-4A33-91AF-620A4F700647}" srcOrd="0" destOrd="0" parTransId="{5ED87CF2-B3CF-4DEF-B688-3A6974194D5E}" sibTransId="{EA755CAC-93DC-49DF-8B75-36ECFE2533CA}"/>
    <dgm:cxn modelId="{21105416-0890-4969-8920-B25281C041B9}" type="presOf" srcId="{49F03836-04C8-405C-B6D9-D85525690479}" destId="{396C29FD-A3FB-445F-93F3-21AF221AD44F}" srcOrd="0" destOrd="0" presId="urn:microsoft.com/office/officeart/2005/8/layout/vList5"/>
    <dgm:cxn modelId="{5BC3149A-A286-4823-91C1-CAFBB68458FF}" type="presParOf" srcId="{75A7DB65-D253-4E75-90EB-8D43B91C06A6}" destId="{5E29DF10-6838-4419-8FD9-59D50486860E}" srcOrd="0" destOrd="0" presId="urn:microsoft.com/office/officeart/2005/8/layout/vList5"/>
    <dgm:cxn modelId="{651C5872-D432-401E-BD8C-FFB1E7711CC8}" type="presParOf" srcId="{5E29DF10-6838-4419-8FD9-59D50486860E}" destId="{09DC8D62-30A8-4C12-AE79-F8AFEFBE54F6}" srcOrd="0" destOrd="0" presId="urn:microsoft.com/office/officeart/2005/8/layout/vList5"/>
    <dgm:cxn modelId="{65E11A88-4A75-42AC-8634-07C3899CA1E9}" type="presParOf" srcId="{5E29DF10-6838-4419-8FD9-59D50486860E}" destId="{F94539A6-8270-4F1D-81FB-3CBA971D6837}" srcOrd="1" destOrd="0" presId="urn:microsoft.com/office/officeart/2005/8/layout/vList5"/>
    <dgm:cxn modelId="{657B65BE-CD1B-4162-86C4-6DCF778EC8DB}" type="presParOf" srcId="{75A7DB65-D253-4E75-90EB-8D43B91C06A6}" destId="{461D2F19-FCD7-4C8B-BB90-A9ACEE25E844}" srcOrd="1" destOrd="0" presId="urn:microsoft.com/office/officeart/2005/8/layout/vList5"/>
    <dgm:cxn modelId="{49A70106-C2EF-472F-97F5-F56D7A3759E0}" type="presParOf" srcId="{75A7DB65-D253-4E75-90EB-8D43B91C06A6}" destId="{294A924B-6C4A-4CF2-BB9A-442BA2C24D20}" srcOrd="2" destOrd="0" presId="urn:microsoft.com/office/officeart/2005/8/layout/vList5"/>
    <dgm:cxn modelId="{B8F37496-A2DD-4554-8BCA-D86B0BF8F73E}" type="presParOf" srcId="{294A924B-6C4A-4CF2-BB9A-442BA2C24D20}" destId="{0E9398C4-4DF6-4431-B305-856620071739}" srcOrd="0" destOrd="0" presId="urn:microsoft.com/office/officeart/2005/8/layout/vList5"/>
    <dgm:cxn modelId="{CF653B46-CA3B-4FB7-8623-9909B5DC02D4}" type="presParOf" srcId="{294A924B-6C4A-4CF2-BB9A-442BA2C24D20}" destId="{396C29FD-A3FB-445F-93F3-21AF221AD44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9D1B1-1054-44BC-A811-97B186D89BA2}">
      <dsp:nvSpPr>
        <dsp:cNvPr id="0" name=""/>
        <dsp:cNvSpPr/>
      </dsp:nvSpPr>
      <dsp:spPr>
        <a:xfrm rot="5400000">
          <a:off x="5234666" y="-1855617"/>
          <a:ext cx="1551979" cy="56570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b="0" i="0" u="none" kern="1200" dirty="0" smtClean="0"/>
            <a:t>Gut feeling; hunches; instinct</a:t>
          </a:r>
          <a:endParaRPr lang="en-US" sz="2300" kern="1200" dirty="0"/>
        </a:p>
      </dsp:txBody>
      <dsp:txXfrm rot="-5400000">
        <a:off x="3182112" y="272698"/>
        <a:ext cx="5581327" cy="1400457"/>
      </dsp:txXfrm>
    </dsp:sp>
    <dsp:sp modelId="{41A28FDD-8C38-4016-8BA1-350BF3E1FAC1}">
      <dsp:nvSpPr>
        <dsp:cNvPr id="0" name=""/>
        <dsp:cNvSpPr/>
      </dsp:nvSpPr>
      <dsp:spPr>
        <a:xfrm>
          <a:off x="0" y="2939"/>
          <a:ext cx="3182112" cy="19399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Intuition </a:t>
          </a:r>
          <a:endParaRPr lang="en-US" sz="3100" kern="1200" dirty="0"/>
        </a:p>
      </dsp:txBody>
      <dsp:txXfrm>
        <a:off x="94702" y="97641"/>
        <a:ext cx="2992708" cy="1750570"/>
      </dsp:txXfrm>
    </dsp:sp>
    <dsp:sp modelId="{020082A8-9FB9-42B5-B75F-B635FA9B62D2}">
      <dsp:nvSpPr>
        <dsp:cNvPr id="0" name=""/>
        <dsp:cNvSpPr/>
      </dsp:nvSpPr>
      <dsp:spPr>
        <a:xfrm rot="5400000">
          <a:off x="5234666" y="181355"/>
          <a:ext cx="1551979" cy="56570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b="0" i="0" u="none" kern="1200" dirty="0" smtClean="0"/>
            <a:t>Accept unquestioningly what your own personal judgment or a single story about a person's experience tells you about the world. </a:t>
          </a:r>
          <a:endParaRPr lang="en-US" sz="2300" kern="1200" dirty="0"/>
        </a:p>
      </dsp:txBody>
      <dsp:txXfrm rot="-5400000">
        <a:off x="3182112" y="2309671"/>
        <a:ext cx="5581327" cy="1400457"/>
      </dsp:txXfrm>
    </dsp:sp>
    <dsp:sp modelId="{A2BCBAE1-038E-4CAD-A633-EFDC4BE619EE}">
      <dsp:nvSpPr>
        <dsp:cNvPr id="0" name=""/>
        <dsp:cNvSpPr/>
      </dsp:nvSpPr>
      <dsp:spPr>
        <a:xfrm>
          <a:off x="0" y="2039912"/>
          <a:ext cx="3182112" cy="19399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b="0" i="0" u="none" kern="1200" dirty="0" smtClean="0"/>
            <a:t>Anecdotal Evidence</a:t>
          </a:r>
          <a:endParaRPr lang="en-US" sz="3100" kern="1200" dirty="0"/>
        </a:p>
      </dsp:txBody>
      <dsp:txXfrm>
        <a:off x="94702" y="2134614"/>
        <a:ext cx="2992708" cy="1750570"/>
      </dsp:txXfrm>
    </dsp:sp>
    <dsp:sp modelId="{9082FE8C-95D1-4C94-9699-6D045F29D58F}">
      <dsp:nvSpPr>
        <dsp:cNvPr id="0" name=""/>
        <dsp:cNvSpPr/>
      </dsp:nvSpPr>
      <dsp:spPr>
        <a:xfrm rot="5400000">
          <a:off x="5234666" y="2218329"/>
          <a:ext cx="1551979" cy="56570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b="0" i="0" u="none" kern="1200" dirty="0" smtClean="0"/>
            <a:t>Expert/respected source</a:t>
          </a:r>
          <a:br>
            <a:rPr lang="en-US" sz="2300" b="0" i="0" u="none" kern="1200" dirty="0" smtClean="0"/>
          </a:br>
          <a:r>
            <a:rPr lang="en-US" sz="2300" b="0" i="0" u="none" kern="1200" dirty="0" smtClean="0"/>
            <a:t>Sacred texts/individuals, internet</a:t>
          </a:r>
          <a:endParaRPr lang="en-US" sz="2300" kern="1200" dirty="0"/>
        </a:p>
      </dsp:txBody>
      <dsp:txXfrm rot="-5400000">
        <a:off x="3182112" y="4346645"/>
        <a:ext cx="5581327" cy="1400457"/>
      </dsp:txXfrm>
    </dsp:sp>
    <dsp:sp modelId="{E1C9ACC9-8C9E-4242-AB60-2B139B459B74}">
      <dsp:nvSpPr>
        <dsp:cNvPr id="0" name=""/>
        <dsp:cNvSpPr/>
      </dsp:nvSpPr>
      <dsp:spPr>
        <a:xfrm>
          <a:off x="0" y="4076886"/>
          <a:ext cx="3182112" cy="19399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Authority/faith  </a:t>
          </a:r>
          <a:endParaRPr lang="en-US" sz="3100" kern="1200" dirty="0"/>
        </a:p>
      </dsp:txBody>
      <dsp:txXfrm>
        <a:off x="94702" y="4171588"/>
        <a:ext cx="2992708" cy="1750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51707-95DC-4EFE-8DD0-8E7DA7279A1A}">
      <dsp:nvSpPr>
        <dsp:cNvPr id="0" name=""/>
        <dsp:cNvSpPr/>
      </dsp:nvSpPr>
      <dsp:spPr>
        <a:xfrm rot="5400000">
          <a:off x="5030343" y="-1924097"/>
          <a:ext cx="11315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i="0" u="none" kern="1200" dirty="0" smtClean="0"/>
            <a:t>Long-held beliefs; Repetition makes ideas more believable</a:t>
          </a:r>
          <a:endParaRPr lang="en-US" sz="1900" kern="1200" dirty="0"/>
        </a:p>
      </dsp:txBody>
      <dsp:txXfrm rot="-5400000">
        <a:off x="2962657" y="198828"/>
        <a:ext cx="5211705" cy="1021092"/>
      </dsp:txXfrm>
    </dsp:sp>
    <dsp:sp modelId="{19B0CB9B-4698-4ADA-A3B7-92444E5E401D}">
      <dsp:nvSpPr>
        <dsp:cNvPr id="0" name=""/>
        <dsp:cNvSpPr/>
      </dsp:nvSpPr>
      <dsp:spPr>
        <a:xfrm>
          <a:off x="0" y="2143"/>
          <a:ext cx="2962656" cy="1414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Tenacity </a:t>
          </a:r>
          <a:endParaRPr lang="en-US" sz="3600" kern="1200" dirty="0"/>
        </a:p>
      </dsp:txBody>
      <dsp:txXfrm>
        <a:off x="69048" y="71191"/>
        <a:ext cx="2824560" cy="1276366"/>
      </dsp:txXfrm>
    </dsp:sp>
    <dsp:sp modelId="{62D1F3B4-0C91-4357-910E-C299A3E4ECBC}">
      <dsp:nvSpPr>
        <dsp:cNvPr id="0" name=""/>
        <dsp:cNvSpPr/>
      </dsp:nvSpPr>
      <dsp:spPr>
        <a:xfrm rot="5400000">
          <a:off x="5030343" y="-438912"/>
          <a:ext cx="11315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i="0" u="none" kern="1200" dirty="0" smtClean="0"/>
            <a:t>Seeking answers using logical reasoning.</a:t>
          </a:r>
          <a:br>
            <a:rPr lang="en-US" sz="1900" b="0" i="0" u="none" kern="1200" dirty="0" smtClean="0"/>
          </a:br>
          <a:r>
            <a:rPr lang="en-US" sz="1900" b="0" i="0" u="none" kern="1200" dirty="0" smtClean="0"/>
            <a:t>(All apples are fruits. Some fruits are oranges. Therefore, some apples are oranges.)</a:t>
          </a:r>
          <a:endParaRPr lang="en-US" sz="1900" kern="1200" dirty="0"/>
        </a:p>
      </dsp:txBody>
      <dsp:txXfrm rot="-5400000">
        <a:off x="2962657" y="1684013"/>
        <a:ext cx="5211705" cy="1021092"/>
      </dsp:txXfrm>
    </dsp:sp>
    <dsp:sp modelId="{A836B1AD-BBCD-4A76-B78B-491D625F4DA3}">
      <dsp:nvSpPr>
        <dsp:cNvPr id="0" name=""/>
        <dsp:cNvSpPr/>
      </dsp:nvSpPr>
      <dsp:spPr>
        <a:xfrm>
          <a:off x="0" y="1487328"/>
          <a:ext cx="2962656" cy="1414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Rationalism </a:t>
          </a:r>
          <a:endParaRPr lang="en-US" sz="3600" kern="1200" dirty="0"/>
        </a:p>
      </dsp:txBody>
      <dsp:txXfrm>
        <a:off x="69048" y="1556376"/>
        <a:ext cx="2824560" cy="1276366"/>
      </dsp:txXfrm>
    </dsp:sp>
    <dsp:sp modelId="{49FBF6DD-CE00-44FB-915B-17C46484F6A5}">
      <dsp:nvSpPr>
        <dsp:cNvPr id="0" name=""/>
        <dsp:cNvSpPr/>
      </dsp:nvSpPr>
      <dsp:spPr>
        <a:xfrm rot="5400000">
          <a:off x="5030343" y="1046273"/>
          <a:ext cx="11315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i="0" u="none" kern="1200" dirty="0" smtClean="0"/>
            <a:t>Attempts to answer questions by direct observation or personal experience</a:t>
          </a:r>
          <a:endParaRPr lang="en-US" sz="1900" kern="1200" dirty="0"/>
        </a:p>
      </dsp:txBody>
      <dsp:txXfrm rot="-5400000">
        <a:off x="2962657" y="3169199"/>
        <a:ext cx="5211705" cy="1021092"/>
      </dsp:txXfrm>
    </dsp:sp>
    <dsp:sp modelId="{29CAAC40-1952-4B36-B778-00F479C0C8F5}">
      <dsp:nvSpPr>
        <dsp:cNvPr id="0" name=""/>
        <dsp:cNvSpPr/>
      </dsp:nvSpPr>
      <dsp:spPr>
        <a:xfrm>
          <a:off x="0" y="2972514"/>
          <a:ext cx="2962656" cy="1414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Empiricism </a:t>
          </a:r>
          <a:endParaRPr lang="en-US" sz="3600" kern="1200" dirty="0"/>
        </a:p>
      </dsp:txBody>
      <dsp:txXfrm>
        <a:off x="69048" y="3041562"/>
        <a:ext cx="2824560" cy="1276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219A7-697A-495B-AF0F-F0A0B5F4EF75}">
      <dsp:nvSpPr>
        <dsp:cNvPr id="0" name=""/>
        <dsp:cNvSpPr/>
      </dsp:nvSpPr>
      <dsp:spPr>
        <a:xfrm rot="5400000">
          <a:off x="5030343" y="-1924097"/>
          <a:ext cx="11315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Procedure/ explicitly</a:t>
          </a:r>
          <a:endParaRPr lang="en-US" sz="1300" kern="1200" dirty="0"/>
        </a:p>
        <a:p>
          <a:pPr marL="114300" lvl="1" indent="-114300" algn="l" defTabSz="577850">
            <a:lnSpc>
              <a:spcPct val="90000"/>
            </a:lnSpc>
            <a:spcBef>
              <a:spcPct val="0"/>
            </a:spcBef>
            <a:spcAft>
              <a:spcPct val="15000"/>
            </a:spcAft>
            <a:buChar char="••"/>
          </a:pPr>
          <a:r>
            <a:rPr lang="en-US" sz="1300" kern="1200" dirty="0" smtClean="0"/>
            <a:t>Quality of data gathered by procedures ..</a:t>
          </a:r>
          <a:endParaRPr lang="en-US" sz="1300" kern="1200" dirty="0"/>
        </a:p>
        <a:p>
          <a:pPr marL="114300" lvl="1" indent="-114300" algn="l" defTabSz="577850">
            <a:lnSpc>
              <a:spcPct val="90000"/>
            </a:lnSpc>
            <a:spcBef>
              <a:spcPct val="0"/>
            </a:spcBef>
            <a:spcAft>
              <a:spcPct val="15000"/>
            </a:spcAft>
            <a:buChar char="••"/>
          </a:pPr>
          <a:r>
            <a:rPr lang="en-US" sz="1300" b="0" i="0" kern="1200" dirty="0" smtClean="0"/>
            <a:t>all findings are logically based on empirical/unbiased</a:t>
          </a:r>
          <a:endParaRPr lang="en-US" sz="1300" kern="1200" dirty="0"/>
        </a:p>
      </dsp:txBody>
      <dsp:txXfrm rot="-5400000">
        <a:off x="2962657" y="198828"/>
        <a:ext cx="5211705" cy="1021092"/>
      </dsp:txXfrm>
    </dsp:sp>
    <dsp:sp modelId="{BC3BD4B8-426F-4E9C-8354-ACF7097E9F59}">
      <dsp:nvSpPr>
        <dsp:cNvPr id="0" name=""/>
        <dsp:cNvSpPr/>
      </dsp:nvSpPr>
      <dsp:spPr>
        <a:xfrm>
          <a:off x="0" y="2143"/>
          <a:ext cx="2962656" cy="1414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Objectivity </a:t>
          </a:r>
          <a:endParaRPr lang="en-US" sz="3900" kern="1200" dirty="0"/>
        </a:p>
      </dsp:txBody>
      <dsp:txXfrm>
        <a:off x="69048" y="71191"/>
        <a:ext cx="2824560" cy="1276366"/>
      </dsp:txXfrm>
    </dsp:sp>
    <dsp:sp modelId="{5E078F08-8FA0-4445-9DC9-02C488A2081F}">
      <dsp:nvSpPr>
        <dsp:cNvPr id="0" name=""/>
        <dsp:cNvSpPr/>
      </dsp:nvSpPr>
      <dsp:spPr>
        <a:xfrm rot="5400000">
          <a:off x="5030343" y="-438912"/>
          <a:ext cx="11315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0" i="0" kern="1200" dirty="0" smtClean="0"/>
            <a:t>Follows orderly and sequential procedure.</a:t>
          </a:r>
          <a:endParaRPr lang="en-US" sz="1300" kern="1200" dirty="0"/>
        </a:p>
      </dsp:txBody>
      <dsp:txXfrm rot="-5400000">
        <a:off x="2962657" y="1684013"/>
        <a:ext cx="5211705" cy="1021092"/>
      </dsp:txXfrm>
    </dsp:sp>
    <dsp:sp modelId="{7A375DD6-21AC-4003-9605-7AC75987A869}">
      <dsp:nvSpPr>
        <dsp:cNvPr id="0" name=""/>
        <dsp:cNvSpPr/>
      </dsp:nvSpPr>
      <dsp:spPr>
        <a:xfrm>
          <a:off x="0" y="1487328"/>
          <a:ext cx="2962656" cy="1414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Systematic </a:t>
          </a:r>
          <a:endParaRPr lang="en-US" sz="3900" kern="1200" dirty="0"/>
        </a:p>
      </dsp:txBody>
      <dsp:txXfrm>
        <a:off x="69048" y="1556376"/>
        <a:ext cx="2824560" cy="1276366"/>
      </dsp:txXfrm>
    </dsp:sp>
    <dsp:sp modelId="{A8D1FCE5-C33E-40B7-8BEB-C277E9020876}">
      <dsp:nvSpPr>
        <dsp:cNvPr id="0" name=""/>
        <dsp:cNvSpPr/>
      </dsp:nvSpPr>
      <dsp:spPr>
        <a:xfrm rot="5400000">
          <a:off x="5030343" y="1189862"/>
          <a:ext cx="11315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the consistency of the research results and the extent to which studies can be replicated. </a:t>
          </a:r>
          <a:endParaRPr lang="en-US" sz="1300" kern="1200" dirty="0"/>
        </a:p>
        <a:p>
          <a:pPr marL="114300" lvl="1" indent="-114300" algn="l" defTabSz="577850">
            <a:lnSpc>
              <a:spcPct val="90000"/>
            </a:lnSpc>
            <a:spcBef>
              <a:spcPct val="0"/>
            </a:spcBef>
            <a:spcAft>
              <a:spcPct val="15000"/>
            </a:spcAft>
            <a:buChar char="••"/>
          </a:pPr>
          <a:r>
            <a:rPr lang="en-US" sz="1300" kern="1200" dirty="0" smtClean="0"/>
            <a:t>The extent in which data collection, analysis and interpretation is consistent : can be replicated by another researcher at different times.</a:t>
          </a:r>
          <a:endParaRPr lang="en-US" sz="1300" kern="1200" dirty="0"/>
        </a:p>
      </dsp:txBody>
      <dsp:txXfrm rot="-5400000">
        <a:off x="2962657" y="3312788"/>
        <a:ext cx="5211705" cy="1021092"/>
      </dsp:txXfrm>
    </dsp:sp>
    <dsp:sp modelId="{6FD382DC-2381-45F1-9AF5-5B870AB2C790}">
      <dsp:nvSpPr>
        <dsp:cNvPr id="0" name=""/>
        <dsp:cNvSpPr/>
      </dsp:nvSpPr>
      <dsp:spPr>
        <a:xfrm>
          <a:off x="0" y="2972514"/>
          <a:ext cx="2962656" cy="1414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Reliability </a:t>
          </a:r>
          <a:endParaRPr lang="en-US" sz="3900" kern="1200" dirty="0"/>
        </a:p>
      </dsp:txBody>
      <dsp:txXfrm>
        <a:off x="69048" y="3041562"/>
        <a:ext cx="2824560" cy="12763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12EFA-C658-401B-9B7F-3A54BCDDC119}">
      <dsp:nvSpPr>
        <dsp:cNvPr id="0" name=""/>
        <dsp:cNvSpPr/>
      </dsp:nvSpPr>
      <dsp:spPr>
        <a:xfrm rot="5400000">
          <a:off x="5030343" y="-1924097"/>
          <a:ext cx="11315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Appropriateness, meaningfulness, and usefulness of the specific inferences made by the researcher </a:t>
          </a:r>
          <a:endParaRPr lang="en-US" sz="1600" kern="1200" dirty="0"/>
        </a:p>
      </dsp:txBody>
      <dsp:txXfrm rot="-5400000">
        <a:off x="2962657" y="198828"/>
        <a:ext cx="5211705" cy="1021092"/>
      </dsp:txXfrm>
    </dsp:sp>
    <dsp:sp modelId="{52DAA2FB-2838-499B-9DCC-0518FB79E4EE}">
      <dsp:nvSpPr>
        <dsp:cNvPr id="0" name=""/>
        <dsp:cNvSpPr/>
      </dsp:nvSpPr>
      <dsp:spPr>
        <a:xfrm>
          <a:off x="0" y="2143"/>
          <a:ext cx="2962656" cy="1414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Validity </a:t>
          </a:r>
          <a:endParaRPr lang="en-US" sz="3700" kern="1200" dirty="0"/>
        </a:p>
      </dsp:txBody>
      <dsp:txXfrm>
        <a:off x="69048" y="71191"/>
        <a:ext cx="2824560" cy="1276366"/>
      </dsp:txXfrm>
    </dsp:sp>
    <dsp:sp modelId="{DF2FA0B4-E3A9-4A2B-999C-4D8DDA7A9A5C}">
      <dsp:nvSpPr>
        <dsp:cNvPr id="0" name=""/>
        <dsp:cNvSpPr/>
      </dsp:nvSpPr>
      <dsp:spPr>
        <a:xfrm rot="5400000">
          <a:off x="5030343" y="-438912"/>
          <a:ext cx="11315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smtClean="0"/>
            <a:t>Based on observations and experimentation on theories</a:t>
          </a:r>
          <a:endParaRPr lang="en-US" sz="1600" kern="1200" dirty="0"/>
        </a:p>
      </dsp:txBody>
      <dsp:txXfrm rot="-5400000">
        <a:off x="2962657" y="1684013"/>
        <a:ext cx="5211705" cy="1021092"/>
      </dsp:txXfrm>
    </dsp:sp>
    <dsp:sp modelId="{369DBD47-1671-4C48-A3B3-33CECEE49F64}">
      <dsp:nvSpPr>
        <dsp:cNvPr id="0" name=""/>
        <dsp:cNvSpPr/>
      </dsp:nvSpPr>
      <dsp:spPr>
        <a:xfrm>
          <a:off x="0" y="1487328"/>
          <a:ext cx="2962656" cy="1414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Empiricism </a:t>
          </a:r>
          <a:endParaRPr lang="en-US" sz="3700" kern="1200" dirty="0"/>
        </a:p>
      </dsp:txBody>
      <dsp:txXfrm>
        <a:off x="69048" y="1556376"/>
        <a:ext cx="2824560" cy="1276366"/>
      </dsp:txXfrm>
    </dsp:sp>
    <dsp:sp modelId="{BD00E77D-0605-4B65-87DB-003A561EA042}">
      <dsp:nvSpPr>
        <dsp:cNvPr id="0" name=""/>
        <dsp:cNvSpPr/>
      </dsp:nvSpPr>
      <dsp:spPr>
        <a:xfrm rot="5400000">
          <a:off x="5030343" y="1046273"/>
          <a:ext cx="11315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using prescribed rules of logic (deductive reasoning/inductive reasoning )</a:t>
          </a:r>
          <a:endParaRPr lang="en-US" sz="1600" kern="1200" dirty="0"/>
        </a:p>
        <a:p>
          <a:pPr marL="171450" lvl="1" indent="-171450" algn="l" defTabSz="711200">
            <a:lnSpc>
              <a:spcPct val="90000"/>
            </a:lnSpc>
            <a:spcBef>
              <a:spcPct val="0"/>
            </a:spcBef>
            <a:spcAft>
              <a:spcPct val="15000"/>
            </a:spcAft>
            <a:buChar char="••"/>
          </a:pPr>
          <a:r>
            <a:rPr lang="en-US" sz="1600" b="0" i="0" kern="1200" dirty="0" smtClean="0"/>
            <a:t>Has logical roots that help to establish facts or principles</a:t>
          </a:r>
          <a:endParaRPr lang="en-US" sz="1600" kern="1200" dirty="0"/>
        </a:p>
      </dsp:txBody>
      <dsp:txXfrm rot="-5400000">
        <a:off x="2962657" y="3169199"/>
        <a:ext cx="5211705" cy="1021092"/>
      </dsp:txXfrm>
    </dsp:sp>
    <dsp:sp modelId="{1588FDCD-9812-489A-86DB-48F4C4E7B74E}">
      <dsp:nvSpPr>
        <dsp:cNvPr id="0" name=""/>
        <dsp:cNvSpPr/>
      </dsp:nvSpPr>
      <dsp:spPr>
        <a:xfrm>
          <a:off x="0" y="2972514"/>
          <a:ext cx="2962656" cy="1414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Logical reasoning </a:t>
          </a:r>
          <a:endParaRPr lang="en-US" sz="3700" kern="1200" dirty="0"/>
        </a:p>
      </dsp:txBody>
      <dsp:txXfrm>
        <a:off x="69048" y="3041562"/>
        <a:ext cx="2824560" cy="12763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539A6-8270-4F1D-81FB-3CBA971D6837}">
      <dsp:nvSpPr>
        <dsp:cNvPr id="0" name=""/>
        <dsp:cNvSpPr/>
      </dsp:nvSpPr>
      <dsp:spPr>
        <a:xfrm rot="5400000">
          <a:off x="4739735" y="-1562927"/>
          <a:ext cx="1712785"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smtClean="0"/>
            <a:t>There is always a room for error</a:t>
          </a:r>
          <a:endParaRPr lang="en-US" sz="3300" kern="1200" dirty="0"/>
        </a:p>
      </dsp:txBody>
      <dsp:txXfrm rot="-5400000">
        <a:off x="2962656" y="297763"/>
        <a:ext cx="5183333" cy="1545563"/>
      </dsp:txXfrm>
    </dsp:sp>
    <dsp:sp modelId="{09DC8D62-30A8-4C12-AE79-F8AFEFBE54F6}">
      <dsp:nvSpPr>
        <dsp:cNvPr id="0" name=""/>
        <dsp:cNvSpPr/>
      </dsp:nvSpPr>
      <dsp:spPr>
        <a:xfrm>
          <a:off x="0" y="53"/>
          <a:ext cx="2962656" cy="21409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smtClean="0"/>
            <a:t>Probabilistic </a:t>
          </a:r>
          <a:r>
            <a:rPr lang="en-US" sz="3400" kern="1200" dirty="0" smtClean="0"/>
            <a:t>thinking </a:t>
          </a:r>
          <a:endParaRPr lang="en-US" sz="3400" kern="1200" dirty="0"/>
        </a:p>
      </dsp:txBody>
      <dsp:txXfrm>
        <a:off x="104514" y="104567"/>
        <a:ext cx="2753628" cy="1931953"/>
      </dsp:txXfrm>
    </dsp:sp>
    <dsp:sp modelId="{396C29FD-A3FB-445F-93F3-21AF221AD44F}">
      <dsp:nvSpPr>
        <dsp:cNvPr id="0" name=""/>
        <dsp:cNvSpPr/>
      </dsp:nvSpPr>
      <dsp:spPr>
        <a:xfrm rot="5400000">
          <a:off x="4739735" y="685103"/>
          <a:ext cx="1712785"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smtClean="0"/>
            <a:t>Guided by Evidence /data not by opinion or authority  </a:t>
          </a:r>
          <a:endParaRPr lang="en-US" sz="3300" kern="1200" dirty="0"/>
        </a:p>
      </dsp:txBody>
      <dsp:txXfrm rot="-5400000">
        <a:off x="2962656" y="2545794"/>
        <a:ext cx="5183333" cy="1545563"/>
      </dsp:txXfrm>
    </dsp:sp>
    <dsp:sp modelId="{0E9398C4-4DF6-4431-B305-856620071739}">
      <dsp:nvSpPr>
        <dsp:cNvPr id="0" name=""/>
        <dsp:cNvSpPr/>
      </dsp:nvSpPr>
      <dsp:spPr>
        <a:xfrm>
          <a:off x="0" y="2248084"/>
          <a:ext cx="2962656" cy="21409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b="1" kern="1200" dirty="0" smtClean="0"/>
            <a:t>Empiricism </a:t>
          </a:r>
          <a:endParaRPr lang="en-US" sz="3400" kern="1200" dirty="0"/>
        </a:p>
      </dsp:txBody>
      <dsp:txXfrm>
        <a:off x="104514" y="2352598"/>
        <a:ext cx="2753628" cy="193195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B0B59D-64D3-4CCF-84AA-EA14DA78FF6B}" type="datetimeFigureOut">
              <a:rPr lang="en-US" smtClean="0"/>
              <a:pPr/>
              <a:t>3/28/2019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8C99F0-E56A-4B6E-81FC-AE71A816A836}" type="slidenum">
              <a:rPr lang="en-US" smtClean="0"/>
              <a:pPr/>
              <a:t>‹#›</a:t>
            </a:fld>
            <a:endParaRPr lang="en-US"/>
          </a:p>
        </p:txBody>
      </p:sp>
    </p:spTree>
    <p:extLst>
      <p:ext uri="{BB962C8B-B14F-4D97-AF65-F5344CB8AC3E}">
        <p14:creationId xmlns:p14="http://schemas.microsoft.com/office/powerpoint/2010/main" val="2547837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CC1F41-064C-477D-A44B-57DD2F17B8EB}" type="slidenum">
              <a:rPr lang="en-GB" smtClean="0"/>
              <a:pPr/>
              <a:t>3</a:t>
            </a:fld>
            <a:endParaRPr lang="en-GB"/>
          </a:p>
        </p:txBody>
      </p:sp>
    </p:spTree>
    <p:extLst>
      <p:ext uri="{BB962C8B-B14F-4D97-AF65-F5344CB8AC3E}">
        <p14:creationId xmlns:p14="http://schemas.microsoft.com/office/powerpoint/2010/main" val="427902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CC1F41-064C-477D-A44B-57DD2F17B8EB}" type="slidenum">
              <a:rPr lang="en-GB" smtClean="0"/>
              <a:pPr/>
              <a:t>4</a:t>
            </a:fld>
            <a:endParaRPr lang="en-GB"/>
          </a:p>
        </p:txBody>
      </p:sp>
    </p:spTree>
    <p:extLst>
      <p:ext uri="{BB962C8B-B14F-4D97-AF65-F5344CB8AC3E}">
        <p14:creationId xmlns:p14="http://schemas.microsoft.com/office/powerpoint/2010/main" val="427902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8C99F0-E56A-4B6E-81FC-AE71A816A836}"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3/28/2019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3/28/2019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Epistemolog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86800" cy="6324600"/>
          </a:xfrm>
        </p:spPr>
        <p:txBody>
          <a:bodyPr/>
          <a:lstStyle/>
          <a:p>
            <a:pPr algn="ctr">
              <a:buNone/>
            </a:pPr>
            <a:endParaRPr lang="en-US" dirty="0" smtClean="0"/>
          </a:p>
          <a:p>
            <a:pPr algn="ctr">
              <a:buNone/>
            </a:pPr>
            <a:r>
              <a:rPr lang="en-US" dirty="0" smtClean="0"/>
              <a:t>Research </a:t>
            </a:r>
            <a:r>
              <a:rPr lang="en-US" dirty="0" smtClean="0"/>
              <a:t>methods in  Tourism </a:t>
            </a:r>
          </a:p>
          <a:p>
            <a:pPr algn="ctr">
              <a:buNone/>
            </a:pPr>
            <a:r>
              <a:rPr lang="en-US" dirty="0" smtClean="0"/>
              <a:t>For 3</a:t>
            </a:r>
            <a:r>
              <a:rPr lang="en-US" baseline="30000" dirty="0" smtClean="0"/>
              <a:t>rd</a:t>
            </a:r>
            <a:r>
              <a:rPr lang="en-US" dirty="0" smtClean="0"/>
              <a:t> year Tourism Management</a:t>
            </a:r>
          </a:p>
          <a:p>
            <a:pPr algn="ctr">
              <a:buNone/>
            </a:pPr>
            <a:r>
              <a:rPr lang="en-US" dirty="0" smtClean="0"/>
              <a:t>By: Derera Ketema (MA)</a:t>
            </a:r>
          </a:p>
          <a:p>
            <a:pPr algn="ctr">
              <a:buNone/>
            </a:pPr>
            <a:r>
              <a:rPr lang="en-US" dirty="0" smtClean="0"/>
              <a:t>                                                                      </a:t>
            </a:r>
            <a:r>
              <a:rPr lang="en-US" dirty="0" smtClean="0"/>
              <a:t>Otober,2018</a:t>
            </a: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97536"/>
            <a:ext cx="7086600" cy="933514"/>
          </a:xfrm>
        </p:spPr>
        <p:txBody>
          <a:bodyPr>
            <a:normAutofit/>
          </a:bodyPr>
          <a:lstStyle/>
          <a:p>
            <a:pPr algn="ctr" fontAlgn="auto">
              <a:spcAft>
                <a:spcPts val="0"/>
              </a:spcAft>
              <a:defRPr/>
            </a:pPr>
            <a:endParaRPr lang="en-US" sz="4800" dirty="0"/>
          </a:p>
        </p:txBody>
      </p:sp>
      <p:sp>
        <p:nvSpPr>
          <p:cNvPr id="8195" name="Subtitle 2"/>
          <p:cNvSpPr>
            <a:spLocks noGrp="1"/>
          </p:cNvSpPr>
          <p:nvPr>
            <p:ph type="subTitle" idx="1"/>
          </p:nvPr>
        </p:nvSpPr>
        <p:spPr>
          <a:xfrm>
            <a:off x="1316736" y="1121665"/>
            <a:ext cx="7196328" cy="5437887"/>
          </a:xfrm>
        </p:spPr>
        <p:txBody>
          <a:bodyPr>
            <a:normAutofit/>
          </a:bodyPr>
          <a:lstStyle/>
          <a:p>
            <a:pPr algn="just"/>
            <a:r>
              <a:rPr lang="en-US" altLang="en-US" sz="3200" dirty="0" smtClean="0"/>
              <a:t>Other source of Knowledge</a:t>
            </a:r>
          </a:p>
          <a:p>
            <a:pPr algn="just"/>
            <a:r>
              <a:rPr lang="en-US" altLang="en-US" sz="3200" b="1" dirty="0" smtClean="0">
                <a:solidFill>
                  <a:srgbClr val="FF0000"/>
                </a:solidFill>
              </a:rPr>
              <a:t>Intuition</a:t>
            </a:r>
            <a:r>
              <a:rPr lang="en-US" altLang="en-US" sz="3200" dirty="0" smtClean="0"/>
              <a:t> – According to Carl Jung, a psychologist, this is “thinking which is done on the level of unconsciousness”. On the other hand, Henri Bergson, renowned French Philosopher, referred to intuition as a “dynamic process of thought which penetrated the static limitation of logic”. </a:t>
            </a:r>
          </a:p>
        </p:txBody>
      </p:sp>
    </p:spTree>
    <p:extLst>
      <p:ext uri="{BB962C8B-B14F-4D97-AF65-F5344CB8AC3E}">
        <p14:creationId xmlns:p14="http://schemas.microsoft.com/office/powerpoint/2010/main" val="269742104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97536"/>
            <a:ext cx="7086600" cy="933514"/>
          </a:xfrm>
        </p:spPr>
        <p:txBody>
          <a:bodyPr>
            <a:normAutofit/>
          </a:bodyPr>
          <a:lstStyle/>
          <a:p>
            <a:pPr algn="ctr" fontAlgn="auto">
              <a:spcAft>
                <a:spcPts val="0"/>
              </a:spcAft>
              <a:defRPr/>
            </a:pPr>
            <a:endParaRPr lang="en-US" sz="4800" dirty="0"/>
          </a:p>
        </p:txBody>
      </p:sp>
      <p:sp>
        <p:nvSpPr>
          <p:cNvPr id="8195" name="Subtitle 2"/>
          <p:cNvSpPr>
            <a:spLocks noGrp="1"/>
          </p:cNvSpPr>
          <p:nvPr>
            <p:ph type="subTitle" idx="1"/>
          </p:nvPr>
        </p:nvSpPr>
        <p:spPr>
          <a:xfrm>
            <a:off x="1316736" y="1121665"/>
            <a:ext cx="7671816" cy="5437887"/>
          </a:xfrm>
        </p:spPr>
        <p:txBody>
          <a:bodyPr>
            <a:normAutofit fontScale="92500" lnSpcReduction="10000"/>
          </a:bodyPr>
          <a:lstStyle/>
          <a:p>
            <a:pPr algn="just"/>
            <a:r>
              <a:rPr lang="en-US" altLang="en-US" sz="3200" dirty="0" smtClean="0"/>
              <a:t>Other source of Knowledge</a:t>
            </a:r>
          </a:p>
          <a:p>
            <a:pPr algn="just"/>
            <a:r>
              <a:rPr lang="en-US" altLang="en-US" sz="3200" b="1" dirty="0" smtClean="0">
                <a:solidFill>
                  <a:srgbClr val="FF0000"/>
                </a:solidFill>
              </a:rPr>
              <a:t>Authority</a:t>
            </a:r>
            <a:r>
              <a:rPr lang="en-US" altLang="en-US" sz="3200" dirty="0" smtClean="0"/>
              <a:t> – Testimonies by individuals who are considered authorities in their specialized fields and verified facts from exceptional and extraordinary fields of various sciences found and attested by qualifies bodies are sources or our knowledge. </a:t>
            </a:r>
          </a:p>
          <a:p>
            <a:pPr algn="just"/>
            <a:r>
              <a:rPr lang="en-US" altLang="en-US" sz="3200" b="1" dirty="0" smtClean="0">
                <a:solidFill>
                  <a:srgbClr val="FF0000"/>
                </a:solidFill>
              </a:rPr>
              <a:t>Reason</a:t>
            </a:r>
            <a:r>
              <a:rPr lang="en-US" altLang="en-US" sz="3200" dirty="0" smtClean="0"/>
              <a:t> – faculty or power acquiring intellectual knowledge, wither by direct understanding of first principles or by argument to form conclusion, judgments or </a:t>
            </a:r>
            <a:r>
              <a:rPr lang="en-US" altLang="en-US" sz="3200" dirty="0"/>
              <a:t>i</a:t>
            </a:r>
            <a:r>
              <a:rPr lang="en-US" altLang="en-US" sz="3200" dirty="0" smtClean="0"/>
              <a:t>nferences from facts and premises. </a:t>
            </a:r>
          </a:p>
        </p:txBody>
      </p:sp>
    </p:spTree>
    <p:extLst>
      <p:ext uri="{BB962C8B-B14F-4D97-AF65-F5344CB8AC3E}">
        <p14:creationId xmlns:p14="http://schemas.microsoft.com/office/powerpoint/2010/main" val="37129802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of acquiring knowledge </a:t>
            </a:r>
            <a:endParaRPr lang="en-US" dirty="0"/>
          </a:p>
        </p:txBody>
      </p:sp>
      <p:sp>
        <p:nvSpPr>
          <p:cNvPr id="3" name="Content Placeholder 2"/>
          <p:cNvSpPr>
            <a:spLocks noGrp="1"/>
          </p:cNvSpPr>
          <p:nvPr>
            <p:ph idx="1"/>
          </p:nvPr>
        </p:nvSpPr>
        <p:spPr/>
        <p:txBody>
          <a:bodyPr/>
          <a:lstStyle/>
          <a:p>
            <a:r>
              <a:rPr lang="en-US" dirty="0" smtClean="0"/>
              <a:t>Intuition</a:t>
            </a:r>
          </a:p>
          <a:p>
            <a:r>
              <a:rPr lang="en-US" dirty="0" smtClean="0"/>
              <a:t>Anecdotal Evidence</a:t>
            </a:r>
          </a:p>
          <a:p>
            <a:r>
              <a:rPr lang="en-US" dirty="0" smtClean="0"/>
              <a:t>Authority or Faith</a:t>
            </a:r>
          </a:p>
          <a:p>
            <a:r>
              <a:rPr lang="en-US" dirty="0" smtClean="0"/>
              <a:t>Tenacity</a:t>
            </a:r>
          </a:p>
          <a:p>
            <a:r>
              <a:rPr lang="en-US" dirty="0" smtClean="0"/>
              <a:t>Rationalism</a:t>
            </a:r>
          </a:p>
          <a:p>
            <a:r>
              <a:rPr lang="en-US" dirty="0" smtClean="0"/>
              <a:t>Empiricism (Observations via senses)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304800"/>
          <a:ext cx="88392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Meaning and Characteristics of Research </a:t>
            </a:r>
            <a:endParaRPr lang="en-US" dirty="0"/>
          </a:p>
        </p:txBody>
      </p:sp>
      <p:sp>
        <p:nvSpPr>
          <p:cNvPr id="3" name="Content Placeholder 2"/>
          <p:cNvSpPr>
            <a:spLocks noGrp="1"/>
          </p:cNvSpPr>
          <p:nvPr>
            <p:ph idx="1"/>
          </p:nvPr>
        </p:nvSpPr>
        <p:spPr/>
        <p:txBody>
          <a:bodyPr/>
          <a:lstStyle/>
          <a:p>
            <a:pPr>
              <a:buNone/>
            </a:pPr>
            <a:r>
              <a:rPr lang="en-US" dirty="0" smtClean="0"/>
              <a:t>Dear Learners;  </a:t>
            </a:r>
          </a:p>
          <a:p>
            <a:pPr>
              <a:buNone/>
            </a:pPr>
            <a:r>
              <a:rPr lang="en-US" dirty="0" smtClean="0"/>
              <a:t>What is research  for you ?</a:t>
            </a:r>
          </a:p>
          <a:p>
            <a:pPr>
              <a:buNone/>
            </a:pPr>
            <a:r>
              <a:rPr lang="en-US" dirty="0" smtClean="0"/>
              <a:t>Do you have any experience with research ?</a:t>
            </a:r>
          </a:p>
          <a:p>
            <a:pPr>
              <a:buNone/>
            </a:pPr>
            <a:r>
              <a:rPr lang="en-US" dirty="0" smtClean="0"/>
              <a:t>Have you conducted any research project before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Research </a:t>
            </a:r>
            <a:endParaRPr lang="en-US" dirty="0"/>
          </a:p>
        </p:txBody>
      </p:sp>
      <p:sp>
        <p:nvSpPr>
          <p:cNvPr id="3" name="Content Placeholder 2"/>
          <p:cNvSpPr>
            <a:spLocks noGrp="1"/>
          </p:cNvSpPr>
          <p:nvPr>
            <p:ph idx="1"/>
          </p:nvPr>
        </p:nvSpPr>
        <p:spPr/>
        <p:txBody>
          <a:bodyPr/>
          <a:lstStyle/>
          <a:p>
            <a:r>
              <a:rPr lang="en-US" dirty="0" smtClean="0"/>
              <a:t>Research is a very general term for an activity that involves finding out, in a more or less systematic way, things you did not know</a:t>
            </a:r>
          </a:p>
          <a:p>
            <a:r>
              <a:rPr lang="en-US" dirty="0" smtClean="0"/>
              <a:t>It is about advancing the frontiers of knowledge</a:t>
            </a:r>
          </a:p>
          <a:p>
            <a:r>
              <a:rPr lang="en-US" dirty="0" smtClean="0"/>
              <a:t>In common sense research is a search for knowledge</a:t>
            </a:r>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90000"/>
              </a:lnSpc>
            </a:pPr>
            <a:r>
              <a:rPr lang="en-GB" sz="2400" dirty="0" smtClean="0"/>
              <a:t>Research is what we do when we have a question or a problem we want to resolve</a:t>
            </a:r>
          </a:p>
          <a:p>
            <a:pPr>
              <a:lnSpc>
                <a:spcPct val="90000"/>
              </a:lnSpc>
            </a:pPr>
            <a:r>
              <a:rPr lang="en-GB" sz="2400" dirty="0" smtClean="0"/>
              <a:t>We may already think we know the answer to our question already</a:t>
            </a:r>
          </a:p>
          <a:p>
            <a:pPr>
              <a:lnSpc>
                <a:spcPct val="90000"/>
              </a:lnSpc>
            </a:pPr>
            <a:r>
              <a:rPr lang="en-GB" sz="2400" dirty="0" smtClean="0"/>
              <a:t>We may think the answer is obvious, common sense even</a:t>
            </a:r>
          </a:p>
          <a:p>
            <a:pPr>
              <a:lnSpc>
                <a:spcPct val="90000"/>
              </a:lnSpc>
            </a:pPr>
            <a:r>
              <a:rPr lang="en-GB" sz="2400" dirty="0" smtClean="0"/>
              <a:t>But until we have subjected our problem to </a:t>
            </a:r>
            <a:r>
              <a:rPr lang="en-GB" sz="2400" u="sng" dirty="0" smtClean="0"/>
              <a:t>rigorous scientific scrutiny</a:t>
            </a:r>
            <a:r>
              <a:rPr lang="en-GB" sz="2400" dirty="0" smtClean="0"/>
              <a:t>, our 'knowledge' remains little more than guesswork or at best, intuition. </a:t>
            </a:r>
          </a:p>
          <a:p>
            <a:pPr>
              <a:lnSpc>
                <a:spcPct val="90000"/>
              </a:lnSpc>
            </a:pPr>
            <a:endParaRPr lang="en-GB" sz="2400"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 result , research is : </a:t>
            </a:r>
            <a:endParaRPr lang="en-US" dirty="0"/>
          </a:p>
        </p:txBody>
      </p:sp>
      <p:sp>
        <p:nvSpPr>
          <p:cNvPr id="3" name="Content Placeholder 2"/>
          <p:cNvSpPr>
            <a:spLocks noGrp="1"/>
          </p:cNvSpPr>
          <p:nvPr>
            <p:ph idx="1"/>
          </p:nvPr>
        </p:nvSpPr>
        <p:spPr/>
        <p:txBody>
          <a:bodyPr/>
          <a:lstStyle/>
          <a:p>
            <a:r>
              <a:rPr lang="en-GB" dirty="0" smtClean="0"/>
              <a:t>The systematic investigation into and study of materials, sources, etc, in order to establish facts and reach new conclusions /or an endeavour to discover new or collate old facts etc by the scientific study of a subject or by a course of critical investigation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Research </a:t>
            </a:r>
            <a:endParaRPr lang="en-US" dirty="0"/>
          </a:p>
        </p:txBody>
      </p:sp>
      <p:sp>
        <p:nvSpPr>
          <p:cNvPr id="3" name="Content Placeholder 2"/>
          <p:cNvSpPr>
            <a:spLocks noGrp="1"/>
          </p:cNvSpPr>
          <p:nvPr>
            <p:ph idx="1"/>
          </p:nvPr>
        </p:nvSpPr>
        <p:spPr/>
        <p:txBody>
          <a:bodyPr/>
          <a:lstStyle/>
          <a:p>
            <a:r>
              <a:rPr lang="en-US" dirty="0" smtClean="0"/>
              <a:t>Do you think any attempts to search for answers to any question is a research ?</a:t>
            </a:r>
          </a:p>
          <a:p>
            <a:r>
              <a:rPr lang="en-US" dirty="0" smtClean="0"/>
              <a:t>Do you think that research has its own unique characteristics that distinguish it from other  sources of knowledge ? </a:t>
            </a:r>
          </a:p>
          <a:p>
            <a:r>
              <a:rPr lang="en-US" dirty="0" smtClean="0"/>
              <a:t>Could you mention the characteristics that a research should  have  for you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the Chapter </a:t>
            </a:r>
            <a:endParaRPr lang="en-US" dirty="0"/>
          </a:p>
        </p:txBody>
      </p:sp>
      <p:sp>
        <p:nvSpPr>
          <p:cNvPr id="3" name="Content Placeholder 2"/>
          <p:cNvSpPr>
            <a:spLocks noGrp="1"/>
          </p:cNvSpPr>
          <p:nvPr>
            <p:ph idx="1"/>
          </p:nvPr>
        </p:nvSpPr>
        <p:spPr/>
        <p:txBody>
          <a:bodyPr/>
          <a:lstStyle/>
          <a:p>
            <a:pPr lvl="0"/>
            <a:r>
              <a:rPr lang="en-US" dirty="0" smtClean="0"/>
              <a:t>Understand different concepts of research</a:t>
            </a:r>
          </a:p>
          <a:p>
            <a:pPr lvl="0"/>
            <a:r>
              <a:rPr lang="en-US" dirty="0" smtClean="0"/>
              <a:t>Describe sources of knowledge</a:t>
            </a:r>
          </a:p>
          <a:p>
            <a:pPr lvl="0"/>
            <a:r>
              <a:rPr lang="en-US" dirty="0" smtClean="0"/>
              <a:t>Explain meaning of research</a:t>
            </a:r>
          </a:p>
          <a:p>
            <a:pPr lvl="0"/>
            <a:r>
              <a:rPr lang="en-US" dirty="0" smtClean="0"/>
              <a:t>Explain characteristics of research</a:t>
            </a:r>
          </a:p>
          <a:p>
            <a:pPr lvl="0"/>
            <a:r>
              <a:rPr lang="en-US" dirty="0" smtClean="0"/>
              <a:t>Describe motivations in research</a:t>
            </a:r>
          </a:p>
          <a:p>
            <a:pPr lvl="0"/>
            <a:r>
              <a:rPr lang="en-US" dirty="0" smtClean="0"/>
              <a:t>Describe questions that researchers address</a:t>
            </a:r>
          </a:p>
          <a:p>
            <a:r>
              <a:rPr lang="en-US" dirty="0" smtClean="0"/>
              <a:t>Explain types of research</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a:t>
            </a:r>
            <a:endParaRPr lang="en-US" dirty="0"/>
          </a:p>
        </p:txBody>
      </p:sp>
      <p:sp>
        <p:nvSpPr>
          <p:cNvPr id="3" name="Content Placeholder 2"/>
          <p:cNvSpPr>
            <a:spLocks noGrp="1"/>
          </p:cNvSpPr>
          <p:nvPr>
            <p:ph idx="1"/>
          </p:nvPr>
        </p:nvSpPr>
        <p:spPr/>
        <p:txBody>
          <a:bodyPr/>
          <a:lstStyle/>
          <a:p>
            <a:pPr lvl="2"/>
            <a:r>
              <a:rPr lang="en-US" sz="2400" dirty="0" smtClean="0"/>
              <a:t>Objectivity</a:t>
            </a:r>
          </a:p>
          <a:p>
            <a:pPr lvl="2"/>
            <a:r>
              <a:rPr lang="en-US" sz="2400" dirty="0" smtClean="0"/>
              <a:t>Systematic</a:t>
            </a:r>
          </a:p>
          <a:p>
            <a:pPr lvl="2"/>
            <a:r>
              <a:rPr lang="en-US" sz="2400" dirty="0" smtClean="0"/>
              <a:t>Reliability</a:t>
            </a:r>
          </a:p>
          <a:p>
            <a:pPr lvl="2"/>
            <a:r>
              <a:rPr lang="en-US" sz="2400" dirty="0" smtClean="0"/>
              <a:t>Validity</a:t>
            </a:r>
          </a:p>
          <a:p>
            <a:pPr lvl="2"/>
            <a:r>
              <a:rPr lang="en-US" sz="2400" dirty="0" smtClean="0"/>
              <a:t>Empiricism</a:t>
            </a:r>
          </a:p>
          <a:p>
            <a:pPr lvl="2"/>
            <a:r>
              <a:rPr lang="en-US" sz="2400" dirty="0" smtClean="0"/>
              <a:t>Logical reasoning</a:t>
            </a:r>
          </a:p>
          <a:p>
            <a:pPr lvl="2"/>
            <a:r>
              <a:rPr lang="en-US" sz="2400" dirty="0" smtClean="0"/>
              <a:t>Probabilistic thinking</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a:t>
            </a:r>
            <a:endParaRPr lang="en-US" dirty="0"/>
          </a:p>
        </p:txBody>
      </p:sp>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MOTIVATION IN RESEARCH</a:t>
            </a:r>
            <a:endParaRPr lang="en-US" dirty="0"/>
          </a:p>
        </p:txBody>
      </p:sp>
      <p:sp>
        <p:nvSpPr>
          <p:cNvPr id="3" name="Content Placeholder 2"/>
          <p:cNvSpPr>
            <a:spLocks noGrp="1"/>
          </p:cNvSpPr>
          <p:nvPr>
            <p:ph idx="1"/>
          </p:nvPr>
        </p:nvSpPr>
        <p:spPr/>
        <p:txBody>
          <a:bodyPr/>
          <a:lstStyle/>
          <a:p>
            <a:r>
              <a:rPr lang="en-US" dirty="0" smtClean="0"/>
              <a:t>Discuss What motivates you to conduct a research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 for Research </a:t>
            </a:r>
            <a:endParaRPr lang="en-US" dirty="0"/>
          </a:p>
        </p:txBody>
      </p:sp>
      <p:sp>
        <p:nvSpPr>
          <p:cNvPr id="3" name="Content Placeholder 2"/>
          <p:cNvSpPr>
            <a:spLocks noGrp="1"/>
          </p:cNvSpPr>
          <p:nvPr>
            <p:ph idx="1"/>
          </p:nvPr>
        </p:nvSpPr>
        <p:spPr/>
        <p:txBody>
          <a:bodyPr/>
          <a:lstStyle/>
          <a:p>
            <a:pPr lvl="0"/>
            <a:r>
              <a:rPr lang="en-US" sz="3200" dirty="0" smtClean="0"/>
              <a:t>Academic reasons &amp; its consequential benefits;</a:t>
            </a:r>
          </a:p>
          <a:p>
            <a:pPr lvl="0"/>
            <a:r>
              <a:rPr lang="en-US" sz="3200" dirty="0" smtClean="0"/>
              <a:t>Desire to face the challenge in solving the unsolved problems, i.e., concern over practical problems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Desire to get intellectual joy of doing some creative work; </a:t>
            </a:r>
          </a:p>
          <a:p>
            <a:pPr lvl="0"/>
            <a:r>
              <a:rPr lang="en-US" dirty="0" smtClean="0"/>
              <a:t>Desire to be of service to society; </a:t>
            </a:r>
          </a:p>
          <a:p>
            <a:pPr lvl="0"/>
            <a:r>
              <a:rPr lang="en-US" dirty="0" smtClean="0"/>
              <a:t>Desire to get respectability</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directives of government, </a:t>
            </a:r>
          </a:p>
          <a:p>
            <a:r>
              <a:rPr lang="en-US" dirty="0" smtClean="0"/>
              <a:t>employment conditions, </a:t>
            </a:r>
          </a:p>
          <a:p>
            <a:r>
              <a:rPr lang="en-US" dirty="0" smtClean="0"/>
              <a:t>curiosity about new things, </a:t>
            </a:r>
          </a:p>
          <a:p>
            <a:r>
              <a:rPr lang="en-US" dirty="0" smtClean="0"/>
              <a:t>desire to understand causal relationships, </a:t>
            </a:r>
          </a:p>
          <a:p>
            <a:r>
              <a:rPr lang="en-US" dirty="0" smtClean="0"/>
              <a:t>social thinking and awakening</a:t>
            </a:r>
          </a:p>
          <a:p>
            <a:r>
              <a:rPr lang="en-US" dirty="0" smtClean="0"/>
              <a:t>For decision making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that a Researcher Should address </a:t>
            </a:r>
            <a:endParaRPr lang="en-US" dirty="0"/>
          </a:p>
        </p:txBody>
      </p:sp>
      <p:sp>
        <p:nvSpPr>
          <p:cNvPr id="3" name="Content Placeholder 2"/>
          <p:cNvSpPr>
            <a:spLocks noGrp="1"/>
          </p:cNvSpPr>
          <p:nvPr>
            <p:ph idx="1"/>
          </p:nvPr>
        </p:nvSpPr>
        <p:spPr>
          <a:xfrm>
            <a:off x="457200" y="1935480"/>
            <a:ext cx="8458200" cy="4389120"/>
          </a:xfrm>
        </p:spPr>
        <p:txBody>
          <a:bodyPr/>
          <a:lstStyle/>
          <a:p>
            <a:pPr lvl="0"/>
            <a:r>
              <a:rPr lang="en-US" dirty="0" smtClean="0"/>
              <a:t>What are the specific purposes of the research? </a:t>
            </a:r>
          </a:p>
          <a:p>
            <a:pPr lvl="0"/>
            <a:r>
              <a:rPr lang="en-US" dirty="0" smtClean="0"/>
              <a:t>How are the general research purposes and aims  </a:t>
            </a:r>
            <a:r>
              <a:rPr lang="en-US" dirty="0" err="1" smtClean="0"/>
              <a:t>operationalized</a:t>
            </a:r>
            <a:r>
              <a:rPr lang="en-US" dirty="0" smtClean="0"/>
              <a:t> into specific research questions?</a:t>
            </a:r>
          </a:p>
          <a:p>
            <a:pPr lvl="0"/>
            <a:r>
              <a:rPr lang="en-US" dirty="0" smtClean="0"/>
              <a:t>What are the specific research questions? </a:t>
            </a:r>
          </a:p>
          <a:p>
            <a:pPr lvl="0"/>
            <a:r>
              <a:rPr lang="en-US" dirty="0" smtClean="0"/>
              <a:t>What needs to be the focus of the research in order to answer the research questions?</a:t>
            </a:r>
          </a:p>
          <a:p>
            <a:r>
              <a:rPr lang="en-US" dirty="0" smtClean="0"/>
              <a:t>What is the main methodology of the research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dirty="0" smtClean="0"/>
              <a:t>How will validity and reliability be addressed? </a:t>
            </a:r>
          </a:p>
          <a:p>
            <a:pPr lvl="0"/>
            <a:r>
              <a:rPr lang="en-US" dirty="0" smtClean="0"/>
              <a:t>What kinds of data are required? </a:t>
            </a:r>
          </a:p>
          <a:p>
            <a:pPr lvl="0"/>
            <a:r>
              <a:rPr lang="en-US" dirty="0" smtClean="0"/>
              <a:t>From whom will data be acquired (i.e. sampling)? </a:t>
            </a:r>
          </a:p>
          <a:p>
            <a:pPr lvl="0"/>
            <a:r>
              <a:rPr lang="en-US" dirty="0" smtClean="0"/>
              <a:t>Where else will data be available (e.g. documentary sources)? </a:t>
            </a:r>
          </a:p>
          <a:p>
            <a:pPr lvl="0"/>
            <a:r>
              <a:rPr lang="en-US" dirty="0" smtClean="0"/>
              <a:t>How will the data be gathered (i.e. instrumentation)? </a:t>
            </a:r>
          </a:p>
          <a:p>
            <a:pPr lvl="0"/>
            <a:r>
              <a:rPr lang="en-US" dirty="0" smtClean="0"/>
              <a:t>Who will undertake the research?</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rot="10800000">
            <a:off x="4644008" y="0"/>
            <a:ext cx="4499992" cy="6858000"/>
          </a:xfrm>
          <a:prstGeom prst="rtTriangle">
            <a:avLst/>
          </a:prstGeom>
          <a:solidFill>
            <a:srgbClr val="00B0F0">
              <a:alpha val="40000"/>
            </a:srgbClr>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GB"/>
          </a:p>
        </p:txBody>
      </p:sp>
      <p:sp>
        <p:nvSpPr>
          <p:cNvPr id="5" name="Footer Placeholder 4"/>
          <p:cNvSpPr>
            <a:spLocks noGrp="1"/>
          </p:cNvSpPr>
          <p:nvPr>
            <p:ph type="ftr" sz="quarter" idx="11"/>
          </p:nvPr>
        </p:nvSpPr>
        <p:spPr/>
        <p:txBody>
          <a:bodyPr/>
          <a:lstStyle/>
          <a:p>
            <a:r>
              <a:rPr lang="en-GB" dirty="0" smtClean="0"/>
              <a:t>Teaching Research Methods: Resources for HE Social Sciences Practitioners</a:t>
            </a:r>
            <a:endParaRPr lang="en-GB" dirty="0"/>
          </a:p>
        </p:txBody>
      </p:sp>
      <p:sp>
        <p:nvSpPr>
          <p:cNvPr id="2" name="TextBox 1"/>
          <p:cNvSpPr txBox="1"/>
          <p:nvPr/>
        </p:nvSpPr>
        <p:spPr>
          <a:xfrm>
            <a:off x="1115616" y="1340768"/>
            <a:ext cx="3816424" cy="369332"/>
          </a:xfrm>
          <a:prstGeom prst="rect">
            <a:avLst/>
          </a:prstGeom>
          <a:noFill/>
        </p:spPr>
        <p:txBody>
          <a:bodyPr wrap="square" rtlCol="0">
            <a:spAutoFit/>
          </a:bodyPr>
          <a:lstStyle/>
          <a:p>
            <a:endParaRPr lang="en-GB" dirty="0"/>
          </a:p>
        </p:txBody>
      </p:sp>
      <p:sp>
        <p:nvSpPr>
          <p:cNvPr id="6" name="Title 1"/>
          <p:cNvSpPr txBox="1">
            <a:spLocks/>
          </p:cNvSpPr>
          <p:nvPr/>
        </p:nvSpPr>
        <p:spPr>
          <a:xfrm>
            <a:off x="144861" y="567100"/>
            <a:ext cx="532477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dirty="0" smtClean="0"/>
              <a:t>What is knowledge?</a:t>
            </a:r>
            <a:endParaRPr lang="en-GB" dirty="0"/>
          </a:p>
        </p:txBody>
      </p:sp>
      <p:pic>
        <p:nvPicPr>
          <p:cNvPr id="8" name="Picture 4" descr="C:\Documents and Settings\Computer User\Local Settings\Temporary Internet Files\Content.IE5\RSHOIYME\MC9004460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463" y="1196975"/>
            <a:ext cx="1538287"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09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Research </a:t>
            </a:r>
            <a:endParaRPr lang="en-US" dirty="0"/>
          </a:p>
        </p:txBody>
      </p:sp>
      <p:sp>
        <p:nvSpPr>
          <p:cNvPr id="3" name="Content Placeholder 2"/>
          <p:cNvSpPr>
            <a:spLocks noGrp="1"/>
          </p:cNvSpPr>
          <p:nvPr>
            <p:ph idx="1"/>
          </p:nvPr>
        </p:nvSpPr>
        <p:spPr/>
        <p:txBody>
          <a:bodyPr/>
          <a:lstStyle/>
          <a:p>
            <a:r>
              <a:rPr lang="en-US" b="1" dirty="0" smtClean="0"/>
              <a:t>Factors to classify research :</a:t>
            </a:r>
          </a:p>
          <a:p>
            <a:r>
              <a:rPr lang="en-US" dirty="0" smtClean="0"/>
              <a:t>Objectives</a:t>
            </a:r>
          </a:p>
          <a:p>
            <a:r>
              <a:rPr lang="en-US" dirty="0" smtClean="0"/>
              <a:t>Nature of data </a:t>
            </a:r>
          </a:p>
          <a:p>
            <a:r>
              <a:rPr lang="en-US" dirty="0" smtClean="0"/>
              <a:t> Nature of the findings </a:t>
            </a:r>
          </a:p>
          <a:p>
            <a:r>
              <a:rPr lang="en-US" dirty="0" smtClean="0"/>
              <a:t>On the bases of experimental manipulation</a:t>
            </a:r>
          </a:p>
          <a:p>
            <a:r>
              <a:rPr lang="en-US" dirty="0" smtClean="0"/>
              <a:t>On the bases of Approach involved</a:t>
            </a:r>
          </a:p>
          <a:p>
            <a:pPr>
              <a:buNone/>
            </a:pPr>
            <a:r>
              <a:rPr lang="en-US" dirty="0" smtClean="0"/>
              <a:t> </a:t>
            </a:r>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1295399"/>
          <a:ext cx="8763000" cy="4724400"/>
        </p:xfrm>
        <a:graphic>
          <a:graphicData uri="http://schemas.openxmlformats.org/drawingml/2006/table">
            <a:tbl>
              <a:tblPr firstRow="1" bandRow="1">
                <a:tableStyleId>{5C22544A-7EE6-4342-B048-85BDC9FD1C3A}</a:tableStyleId>
              </a:tblPr>
              <a:tblGrid>
                <a:gridCol w="2190750"/>
                <a:gridCol w="2190750"/>
                <a:gridCol w="2190750"/>
                <a:gridCol w="2190750"/>
              </a:tblGrid>
              <a:tr h="530586">
                <a:tc>
                  <a:txBody>
                    <a:bodyPr/>
                    <a:lstStyle/>
                    <a:p>
                      <a:r>
                        <a:rPr lang="en-US" dirty="0" smtClean="0"/>
                        <a:t>Criterion </a:t>
                      </a:r>
                      <a:endParaRPr lang="en-US" dirty="0"/>
                    </a:p>
                  </a:txBody>
                  <a:tcPr/>
                </a:tc>
                <a:tc gridSpan="3">
                  <a:txBody>
                    <a:bodyPr/>
                    <a:lstStyle/>
                    <a:p>
                      <a:r>
                        <a:rPr lang="en-US" dirty="0" smtClean="0"/>
                        <a:t>Types  of research </a:t>
                      </a:r>
                      <a:endParaRPr lang="en-US" dirty="0"/>
                    </a:p>
                  </a:txBody>
                  <a:tcPr/>
                </a:tc>
                <a:tc hMerge="1">
                  <a:txBody>
                    <a:bodyPr/>
                    <a:lstStyle/>
                    <a:p>
                      <a:endParaRPr lang="en-US" dirty="0"/>
                    </a:p>
                  </a:txBody>
                  <a:tcPr/>
                </a:tc>
                <a:tc hMerge="1">
                  <a:txBody>
                    <a:bodyPr/>
                    <a:lstStyle/>
                    <a:p>
                      <a:endParaRPr lang="en-US" dirty="0"/>
                    </a:p>
                  </a:txBody>
                  <a:tcPr/>
                </a:tc>
              </a:tr>
              <a:tr h="530586">
                <a:tc>
                  <a:txBody>
                    <a:bodyPr/>
                    <a:lstStyle/>
                    <a:p>
                      <a:r>
                        <a:rPr lang="en-US" dirty="0" smtClean="0"/>
                        <a:t>Objectives</a:t>
                      </a:r>
                      <a:r>
                        <a:rPr lang="en-US" baseline="0" dirty="0" smtClean="0"/>
                        <a:t> </a:t>
                      </a:r>
                      <a:endParaRPr lang="en-US" dirty="0"/>
                    </a:p>
                  </a:txBody>
                  <a:tcPr/>
                </a:tc>
                <a:tc>
                  <a:txBody>
                    <a:bodyPr/>
                    <a:lstStyle/>
                    <a:p>
                      <a:r>
                        <a:rPr lang="en-US" dirty="0" smtClean="0"/>
                        <a:t>Fundamental</a:t>
                      </a:r>
                      <a:r>
                        <a:rPr lang="en-US" baseline="0" dirty="0" smtClean="0"/>
                        <a:t> </a:t>
                      </a:r>
                      <a:endParaRPr lang="en-US" dirty="0"/>
                    </a:p>
                  </a:txBody>
                  <a:tcPr/>
                </a:tc>
                <a:tc>
                  <a:txBody>
                    <a:bodyPr/>
                    <a:lstStyle/>
                    <a:p>
                      <a:r>
                        <a:rPr lang="en-US" dirty="0" smtClean="0"/>
                        <a:t>Applied research </a:t>
                      </a:r>
                      <a:endParaRPr lang="en-US" dirty="0"/>
                    </a:p>
                  </a:txBody>
                  <a:tcPr/>
                </a:tc>
                <a:tc>
                  <a:txBody>
                    <a:bodyPr/>
                    <a:lstStyle/>
                    <a:p>
                      <a:r>
                        <a:rPr lang="en-US" dirty="0" smtClean="0"/>
                        <a:t>Action research</a:t>
                      </a:r>
                      <a:r>
                        <a:rPr lang="en-US" baseline="0" dirty="0" smtClean="0"/>
                        <a:t> </a:t>
                      </a:r>
                      <a:endParaRPr lang="en-US" dirty="0"/>
                    </a:p>
                  </a:txBody>
                  <a:tcPr/>
                </a:tc>
              </a:tr>
              <a:tr h="915807">
                <a:tc>
                  <a:txBody>
                    <a:bodyPr/>
                    <a:lstStyle/>
                    <a:p>
                      <a:r>
                        <a:rPr lang="en-US" dirty="0" smtClean="0"/>
                        <a:t>Approach </a:t>
                      </a:r>
                      <a:endParaRPr lang="en-US" dirty="0"/>
                    </a:p>
                  </a:txBody>
                  <a:tcPr/>
                </a:tc>
                <a:tc>
                  <a:txBody>
                    <a:bodyPr/>
                    <a:lstStyle/>
                    <a:p>
                      <a:r>
                        <a:rPr lang="en-US" dirty="0" smtClean="0"/>
                        <a:t>Qualitative</a:t>
                      </a:r>
                      <a:r>
                        <a:rPr lang="en-US" baseline="0" dirty="0" smtClean="0"/>
                        <a:t>  research </a:t>
                      </a:r>
                      <a:endParaRPr lang="en-US" dirty="0"/>
                    </a:p>
                  </a:txBody>
                  <a:tcPr/>
                </a:tc>
                <a:tc gridSpan="2">
                  <a:txBody>
                    <a:bodyPr/>
                    <a:lstStyle/>
                    <a:p>
                      <a:r>
                        <a:rPr lang="en-US" smtClean="0"/>
                        <a:t>Quantitative  research </a:t>
                      </a:r>
                      <a:endParaRPr lang="en-US" dirty="0"/>
                    </a:p>
                  </a:txBody>
                  <a:tcPr/>
                </a:tc>
                <a:tc hMerge="1">
                  <a:txBody>
                    <a:bodyPr/>
                    <a:lstStyle/>
                    <a:p>
                      <a:endParaRPr lang="en-US"/>
                    </a:p>
                  </a:txBody>
                  <a:tcPr/>
                </a:tc>
              </a:tr>
              <a:tr h="915807">
                <a:tc>
                  <a:txBody>
                    <a:bodyPr/>
                    <a:lstStyle/>
                    <a:p>
                      <a:r>
                        <a:rPr lang="en-US" dirty="0" smtClean="0"/>
                        <a:t>Nature of findings </a:t>
                      </a:r>
                      <a:endParaRPr lang="en-US" dirty="0"/>
                    </a:p>
                  </a:txBody>
                  <a:tcPr/>
                </a:tc>
                <a:tc>
                  <a:txBody>
                    <a:bodyPr/>
                    <a:lstStyle/>
                    <a:p>
                      <a:r>
                        <a:rPr lang="en-US" dirty="0" smtClean="0"/>
                        <a:t>Explanatory  research </a:t>
                      </a:r>
                      <a:endParaRPr lang="en-US" dirty="0"/>
                    </a:p>
                  </a:txBody>
                  <a:tcPr/>
                </a:tc>
                <a:tc>
                  <a:txBody>
                    <a:bodyPr/>
                    <a:lstStyle/>
                    <a:p>
                      <a:r>
                        <a:rPr lang="en-US" dirty="0" smtClean="0"/>
                        <a:t>Exploratory  research </a:t>
                      </a:r>
                      <a:endParaRPr lang="en-US" dirty="0"/>
                    </a:p>
                  </a:txBody>
                  <a:tcPr/>
                </a:tc>
                <a:tc>
                  <a:txBody>
                    <a:bodyPr/>
                    <a:lstStyle/>
                    <a:p>
                      <a:r>
                        <a:rPr lang="en-US" dirty="0" smtClean="0"/>
                        <a:t>Descriptive</a:t>
                      </a:r>
                    </a:p>
                    <a:p>
                      <a:r>
                        <a:rPr lang="en-US" dirty="0" smtClean="0"/>
                        <a:t>research  </a:t>
                      </a:r>
                      <a:endParaRPr lang="en-US" dirty="0"/>
                    </a:p>
                  </a:txBody>
                  <a:tcPr/>
                </a:tc>
              </a:tr>
              <a:tr h="915807">
                <a:tc>
                  <a:txBody>
                    <a:bodyPr/>
                    <a:lstStyle/>
                    <a:p>
                      <a:r>
                        <a:rPr lang="en-US" dirty="0" smtClean="0"/>
                        <a:t>Experimental Manipulation</a:t>
                      </a:r>
                      <a:r>
                        <a:rPr lang="en-US" baseline="0" dirty="0" smtClean="0"/>
                        <a:t> </a:t>
                      </a:r>
                      <a:endParaRPr lang="en-US" dirty="0"/>
                    </a:p>
                  </a:txBody>
                  <a:tcPr/>
                </a:tc>
                <a:tc>
                  <a:txBody>
                    <a:bodyPr/>
                    <a:lstStyle/>
                    <a:p>
                      <a:r>
                        <a:rPr lang="en-US" dirty="0" smtClean="0"/>
                        <a:t>Experimental</a:t>
                      </a:r>
                      <a:r>
                        <a:rPr lang="en-US" baseline="0" dirty="0" smtClean="0"/>
                        <a:t> research </a:t>
                      </a:r>
                      <a:endParaRPr lang="en-US" dirty="0"/>
                    </a:p>
                  </a:txBody>
                  <a:tcPr/>
                </a:tc>
                <a:tc gridSpan="2">
                  <a:txBody>
                    <a:bodyPr/>
                    <a:lstStyle/>
                    <a:p>
                      <a:r>
                        <a:rPr lang="en-US" dirty="0" smtClean="0"/>
                        <a:t>Non experimental research  </a:t>
                      </a:r>
                      <a:endParaRPr lang="en-US" dirty="0"/>
                    </a:p>
                  </a:txBody>
                  <a:tcPr/>
                </a:tc>
                <a:tc hMerge="1">
                  <a:txBody>
                    <a:bodyPr/>
                    <a:lstStyle/>
                    <a:p>
                      <a:endParaRPr lang="en-US" dirty="0"/>
                    </a:p>
                  </a:txBody>
                  <a:tcPr/>
                </a:tc>
              </a:tr>
              <a:tr h="915807">
                <a:tc>
                  <a:txBody>
                    <a:bodyPr/>
                    <a:lstStyle/>
                    <a:p>
                      <a:r>
                        <a:rPr lang="en-US" dirty="0" smtClean="0"/>
                        <a:t>Nature of data involved </a:t>
                      </a:r>
                      <a:endParaRPr lang="en-US" dirty="0"/>
                    </a:p>
                  </a:txBody>
                  <a:tcPr/>
                </a:tc>
                <a:tc>
                  <a:txBody>
                    <a:bodyPr/>
                    <a:lstStyle/>
                    <a:p>
                      <a:r>
                        <a:rPr lang="en-US" dirty="0" smtClean="0"/>
                        <a:t>Longitudinal research </a:t>
                      </a:r>
                      <a:endParaRPr lang="en-US" dirty="0"/>
                    </a:p>
                  </a:txBody>
                  <a:tcPr/>
                </a:tc>
                <a:tc>
                  <a:txBody>
                    <a:bodyPr/>
                    <a:lstStyle/>
                    <a:p>
                      <a:r>
                        <a:rPr lang="en-US" dirty="0" smtClean="0"/>
                        <a:t>Cross sectional research </a:t>
                      </a:r>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304800" y="1295400"/>
            <a:ext cx="83820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TOSHIBA-P\Desktop\Basicundamental research d.png"/>
          <p:cNvPicPr>
            <a:picLocks noChangeAspect="1" noChangeArrowheads="1"/>
          </p:cNvPicPr>
          <p:nvPr/>
        </p:nvPicPr>
        <p:blipFill>
          <a:blip r:embed="rId2"/>
          <a:srcRect/>
          <a:stretch>
            <a:fillRect/>
          </a:stretch>
        </p:blipFill>
        <p:spPr bwMode="auto">
          <a:xfrm>
            <a:off x="609600" y="1385888"/>
            <a:ext cx="8077200" cy="516731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TOSHIBA-P\Desktop\applied research.png"/>
          <p:cNvPicPr>
            <a:picLocks noChangeAspect="1" noChangeArrowheads="1"/>
          </p:cNvPicPr>
          <p:nvPr/>
        </p:nvPicPr>
        <p:blipFill>
          <a:blip r:embed="rId2"/>
          <a:srcRect/>
          <a:stretch>
            <a:fillRect/>
          </a:stretch>
        </p:blipFill>
        <p:spPr bwMode="auto">
          <a:xfrm>
            <a:off x="1695450" y="1343025"/>
            <a:ext cx="5753100" cy="41719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Users\TOSHIBA-P\Desktop\rn.png"/>
          <p:cNvPicPr>
            <a:picLocks noChangeAspect="1" noChangeArrowheads="1"/>
          </p:cNvPicPr>
          <p:nvPr/>
        </p:nvPicPr>
        <p:blipFill>
          <a:blip r:embed="rId2"/>
          <a:srcRect/>
          <a:stretch>
            <a:fillRect/>
          </a:stretch>
        </p:blipFill>
        <p:spPr bwMode="auto">
          <a:xfrm>
            <a:off x="533400" y="1266824"/>
            <a:ext cx="8153400" cy="55911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TOSHIBA-P\Desktop\the dc.png"/>
          <p:cNvPicPr>
            <a:picLocks noChangeAspect="1" noChangeArrowheads="1"/>
          </p:cNvPicPr>
          <p:nvPr/>
        </p:nvPicPr>
        <p:blipFill>
          <a:blip r:embed="rId2"/>
          <a:srcRect/>
          <a:stretch>
            <a:fillRect/>
          </a:stretch>
        </p:blipFill>
        <p:spPr bwMode="auto">
          <a:xfrm>
            <a:off x="304800" y="1328738"/>
            <a:ext cx="8382000" cy="461486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descr="C:\Users\TOSHIBA-P\Desktop\rn.png"/>
          <p:cNvPicPr>
            <a:picLocks noChangeAspect="1" noChangeArrowheads="1"/>
          </p:cNvPicPr>
          <p:nvPr/>
        </p:nvPicPr>
        <p:blipFill>
          <a:blip r:embed="rId2"/>
          <a:srcRect/>
          <a:stretch>
            <a:fillRect/>
          </a:stretch>
        </p:blipFill>
        <p:spPr bwMode="auto">
          <a:xfrm>
            <a:off x="1219200" y="1266825"/>
            <a:ext cx="6253163" cy="432435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C:\Users\TOSHIBA-P\Desktop\action research.png"/>
          <p:cNvPicPr>
            <a:picLocks noChangeAspect="1" noChangeArrowheads="1"/>
          </p:cNvPicPr>
          <p:nvPr/>
        </p:nvPicPr>
        <p:blipFill>
          <a:blip r:embed="rId2"/>
          <a:srcRect/>
          <a:stretch>
            <a:fillRect/>
          </a:stretch>
        </p:blipFill>
        <p:spPr bwMode="auto">
          <a:xfrm>
            <a:off x="914400" y="1400175"/>
            <a:ext cx="7010399" cy="40576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Qualitative </a:t>
            </a:r>
            <a:r>
              <a:rPr lang="en-US" dirty="0" err="1" smtClean="0"/>
              <a:t>vs</a:t>
            </a:r>
            <a:r>
              <a:rPr lang="en-US" dirty="0" smtClean="0"/>
              <a:t> quantitative Research </a:t>
            </a:r>
            <a:endParaRPr lang="en-US" dirty="0"/>
          </a:p>
        </p:txBody>
      </p:sp>
      <p:sp>
        <p:nvSpPr>
          <p:cNvPr id="3" name="Content Placeholder 2"/>
          <p:cNvSpPr>
            <a:spLocks noGrp="1"/>
          </p:cNvSpPr>
          <p:nvPr>
            <p:ph idx="1"/>
          </p:nvPr>
        </p:nvSpPr>
        <p:spPr/>
        <p:txBody>
          <a:bodyPr/>
          <a:lstStyle/>
          <a:p>
            <a:r>
              <a:rPr lang="en-US" dirty="0" smtClean="0"/>
              <a:t>Qualitative research : non- numerical data</a:t>
            </a:r>
          </a:p>
          <a:p>
            <a:r>
              <a:rPr lang="en-US" dirty="0" smtClean="0"/>
              <a:t>Quantitative research : numerical data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rot="10800000">
            <a:off x="4644008" y="0"/>
            <a:ext cx="4499992" cy="6858000"/>
          </a:xfrm>
          <a:prstGeom prst="rtTriangle">
            <a:avLst/>
          </a:prstGeom>
          <a:solidFill>
            <a:srgbClr val="00B0F0">
              <a:alpha val="40000"/>
            </a:srgbClr>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GB"/>
          </a:p>
        </p:txBody>
      </p:sp>
      <p:sp>
        <p:nvSpPr>
          <p:cNvPr id="5" name="Footer Placeholder 4"/>
          <p:cNvSpPr>
            <a:spLocks noGrp="1"/>
          </p:cNvSpPr>
          <p:nvPr>
            <p:ph type="ftr" sz="quarter" idx="11"/>
          </p:nvPr>
        </p:nvSpPr>
        <p:spPr/>
        <p:txBody>
          <a:bodyPr/>
          <a:lstStyle/>
          <a:p>
            <a:r>
              <a:rPr lang="en-GB" smtClean="0"/>
              <a:t>Teaching Research Methods: Resources for HE Social Sciences Practitioners</a:t>
            </a:r>
            <a:endParaRPr lang="en-GB"/>
          </a:p>
        </p:txBody>
      </p:sp>
      <p:sp>
        <p:nvSpPr>
          <p:cNvPr id="6" name="Rectangle 2"/>
          <p:cNvSpPr txBox="1">
            <a:spLocks noChangeArrowheads="1"/>
          </p:cNvSpPr>
          <p:nvPr/>
        </p:nvSpPr>
        <p:spPr>
          <a:xfrm>
            <a:off x="457200" y="27781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GB" dirty="0" smtClean="0"/>
          </a:p>
        </p:txBody>
      </p:sp>
      <p:sp>
        <p:nvSpPr>
          <p:cNvPr id="7" name="Rectangle 3"/>
          <p:cNvSpPr txBox="1">
            <a:spLocks noChangeArrowheads="1"/>
          </p:cNvSpPr>
          <p:nvPr/>
        </p:nvSpPr>
        <p:spPr>
          <a:xfrm>
            <a:off x="468313" y="1412875"/>
            <a:ext cx="8229600" cy="49720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33400" indent="-533400">
              <a:lnSpc>
                <a:spcPct val="90000"/>
              </a:lnSpc>
              <a:buFont typeface="Wingdings" pitchFamily="2" charset="2"/>
              <a:buNone/>
              <a:defRPr/>
            </a:pPr>
            <a:r>
              <a:rPr lang="en-GB" b="1" dirty="0" smtClean="0"/>
              <a:t>Task – small groups – 15mins</a:t>
            </a:r>
          </a:p>
          <a:p>
            <a:pPr marL="533400" indent="-533400">
              <a:lnSpc>
                <a:spcPct val="90000"/>
              </a:lnSpc>
              <a:buFont typeface="Wingdings" pitchFamily="2" charset="2"/>
              <a:buNone/>
              <a:defRPr/>
            </a:pPr>
            <a:endParaRPr lang="en-GB" dirty="0" smtClean="0"/>
          </a:p>
          <a:p>
            <a:pPr marL="533400" indent="-533400" algn="just">
              <a:lnSpc>
                <a:spcPct val="90000"/>
              </a:lnSpc>
              <a:buFont typeface="+mj-lt"/>
              <a:buAutoNum type="arabicPeriod"/>
              <a:defRPr/>
            </a:pPr>
            <a:r>
              <a:rPr lang="en-GB" dirty="0" smtClean="0"/>
              <a:t>Discuss the meaning and  the type of knowledge you have been give. </a:t>
            </a:r>
          </a:p>
          <a:p>
            <a:pPr marL="533400" indent="-533400" algn="just">
              <a:lnSpc>
                <a:spcPct val="90000"/>
              </a:lnSpc>
              <a:buFont typeface="+mj-lt"/>
              <a:buAutoNum type="arabicPeriod"/>
              <a:defRPr/>
            </a:pPr>
            <a:r>
              <a:rPr lang="en-GB" dirty="0" smtClean="0"/>
              <a:t>Generate a description in your own words</a:t>
            </a:r>
          </a:p>
          <a:p>
            <a:pPr marL="533400" indent="-533400" algn="just">
              <a:lnSpc>
                <a:spcPct val="90000"/>
              </a:lnSpc>
              <a:buFont typeface="+mj-lt"/>
              <a:buAutoNum type="arabicPeriod"/>
              <a:defRPr/>
            </a:pPr>
            <a:r>
              <a:rPr lang="en-GB" dirty="0" smtClean="0"/>
              <a:t>Identify an example of this type of knowledge </a:t>
            </a:r>
          </a:p>
          <a:p>
            <a:pPr marL="533400" indent="-533400" algn="just">
              <a:lnSpc>
                <a:spcPct val="90000"/>
              </a:lnSpc>
              <a:buFont typeface="+mj-lt"/>
              <a:buAutoNum type="arabicPeriod"/>
              <a:defRPr/>
            </a:pPr>
            <a:r>
              <a:rPr lang="en-GB" dirty="0" smtClean="0"/>
              <a:t>Be prepared to feedback what you have understood to the whole group </a:t>
            </a:r>
          </a:p>
        </p:txBody>
      </p:sp>
      <p:pic>
        <p:nvPicPr>
          <p:cNvPr id="8" name="Picture 4" descr="C:\Documents and Settings\Computer User\Local Settings\Temporary Internet Files\Content.IE5\RSHOIYME\MC9004460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196975"/>
            <a:ext cx="132715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4119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sz="4400" dirty="0" smtClean="0"/>
              <a:t>The distinction of both Qualitative  and Quantitative Research  Approach </a:t>
            </a:r>
            <a:endParaRPr lang="en-US" dirty="0"/>
          </a:p>
        </p:txBody>
      </p:sp>
      <p:graphicFrame>
        <p:nvGraphicFramePr>
          <p:cNvPr id="4" name="Content Placeholder 3"/>
          <p:cNvGraphicFramePr>
            <a:graphicFrameLocks noGrp="1"/>
          </p:cNvGraphicFramePr>
          <p:nvPr>
            <p:ph idx="1"/>
          </p:nvPr>
        </p:nvGraphicFramePr>
        <p:xfrm>
          <a:off x="304799" y="2072480"/>
          <a:ext cx="8534400" cy="4556919"/>
        </p:xfrm>
        <a:graphic>
          <a:graphicData uri="http://schemas.openxmlformats.org/drawingml/2006/table">
            <a:tbl>
              <a:tblPr/>
              <a:tblGrid>
                <a:gridCol w="2027976"/>
                <a:gridCol w="2957466"/>
                <a:gridCol w="3548958"/>
              </a:tblGrid>
              <a:tr h="303795">
                <a:tc>
                  <a:txBody>
                    <a:bodyPr/>
                    <a:lstStyle/>
                    <a:p>
                      <a:pPr marL="0" marR="0">
                        <a:lnSpc>
                          <a:spcPct val="150000"/>
                        </a:lnSpc>
                        <a:spcBef>
                          <a:spcPts val="0"/>
                        </a:spcBef>
                        <a:spcAft>
                          <a:spcPts val="0"/>
                        </a:spcAft>
                      </a:pPr>
                      <a:r>
                        <a:rPr lang="en-US" sz="1200" b="1" dirty="0">
                          <a:latin typeface="Times New Roman"/>
                          <a:ea typeface="Cambria"/>
                          <a:cs typeface="Times New Roman"/>
                        </a:rPr>
                        <a:t>Orientation</a:t>
                      </a:r>
                      <a:endParaRPr lang="en-US" sz="1200" dirty="0">
                        <a:latin typeface="Cambria"/>
                        <a:ea typeface="Cambri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b="1">
                          <a:latin typeface="Times New Roman"/>
                          <a:ea typeface="Cambria"/>
                          <a:cs typeface="Times New Roman"/>
                        </a:rPr>
                        <a:t>Quantitative</a:t>
                      </a:r>
                      <a:endParaRPr lang="en-US" sz="1200">
                        <a:latin typeface="Cambria"/>
                        <a:ea typeface="Cambri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a:latin typeface="Times New Roman"/>
                          <a:ea typeface="Cambria"/>
                          <a:cs typeface="Times New Roman"/>
                        </a:rPr>
                        <a:t>Qualitative</a:t>
                      </a:r>
                      <a:endParaRPr lang="en-US" sz="1200">
                        <a:latin typeface="Cambria"/>
                        <a:ea typeface="Cambri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1384">
                <a:tc>
                  <a:txBody>
                    <a:bodyPr/>
                    <a:lstStyle/>
                    <a:p>
                      <a:pPr marL="0" marR="0">
                        <a:lnSpc>
                          <a:spcPct val="150000"/>
                        </a:lnSpc>
                        <a:spcBef>
                          <a:spcPts val="0"/>
                        </a:spcBef>
                        <a:spcAft>
                          <a:spcPts val="0"/>
                        </a:spcAft>
                      </a:pPr>
                      <a:r>
                        <a:rPr lang="en-US" sz="1200">
                          <a:latin typeface="Times New Roman"/>
                          <a:ea typeface="Cambria"/>
                          <a:cs typeface="Times New Roman"/>
                        </a:rPr>
                        <a:t>Assumptions about the world</a:t>
                      </a:r>
                      <a:endParaRPr lang="en-US" sz="1200">
                        <a:latin typeface="Cambria"/>
                        <a:ea typeface="Cambri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50000"/>
                        </a:lnSpc>
                        <a:spcBef>
                          <a:spcPts val="0"/>
                        </a:spcBef>
                        <a:spcAft>
                          <a:spcPts val="0"/>
                        </a:spcAft>
                      </a:pPr>
                      <a:r>
                        <a:rPr lang="en-US" sz="1200" dirty="0">
                          <a:latin typeface="Times New Roman"/>
                          <a:ea typeface="Cambria"/>
                          <a:cs typeface="Times New Roman"/>
                        </a:rPr>
                        <a:t>A single objective reality, i.e., measured by an instrument</a:t>
                      </a:r>
                      <a:endParaRPr lang="en-US" sz="1200" dirty="0">
                        <a:latin typeface="Cambria"/>
                        <a:ea typeface="Cambri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50000"/>
                        </a:lnSpc>
                        <a:spcBef>
                          <a:spcPts val="0"/>
                        </a:spcBef>
                        <a:spcAft>
                          <a:spcPts val="0"/>
                        </a:spcAft>
                      </a:pPr>
                      <a:r>
                        <a:rPr lang="en-US" sz="1200">
                          <a:latin typeface="Times New Roman"/>
                          <a:ea typeface="Cambria"/>
                          <a:cs typeface="Times New Roman"/>
                        </a:rPr>
                        <a:t>Multiple realities, e.g., interviews of principal, teachers and students about a social situation</a:t>
                      </a:r>
                      <a:endParaRPr lang="en-US" sz="1200">
                        <a:latin typeface="Cambria"/>
                        <a:ea typeface="Cambri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607589">
                <a:tc>
                  <a:txBody>
                    <a:bodyPr/>
                    <a:lstStyle/>
                    <a:p>
                      <a:pPr marL="0" marR="0">
                        <a:lnSpc>
                          <a:spcPct val="150000"/>
                        </a:lnSpc>
                        <a:spcBef>
                          <a:spcPts val="0"/>
                        </a:spcBef>
                        <a:spcAft>
                          <a:spcPts val="0"/>
                        </a:spcAft>
                      </a:pPr>
                      <a:r>
                        <a:rPr lang="en-US" sz="1200" b="1" i="1" dirty="0">
                          <a:latin typeface="Times New Roman"/>
                          <a:ea typeface="Cambria"/>
                          <a:cs typeface="Times New Roman"/>
                        </a:rPr>
                        <a:t>Research purpose</a:t>
                      </a:r>
                      <a:endParaRPr lang="en-US" sz="1200" dirty="0">
                        <a:latin typeface="Cambria"/>
                        <a:ea typeface="Cambria"/>
                        <a:cs typeface="Times New Roman"/>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200" dirty="0">
                          <a:latin typeface="Times New Roman"/>
                          <a:ea typeface="Cambria"/>
                          <a:cs typeface="Times New Roman"/>
                        </a:rPr>
                        <a:t>Establish relationships between measured variables</a:t>
                      </a:r>
                      <a:endParaRPr lang="en-US" sz="1200" dirty="0">
                        <a:latin typeface="Cambria"/>
                        <a:ea typeface="Cambria"/>
                        <a:cs typeface="Times New Roman"/>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200" dirty="0">
                          <a:latin typeface="Times New Roman"/>
                          <a:ea typeface="Cambria"/>
                          <a:cs typeface="Times New Roman"/>
                        </a:rPr>
                        <a:t>Understanding a social situation from participants' perspectives</a:t>
                      </a:r>
                      <a:endParaRPr lang="en-US" sz="1200" dirty="0">
                        <a:latin typeface="Cambria"/>
                        <a:ea typeface="Cambria"/>
                        <a:cs typeface="Times New Roman"/>
                      </a:endParaRPr>
                    </a:p>
                  </a:txBody>
                  <a:tcPr marL="68580" marR="68580" marT="0" marB="0">
                    <a:lnL>
                      <a:noFill/>
                    </a:lnL>
                    <a:lnR>
                      <a:noFill/>
                    </a:lnR>
                    <a:lnT>
                      <a:noFill/>
                    </a:lnT>
                    <a:lnB>
                      <a:noFill/>
                    </a:lnB>
                  </a:tcPr>
                </a:tc>
              </a:tr>
              <a:tr h="911384">
                <a:tc>
                  <a:txBody>
                    <a:bodyPr/>
                    <a:lstStyle/>
                    <a:p>
                      <a:pPr marL="0" marR="0">
                        <a:lnSpc>
                          <a:spcPct val="150000"/>
                        </a:lnSpc>
                        <a:spcBef>
                          <a:spcPts val="0"/>
                        </a:spcBef>
                        <a:spcAft>
                          <a:spcPts val="0"/>
                        </a:spcAft>
                      </a:pPr>
                      <a:r>
                        <a:rPr lang="en-US" sz="1200">
                          <a:latin typeface="Times New Roman"/>
                          <a:ea typeface="Cambria"/>
                          <a:cs typeface="Times New Roman"/>
                        </a:rPr>
                        <a:t>Research methods and process</a:t>
                      </a:r>
                      <a:endParaRPr lang="en-US" sz="1200">
                        <a:latin typeface="Cambria"/>
                        <a:ea typeface="Cambria"/>
                        <a:cs typeface="Times New Roman"/>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200" dirty="0">
                          <a:latin typeface="Times New Roman"/>
                          <a:ea typeface="Cambria"/>
                          <a:cs typeface="Times New Roman"/>
                        </a:rPr>
                        <a:t>Procedures (sequential steps) are established before study begins. It follows theories.</a:t>
                      </a:r>
                      <a:endParaRPr lang="en-US" sz="1200" dirty="0">
                        <a:latin typeface="Cambria"/>
                        <a:ea typeface="Cambria"/>
                        <a:cs typeface="Times New Roman"/>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200">
                          <a:latin typeface="Times New Roman"/>
                          <a:ea typeface="Cambria"/>
                          <a:cs typeface="Times New Roman"/>
                        </a:rPr>
                        <a:t>Flexible, changing strategies; design emerges as data are collected</a:t>
                      </a:r>
                      <a:endParaRPr lang="en-US" sz="1200">
                        <a:latin typeface="Cambria"/>
                        <a:ea typeface="Cambria"/>
                        <a:cs typeface="Times New Roman"/>
                      </a:endParaRPr>
                    </a:p>
                  </a:txBody>
                  <a:tcPr marL="68580" marR="68580" marT="0" marB="0">
                    <a:lnL>
                      <a:noFill/>
                    </a:lnL>
                    <a:lnR>
                      <a:noFill/>
                    </a:lnR>
                    <a:lnT>
                      <a:noFill/>
                    </a:lnT>
                    <a:lnB>
                      <a:noFill/>
                    </a:lnB>
                  </a:tcPr>
                </a:tc>
              </a:tr>
              <a:tr h="607589">
                <a:tc>
                  <a:txBody>
                    <a:bodyPr/>
                    <a:lstStyle/>
                    <a:p>
                      <a:pPr marL="0" marR="0">
                        <a:lnSpc>
                          <a:spcPct val="150000"/>
                        </a:lnSpc>
                        <a:spcBef>
                          <a:spcPts val="0"/>
                        </a:spcBef>
                        <a:spcAft>
                          <a:spcPts val="0"/>
                        </a:spcAft>
                      </a:pPr>
                      <a:r>
                        <a:rPr lang="en-US" sz="1200" dirty="0">
                          <a:latin typeface="Times New Roman"/>
                          <a:ea typeface="Cambria"/>
                          <a:cs typeface="Times New Roman"/>
                        </a:rPr>
                        <a:t>Prototypical study (clearest example)</a:t>
                      </a:r>
                      <a:endParaRPr lang="en-US" sz="1200" dirty="0">
                        <a:latin typeface="Cambria"/>
                        <a:ea typeface="Cambria"/>
                        <a:cs typeface="Times New Roman"/>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200" dirty="0">
                          <a:latin typeface="Times New Roman"/>
                          <a:ea typeface="Cambria"/>
                          <a:cs typeface="Times New Roman"/>
                        </a:rPr>
                        <a:t>Experimental design to reduce error and bias</a:t>
                      </a:r>
                      <a:endParaRPr lang="en-US" sz="1200" dirty="0">
                        <a:latin typeface="Cambria"/>
                        <a:ea typeface="Cambria"/>
                        <a:cs typeface="Times New Roman"/>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200">
                          <a:latin typeface="Times New Roman"/>
                          <a:ea typeface="Cambria"/>
                          <a:cs typeface="Times New Roman"/>
                        </a:rPr>
                        <a:t>Ethnography using "disciplined subjectivity"</a:t>
                      </a:r>
                      <a:endParaRPr lang="en-US" sz="1200">
                        <a:latin typeface="Cambria"/>
                        <a:ea typeface="Cambria"/>
                        <a:cs typeface="Times New Roman"/>
                      </a:endParaRPr>
                    </a:p>
                  </a:txBody>
                  <a:tcPr marL="68580" marR="68580" marT="0" marB="0">
                    <a:lnL>
                      <a:noFill/>
                    </a:lnL>
                    <a:lnR>
                      <a:noFill/>
                    </a:lnR>
                    <a:lnT>
                      <a:noFill/>
                    </a:lnT>
                    <a:lnB>
                      <a:noFill/>
                    </a:lnB>
                  </a:tcPr>
                </a:tc>
              </a:tr>
              <a:tr h="607589">
                <a:tc>
                  <a:txBody>
                    <a:bodyPr/>
                    <a:lstStyle/>
                    <a:p>
                      <a:pPr marL="0" marR="0">
                        <a:lnSpc>
                          <a:spcPct val="150000"/>
                        </a:lnSpc>
                        <a:spcBef>
                          <a:spcPts val="0"/>
                        </a:spcBef>
                        <a:spcAft>
                          <a:spcPts val="0"/>
                        </a:spcAft>
                      </a:pPr>
                      <a:r>
                        <a:rPr lang="en-US" sz="1200">
                          <a:latin typeface="Times New Roman"/>
                          <a:ea typeface="Cambria"/>
                          <a:cs typeface="Times New Roman"/>
                        </a:rPr>
                        <a:t>Researcher role</a:t>
                      </a:r>
                      <a:endParaRPr lang="en-US" sz="1200">
                        <a:latin typeface="Cambria"/>
                        <a:ea typeface="Cambria"/>
                        <a:cs typeface="Times New Roman"/>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200" dirty="0">
                          <a:latin typeface="Times New Roman"/>
                          <a:ea typeface="Cambria"/>
                          <a:cs typeface="Times New Roman"/>
                        </a:rPr>
                        <a:t>Detached with use of instrument</a:t>
                      </a:r>
                      <a:endParaRPr lang="en-US" sz="1200" dirty="0">
                        <a:latin typeface="Cambria"/>
                        <a:ea typeface="Cambria"/>
                        <a:cs typeface="Times New Roman"/>
                      </a:endParaRPr>
                    </a:p>
                  </a:txBody>
                  <a:tcPr marL="68580" marR="68580" marT="0" marB="0">
                    <a:lnL>
                      <a:noFill/>
                    </a:lnL>
                    <a:lnR>
                      <a:noFill/>
                    </a:lnR>
                    <a:lnT>
                      <a:noFill/>
                    </a:lnT>
                    <a:lnB>
                      <a:noFill/>
                    </a:lnB>
                  </a:tcPr>
                </a:tc>
                <a:tc>
                  <a:txBody>
                    <a:bodyPr/>
                    <a:lstStyle/>
                    <a:p>
                      <a:pPr marL="0" marR="0">
                        <a:lnSpc>
                          <a:spcPct val="150000"/>
                        </a:lnSpc>
                        <a:spcBef>
                          <a:spcPts val="0"/>
                        </a:spcBef>
                        <a:spcAft>
                          <a:spcPts val="0"/>
                        </a:spcAft>
                      </a:pPr>
                      <a:r>
                        <a:rPr lang="en-US" sz="1200">
                          <a:latin typeface="Times New Roman"/>
                          <a:ea typeface="Cambria"/>
                          <a:cs typeface="Times New Roman"/>
                        </a:rPr>
                        <a:t>Prepared person becomes immersed in social situation</a:t>
                      </a:r>
                      <a:endParaRPr lang="en-US" sz="1200">
                        <a:latin typeface="Cambria"/>
                        <a:ea typeface="Cambria"/>
                        <a:cs typeface="Times New Roman"/>
                      </a:endParaRPr>
                    </a:p>
                  </a:txBody>
                  <a:tcPr marL="68580" marR="68580" marT="0" marB="0">
                    <a:lnL>
                      <a:noFill/>
                    </a:lnL>
                    <a:lnR>
                      <a:noFill/>
                    </a:lnR>
                    <a:lnT>
                      <a:noFill/>
                    </a:lnT>
                    <a:lnB>
                      <a:noFill/>
                    </a:lnB>
                  </a:tcPr>
                </a:tc>
              </a:tr>
              <a:tr h="607589">
                <a:tc>
                  <a:txBody>
                    <a:bodyPr/>
                    <a:lstStyle/>
                    <a:p>
                      <a:pPr marL="0" marR="0">
                        <a:lnSpc>
                          <a:spcPct val="150000"/>
                        </a:lnSpc>
                        <a:spcBef>
                          <a:spcPts val="0"/>
                        </a:spcBef>
                        <a:spcAft>
                          <a:spcPts val="0"/>
                        </a:spcAft>
                      </a:pPr>
                      <a:r>
                        <a:rPr lang="en-US" sz="1200">
                          <a:latin typeface="Times New Roman"/>
                          <a:ea typeface="Cambria"/>
                          <a:cs typeface="Times New Roman"/>
                        </a:rPr>
                        <a:t>Importance of context</a:t>
                      </a:r>
                      <a:endParaRPr lang="en-US" sz="1200">
                        <a:latin typeface="Cambria"/>
                        <a:ea typeface="Cambria"/>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dirty="0">
                          <a:latin typeface="Times New Roman"/>
                          <a:ea typeface="Cambria"/>
                          <a:cs typeface="Times New Roman"/>
                        </a:rPr>
                        <a:t>Goal of universal context- free generalizations</a:t>
                      </a:r>
                      <a:endParaRPr lang="en-US" sz="1200" dirty="0">
                        <a:latin typeface="Cambria"/>
                        <a:ea typeface="Cambria"/>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200" dirty="0">
                          <a:latin typeface="Times New Roman"/>
                          <a:ea typeface="Cambria"/>
                          <a:cs typeface="Times New Roman"/>
                        </a:rPr>
                        <a:t>Goal of detailed context bound generalizations</a:t>
                      </a:r>
                      <a:endParaRPr lang="en-US" sz="1200" dirty="0">
                        <a:latin typeface="Cambria"/>
                        <a:ea typeface="Cambria"/>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Explanatory, exploratory, and descriptive research </a:t>
            </a:r>
            <a:endParaRPr lang="en-US" sz="3600" dirty="0"/>
          </a:p>
        </p:txBody>
      </p:sp>
      <p:graphicFrame>
        <p:nvGraphicFramePr>
          <p:cNvPr id="4" name="Content Placeholder 3"/>
          <p:cNvGraphicFramePr>
            <a:graphicFrameLocks noGrp="1"/>
          </p:cNvGraphicFramePr>
          <p:nvPr>
            <p:ph idx="1"/>
          </p:nvPr>
        </p:nvGraphicFramePr>
        <p:xfrm>
          <a:off x="457200" y="1935163"/>
          <a:ext cx="8229600" cy="4084637"/>
        </p:xfrm>
        <a:graphic>
          <a:graphicData uri="http://schemas.openxmlformats.org/drawingml/2006/table">
            <a:tbl>
              <a:tblPr firstRow="1" bandRow="1">
                <a:tableStyleId>{5C22544A-7EE6-4342-B048-85BDC9FD1C3A}</a:tableStyleId>
              </a:tblPr>
              <a:tblGrid>
                <a:gridCol w="2743200"/>
                <a:gridCol w="2743200"/>
                <a:gridCol w="2743200"/>
              </a:tblGrid>
              <a:tr h="455887">
                <a:tc>
                  <a:txBody>
                    <a:bodyPr/>
                    <a:lstStyle/>
                    <a:p>
                      <a:r>
                        <a:rPr lang="en-US" dirty="0" smtClean="0"/>
                        <a:t>Explanatory</a:t>
                      </a:r>
                      <a:r>
                        <a:rPr lang="en-US" baseline="0" dirty="0" smtClean="0"/>
                        <a:t> </a:t>
                      </a:r>
                      <a:endParaRPr lang="en-US" dirty="0"/>
                    </a:p>
                  </a:txBody>
                  <a:tcPr/>
                </a:tc>
                <a:tc>
                  <a:txBody>
                    <a:bodyPr/>
                    <a:lstStyle/>
                    <a:p>
                      <a:r>
                        <a:rPr lang="en-US" dirty="0" smtClean="0"/>
                        <a:t>Exploratory </a:t>
                      </a:r>
                      <a:endParaRPr lang="en-US" dirty="0"/>
                    </a:p>
                  </a:txBody>
                  <a:tcPr/>
                </a:tc>
                <a:tc>
                  <a:txBody>
                    <a:bodyPr/>
                    <a:lstStyle/>
                    <a:p>
                      <a:r>
                        <a:rPr lang="en-US" dirty="0" smtClean="0"/>
                        <a:t>Descriptive </a:t>
                      </a:r>
                      <a:endParaRPr lang="en-US" dirty="0"/>
                    </a:p>
                  </a:txBody>
                  <a:tcPr/>
                </a:tc>
              </a:tr>
              <a:tr h="3628750">
                <a:tc>
                  <a:txBody>
                    <a:bodyPr/>
                    <a:lstStyle/>
                    <a:p>
                      <a:pPr>
                        <a:buFont typeface="Wingdings" pitchFamily="2" charset="2"/>
                        <a:buChar char="§"/>
                      </a:pPr>
                      <a:r>
                        <a:rPr lang="en-US" dirty="0" smtClean="0"/>
                        <a:t>Cause and effect relationship</a:t>
                      </a:r>
                      <a:r>
                        <a:rPr lang="en-US" baseline="0" dirty="0" smtClean="0"/>
                        <a:t> </a:t>
                      </a:r>
                    </a:p>
                    <a:p>
                      <a:pPr>
                        <a:buFont typeface="Wingdings" pitchFamily="2" charset="2"/>
                        <a:buChar char="§"/>
                      </a:pPr>
                      <a:r>
                        <a:rPr lang="en-US" baseline="0" dirty="0" smtClean="0"/>
                        <a:t>Answers the question why? </a:t>
                      </a:r>
                      <a:endParaRPr lang="en-US" dirty="0"/>
                    </a:p>
                  </a:txBody>
                  <a:tcPr/>
                </a:tc>
                <a:tc>
                  <a:txBody>
                    <a:bodyPr/>
                    <a:lstStyle/>
                    <a:p>
                      <a:pPr>
                        <a:buFont typeface="Wingdings" pitchFamily="2" charset="2"/>
                        <a:buChar char="§"/>
                      </a:pPr>
                      <a:r>
                        <a:rPr kumimoji="0" lang="en-US" b="0" i="0" kern="1200" dirty="0" smtClean="0">
                          <a:solidFill>
                            <a:schemeClr val="dk1"/>
                          </a:solidFill>
                          <a:latin typeface="+mn-lt"/>
                          <a:ea typeface="+mn-ea"/>
                          <a:cs typeface="+mn-cs"/>
                        </a:rPr>
                        <a:t> Initial research into a hypothetical or theoretical idea. </a:t>
                      </a:r>
                    </a:p>
                    <a:p>
                      <a:pPr>
                        <a:buFont typeface="Wingdings" pitchFamily="2" charset="2"/>
                        <a:buChar char="§"/>
                      </a:pPr>
                      <a:r>
                        <a:rPr kumimoji="0" lang="en-US" b="0" i="0" kern="1200" dirty="0" smtClean="0">
                          <a:solidFill>
                            <a:schemeClr val="dk1"/>
                          </a:solidFill>
                          <a:latin typeface="+mn-lt"/>
                          <a:ea typeface="+mn-ea"/>
                          <a:cs typeface="+mn-cs"/>
                        </a:rPr>
                        <a:t>New</a:t>
                      </a:r>
                      <a:r>
                        <a:rPr kumimoji="0" lang="en-US" b="0" i="0" kern="1200" baseline="0" dirty="0" smtClean="0">
                          <a:solidFill>
                            <a:schemeClr val="dk1"/>
                          </a:solidFill>
                          <a:latin typeface="+mn-lt"/>
                          <a:ea typeface="+mn-ea"/>
                          <a:cs typeface="+mn-cs"/>
                        </a:rPr>
                        <a:t> idea/ new way of thinking </a:t>
                      </a:r>
                      <a:endParaRPr lang="en-US" dirty="0"/>
                    </a:p>
                  </a:txBody>
                  <a:tcPr/>
                </a:tc>
                <a:tc>
                  <a:txBody>
                    <a:bodyPr/>
                    <a:lstStyle/>
                    <a:p>
                      <a:pPr>
                        <a:buFont typeface="Wingdings" pitchFamily="2" charset="2"/>
                        <a:buChar char="§"/>
                      </a:pPr>
                      <a:r>
                        <a:rPr lang="en-US" dirty="0" smtClean="0"/>
                        <a:t>An attempts to explain and explore</a:t>
                      </a:r>
                      <a:r>
                        <a:rPr lang="en-US" baseline="0" dirty="0" smtClean="0"/>
                        <a:t> additional information</a:t>
                      </a:r>
                    </a:p>
                    <a:p>
                      <a:pPr>
                        <a:buFont typeface="Wingdings" pitchFamily="2" charset="2"/>
                        <a:buChar char="§"/>
                      </a:pPr>
                      <a:r>
                        <a:rPr lang="en-US" baseline="0" dirty="0" smtClean="0"/>
                        <a:t>Describing what is happening </a:t>
                      </a:r>
                    </a:p>
                    <a:p>
                      <a:r>
                        <a:rPr lang="en-US" baseline="0" dirty="0" smtClean="0"/>
                        <a:t>Answer the question of what  </a:t>
                      </a:r>
                    </a:p>
                    <a:p>
                      <a:endParaRPr lang="en-US"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Longitudinal </a:t>
            </a:r>
            <a:r>
              <a:rPr lang="en-US" dirty="0" err="1" smtClean="0"/>
              <a:t>vs</a:t>
            </a:r>
            <a:r>
              <a:rPr lang="en-US" dirty="0" smtClean="0"/>
              <a:t> cross sectional  research </a:t>
            </a:r>
            <a:endParaRPr lang="en-US" dirty="0"/>
          </a:p>
        </p:txBody>
      </p:sp>
      <p:graphicFrame>
        <p:nvGraphicFramePr>
          <p:cNvPr id="4" name="Content Placeholder 3"/>
          <p:cNvGraphicFramePr>
            <a:graphicFrameLocks noGrp="1"/>
          </p:cNvGraphicFramePr>
          <p:nvPr>
            <p:ph idx="1"/>
          </p:nvPr>
        </p:nvGraphicFramePr>
        <p:xfrm>
          <a:off x="457200" y="1935163"/>
          <a:ext cx="8534400" cy="3398837"/>
        </p:xfrm>
        <a:graphic>
          <a:graphicData uri="http://schemas.openxmlformats.org/drawingml/2006/table">
            <a:tbl>
              <a:tblPr firstRow="1" bandRow="1">
                <a:tableStyleId>{5C22544A-7EE6-4342-B048-85BDC9FD1C3A}</a:tableStyleId>
              </a:tblPr>
              <a:tblGrid>
                <a:gridCol w="4267200"/>
                <a:gridCol w="4267200"/>
              </a:tblGrid>
              <a:tr h="798166">
                <a:tc>
                  <a:txBody>
                    <a:bodyPr/>
                    <a:lstStyle/>
                    <a:p>
                      <a:r>
                        <a:rPr lang="en-US" dirty="0" smtClean="0"/>
                        <a:t>Longitudinal research </a:t>
                      </a:r>
                      <a:endParaRPr lang="en-US" dirty="0"/>
                    </a:p>
                  </a:txBody>
                  <a:tcPr/>
                </a:tc>
                <a:tc>
                  <a:txBody>
                    <a:bodyPr/>
                    <a:lstStyle/>
                    <a:p>
                      <a:r>
                        <a:rPr lang="en-US" dirty="0" smtClean="0"/>
                        <a:t>Cross sectional research </a:t>
                      </a:r>
                      <a:endParaRPr lang="en-US" dirty="0"/>
                    </a:p>
                  </a:txBody>
                  <a:tcPr/>
                </a:tc>
              </a:tr>
              <a:tr h="2600671">
                <a:tc>
                  <a:txBody>
                    <a:bodyPr/>
                    <a:lstStyle/>
                    <a:p>
                      <a:pPr>
                        <a:buFont typeface="Wingdings" pitchFamily="2" charset="2"/>
                        <a:buChar char="§"/>
                      </a:pPr>
                      <a:r>
                        <a:rPr lang="en-US" dirty="0" smtClean="0"/>
                        <a:t>Takes</a:t>
                      </a:r>
                      <a:r>
                        <a:rPr lang="en-US" baseline="0" dirty="0" smtClean="0"/>
                        <a:t> places over times </a:t>
                      </a:r>
                    </a:p>
                    <a:p>
                      <a:pPr>
                        <a:buFont typeface="Wingdings" pitchFamily="2" charset="2"/>
                        <a:buChar char="§"/>
                      </a:pPr>
                      <a:r>
                        <a:rPr kumimoji="0" lang="en-US" b="0" i="0" kern="1200" dirty="0" smtClean="0">
                          <a:solidFill>
                            <a:schemeClr val="dk1"/>
                          </a:solidFill>
                          <a:latin typeface="+mn-lt"/>
                          <a:ea typeface="+mn-ea"/>
                          <a:cs typeface="+mn-cs"/>
                        </a:rPr>
                        <a:t>Researchers conduct several observations of the same subjects over a period of time</a:t>
                      </a:r>
                      <a:endParaRPr lang="en-US" dirty="0"/>
                    </a:p>
                  </a:txBody>
                  <a:tcPr/>
                </a:tc>
                <a:tc>
                  <a:txBody>
                    <a:bodyPr/>
                    <a:lstStyle/>
                    <a:p>
                      <a:pPr>
                        <a:buFont typeface="Wingdings" pitchFamily="2" charset="2"/>
                        <a:buChar char="§"/>
                      </a:pPr>
                      <a:r>
                        <a:rPr lang="en-US" dirty="0" smtClean="0"/>
                        <a:t>Takes place at a point of time </a:t>
                      </a:r>
                    </a:p>
                    <a:p>
                      <a:pPr>
                        <a:buFont typeface="Wingdings" pitchFamily="2" charset="2"/>
                        <a:buChar char="§"/>
                      </a:pPr>
                      <a:r>
                        <a:rPr kumimoji="0" lang="en-US" b="0" i="0" kern="1200" dirty="0" smtClean="0">
                          <a:solidFill>
                            <a:schemeClr val="dk1"/>
                          </a:solidFill>
                          <a:latin typeface="+mn-lt"/>
                          <a:ea typeface="+mn-ea"/>
                          <a:cs typeface="+mn-cs"/>
                        </a:rPr>
                        <a:t> It can compare different population groups at a single point in time.</a:t>
                      </a:r>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Two </a:t>
            </a:r>
            <a:endParaRPr lang="en-US" dirty="0"/>
          </a:p>
        </p:txBody>
      </p:sp>
      <p:sp>
        <p:nvSpPr>
          <p:cNvPr id="3" name="Content Placeholder 2"/>
          <p:cNvSpPr>
            <a:spLocks noGrp="1"/>
          </p:cNvSpPr>
          <p:nvPr>
            <p:ph idx="1"/>
          </p:nvPr>
        </p:nvSpPr>
        <p:spPr>
          <a:xfrm>
            <a:off x="228600" y="1935480"/>
            <a:ext cx="8686800" cy="4389120"/>
          </a:xfrm>
        </p:spPr>
        <p:txBody>
          <a:bodyPr/>
          <a:lstStyle/>
          <a:p>
            <a:r>
              <a:rPr lang="en-US" b="1" dirty="0" smtClean="0"/>
              <a:t>The nature of research problems, back ground and objectives of the research  </a:t>
            </a:r>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problem </a:t>
            </a:r>
            <a:endParaRPr lang="en-US" dirty="0"/>
          </a:p>
        </p:txBody>
      </p:sp>
      <p:sp>
        <p:nvSpPr>
          <p:cNvPr id="3" name="Content Placeholder 2"/>
          <p:cNvSpPr>
            <a:spLocks noGrp="1"/>
          </p:cNvSpPr>
          <p:nvPr>
            <p:ph idx="1"/>
          </p:nvPr>
        </p:nvSpPr>
        <p:spPr/>
        <p:txBody>
          <a:bodyPr/>
          <a:lstStyle/>
          <a:p>
            <a:r>
              <a:rPr lang="en-US" dirty="0" smtClean="0"/>
              <a:t>A </a:t>
            </a:r>
            <a:r>
              <a:rPr lang="en-US" b="1" dirty="0" smtClean="0"/>
              <a:t>research problem</a:t>
            </a:r>
            <a:r>
              <a:rPr lang="en-US" dirty="0" smtClean="0"/>
              <a:t> is a statement about an area of concern, a condition to be improved upon, a difficulty to be eliminated, or a troubling question that exists in scholarly literature, in theory, or in practice that points to the need for meaningful understanding and deliberate investigation</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problem </a:t>
            </a:r>
            <a:r>
              <a:rPr lang="en-US" dirty="0" err="1" smtClean="0"/>
              <a:t>vs</a:t>
            </a:r>
            <a:r>
              <a:rPr lang="en-US" dirty="0" smtClean="0"/>
              <a:t> research topic </a:t>
            </a:r>
            <a:endParaRPr lang="en-US" dirty="0"/>
          </a:p>
        </p:txBody>
      </p:sp>
      <p:sp>
        <p:nvSpPr>
          <p:cNvPr id="3" name="Content Placeholder 2"/>
          <p:cNvSpPr>
            <a:spLocks noGrp="1"/>
          </p:cNvSpPr>
          <p:nvPr>
            <p:ph idx="1"/>
          </p:nvPr>
        </p:nvSpPr>
        <p:spPr/>
        <p:txBody>
          <a:bodyPr/>
          <a:lstStyle/>
          <a:p>
            <a:r>
              <a:rPr lang="en-US" dirty="0" smtClean="0"/>
              <a:t>Do research problem and research topic/title are same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Research problem/statement of the problem is the verbal statement of the problem </a:t>
            </a:r>
          </a:p>
          <a:p>
            <a:r>
              <a:rPr lang="en-US" dirty="0" smtClean="0"/>
              <a:t>Research topic is the definition of the research problem that delimits the focus of the study </a:t>
            </a:r>
          </a:p>
          <a:p>
            <a:r>
              <a:rPr lang="en-US" dirty="0" smtClean="0"/>
              <a:t>They are  not same but they are inclusive/interdependent </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935480"/>
            <a:ext cx="8686800" cy="4389120"/>
          </a:xfrm>
        </p:spPr>
        <p:txBody>
          <a:bodyPr>
            <a:normAutofit fontScale="92500" lnSpcReduction="10000"/>
          </a:bodyPr>
          <a:lstStyle/>
          <a:p>
            <a:r>
              <a:rPr lang="en-US" dirty="0" smtClean="0"/>
              <a:t>Objectives of the chapter </a:t>
            </a:r>
          </a:p>
          <a:p>
            <a:pPr lvl="2"/>
            <a:r>
              <a:rPr lang="en-GB" dirty="0" smtClean="0"/>
              <a:t>Defining a problem</a:t>
            </a:r>
            <a:endParaRPr lang="en-US" dirty="0" smtClean="0"/>
          </a:p>
          <a:p>
            <a:pPr lvl="2"/>
            <a:r>
              <a:rPr lang="en-GB" dirty="0" smtClean="0"/>
              <a:t>Characteristics of a problem</a:t>
            </a:r>
            <a:endParaRPr lang="en-US" dirty="0" smtClean="0"/>
          </a:p>
          <a:p>
            <a:pPr lvl="2"/>
            <a:r>
              <a:rPr lang="en-GB" dirty="0" smtClean="0"/>
              <a:t>Clarifying and stating a problem</a:t>
            </a:r>
            <a:endParaRPr lang="en-US" dirty="0" smtClean="0"/>
          </a:p>
          <a:p>
            <a:pPr lvl="2"/>
            <a:r>
              <a:rPr lang="en-GB" dirty="0" smtClean="0"/>
              <a:t>Evaluating the problem</a:t>
            </a:r>
            <a:endParaRPr lang="en-US" dirty="0" smtClean="0"/>
          </a:p>
          <a:p>
            <a:pPr lvl="2"/>
            <a:r>
              <a:rPr lang="en-GB" dirty="0" smtClean="0"/>
              <a:t>Objective of the study</a:t>
            </a:r>
            <a:endParaRPr lang="en-US" dirty="0" smtClean="0"/>
          </a:p>
          <a:p>
            <a:pPr lvl="2"/>
            <a:r>
              <a:rPr lang="en-GB" dirty="0" smtClean="0"/>
              <a:t>Research questions and hypothesis</a:t>
            </a:r>
          </a:p>
          <a:p>
            <a:pPr lvl="2"/>
            <a:r>
              <a:rPr lang="en-US" dirty="0" smtClean="0"/>
              <a:t>Define  research problem</a:t>
            </a:r>
          </a:p>
          <a:p>
            <a:pPr lvl="2"/>
            <a:r>
              <a:rPr lang="en-US" dirty="0" smtClean="0"/>
              <a:t>Understand characteristics of research problem</a:t>
            </a:r>
          </a:p>
          <a:p>
            <a:pPr lvl="2"/>
            <a:r>
              <a:rPr lang="en-US" dirty="0" smtClean="0"/>
              <a:t>Write statement of the problem</a:t>
            </a:r>
          </a:p>
          <a:p>
            <a:pPr lvl="2"/>
            <a:r>
              <a:rPr lang="en-US" dirty="0" smtClean="0"/>
              <a:t>Evaluate research problems</a:t>
            </a:r>
          </a:p>
          <a:p>
            <a:pPr lvl="2"/>
            <a:r>
              <a:rPr lang="en-US" dirty="0" smtClean="0"/>
              <a:t>Understand objective of the study</a:t>
            </a:r>
          </a:p>
          <a:p>
            <a:pPr lvl="2"/>
            <a:r>
              <a:rPr lang="en-US" dirty="0" smtClean="0"/>
              <a:t>Understand  how to write research questions and hypothesis</a:t>
            </a:r>
          </a:p>
          <a:p>
            <a:pPr lvl="2">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Research Topic </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Knowledge </a:t>
            </a:r>
            <a:endParaRPr lang="en-US" dirty="0"/>
          </a:p>
        </p:txBody>
      </p:sp>
      <p:sp>
        <p:nvSpPr>
          <p:cNvPr id="3" name="Content Placeholder 2"/>
          <p:cNvSpPr>
            <a:spLocks noGrp="1"/>
          </p:cNvSpPr>
          <p:nvPr>
            <p:ph idx="1"/>
          </p:nvPr>
        </p:nvSpPr>
        <p:spPr/>
        <p:txBody>
          <a:bodyPr>
            <a:normAutofit lnSpcReduction="10000"/>
          </a:bodyPr>
          <a:lstStyle/>
          <a:p>
            <a:r>
              <a:rPr lang="en-US" b="1" dirty="0" smtClean="0"/>
              <a:t>The definition of knowledge is a matter of ongoing debate among philosophers in the field of philosophy. </a:t>
            </a:r>
          </a:p>
          <a:p>
            <a:r>
              <a:rPr lang="en-US" b="1" dirty="0" smtClean="0"/>
              <a:t>Knowledge</a:t>
            </a:r>
            <a:r>
              <a:rPr lang="en-US" dirty="0" smtClean="0"/>
              <a:t> is a familiarity, awareness or understanding of someone or something, such as facts, information, descriptions, or skills, which is acquired through experiences or education by perceiving , discovering , or learning .</a:t>
            </a:r>
          </a:p>
          <a:p>
            <a:r>
              <a:rPr lang="en-US" dirty="0" smtClean="0"/>
              <a:t>The study of knowledge is called Epistemology </a:t>
            </a:r>
          </a:p>
          <a:p>
            <a:r>
              <a:rPr lang="en-US" dirty="0" smtClean="0"/>
              <a:t>On the other hand ,knowledge is the practical /theoretical understanding of the subject </a:t>
            </a:r>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knowledge </a:t>
            </a:r>
            <a:endParaRPr lang="en-US" dirty="0"/>
          </a:p>
        </p:txBody>
      </p:sp>
      <p:sp>
        <p:nvSpPr>
          <p:cNvPr id="3" name="Content Placeholder 2"/>
          <p:cNvSpPr>
            <a:spLocks noGrp="1"/>
          </p:cNvSpPr>
          <p:nvPr>
            <p:ph idx="1"/>
          </p:nvPr>
        </p:nvSpPr>
        <p:spPr/>
        <p:txBody>
          <a:bodyPr/>
          <a:lstStyle/>
          <a:p>
            <a:r>
              <a:rPr lang="en-US" dirty="0" smtClean="0"/>
              <a:t>Knowledge can refer to a theoretical or practical understanding of a subject. </a:t>
            </a:r>
          </a:p>
          <a:p>
            <a:r>
              <a:rPr lang="en-US" dirty="0" smtClean="0"/>
              <a:t>It can be implicit (as with practical skill or expertise) or explicit (as with the theoretical understanding of a subject); </a:t>
            </a:r>
          </a:p>
          <a:p>
            <a:r>
              <a:rPr lang="en-US" dirty="0" smtClean="0"/>
              <a:t>It can be more or less formal or systematic</a:t>
            </a:r>
          </a:p>
          <a:p>
            <a:r>
              <a:rPr lang="en-US" dirty="0" smtClean="0"/>
              <a:t> The study of knowledge is called </a:t>
            </a:r>
            <a:r>
              <a:rPr lang="en-US" dirty="0" smtClean="0">
                <a:hlinkClick r:id="rId2" tooltip="Epistemology"/>
              </a:rPr>
              <a:t>epistemology</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r>
              <a:rPr lang="en-US" dirty="0" smtClean="0"/>
              <a:t>Knowledge can acquired through experience ,education ,tradition ,belief or any other means that  helps us to understanding the subject. </a:t>
            </a:r>
          </a:p>
          <a:p>
            <a:pPr algn="just"/>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97536"/>
            <a:ext cx="7086600" cy="933514"/>
          </a:xfrm>
        </p:spPr>
        <p:txBody>
          <a:bodyPr>
            <a:normAutofit/>
          </a:bodyPr>
          <a:lstStyle/>
          <a:p>
            <a:pPr algn="ctr" fontAlgn="auto">
              <a:spcAft>
                <a:spcPts val="0"/>
              </a:spcAft>
              <a:defRPr/>
            </a:pPr>
            <a:endParaRPr lang="en-US" sz="4800" dirty="0"/>
          </a:p>
        </p:txBody>
      </p:sp>
      <p:sp>
        <p:nvSpPr>
          <p:cNvPr id="8195" name="Subtitle 2"/>
          <p:cNvSpPr>
            <a:spLocks noGrp="1"/>
          </p:cNvSpPr>
          <p:nvPr>
            <p:ph type="subTitle" idx="1"/>
          </p:nvPr>
        </p:nvSpPr>
        <p:spPr>
          <a:xfrm>
            <a:off x="609600" y="1121665"/>
            <a:ext cx="7903464" cy="5437887"/>
          </a:xfrm>
        </p:spPr>
        <p:txBody>
          <a:bodyPr>
            <a:normAutofit lnSpcReduction="10000"/>
          </a:bodyPr>
          <a:lstStyle/>
          <a:p>
            <a:pPr algn="just"/>
            <a:r>
              <a:rPr lang="en-US" altLang="en-US" sz="3200" b="1" u="sng" dirty="0" smtClean="0"/>
              <a:t>Sources of Knowledge</a:t>
            </a:r>
          </a:p>
          <a:p>
            <a:pPr algn="just"/>
            <a:r>
              <a:rPr lang="en-US" altLang="en-US" sz="3200" b="1" dirty="0" smtClean="0">
                <a:solidFill>
                  <a:srgbClr val="FF0000"/>
                </a:solidFill>
              </a:rPr>
              <a:t>Custom</a:t>
            </a:r>
            <a:r>
              <a:rPr lang="en-US" altLang="en-US" sz="3200" dirty="0" smtClean="0"/>
              <a:t> – is a group pattern of habitual activity usually transmitted from one generation to another. It is a habitual practice and the usual way of acting in a given circumstances of a certain environment. </a:t>
            </a:r>
          </a:p>
          <a:p>
            <a:pPr algn="just"/>
            <a:r>
              <a:rPr lang="en-US" altLang="en-US" sz="3200" b="1" dirty="0" smtClean="0">
                <a:solidFill>
                  <a:srgbClr val="FF0000"/>
                </a:solidFill>
              </a:rPr>
              <a:t>Traditions</a:t>
            </a:r>
            <a:r>
              <a:rPr lang="en-US" altLang="en-US" sz="3200" dirty="0" smtClean="0"/>
              <a:t> – is the handling down of statement, beliefs, legends, and custom from generation to generation especially by words of mouth or by practice. </a:t>
            </a:r>
          </a:p>
        </p:txBody>
      </p:sp>
    </p:spTree>
    <p:extLst>
      <p:ext uri="{BB962C8B-B14F-4D97-AF65-F5344CB8AC3E}">
        <p14:creationId xmlns:p14="http://schemas.microsoft.com/office/powerpoint/2010/main" val="348107223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97536"/>
            <a:ext cx="7086600" cy="933514"/>
          </a:xfrm>
        </p:spPr>
        <p:txBody>
          <a:bodyPr>
            <a:normAutofit/>
          </a:bodyPr>
          <a:lstStyle/>
          <a:p>
            <a:pPr algn="ctr" fontAlgn="auto">
              <a:spcAft>
                <a:spcPts val="0"/>
              </a:spcAft>
              <a:defRPr/>
            </a:pPr>
            <a:endParaRPr lang="en-US" sz="4800" dirty="0"/>
          </a:p>
        </p:txBody>
      </p:sp>
      <p:sp>
        <p:nvSpPr>
          <p:cNvPr id="8195" name="Subtitle 2"/>
          <p:cNvSpPr>
            <a:spLocks noGrp="1"/>
          </p:cNvSpPr>
          <p:nvPr>
            <p:ph type="subTitle" idx="1"/>
          </p:nvPr>
        </p:nvSpPr>
        <p:spPr>
          <a:xfrm>
            <a:off x="1316736" y="1121665"/>
            <a:ext cx="7196328" cy="5437887"/>
          </a:xfrm>
        </p:spPr>
        <p:txBody>
          <a:bodyPr>
            <a:normAutofit/>
          </a:bodyPr>
          <a:lstStyle/>
          <a:p>
            <a:pPr algn="just"/>
            <a:r>
              <a:rPr lang="en-US" altLang="en-US" sz="3200" dirty="0" smtClean="0"/>
              <a:t>Other source of Knowledge</a:t>
            </a:r>
          </a:p>
          <a:p>
            <a:pPr algn="just"/>
            <a:r>
              <a:rPr lang="en-US" altLang="en-US" sz="3200" b="1" dirty="0" smtClean="0">
                <a:solidFill>
                  <a:srgbClr val="FF0000"/>
                </a:solidFill>
              </a:rPr>
              <a:t>Sense Perception</a:t>
            </a:r>
            <a:r>
              <a:rPr lang="en-US" altLang="en-US" sz="3200" dirty="0" smtClean="0"/>
              <a:t> – This is inherent capacity of any of the faculties, as sight, hearing smell, taste, or touch by which man perceive stimuli from outside and inside the body.</a:t>
            </a:r>
          </a:p>
          <a:p>
            <a:pPr algn="just"/>
            <a:r>
              <a:rPr lang="en-US" altLang="en-US" sz="3200" b="1" dirty="0" smtClean="0">
                <a:solidFill>
                  <a:srgbClr val="FF0000"/>
                </a:solidFill>
              </a:rPr>
              <a:t>Intuition</a:t>
            </a:r>
            <a:r>
              <a:rPr lang="en-US" altLang="en-US" sz="3200" dirty="0" smtClean="0"/>
              <a:t> – This is a direct perception of fact and truth, which is independent of any reasoning process and considered one possible source of knowledge</a:t>
            </a:r>
          </a:p>
        </p:txBody>
      </p:sp>
    </p:spTree>
    <p:extLst>
      <p:ext uri="{BB962C8B-B14F-4D97-AF65-F5344CB8AC3E}">
        <p14:creationId xmlns:p14="http://schemas.microsoft.com/office/powerpoint/2010/main" val="2362945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932</TotalTime>
  <Words>1564</Words>
  <Application>Microsoft Office PowerPoint</Application>
  <PresentationFormat>On-screen Show (4:3)</PresentationFormat>
  <Paragraphs>236</Paragraphs>
  <Slides>49</Slides>
  <Notes>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Flow</vt:lpstr>
      <vt:lpstr>PowerPoint Presentation</vt:lpstr>
      <vt:lpstr>Objectives of the Chapter </vt:lpstr>
      <vt:lpstr>PowerPoint Presentation</vt:lpstr>
      <vt:lpstr>PowerPoint Presentation</vt:lpstr>
      <vt:lpstr>Definition of Knowledge </vt:lpstr>
      <vt:lpstr>Definition of knowledge </vt:lpstr>
      <vt:lpstr>PowerPoint Presentation</vt:lpstr>
      <vt:lpstr>PowerPoint Presentation</vt:lpstr>
      <vt:lpstr>PowerPoint Presentation</vt:lpstr>
      <vt:lpstr>PowerPoint Presentation</vt:lpstr>
      <vt:lpstr>PowerPoint Presentation</vt:lpstr>
      <vt:lpstr>Methods of acquiring knowledge </vt:lpstr>
      <vt:lpstr>PowerPoint Presentation</vt:lpstr>
      <vt:lpstr>PowerPoint Presentation</vt:lpstr>
      <vt:lpstr>Meaning and Characteristics of Research </vt:lpstr>
      <vt:lpstr>Definition of Research </vt:lpstr>
      <vt:lpstr>PowerPoint Presentation</vt:lpstr>
      <vt:lpstr>As a result , research is : </vt:lpstr>
      <vt:lpstr>Characteristics of Research </vt:lpstr>
      <vt:lpstr>Characteristics ….</vt:lpstr>
      <vt:lpstr>Characteristics …</vt:lpstr>
      <vt:lpstr>PowerPoint Presentation</vt:lpstr>
      <vt:lpstr>PowerPoint Presentation</vt:lpstr>
      <vt:lpstr>MOTIVATION IN RESEARCH</vt:lpstr>
      <vt:lpstr>Motivations for Research </vt:lpstr>
      <vt:lpstr>PowerPoint Presentation</vt:lpstr>
      <vt:lpstr>PowerPoint Presentation</vt:lpstr>
      <vt:lpstr>Questions that a Researcher Should address </vt:lpstr>
      <vt:lpstr>PowerPoint Presentation</vt:lpstr>
      <vt:lpstr>Types of Research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Qualitative vs quantitative Research </vt:lpstr>
      <vt:lpstr>   The distinction of both Qualitative  and Quantitative Research  Approach </vt:lpstr>
      <vt:lpstr>Explanatory, exploratory, and descriptive research </vt:lpstr>
      <vt:lpstr>Longitudinal vs cross sectional  research </vt:lpstr>
      <vt:lpstr>Chapter Two </vt:lpstr>
      <vt:lpstr>Research problem </vt:lpstr>
      <vt:lpstr>Research problem vs research topic </vt:lpstr>
      <vt:lpstr>PowerPoint Presentation</vt:lpstr>
      <vt:lpstr>PowerPoint Presentation</vt:lpstr>
      <vt:lpstr>Selecting a Research Topic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AMU</dc:creator>
  <cp:lastModifiedBy>DKT</cp:lastModifiedBy>
  <cp:revision>49</cp:revision>
  <dcterms:created xsi:type="dcterms:W3CDTF">2006-08-16T00:00:00Z</dcterms:created>
  <dcterms:modified xsi:type="dcterms:W3CDTF">2019-03-28T12:39:45Z</dcterms:modified>
</cp:coreProperties>
</file>