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slides/slide9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57" r:id="rId2"/>
    <p:sldId id="259" r:id="rId3"/>
    <p:sldId id="258" r:id="rId4"/>
    <p:sldId id="260" r:id="rId5"/>
    <p:sldId id="261" r:id="rId6"/>
    <p:sldId id="269" r:id="rId7"/>
    <p:sldId id="262" r:id="rId8"/>
    <p:sldId id="263" r:id="rId9"/>
    <p:sldId id="264" r:id="rId10"/>
    <p:sldId id="265"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8" r:id="rId30"/>
    <p:sldId id="296" r:id="rId31"/>
    <p:sldId id="289" r:id="rId32"/>
    <p:sldId id="291" r:id="rId33"/>
    <p:sldId id="290" r:id="rId34"/>
    <p:sldId id="287" r:id="rId35"/>
    <p:sldId id="297" r:id="rId36"/>
    <p:sldId id="293" r:id="rId37"/>
    <p:sldId id="298" r:id="rId38"/>
    <p:sldId id="294" r:id="rId39"/>
    <p:sldId id="295" r:id="rId40"/>
    <p:sldId id="292" r:id="rId41"/>
    <p:sldId id="282" r:id="rId42"/>
    <p:sldId id="300" r:id="rId43"/>
    <p:sldId id="299"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4" r:id="rId64"/>
    <p:sldId id="327" r:id="rId65"/>
    <p:sldId id="325" r:id="rId66"/>
    <p:sldId id="320" r:id="rId67"/>
    <p:sldId id="321" r:id="rId68"/>
    <p:sldId id="322" r:id="rId69"/>
    <p:sldId id="332" r:id="rId70"/>
    <p:sldId id="323" r:id="rId71"/>
    <p:sldId id="328" r:id="rId72"/>
    <p:sldId id="329" r:id="rId73"/>
    <p:sldId id="330" r:id="rId74"/>
    <p:sldId id="331" r:id="rId75"/>
    <p:sldId id="333" r:id="rId76"/>
    <p:sldId id="334" r:id="rId77"/>
    <p:sldId id="335" r:id="rId78"/>
    <p:sldId id="337" r:id="rId79"/>
    <p:sldId id="338" r:id="rId80"/>
    <p:sldId id="339" r:id="rId81"/>
    <p:sldId id="340" r:id="rId82"/>
    <p:sldId id="341" r:id="rId83"/>
    <p:sldId id="342" r:id="rId84"/>
    <p:sldId id="343" r:id="rId85"/>
    <p:sldId id="345" r:id="rId86"/>
    <p:sldId id="346" r:id="rId87"/>
    <p:sldId id="347" r:id="rId88"/>
    <p:sldId id="349" r:id="rId89"/>
    <p:sldId id="348"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278"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4F327-416B-486D-BD52-BE67FA5AD23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D4686D1D-A16A-4515-ADB7-F53736F4DF67}">
      <dgm:prSet phldrT="[Text]"/>
      <dgm:spPr/>
      <dgm:t>
        <a:bodyPr/>
        <a:lstStyle/>
        <a:p>
          <a:r>
            <a:rPr lang="en-US" dirty="0" smtClean="0"/>
            <a:t>validity</a:t>
          </a:r>
          <a:endParaRPr lang="en-US" dirty="0"/>
        </a:p>
      </dgm:t>
    </dgm:pt>
    <dgm:pt modelId="{A7634D38-0310-40C4-934D-F721A00F92E2}" type="parTrans" cxnId="{248EC19D-E35A-4350-BE56-E3BC3E3D1A9D}">
      <dgm:prSet/>
      <dgm:spPr/>
      <dgm:t>
        <a:bodyPr/>
        <a:lstStyle/>
        <a:p>
          <a:endParaRPr lang="en-US"/>
        </a:p>
      </dgm:t>
    </dgm:pt>
    <dgm:pt modelId="{82F6BBD5-A2B9-4816-9943-89B24716D99D}" type="sibTrans" cxnId="{248EC19D-E35A-4350-BE56-E3BC3E3D1A9D}">
      <dgm:prSet/>
      <dgm:spPr/>
      <dgm:t>
        <a:bodyPr/>
        <a:lstStyle/>
        <a:p>
          <a:endParaRPr lang="en-US"/>
        </a:p>
      </dgm:t>
    </dgm:pt>
    <dgm:pt modelId="{2FDB4BDC-6DD5-4457-9CAB-25B33DB352FB}">
      <dgm:prSet phldrT="[Text]"/>
      <dgm:spPr/>
      <dgm:t>
        <a:bodyPr/>
        <a:lstStyle/>
        <a:p>
          <a:r>
            <a:rPr lang="en-US" i="1" dirty="0" smtClean="0"/>
            <a:t>Content validity </a:t>
          </a:r>
          <a:endParaRPr lang="en-US" dirty="0"/>
        </a:p>
      </dgm:t>
    </dgm:pt>
    <dgm:pt modelId="{81E6D62D-2E06-42D0-9F28-AAB242C10F5D}" type="parTrans" cxnId="{B69CFE5E-3614-47E6-90EA-6D9AE7B3D644}">
      <dgm:prSet/>
      <dgm:spPr/>
      <dgm:t>
        <a:bodyPr/>
        <a:lstStyle/>
        <a:p>
          <a:endParaRPr lang="en-US"/>
        </a:p>
      </dgm:t>
    </dgm:pt>
    <dgm:pt modelId="{EBE86BF0-F389-4193-BCCA-DEAD7B80678A}" type="sibTrans" cxnId="{B69CFE5E-3614-47E6-90EA-6D9AE7B3D644}">
      <dgm:prSet/>
      <dgm:spPr/>
      <dgm:t>
        <a:bodyPr/>
        <a:lstStyle/>
        <a:p>
          <a:endParaRPr lang="en-US"/>
        </a:p>
      </dgm:t>
    </dgm:pt>
    <dgm:pt modelId="{13675738-753B-457C-99FF-E47C2C92412A}">
      <dgm:prSet phldrT="[Text]"/>
      <dgm:spPr/>
      <dgm:t>
        <a:bodyPr/>
        <a:lstStyle/>
        <a:p>
          <a:r>
            <a:rPr lang="en-US" i="1" dirty="0" smtClean="0"/>
            <a:t>Criterion-validity </a:t>
          </a:r>
          <a:endParaRPr lang="en-US" dirty="0"/>
        </a:p>
      </dgm:t>
    </dgm:pt>
    <dgm:pt modelId="{763DCFF7-9200-44F1-8C8C-D5C4006FA30D}" type="parTrans" cxnId="{9F0438BB-777C-4A91-A067-692FE6A47B34}">
      <dgm:prSet/>
      <dgm:spPr/>
      <dgm:t>
        <a:bodyPr/>
        <a:lstStyle/>
        <a:p>
          <a:endParaRPr lang="en-US"/>
        </a:p>
      </dgm:t>
    </dgm:pt>
    <dgm:pt modelId="{EDD0814C-3821-42BC-B8C6-111684763A36}" type="sibTrans" cxnId="{9F0438BB-777C-4A91-A067-692FE6A47B34}">
      <dgm:prSet/>
      <dgm:spPr/>
      <dgm:t>
        <a:bodyPr/>
        <a:lstStyle/>
        <a:p>
          <a:endParaRPr lang="en-US"/>
        </a:p>
      </dgm:t>
    </dgm:pt>
    <dgm:pt modelId="{8C93FE3A-DD51-472A-A7F7-F880E9EC4AD5}">
      <dgm:prSet/>
      <dgm:spPr/>
      <dgm:t>
        <a:bodyPr/>
        <a:lstStyle/>
        <a:p>
          <a:r>
            <a:rPr lang="en-US" i="1" dirty="0" smtClean="0"/>
            <a:t>Construct validity </a:t>
          </a:r>
          <a:endParaRPr lang="en-US" dirty="0"/>
        </a:p>
      </dgm:t>
    </dgm:pt>
    <dgm:pt modelId="{81911579-DA6F-49EF-B1CE-1AA733E9E4E5}" type="parTrans" cxnId="{D6B0160C-8FDA-4BAB-B05F-A46FE3BA50CD}">
      <dgm:prSet/>
      <dgm:spPr/>
      <dgm:t>
        <a:bodyPr/>
        <a:lstStyle/>
        <a:p>
          <a:endParaRPr lang="en-US"/>
        </a:p>
      </dgm:t>
    </dgm:pt>
    <dgm:pt modelId="{2F518256-2718-4CEB-B66F-75686BBDE9C5}" type="sibTrans" cxnId="{D6B0160C-8FDA-4BAB-B05F-A46FE3BA50CD}">
      <dgm:prSet/>
      <dgm:spPr/>
      <dgm:t>
        <a:bodyPr/>
        <a:lstStyle/>
        <a:p>
          <a:endParaRPr lang="en-US"/>
        </a:p>
      </dgm:t>
    </dgm:pt>
    <dgm:pt modelId="{DB7B5262-D074-4258-A5A3-13AC37BE28FC}" type="pres">
      <dgm:prSet presAssocID="{9D84F327-416B-486D-BD52-BE67FA5AD238}" presName="hierChild1" presStyleCnt="0">
        <dgm:presLayoutVars>
          <dgm:chPref val="1"/>
          <dgm:dir/>
          <dgm:animOne val="branch"/>
          <dgm:animLvl val="lvl"/>
          <dgm:resizeHandles/>
        </dgm:presLayoutVars>
      </dgm:prSet>
      <dgm:spPr/>
      <dgm:t>
        <a:bodyPr/>
        <a:lstStyle/>
        <a:p>
          <a:endParaRPr lang="en-US"/>
        </a:p>
      </dgm:t>
    </dgm:pt>
    <dgm:pt modelId="{99F83D66-0BAD-4A9C-BF27-40F33D1F81F0}" type="pres">
      <dgm:prSet presAssocID="{D4686D1D-A16A-4515-ADB7-F53736F4DF67}" presName="hierRoot1" presStyleCnt="0"/>
      <dgm:spPr/>
    </dgm:pt>
    <dgm:pt modelId="{D8B882E3-EC84-49AC-8900-13AF034265B0}" type="pres">
      <dgm:prSet presAssocID="{D4686D1D-A16A-4515-ADB7-F53736F4DF67}" presName="composite" presStyleCnt="0"/>
      <dgm:spPr/>
    </dgm:pt>
    <dgm:pt modelId="{B0B16BEE-65F6-4E65-B03B-E8184BEC03FA}" type="pres">
      <dgm:prSet presAssocID="{D4686D1D-A16A-4515-ADB7-F53736F4DF67}" presName="background" presStyleLbl="node0" presStyleIdx="0" presStyleCnt="1"/>
      <dgm:spPr/>
    </dgm:pt>
    <dgm:pt modelId="{042BCAD7-8520-4AC8-88B8-5CA64DC5F457}" type="pres">
      <dgm:prSet presAssocID="{D4686D1D-A16A-4515-ADB7-F53736F4DF67}" presName="text" presStyleLbl="fgAcc0" presStyleIdx="0" presStyleCnt="1">
        <dgm:presLayoutVars>
          <dgm:chPref val="3"/>
        </dgm:presLayoutVars>
      </dgm:prSet>
      <dgm:spPr/>
      <dgm:t>
        <a:bodyPr/>
        <a:lstStyle/>
        <a:p>
          <a:endParaRPr lang="en-US"/>
        </a:p>
      </dgm:t>
    </dgm:pt>
    <dgm:pt modelId="{0E55F900-2B67-488C-8A88-192260116344}" type="pres">
      <dgm:prSet presAssocID="{D4686D1D-A16A-4515-ADB7-F53736F4DF67}" presName="hierChild2" presStyleCnt="0"/>
      <dgm:spPr/>
    </dgm:pt>
    <dgm:pt modelId="{2E2F9B35-5332-4139-9CB7-EA8757B3E0BD}" type="pres">
      <dgm:prSet presAssocID="{81E6D62D-2E06-42D0-9F28-AAB242C10F5D}" presName="Name10" presStyleLbl="parChTrans1D2" presStyleIdx="0" presStyleCnt="3"/>
      <dgm:spPr/>
      <dgm:t>
        <a:bodyPr/>
        <a:lstStyle/>
        <a:p>
          <a:endParaRPr lang="en-US"/>
        </a:p>
      </dgm:t>
    </dgm:pt>
    <dgm:pt modelId="{9EE08811-4B73-4938-B629-9D522B846C71}" type="pres">
      <dgm:prSet presAssocID="{2FDB4BDC-6DD5-4457-9CAB-25B33DB352FB}" presName="hierRoot2" presStyleCnt="0"/>
      <dgm:spPr/>
    </dgm:pt>
    <dgm:pt modelId="{6FEC5203-1361-4A87-B1B0-09FAABACC1B9}" type="pres">
      <dgm:prSet presAssocID="{2FDB4BDC-6DD5-4457-9CAB-25B33DB352FB}" presName="composite2" presStyleCnt="0"/>
      <dgm:spPr/>
    </dgm:pt>
    <dgm:pt modelId="{A8E48A97-C378-4DEB-A895-BFD9D275295E}" type="pres">
      <dgm:prSet presAssocID="{2FDB4BDC-6DD5-4457-9CAB-25B33DB352FB}" presName="background2" presStyleLbl="node2" presStyleIdx="0" presStyleCnt="3"/>
      <dgm:spPr/>
    </dgm:pt>
    <dgm:pt modelId="{56677DC4-498E-41D9-8616-7F7DD0C0BF4D}" type="pres">
      <dgm:prSet presAssocID="{2FDB4BDC-6DD5-4457-9CAB-25B33DB352FB}" presName="text2" presStyleLbl="fgAcc2" presStyleIdx="0" presStyleCnt="3">
        <dgm:presLayoutVars>
          <dgm:chPref val="3"/>
        </dgm:presLayoutVars>
      </dgm:prSet>
      <dgm:spPr/>
      <dgm:t>
        <a:bodyPr/>
        <a:lstStyle/>
        <a:p>
          <a:endParaRPr lang="en-US"/>
        </a:p>
      </dgm:t>
    </dgm:pt>
    <dgm:pt modelId="{2DC44AC6-F352-4AB6-85ED-641269D4628A}" type="pres">
      <dgm:prSet presAssocID="{2FDB4BDC-6DD5-4457-9CAB-25B33DB352FB}" presName="hierChild3" presStyleCnt="0"/>
      <dgm:spPr/>
    </dgm:pt>
    <dgm:pt modelId="{B921658D-8812-4B13-9149-4665F1C5A06A}" type="pres">
      <dgm:prSet presAssocID="{763DCFF7-9200-44F1-8C8C-D5C4006FA30D}" presName="Name10" presStyleLbl="parChTrans1D2" presStyleIdx="1" presStyleCnt="3"/>
      <dgm:spPr/>
      <dgm:t>
        <a:bodyPr/>
        <a:lstStyle/>
        <a:p>
          <a:endParaRPr lang="en-US"/>
        </a:p>
      </dgm:t>
    </dgm:pt>
    <dgm:pt modelId="{2EC52EF6-0830-4BD6-96F2-44B946656B09}" type="pres">
      <dgm:prSet presAssocID="{13675738-753B-457C-99FF-E47C2C92412A}" presName="hierRoot2" presStyleCnt="0"/>
      <dgm:spPr/>
    </dgm:pt>
    <dgm:pt modelId="{51D60626-A864-414D-89B1-9066366ABEDD}" type="pres">
      <dgm:prSet presAssocID="{13675738-753B-457C-99FF-E47C2C92412A}" presName="composite2" presStyleCnt="0"/>
      <dgm:spPr/>
    </dgm:pt>
    <dgm:pt modelId="{22E4AD0E-5909-451C-946A-135E1972DF1F}" type="pres">
      <dgm:prSet presAssocID="{13675738-753B-457C-99FF-E47C2C92412A}" presName="background2" presStyleLbl="node2" presStyleIdx="1" presStyleCnt="3"/>
      <dgm:spPr/>
    </dgm:pt>
    <dgm:pt modelId="{E73FBBAD-A0D7-44FE-BC08-AD4D1A6B54AC}" type="pres">
      <dgm:prSet presAssocID="{13675738-753B-457C-99FF-E47C2C92412A}" presName="text2" presStyleLbl="fgAcc2" presStyleIdx="1" presStyleCnt="3">
        <dgm:presLayoutVars>
          <dgm:chPref val="3"/>
        </dgm:presLayoutVars>
      </dgm:prSet>
      <dgm:spPr/>
      <dgm:t>
        <a:bodyPr/>
        <a:lstStyle/>
        <a:p>
          <a:endParaRPr lang="en-US"/>
        </a:p>
      </dgm:t>
    </dgm:pt>
    <dgm:pt modelId="{787936CB-07BD-423D-9536-A71824B0497C}" type="pres">
      <dgm:prSet presAssocID="{13675738-753B-457C-99FF-E47C2C92412A}" presName="hierChild3" presStyleCnt="0"/>
      <dgm:spPr/>
    </dgm:pt>
    <dgm:pt modelId="{1EBC9848-1393-45C2-A2DD-E1185CC867DF}" type="pres">
      <dgm:prSet presAssocID="{81911579-DA6F-49EF-B1CE-1AA733E9E4E5}" presName="Name10" presStyleLbl="parChTrans1D2" presStyleIdx="2" presStyleCnt="3"/>
      <dgm:spPr/>
      <dgm:t>
        <a:bodyPr/>
        <a:lstStyle/>
        <a:p>
          <a:endParaRPr lang="en-US"/>
        </a:p>
      </dgm:t>
    </dgm:pt>
    <dgm:pt modelId="{552942F8-5A17-43F6-97BA-F816EC30ED44}" type="pres">
      <dgm:prSet presAssocID="{8C93FE3A-DD51-472A-A7F7-F880E9EC4AD5}" presName="hierRoot2" presStyleCnt="0"/>
      <dgm:spPr/>
    </dgm:pt>
    <dgm:pt modelId="{AC761D99-1107-4409-A0AF-6202AB5CAA03}" type="pres">
      <dgm:prSet presAssocID="{8C93FE3A-DD51-472A-A7F7-F880E9EC4AD5}" presName="composite2" presStyleCnt="0"/>
      <dgm:spPr/>
    </dgm:pt>
    <dgm:pt modelId="{A787382D-6C96-4B8A-90D9-BC4705B537A1}" type="pres">
      <dgm:prSet presAssocID="{8C93FE3A-DD51-472A-A7F7-F880E9EC4AD5}" presName="background2" presStyleLbl="node2" presStyleIdx="2" presStyleCnt="3"/>
      <dgm:spPr/>
    </dgm:pt>
    <dgm:pt modelId="{151B5C82-237F-40A3-96DD-436EE7D915DC}" type="pres">
      <dgm:prSet presAssocID="{8C93FE3A-DD51-472A-A7F7-F880E9EC4AD5}" presName="text2" presStyleLbl="fgAcc2" presStyleIdx="2" presStyleCnt="3">
        <dgm:presLayoutVars>
          <dgm:chPref val="3"/>
        </dgm:presLayoutVars>
      </dgm:prSet>
      <dgm:spPr/>
      <dgm:t>
        <a:bodyPr/>
        <a:lstStyle/>
        <a:p>
          <a:endParaRPr lang="en-US"/>
        </a:p>
      </dgm:t>
    </dgm:pt>
    <dgm:pt modelId="{A2551219-A3D3-4D1F-9F68-A02846F51B79}" type="pres">
      <dgm:prSet presAssocID="{8C93FE3A-DD51-472A-A7F7-F880E9EC4AD5}" presName="hierChild3" presStyleCnt="0"/>
      <dgm:spPr/>
    </dgm:pt>
  </dgm:ptLst>
  <dgm:cxnLst>
    <dgm:cxn modelId="{9F0438BB-777C-4A91-A067-692FE6A47B34}" srcId="{D4686D1D-A16A-4515-ADB7-F53736F4DF67}" destId="{13675738-753B-457C-99FF-E47C2C92412A}" srcOrd="1" destOrd="0" parTransId="{763DCFF7-9200-44F1-8C8C-D5C4006FA30D}" sibTransId="{EDD0814C-3821-42BC-B8C6-111684763A36}"/>
    <dgm:cxn modelId="{0E606ABD-5DB7-4682-992A-295910B5172D}" type="presOf" srcId="{D4686D1D-A16A-4515-ADB7-F53736F4DF67}" destId="{042BCAD7-8520-4AC8-88B8-5CA64DC5F457}" srcOrd="0" destOrd="0" presId="urn:microsoft.com/office/officeart/2005/8/layout/hierarchy1"/>
    <dgm:cxn modelId="{DF547170-648B-4582-95BC-4CB9DD93BCAC}" type="presOf" srcId="{8C93FE3A-DD51-472A-A7F7-F880E9EC4AD5}" destId="{151B5C82-237F-40A3-96DD-436EE7D915DC}" srcOrd="0" destOrd="0" presId="urn:microsoft.com/office/officeart/2005/8/layout/hierarchy1"/>
    <dgm:cxn modelId="{43180040-D652-4C02-8E76-59BD158577C0}" type="presOf" srcId="{81E6D62D-2E06-42D0-9F28-AAB242C10F5D}" destId="{2E2F9B35-5332-4139-9CB7-EA8757B3E0BD}" srcOrd="0" destOrd="0" presId="urn:microsoft.com/office/officeart/2005/8/layout/hierarchy1"/>
    <dgm:cxn modelId="{248EC19D-E35A-4350-BE56-E3BC3E3D1A9D}" srcId="{9D84F327-416B-486D-BD52-BE67FA5AD238}" destId="{D4686D1D-A16A-4515-ADB7-F53736F4DF67}" srcOrd="0" destOrd="0" parTransId="{A7634D38-0310-40C4-934D-F721A00F92E2}" sibTransId="{82F6BBD5-A2B9-4816-9943-89B24716D99D}"/>
    <dgm:cxn modelId="{4CC9CC72-DC32-4FE0-822D-450CDAC1AD21}" type="presOf" srcId="{13675738-753B-457C-99FF-E47C2C92412A}" destId="{E73FBBAD-A0D7-44FE-BC08-AD4D1A6B54AC}" srcOrd="0" destOrd="0" presId="urn:microsoft.com/office/officeart/2005/8/layout/hierarchy1"/>
    <dgm:cxn modelId="{D6B0160C-8FDA-4BAB-B05F-A46FE3BA50CD}" srcId="{D4686D1D-A16A-4515-ADB7-F53736F4DF67}" destId="{8C93FE3A-DD51-472A-A7F7-F880E9EC4AD5}" srcOrd="2" destOrd="0" parTransId="{81911579-DA6F-49EF-B1CE-1AA733E9E4E5}" sibTransId="{2F518256-2718-4CEB-B66F-75686BBDE9C5}"/>
    <dgm:cxn modelId="{5D5C6B49-457F-463F-A1A0-7F41ABA03497}" type="presOf" srcId="{9D84F327-416B-486D-BD52-BE67FA5AD238}" destId="{DB7B5262-D074-4258-A5A3-13AC37BE28FC}" srcOrd="0" destOrd="0" presId="urn:microsoft.com/office/officeart/2005/8/layout/hierarchy1"/>
    <dgm:cxn modelId="{D4A272F5-FCB9-43E4-A761-31969A646756}" type="presOf" srcId="{81911579-DA6F-49EF-B1CE-1AA733E9E4E5}" destId="{1EBC9848-1393-45C2-A2DD-E1185CC867DF}" srcOrd="0" destOrd="0" presId="urn:microsoft.com/office/officeart/2005/8/layout/hierarchy1"/>
    <dgm:cxn modelId="{B69CFE5E-3614-47E6-90EA-6D9AE7B3D644}" srcId="{D4686D1D-A16A-4515-ADB7-F53736F4DF67}" destId="{2FDB4BDC-6DD5-4457-9CAB-25B33DB352FB}" srcOrd="0" destOrd="0" parTransId="{81E6D62D-2E06-42D0-9F28-AAB242C10F5D}" sibTransId="{EBE86BF0-F389-4193-BCCA-DEAD7B80678A}"/>
    <dgm:cxn modelId="{58DA5E4B-0106-42AE-9304-1FB4640CD26F}" type="presOf" srcId="{763DCFF7-9200-44F1-8C8C-D5C4006FA30D}" destId="{B921658D-8812-4B13-9149-4665F1C5A06A}" srcOrd="0" destOrd="0" presId="urn:microsoft.com/office/officeart/2005/8/layout/hierarchy1"/>
    <dgm:cxn modelId="{805EE70D-D580-4EBF-A90F-FF604BEB5D77}" type="presOf" srcId="{2FDB4BDC-6DD5-4457-9CAB-25B33DB352FB}" destId="{56677DC4-498E-41D9-8616-7F7DD0C0BF4D}" srcOrd="0" destOrd="0" presId="urn:microsoft.com/office/officeart/2005/8/layout/hierarchy1"/>
    <dgm:cxn modelId="{2BBCF739-27FF-4FAB-8CA5-CF886CFE17AE}" type="presParOf" srcId="{DB7B5262-D074-4258-A5A3-13AC37BE28FC}" destId="{99F83D66-0BAD-4A9C-BF27-40F33D1F81F0}" srcOrd="0" destOrd="0" presId="urn:microsoft.com/office/officeart/2005/8/layout/hierarchy1"/>
    <dgm:cxn modelId="{CA67403D-064C-4B2C-A331-5580776AD593}" type="presParOf" srcId="{99F83D66-0BAD-4A9C-BF27-40F33D1F81F0}" destId="{D8B882E3-EC84-49AC-8900-13AF034265B0}" srcOrd="0" destOrd="0" presId="urn:microsoft.com/office/officeart/2005/8/layout/hierarchy1"/>
    <dgm:cxn modelId="{739AC55B-BABC-4A20-B9D4-526455D1150F}" type="presParOf" srcId="{D8B882E3-EC84-49AC-8900-13AF034265B0}" destId="{B0B16BEE-65F6-4E65-B03B-E8184BEC03FA}" srcOrd="0" destOrd="0" presId="urn:microsoft.com/office/officeart/2005/8/layout/hierarchy1"/>
    <dgm:cxn modelId="{CC21675B-0D69-4279-8DF8-5D722DBFA0A5}" type="presParOf" srcId="{D8B882E3-EC84-49AC-8900-13AF034265B0}" destId="{042BCAD7-8520-4AC8-88B8-5CA64DC5F457}" srcOrd="1" destOrd="0" presId="urn:microsoft.com/office/officeart/2005/8/layout/hierarchy1"/>
    <dgm:cxn modelId="{1A740402-7421-4555-9DE8-D3087F51B525}" type="presParOf" srcId="{99F83D66-0BAD-4A9C-BF27-40F33D1F81F0}" destId="{0E55F900-2B67-488C-8A88-192260116344}" srcOrd="1" destOrd="0" presId="urn:microsoft.com/office/officeart/2005/8/layout/hierarchy1"/>
    <dgm:cxn modelId="{619E7BBF-1F61-4CE9-950D-472A6C648F0D}" type="presParOf" srcId="{0E55F900-2B67-488C-8A88-192260116344}" destId="{2E2F9B35-5332-4139-9CB7-EA8757B3E0BD}" srcOrd="0" destOrd="0" presId="urn:microsoft.com/office/officeart/2005/8/layout/hierarchy1"/>
    <dgm:cxn modelId="{5AB49598-5C23-4914-AC3D-0C68C0AC59AC}" type="presParOf" srcId="{0E55F900-2B67-488C-8A88-192260116344}" destId="{9EE08811-4B73-4938-B629-9D522B846C71}" srcOrd="1" destOrd="0" presId="urn:microsoft.com/office/officeart/2005/8/layout/hierarchy1"/>
    <dgm:cxn modelId="{576D8840-3B1F-46C4-9367-E810B2D2AF14}" type="presParOf" srcId="{9EE08811-4B73-4938-B629-9D522B846C71}" destId="{6FEC5203-1361-4A87-B1B0-09FAABACC1B9}" srcOrd="0" destOrd="0" presId="urn:microsoft.com/office/officeart/2005/8/layout/hierarchy1"/>
    <dgm:cxn modelId="{60D96F2A-2FBB-44E0-B7E6-2D471A53395A}" type="presParOf" srcId="{6FEC5203-1361-4A87-B1B0-09FAABACC1B9}" destId="{A8E48A97-C378-4DEB-A895-BFD9D275295E}" srcOrd="0" destOrd="0" presId="urn:microsoft.com/office/officeart/2005/8/layout/hierarchy1"/>
    <dgm:cxn modelId="{78CF27BD-3323-474B-BC16-CBD4028C9C9F}" type="presParOf" srcId="{6FEC5203-1361-4A87-B1B0-09FAABACC1B9}" destId="{56677DC4-498E-41D9-8616-7F7DD0C0BF4D}" srcOrd="1" destOrd="0" presId="urn:microsoft.com/office/officeart/2005/8/layout/hierarchy1"/>
    <dgm:cxn modelId="{D1DDC248-A838-4C61-B52F-07E96AA34431}" type="presParOf" srcId="{9EE08811-4B73-4938-B629-9D522B846C71}" destId="{2DC44AC6-F352-4AB6-85ED-641269D4628A}" srcOrd="1" destOrd="0" presId="urn:microsoft.com/office/officeart/2005/8/layout/hierarchy1"/>
    <dgm:cxn modelId="{E29CE78D-122F-4179-9850-A4C93F90F637}" type="presParOf" srcId="{0E55F900-2B67-488C-8A88-192260116344}" destId="{B921658D-8812-4B13-9149-4665F1C5A06A}" srcOrd="2" destOrd="0" presId="urn:microsoft.com/office/officeart/2005/8/layout/hierarchy1"/>
    <dgm:cxn modelId="{0684F3F0-4F22-479B-A42A-7981B95A691F}" type="presParOf" srcId="{0E55F900-2B67-488C-8A88-192260116344}" destId="{2EC52EF6-0830-4BD6-96F2-44B946656B09}" srcOrd="3" destOrd="0" presId="urn:microsoft.com/office/officeart/2005/8/layout/hierarchy1"/>
    <dgm:cxn modelId="{F780E5E2-DE30-4943-AC80-CDE9CF7A868F}" type="presParOf" srcId="{2EC52EF6-0830-4BD6-96F2-44B946656B09}" destId="{51D60626-A864-414D-89B1-9066366ABEDD}" srcOrd="0" destOrd="0" presId="urn:microsoft.com/office/officeart/2005/8/layout/hierarchy1"/>
    <dgm:cxn modelId="{25D15690-5F49-4610-9A13-000CDAC3AA54}" type="presParOf" srcId="{51D60626-A864-414D-89B1-9066366ABEDD}" destId="{22E4AD0E-5909-451C-946A-135E1972DF1F}" srcOrd="0" destOrd="0" presId="urn:microsoft.com/office/officeart/2005/8/layout/hierarchy1"/>
    <dgm:cxn modelId="{5E22E492-51A8-4B06-BE02-5409C078A925}" type="presParOf" srcId="{51D60626-A864-414D-89B1-9066366ABEDD}" destId="{E73FBBAD-A0D7-44FE-BC08-AD4D1A6B54AC}" srcOrd="1" destOrd="0" presId="urn:microsoft.com/office/officeart/2005/8/layout/hierarchy1"/>
    <dgm:cxn modelId="{B06757E4-E23A-4AC3-A1E9-3DA8E72DAD75}" type="presParOf" srcId="{2EC52EF6-0830-4BD6-96F2-44B946656B09}" destId="{787936CB-07BD-423D-9536-A71824B0497C}" srcOrd="1" destOrd="0" presId="urn:microsoft.com/office/officeart/2005/8/layout/hierarchy1"/>
    <dgm:cxn modelId="{0089D747-40D8-4678-A72B-78C33F5F95C4}" type="presParOf" srcId="{0E55F900-2B67-488C-8A88-192260116344}" destId="{1EBC9848-1393-45C2-A2DD-E1185CC867DF}" srcOrd="4" destOrd="0" presId="urn:microsoft.com/office/officeart/2005/8/layout/hierarchy1"/>
    <dgm:cxn modelId="{0FCD232E-003F-4E50-AEE1-D91EE035AE18}" type="presParOf" srcId="{0E55F900-2B67-488C-8A88-192260116344}" destId="{552942F8-5A17-43F6-97BA-F816EC30ED44}" srcOrd="5" destOrd="0" presId="urn:microsoft.com/office/officeart/2005/8/layout/hierarchy1"/>
    <dgm:cxn modelId="{33528CD9-792D-430F-86D7-A10CC30410F0}" type="presParOf" srcId="{552942F8-5A17-43F6-97BA-F816EC30ED44}" destId="{AC761D99-1107-4409-A0AF-6202AB5CAA03}" srcOrd="0" destOrd="0" presId="urn:microsoft.com/office/officeart/2005/8/layout/hierarchy1"/>
    <dgm:cxn modelId="{38C1A5F4-FECC-4F89-ADE2-4F91F6CE7D45}" type="presParOf" srcId="{AC761D99-1107-4409-A0AF-6202AB5CAA03}" destId="{A787382D-6C96-4B8A-90D9-BC4705B537A1}" srcOrd="0" destOrd="0" presId="urn:microsoft.com/office/officeart/2005/8/layout/hierarchy1"/>
    <dgm:cxn modelId="{F89652AA-EAFF-47EC-93DF-7DD0BBA53CC6}" type="presParOf" srcId="{AC761D99-1107-4409-A0AF-6202AB5CAA03}" destId="{151B5C82-237F-40A3-96DD-436EE7D915DC}" srcOrd="1" destOrd="0" presId="urn:microsoft.com/office/officeart/2005/8/layout/hierarchy1"/>
    <dgm:cxn modelId="{CC3D185B-B76E-4646-9758-305CA7F68DA1}" type="presParOf" srcId="{552942F8-5A17-43F6-97BA-F816EC30ED44}" destId="{A2551219-A3D3-4D1F-9F68-A02846F51B79}"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3A0CB0C7-2513-44E2-9668-5C16E2B2B81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5A07883-534B-415D-9B93-29329A31F038}">
      <dgm:prSet phldrT="[Text]"/>
      <dgm:spPr/>
      <dgm:t>
        <a:bodyPr/>
        <a:lstStyle/>
        <a:p>
          <a:r>
            <a:rPr lang="en-US" dirty="0" smtClean="0"/>
            <a:t>Sampling Design </a:t>
          </a:r>
          <a:endParaRPr lang="en-US" dirty="0"/>
        </a:p>
      </dgm:t>
    </dgm:pt>
    <dgm:pt modelId="{EE8D672C-94A5-4962-B77C-99E77203C6BF}" type="parTrans" cxnId="{3A0E1F01-EC46-4C4A-8730-D6BA327A5789}">
      <dgm:prSet/>
      <dgm:spPr/>
      <dgm:t>
        <a:bodyPr/>
        <a:lstStyle/>
        <a:p>
          <a:endParaRPr lang="en-US"/>
        </a:p>
      </dgm:t>
    </dgm:pt>
    <dgm:pt modelId="{9C3E2BD0-1AC6-4057-BD3A-250856CB7537}" type="sibTrans" cxnId="{3A0E1F01-EC46-4C4A-8730-D6BA327A5789}">
      <dgm:prSet/>
      <dgm:spPr/>
      <dgm:t>
        <a:bodyPr/>
        <a:lstStyle/>
        <a:p>
          <a:endParaRPr lang="en-US"/>
        </a:p>
      </dgm:t>
    </dgm:pt>
    <dgm:pt modelId="{E155A473-023F-4469-8064-23B546F6FC58}">
      <dgm:prSet phldrT="[Text]"/>
      <dgm:spPr/>
      <dgm:t>
        <a:bodyPr/>
        <a:lstStyle/>
        <a:p>
          <a:r>
            <a:rPr lang="en-US" dirty="0" smtClean="0"/>
            <a:t>Probability Sampling </a:t>
          </a:r>
          <a:endParaRPr lang="en-US" dirty="0"/>
        </a:p>
      </dgm:t>
    </dgm:pt>
    <dgm:pt modelId="{3BBF33F6-DBEC-4652-B27A-C4D5C72239F5}" type="parTrans" cxnId="{EF191E29-5852-4112-9649-D6998F800EF7}">
      <dgm:prSet/>
      <dgm:spPr/>
      <dgm:t>
        <a:bodyPr/>
        <a:lstStyle/>
        <a:p>
          <a:endParaRPr lang="en-US"/>
        </a:p>
      </dgm:t>
    </dgm:pt>
    <dgm:pt modelId="{4B726280-0650-4EB5-A0CB-36442F9A99E0}" type="sibTrans" cxnId="{EF191E29-5852-4112-9649-D6998F800EF7}">
      <dgm:prSet/>
      <dgm:spPr/>
      <dgm:t>
        <a:bodyPr/>
        <a:lstStyle/>
        <a:p>
          <a:endParaRPr lang="en-US"/>
        </a:p>
      </dgm:t>
    </dgm:pt>
    <dgm:pt modelId="{D5596C77-1FFF-450E-A49D-2FA9B65F0953}">
      <dgm:prSet phldrT="[Text]" custT="1"/>
      <dgm:spPr/>
      <dgm:t>
        <a:bodyPr/>
        <a:lstStyle/>
        <a:p>
          <a:r>
            <a:rPr lang="en-US" sz="2000" b="0" dirty="0" smtClean="0"/>
            <a:t>Simple random sampling</a:t>
          </a:r>
          <a:endParaRPr lang="en-US" sz="2000" b="0" dirty="0"/>
        </a:p>
      </dgm:t>
    </dgm:pt>
    <dgm:pt modelId="{7AEEB91F-CC89-4FD1-8936-DD75D1680F25}" type="parTrans" cxnId="{2DE1B881-A46A-4C7D-ACA6-86324D1EC607}">
      <dgm:prSet/>
      <dgm:spPr/>
      <dgm:t>
        <a:bodyPr/>
        <a:lstStyle/>
        <a:p>
          <a:endParaRPr lang="en-US"/>
        </a:p>
      </dgm:t>
    </dgm:pt>
    <dgm:pt modelId="{50226E6F-00DD-4E96-8358-20A0111C1F5B}" type="sibTrans" cxnId="{2DE1B881-A46A-4C7D-ACA6-86324D1EC607}">
      <dgm:prSet/>
      <dgm:spPr/>
      <dgm:t>
        <a:bodyPr/>
        <a:lstStyle/>
        <a:p>
          <a:endParaRPr lang="en-US"/>
        </a:p>
      </dgm:t>
    </dgm:pt>
    <dgm:pt modelId="{18C6064B-2D60-41B1-9C79-83A62B316F22}">
      <dgm:prSet phldrT="[Text]"/>
      <dgm:spPr/>
      <dgm:t>
        <a:bodyPr/>
        <a:lstStyle/>
        <a:p>
          <a:r>
            <a:rPr lang="en-US" b="0" dirty="0" smtClean="0"/>
            <a:t>Systematic Sampling</a:t>
          </a:r>
          <a:endParaRPr lang="en-US" b="0" dirty="0"/>
        </a:p>
      </dgm:t>
    </dgm:pt>
    <dgm:pt modelId="{202C7738-7BF1-406A-BA1E-98CCB5B65BCA}" type="parTrans" cxnId="{2A4620AE-3A29-4880-9FB9-6AA4FB45A59B}">
      <dgm:prSet/>
      <dgm:spPr/>
      <dgm:t>
        <a:bodyPr/>
        <a:lstStyle/>
        <a:p>
          <a:endParaRPr lang="en-US"/>
        </a:p>
      </dgm:t>
    </dgm:pt>
    <dgm:pt modelId="{21F3715F-DEC6-43BA-83EE-8C66EE8BB0B5}" type="sibTrans" cxnId="{2A4620AE-3A29-4880-9FB9-6AA4FB45A59B}">
      <dgm:prSet/>
      <dgm:spPr/>
      <dgm:t>
        <a:bodyPr/>
        <a:lstStyle/>
        <a:p>
          <a:endParaRPr lang="en-US"/>
        </a:p>
      </dgm:t>
    </dgm:pt>
    <dgm:pt modelId="{C66680B3-7424-40C2-A10B-9EF65376130B}">
      <dgm:prSet phldrT="[Text]"/>
      <dgm:spPr/>
      <dgm:t>
        <a:bodyPr/>
        <a:lstStyle/>
        <a:p>
          <a:r>
            <a:rPr lang="en-US" dirty="0" smtClean="0"/>
            <a:t>Non – probability Sampling </a:t>
          </a:r>
          <a:endParaRPr lang="en-US" dirty="0"/>
        </a:p>
      </dgm:t>
    </dgm:pt>
    <dgm:pt modelId="{858B278D-96C4-42FC-A1BE-B899F652E2FA}" type="parTrans" cxnId="{BF2A6DE0-B7C1-423E-B917-D82B86FF3B71}">
      <dgm:prSet/>
      <dgm:spPr/>
      <dgm:t>
        <a:bodyPr/>
        <a:lstStyle/>
        <a:p>
          <a:endParaRPr lang="en-US"/>
        </a:p>
      </dgm:t>
    </dgm:pt>
    <dgm:pt modelId="{F6DE7188-7834-4052-8699-D1D9BF6C329E}" type="sibTrans" cxnId="{BF2A6DE0-B7C1-423E-B917-D82B86FF3B71}">
      <dgm:prSet/>
      <dgm:spPr/>
      <dgm:t>
        <a:bodyPr/>
        <a:lstStyle/>
        <a:p>
          <a:endParaRPr lang="en-US"/>
        </a:p>
      </dgm:t>
    </dgm:pt>
    <dgm:pt modelId="{E1274D50-A2BE-441F-8267-A93537294E01}">
      <dgm:prSet/>
      <dgm:spPr/>
      <dgm:t>
        <a:bodyPr/>
        <a:lstStyle/>
        <a:p>
          <a:r>
            <a:rPr lang="en-US" b="0" dirty="0" smtClean="0"/>
            <a:t>Complex Random Sampling </a:t>
          </a:r>
          <a:endParaRPr lang="en-US" b="0" dirty="0"/>
        </a:p>
      </dgm:t>
    </dgm:pt>
    <dgm:pt modelId="{09185513-6A16-4E66-A3FF-01B727854789}" type="parTrans" cxnId="{D2E1F7FD-14B7-4857-8286-303C9BE310EE}">
      <dgm:prSet/>
      <dgm:spPr/>
      <dgm:t>
        <a:bodyPr/>
        <a:lstStyle/>
        <a:p>
          <a:endParaRPr lang="en-US"/>
        </a:p>
      </dgm:t>
    </dgm:pt>
    <dgm:pt modelId="{5894BEA4-45B9-4959-A3F6-A930748589F4}" type="sibTrans" cxnId="{D2E1F7FD-14B7-4857-8286-303C9BE310EE}">
      <dgm:prSet/>
      <dgm:spPr/>
      <dgm:t>
        <a:bodyPr/>
        <a:lstStyle/>
        <a:p>
          <a:endParaRPr lang="en-US"/>
        </a:p>
      </dgm:t>
    </dgm:pt>
    <dgm:pt modelId="{4404419B-F1B8-4EE7-9257-B52A0F2BE8FA}">
      <dgm:prSet/>
      <dgm:spPr/>
      <dgm:t>
        <a:bodyPr/>
        <a:lstStyle/>
        <a:p>
          <a:r>
            <a:rPr lang="en-US" b="0" dirty="0" smtClean="0"/>
            <a:t>Stratified Random Sampling</a:t>
          </a:r>
          <a:endParaRPr lang="en-US" b="0" dirty="0"/>
        </a:p>
      </dgm:t>
    </dgm:pt>
    <dgm:pt modelId="{118B767C-ED3A-4554-BCCF-D055B81F7972}" type="parTrans" cxnId="{F75F07BC-2284-4594-948A-8456F343BA0C}">
      <dgm:prSet/>
      <dgm:spPr/>
      <dgm:t>
        <a:bodyPr/>
        <a:lstStyle/>
        <a:p>
          <a:endParaRPr lang="en-US"/>
        </a:p>
      </dgm:t>
    </dgm:pt>
    <dgm:pt modelId="{67C9FC9E-3757-42AC-8F9A-9802AFB93FA4}" type="sibTrans" cxnId="{F75F07BC-2284-4594-948A-8456F343BA0C}">
      <dgm:prSet/>
      <dgm:spPr/>
      <dgm:t>
        <a:bodyPr/>
        <a:lstStyle/>
        <a:p>
          <a:endParaRPr lang="en-US"/>
        </a:p>
      </dgm:t>
    </dgm:pt>
    <dgm:pt modelId="{CAAA9CAE-4C13-46E1-950D-77B9AE51E47C}">
      <dgm:prSet/>
      <dgm:spPr/>
      <dgm:t>
        <a:bodyPr/>
        <a:lstStyle/>
        <a:p>
          <a:r>
            <a:rPr lang="en-US" b="0" dirty="0" smtClean="0"/>
            <a:t>Cluster Sampling</a:t>
          </a:r>
          <a:endParaRPr lang="en-US" b="0" dirty="0"/>
        </a:p>
      </dgm:t>
    </dgm:pt>
    <dgm:pt modelId="{0321F3F2-9A31-4FEC-8068-917A9798268F}" type="parTrans" cxnId="{12A307C9-12CD-46D6-BB0C-F5A25D83B2A8}">
      <dgm:prSet/>
      <dgm:spPr/>
      <dgm:t>
        <a:bodyPr/>
        <a:lstStyle/>
        <a:p>
          <a:endParaRPr lang="en-US"/>
        </a:p>
      </dgm:t>
    </dgm:pt>
    <dgm:pt modelId="{A6B2F50A-D841-42A8-9CA6-9D2FCC72313C}" type="sibTrans" cxnId="{12A307C9-12CD-46D6-BB0C-F5A25D83B2A8}">
      <dgm:prSet/>
      <dgm:spPr/>
      <dgm:t>
        <a:bodyPr/>
        <a:lstStyle/>
        <a:p>
          <a:endParaRPr lang="en-US"/>
        </a:p>
      </dgm:t>
    </dgm:pt>
    <dgm:pt modelId="{32E2859F-B590-47DA-BFA1-8AF514FFCFBD}">
      <dgm:prSet/>
      <dgm:spPr/>
      <dgm:t>
        <a:bodyPr/>
        <a:lstStyle/>
        <a:p>
          <a:r>
            <a:rPr lang="en-US" b="0" dirty="0" smtClean="0"/>
            <a:t>Multistage sampling</a:t>
          </a:r>
          <a:endParaRPr lang="en-US" b="0" dirty="0"/>
        </a:p>
      </dgm:t>
    </dgm:pt>
    <dgm:pt modelId="{5D74CF43-2E2C-43EB-A09E-6728B2CFE8A0}" type="parTrans" cxnId="{4C097E63-E1CA-4953-B65D-9AB596A2AD6F}">
      <dgm:prSet/>
      <dgm:spPr/>
      <dgm:t>
        <a:bodyPr/>
        <a:lstStyle/>
        <a:p>
          <a:endParaRPr lang="en-US"/>
        </a:p>
      </dgm:t>
    </dgm:pt>
    <dgm:pt modelId="{31F26AEE-AA2B-4446-9310-F6728AA8326A}" type="sibTrans" cxnId="{4C097E63-E1CA-4953-B65D-9AB596A2AD6F}">
      <dgm:prSet/>
      <dgm:spPr/>
      <dgm:t>
        <a:bodyPr/>
        <a:lstStyle/>
        <a:p>
          <a:endParaRPr lang="en-US"/>
        </a:p>
      </dgm:t>
    </dgm:pt>
    <dgm:pt modelId="{A0D1C6D4-4C1D-4AA8-8000-D73F4C8CFF63}" type="pres">
      <dgm:prSet presAssocID="{3A0CB0C7-2513-44E2-9668-5C16E2B2B81B}" presName="hierChild1" presStyleCnt="0">
        <dgm:presLayoutVars>
          <dgm:chPref val="1"/>
          <dgm:dir/>
          <dgm:animOne val="branch"/>
          <dgm:animLvl val="lvl"/>
          <dgm:resizeHandles/>
        </dgm:presLayoutVars>
      </dgm:prSet>
      <dgm:spPr/>
      <dgm:t>
        <a:bodyPr/>
        <a:lstStyle/>
        <a:p>
          <a:endParaRPr lang="en-US"/>
        </a:p>
      </dgm:t>
    </dgm:pt>
    <dgm:pt modelId="{E663E3C3-4E0F-4772-8C21-8BA6FFB9609E}" type="pres">
      <dgm:prSet presAssocID="{95A07883-534B-415D-9B93-29329A31F038}" presName="hierRoot1" presStyleCnt="0"/>
      <dgm:spPr/>
    </dgm:pt>
    <dgm:pt modelId="{9F2DDB39-25F3-4907-B862-E9F8DFA9BBF3}" type="pres">
      <dgm:prSet presAssocID="{95A07883-534B-415D-9B93-29329A31F038}" presName="composite" presStyleCnt="0"/>
      <dgm:spPr/>
    </dgm:pt>
    <dgm:pt modelId="{D144B474-4EDC-4059-B5A8-7BD8A69E54B0}" type="pres">
      <dgm:prSet presAssocID="{95A07883-534B-415D-9B93-29329A31F038}" presName="background" presStyleLbl="node0" presStyleIdx="0" presStyleCnt="1"/>
      <dgm:spPr/>
    </dgm:pt>
    <dgm:pt modelId="{BABC6E0D-95B9-43AE-B008-7915AB435F7C}" type="pres">
      <dgm:prSet presAssocID="{95A07883-534B-415D-9B93-29329A31F038}" presName="text" presStyleLbl="fgAcc0" presStyleIdx="0" presStyleCnt="1">
        <dgm:presLayoutVars>
          <dgm:chPref val="3"/>
        </dgm:presLayoutVars>
      </dgm:prSet>
      <dgm:spPr/>
      <dgm:t>
        <a:bodyPr/>
        <a:lstStyle/>
        <a:p>
          <a:endParaRPr lang="en-US"/>
        </a:p>
      </dgm:t>
    </dgm:pt>
    <dgm:pt modelId="{5A6A8FE7-D152-454A-93BA-754F42DADD6D}" type="pres">
      <dgm:prSet presAssocID="{95A07883-534B-415D-9B93-29329A31F038}" presName="hierChild2" presStyleCnt="0"/>
      <dgm:spPr/>
    </dgm:pt>
    <dgm:pt modelId="{683DA242-3459-417D-BFE1-79D3FCD5A2EA}" type="pres">
      <dgm:prSet presAssocID="{3BBF33F6-DBEC-4652-B27A-C4D5C72239F5}" presName="Name10" presStyleLbl="parChTrans1D2" presStyleIdx="0" presStyleCnt="2"/>
      <dgm:spPr/>
      <dgm:t>
        <a:bodyPr/>
        <a:lstStyle/>
        <a:p>
          <a:endParaRPr lang="en-US"/>
        </a:p>
      </dgm:t>
    </dgm:pt>
    <dgm:pt modelId="{4F9CEF04-2288-42DF-87A2-84BEFE527E40}" type="pres">
      <dgm:prSet presAssocID="{E155A473-023F-4469-8064-23B546F6FC58}" presName="hierRoot2" presStyleCnt="0"/>
      <dgm:spPr/>
    </dgm:pt>
    <dgm:pt modelId="{748836DA-3F89-4D72-B4EF-4EFD452CE5F7}" type="pres">
      <dgm:prSet presAssocID="{E155A473-023F-4469-8064-23B546F6FC58}" presName="composite2" presStyleCnt="0"/>
      <dgm:spPr/>
    </dgm:pt>
    <dgm:pt modelId="{02752278-4343-4701-BED6-5ED730611EB9}" type="pres">
      <dgm:prSet presAssocID="{E155A473-023F-4469-8064-23B546F6FC58}" presName="background2" presStyleLbl="node2" presStyleIdx="0" presStyleCnt="2"/>
      <dgm:spPr/>
    </dgm:pt>
    <dgm:pt modelId="{2F180A62-72A1-4B30-B13A-FBAAE6AEF87B}" type="pres">
      <dgm:prSet presAssocID="{E155A473-023F-4469-8064-23B546F6FC58}" presName="text2" presStyleLbl="fgAcc2" presStyleIdx="0" presStyleCnt="2">
        <dgm:presLayoutVars>
          <dgm:chPref val="3"/>
        </dgm:presLayoutVars>
      </dgm:prSet>
      <dgm:spPr/>
      <dgm:t>
        <a:bodyPr/>
        <a:lstStyle/>
        <a:p>
          <a:endParaRPr lang="en-US"/>
        </a:p>
      </dgm:t>
    </dgm:pt>
    <dgm:pt modelId="{FBBD86F0-CA51-4D96-94DD-6CA3238DCD3F}" type="pres">
      <dgm:prSet presAssocID="{E155A473-023F-4469-8064-23B546F6FC58}" presName="hierChild3" presStyleCnt="0"/>
      <dgm:spPr/>
    </dgm:pt>
    <dgm:pt modelId="{CC6BA08E-ED41-494C-A8F2-2293B65B2C43}" type="pres">
      <dgm:prSet presAssocID="{7AEEB91F-CC89-4FD1-8936-DD75D1680F25}" presName="Name17" presStyleLbl="parChTrans1D3" presStyleIdx="0" presStyleCnt="3"/>
      <dgm:spPr/>
      <dgm:t>
        <a:bodyPr/>
        <a:lstStyle/>
        <a:p>
          <a:endParaRPr lang="en-US"/>
        </a:p>
      </dgm:t>
    </dgm:pt>
    <dgm:pt modelId="{E84CDF83-D5CA-466B-ABA9-710643E9638F}" type="pres">
      <dgm:prSet presAssocID="{D5596C77-1FFF-450E-A49D-2FA9B65F0953}" presName="hierRoot3" presStyleCnt="0"/>
      <dgm:spPr/>
    </dgm:pt>
    <dgm:pt modelId="{FAC2FC78-9A55-4C01-965D-2CDF8C1DDC48}" type="pres">
      <dgm:prSet presAssocID="{D5596C77-1FFF-450E-A49D-2FA9B65F0953}" presName="composite3" presStyleCnt="0"/>
      <dgm:spPr/>
    </dgm:pt>
    <dgm:pt modelId="{444FE145-AF01-459C-BAD1-B902A5D89D4F}" type="pres">
      <dgm:prSet presAssocID="{D5596C77-1FFF-450E-A49D-2FA9B65F0953}" presName="background3" presStyleLbl="node3" presStyleIdx="0" presStyleCnt="3"/>
      <dgm:spPr/>
    </dgm:pt>
    <dgm:pt modelId="{574D2F0A-D7CF-46BD-8564-6BB327583C14}" type="pres">
      <dgm:prSet presAssocID="{D5596C77-1FFF-450E-A49D-2FA9B65F0953}" presName="text3" presStyleLbl="fgAcc3" presStyleIdx="0" presStyleCnt="3">
        <dgm:presLayoutVars>
          <dgm:chPref val="3"/>
        </dgm:presLayoutVars>
      </dgm:prSet>
      <dgm:spPr/>
      <dgm:t>
        <a:bodyPr/>
        <a:lstStyle/>
        <a:p>
          <a:endParaRPr lang="en-US"/>
        </a:p>
      </dgm:t>
    </dgm:pt>
    <dgm:pt modelId="{9EED3A0D-040E-41DD-9EBE-0DB64A94A6FA}" type="pres">
      <dgm:prSet presAssocID="{D5596C77-1FFF-450E-A49D-2FA9B65F0953}" presName="hierChild4" presStyleCnt="0"/>
      <dgm:spPr/>
    </dgm:pt>
    <dgm:pt modelId="{E475DE70-C10B-4AE7-812A-34337BA19A31}" type="pres">
      <dgm:prSet presAssocID="{202C7738-7BF1-406A-BA1E-98CCB5B65BCA}" presName="Name17" presStyleLbl="parChTrans1D3" presStyleIdx="1" presStyleCnt="3"/>
      <dgm:spPr/>
      <dgm:t>
        <a:bodyPr/>
        <a:lstStyle/>
        <a:p>
          <a:endParaRPr lang="en-US"/>
        </a:p>
      </dgm:t>
    </dgm:pt>
    <dgm:pt modelId="{1C0EE5C1-4294-48B0-ABD5-9212FD681BA1}" type="pres">
      <dgm:prSet presAssocID="{18C6064B-2D60-41B1-9C79-83A62B316F22}" presName="hierRoot3" presStyleCnt="0"/>
      <dgm:spPr/>
    </dgm:pt>
    <dgm:pt modelId="{BBC4C8F4-BF32-4AAB-8BE1-0DAFA139A566}" type="pres">
      <dgm:prSet presAssocID="{18C6064B-2D60-41B1-9C79-83A62B316F22}" presName="composite3" presStyleCnt="0"/>
      <dgm:spPr/>
    </dgm:pt>
    <dgm:pt modelId="{0C21024C-B33F-45A4-8CFD-76EE5B927153}" type="pres">
      <dgm:prSet presAssocID="{18C6064B-2D60-41B1-9C79-83A62B316F22}" presName="background3" presStyleLbl="node3" presStyleIdx="1" presStyleCnt="3"/>
      <dgm:spPr/>
    </dgm:pt>
    <dgm:pt modelId="{A3D68A77-1577-4AA9-80A4-F0B2BDCB6656}" type="pres">
      <dgm:prSet presAssocID="{18C6064B-2D60-41B1-9C79-83A62B316F22}" presName="text3" presStyleLbl="fgAcc3" presStyleIdx="1" presStyleCnt="3">
        <dgm:presLayoutVars>
          <dgm:chPref val="3"/>
        </dgm:presLayoutVars>
      </dgm:prSet>
      <dgm:spPr/>
      <dgm:t>
        <a:bodyPr/>
        <a:lstStyle/>
        <a:p>
          <a:endParaRPr lang="en-US"/>
        </a:p>
      </dgm:t>
    </dgm:pt>
    <dgm:pt modelId="{A295B952-DFA2-409F-A0E1-AE3EA07232FA}" type="pres">
      <dgm:prSet presAssocID="{18C6064B-2D60-41B1-9C79-83A62B316F22}" presName="hierChild4" presStyleCnt="0"/>
      <dgm:spPr/>
    </dgm:pt>
    <dgm:pt modelId="{39FE9756-4ADE-431D-9A13-CD616FF6FBDC}" type="pres">
      <dgm:prSet presAssocID="{09185513-6A16-4E66-A3FF-01B727854789}" presName="Name17" presStyleLbl="parChTrans1D3" presStyleIdx="2" presStyleCnt="3"/>
      <dgm:spPr/>
      <dgm:t>
        <a:bodyPr/>
        <a:lstStyle/>
        <a:p>
          <a:endParaRPr lang="en-US"/>
        </a:p>
      </dgm:t>
    </dgm:pt>
    <dgm:pt modelId="{24E47165-052A-4CD1-8C99-C448B78E313B}" type="pres">
      <dgm:prSet presAssocID="{E1274D50-A2BE-441F-8267-A93537294E01}" presName="hierRoot3" presStyleCnt="0"/>
      <dgm:spPr/>
    </dgm:pt>
    <dgm:pt modelId="{F885A311-E530-442E-A6E8-BC853279A93F}" type="pres">
      <dgm:prSet presAssocID="{E1274D50-A2BE-441F-8267-A93537294E01}" presName="composite3" presStyleCnt="0"/>
      <dgm:spPr/>
    </dgm:pt>
    <dgm:pt modelId="{EDEE6E0E-210C-44DF-97C0-05071B7D4168}" type="pres">
      <dgm:prSet presAssocID="{E1274D50-A2BE-441F-8267-A93537294E01}" presName="background3" presStyleLbl="node3" presStyleIdx="2" presStyleCnt="3"/>
      <dgm:spPr/>
    </dgm:pt>
    <dgm:pt modelId="{36F2DBB1-3102-4899-8AC0-2609B03C85F4}" type="pres">
      <dgm:prSet presAssocID="{E1274D50-A2BE-441F-8267-A93537294E01}" presName="text3" presStyleLbl="fgAcc3" presStyleIdx="2" presStyleCnt="3">
        <dgm:presLayoutVars>
          <dgm:chPref val="3"/>
        </dgm:presLayoutVars>
      </dgm:prSet>
      <dgm:spPr/>
      <dgm:t>
        <a:bodyPr/>
        <a:lstStyle/>
        <a:p>
          <a:endParaRPr lang="en-US"/>
        </a:p>
      </dgm:t>
    </dgm:pt>
    <dgm:pt modelId="{7EB9D73F-AEFE-417F-9597-2AF790F6BFCE}" type="pres">
      <dgm:prSet presAssocID="{E1274D50-A2BE-441F-8267-A93537294E01}" presName="hierChild4" presStyleCnt="0"/>
      <dgm:spPr/>
    </dgm:pt>
    <dgm:pt modelId="{7C24301A-C1A8-45B3-BB6F-DF4A4550FEE0}" type="pres">
      <dgm:prSet presAssocID="{5D74CF43-2E2C-43EB-A09E-6728B2CFE8A0}" presName="Name23" presStyleLbl="parChTrans1D4" presStyleIdx="0" presStyleCnt="3"/>
      <dgm:spPr/>
      <dgm:t>
        <a:bodyPr/>
        <a:lstStyle/>
        <a:p>
          <a:endParaRPr lang="en-US"/>
        </a:p>
      </dgm:t>
    </dgm:pt>
    <dgm:pt modelId="{6D1E8C08-634F-46CC-B158-45938D06F847}" type="pres">
      <dgm:prSet presAssocID="{32E2859F-B590-47DA-BFA1-8AF514FFCFBD}" presName="hierRoot4" presStyleCnt="0"/>
      <dgm:spPr/>
    </dgm:pt>
    <dgm:pt modelId="{78D4EF9A-B021-44C0-8F3A-F02BE8619EE8}" type="pres">
      <dgm:prSet presAssocID="{32E2859F-B590-47DA-BFA1-8AF514FFCFBD}" presName="composite4" presStyleCnt="0"/>
      <dgm:spPr/>
    </dgm:pt>
    <dgm:pt modelId="{118EE69B-2543-4974-8483-685BC7711D6C}" type="pres">
      <dgm:prSet presAssocID="{32E2859F-B590-47DA-BFA1-8AF514FFCFBD}" presName="background4" presStyleLbl="node4" presStyleIdx="0" presStyleCnt="3"/>
      <dgm:spPr/>
    </dgm:pt>
    <dgm:pt modelId="{B2C18AAC-AF22-45F9-99AA-FB1ED7050E82}" type="pres">
      <dgm:prSet presAssocID="{32E2859F-B590-47DA-BFA1-8AF514FFCFBD}" presName="text4" presStyleLbl="fgAcc4" presStyleIdx="0" presStyleCnt="3">
        <dgm:presLayoutVars>
          <dgm:chPref val="3"/>
        </dgm:presLayoutVars>
      </dgm:prSet>
      <dgm:spPr/>
      <dgm:t>
        <a:bodyPr/>
        <a:lstStyle/>
        <a:p>
          <a:endParaRPr lang="en-US"/>
        </a:p>
      </dgm:t>
    </dgm:pt>
    <dgm:pt modelId="{2F82C618-665C-43E9-A4EF-F2AEC467D6D9}" type="pres">
      <dgm:prSet presAssocID="{32E2859F-B590-47DA-BFA1-8AF514FFCFBD}" presName="hierChild5" presStyleCnt="0"/>
      <dgm:spPr/>
    </dgm:pt>
    <dgm:pt modelId="{D5FD60DF-AAFE-4E44-AE21-E868C543A33E}" type="pres">
      <dgm:prSet presAssocID="{0321F3F2-9A31-4FEC-8068-917A9798268F}" presName="Name23" presStyleLbl="parChTrans1D4" presStyleIdx="1" presStyleCnt="3"/>
      <dgm:spPr/>
      <dgm:t>
        <a:bodyPr/>
        <a:lstStyle/>
        <a:p>
          <a:endParaRPr lang="en-US"/>
        </a:p>
      </dgm:t>
    </dgm:pt>
    <dgm:pt modelId="{BF857B84-1D79-4DFF-B6E8-00015F0D24D5}" type="pres">
      <dgm:prSet presAssocID="{CAAA9CAE-4C13-46E1-950D-77B9AE51E47C}" presName="hierRoot4" presStyleCnt="0"/>
      <dgm:spPr/>
    </dgm:pt>
    <dgm:pt modelId="{5270D736-DBF0-4979-B733-82E27C9C2BBB}" type="pres">
      <dgm:prSet presAssocID="{CAAA9CAE-4C13-46E1-950D-77B9AE51E47C}" presName="composite4" presStyleCnt="0"/>
      <dgm:spPr/>
    </dgm:pt>
    <dgm:pt modelId="{D0A60FF6-C1D5-42B0-A1CE-505639EA57F5}" type="pres">
      <dgm:prSet presAssocID="{CAAA9CAE-4C13-46E1-950D-77B9AE51E47C}" presName="background4" presStyleLbl="node4" presStyleIdx="1" presStyleCnt="3"/>
      <dgm:spPr/>
    </dgm:pt>
    <dgm:pt modelId="{98CE8E2C-B0BB-4198-BA6E-F2573E20A3CD}" type="pres">
      <dgm:prSet presAssocID="{CAAA9CAE-4C13-46E1-950D-77B9AE51E47C}" presName="text4" presStyleLbl="fgAcc4" presStyleIdx="1" presStyleCnt="3">
        <dgm:presLayoutVars>
          <dgm:chPref val="3"/>
        </dgm:presLayoutVars>
      </dgm:prSet>
      <dgm:spPr/>
      <dgm:t>
        <a:bodyPr/>
        <a:lstStyle/>
        <a:p>
          <a:endParaRPr lang="en-US"/>
        </a:p>
      </dgm:t>
    </dgm:pt>
    <dgm:pt modelId="{12FE5491-8F0B-4A25-9A65-8CFE3AE90E9F}" type="pres">
      <dgm:prSet presAssocID="{CAAA9CAE-4C13-46E1-950D-77B9AE51E47C}" presName="hierChild5" presStyleCnt="0"/>
      <dgm:spPr/>
    </dgm:pt>
    <dgm:pt modelId="{F851ED8F-2B41-41FA-AB90-80B7BEC37388}" type="pres">
      <dgm:prSet presAssocID="{118B767C-ED3A-4554-BCCF-D055B81F7972}" presName="Name23" presStyleLbl="parChTrans1D4" presStyleIdx="2" presStyleCnt="3"/>
      <dgm:spPr/>
      <dgm:t>
        <a:bodyPr/>
        <a:lstStyle/>
        <a:p>
          <a:endParaRPr lang="en-US"/>
        </a:p>
      </dgm:t>
    </dgm:pt>
    <dgm:pt modelId="{C45F0689-8B9A-440E-9E49-CB8A99D7E6F0}" type="pres">
      <dgm:prSet presAssocID="{4404419B-F1B8-4EE7-9257-B52A0F2BE8FA}" presName="hierRoot4" presStyleCnt="0"/>
      <dgm:spPr/>
    </dgm:pt>
    <dgm:pt modelId="{E276B43B-6535-4DD6-ADCB-3228DA4E992E}" type="pres">
      <dgm:prSet presAssocID="{4404419B-F1B8-4EE7-9257-B52A0F2BE8FA}" presName="composite4" presStyleCnt="0"/>
      <dgm:spPr/>
    </dgm:pt>
    <dgm:pt modelId="{125F42EF-A08B-4FAC-A3C1-A8757BE77BF3}" type="pres">
      <dgm:prSet presAssocID="{4404419B-F1B8-4EE7-9257-B52A0F2BE8FA}" presName="background4" presStyleLbl="node4" presStyleIdx="2" presStyleCnt="3"/>
      <dgm:spPr/>
    </dgm:pt>
    <dgm:pt modelId="{E52D6250-B6D6-4371-9606-60965AB5AA04}" type="pres">
      <dgm:prSet presAssocID="{4404419B-F1B8-4EE7-9257-B52A0F2BE8FA}" presName="text4" presStyleLbl="fgAcc4" presStyleIdx="2" presStyleCnt="3">
        <dgm:presLayoutVars>
          <dgm:chPref val="3"/>
        </dgm:presLayoutVars>
      </dgm:prSet>
      <dgm:spPr/>
      <dgm:t>
        <a:bodyPr/>
        <a:lstStyle/>
        <a:p>
          <a:endParaRPr lang="en-US"/>
        </a:p>
      </dgm:t>
    </dgm:pt>
    <dgm:pt modelId="{CA79474B-6C00-45EE-B28F-52BA9D35EFA0}" type="pres">
      <dgm:prSet presAssocID="{4404419B-F1B8-4EE7-9257-B52A0F2BE8FA}" presName="hierChild5" presStyleCnt="0"/>
      <dgm:spPr/>
    </dgm:pt>
    <dgm:pt modelId="{52BCF493-27F2-4324-BF78-2ACBD8DA9AD6}" type="pres">
      <dgm:prSet presAssocID="{858B278D-96C4-42FC-A1BE-B899F652E2FA}" presName="Name10" presStyleLbl="parChTrans1D2" presStyleIdx="1" presStyleCnt="2"/>
      <dgm:spPr/>
      <dgm:t>
        <a:bodyPr/>
        <a:lstStyle/>
        <a:p>
          <a:endParaRPr lang="en-US"/>
        </a:p>
      </dgm:t>
    </dgm:pt>
    <dgm:pt modelId="{0698D861-FB9B-4B62-AE74-9DF7CDFC0136}" type="pres">
      <dgm:prSet presAssocID="{C66680B3-7424-40C2-A10B-9EF65376130B}" presName="hierRoot2" presStyleCnt="0"/>
      <dgm:spPr/>
    </dgm:pt>
    <dgm:pt modelId="{304456B4-D599-4C6F-87E1-810973B01182}" type="pres">
      <dgm:prSet presAssocID="{C66680B3-7424-40C2-A10B-9EF65376130B}" presName="composite2" presStyleCnt="0"/>
      <dgm:spPr/>
    </dgm:pt>
    <dgm:pt modelId="{8234548F-AD17-4555-8B4E-9B208562BDEE}" type="pres">
      <dgm:prSet presAssocID="{C66680B3-7424-40C2-A10B-9EF65376130B}" presName="background2" presStyleLbl="node2" presStyleIdx="1" presStyleCnt="2"/>
      <dgm:spPr/>
    </dgm:pt>
    <dgm:pt modelId="{0564C3EA-B6AC-402B-B58B-99B87A001223}" type="pres">
      <dgm:prSet presAssocID="{C66680B3-7424-40C2-A10B-9EF65376130B}" presName="text2" presStyleLbl="fgAcc2" presStyleIdx="1" presStyleCnt="2">
        <dgm:presLayoutVars>
          <dgm:chPref val="3"/>
        </dgm:presLayoutVars>
      </dgm:prSet>
      <dgm:spPr/>
      <dgm:t>
        <a:bodyPr/>
        <a:lstStyle/>
        <a:p>
          <a:endParaRPr lang="en-US"/>
        </a:p>
      </dgm:t>
    </dgm:pt>
    <dgm:pt modelId="{6DBCADBB-019D-4620-A52A-A1379467B9E9}" type="pres">
      <dgm:prSet presAssocID="{C66680B3-7424-40C2-A10B-9EF65376130B}" presName="hierChild3" presStyleCnt="0"/>
      <dgm:spPr/>
    </dgm:pt>
  </dgm:ptLst>
  <dgm:cxnLst>
    <dgm:cxn modelId="{F0D9F19F-DBDD-464D-8206-5B8E5274AD39}" type="presOf" srcId="{E1274D50-A2BE-441F-8267-A93537294E01}" destId="{36F2DBB1-3102-4899-8AC0-2609B03C85F4}" srcOrd="0" destOrd="0" presId="urn:microsoft.com/office/officeart/2005/8/layout/hierarchy1"/>
    <dgm:cxn modelId="{2DE1B881-A46A-4C7D-ACA6-86324D1EC607}" srcId="{E155A473-023F-4469-8064-23B546F6FC58}" destId="{D5596C77-1FFF-450E-A49D-2FA9B65F0953}" srcOrd="0" destOrd="0" parTransId="{7AEEB91F-CC89-4FD1-8936-DD75D1680F25}" sibTransId="{50226E6F-00DD-4E96-8358-20A0111C1F5B}"/>
    <dgm:cxn modelId="{BF2A6DE0-B7C1-423E-B917-D82B86FF3B71}" srcId="{95A07883-534B-415D-9B93-29329A31F038}" destId="{C66680B3-7424-40C2-A10B-9EF65376130B}" srcOrd="1" destOrd="0" parTransId="{858B278D-96C4-42FC-A1BE-B899F652E2FA}" sibTransId="{F6DE7188-7834-4052-8699-D1D9BF6C329E}"/>
    <dgm:cxn modelId="{7FB6E1E2-2B3C-48DF-9179-713C3E57AE12}" type="presOf" srcId="{18C6064B-2D60-41B1-9C79-83A62B316F22}" destId="{A3D68A77-1577-4AA9-80A4-F0B2BDCB6656}" srcOrd="0" destOrd="0" presId="urn:microsoft.com/office/officeart/2005/8/layout/hierarchy1"/>
    <dgm:cxn modelId="{3A0E1F01-EC46-4C4A-8730-D6BA327A5789}" srcId="{3A0CB0C7-2513-44E2-9668-5C16E2B2B81B}" destId="{95A07883-534B-415D-9B93-29329A31F038}" srcOrd="0" destOrd="0" parTransId="{EE8D672C-94A5-4962-B77C-99E77203C6BF}" sibTransId="{9C3E2BD0-1AC6-4057-BD3A-250856CB7537}"/>
    <dgm:cxn modelId="{4C097E63-E1CA-4953-B65D-9AB596A2AD6F}" srcId="{E1274D50-A2BE-441F-8267-A93537294E01}" destId="{32E2859F-B590-47DA-BFA1-8AF514FFCFBD}" srcOrd="0" destOrd="0" parTransId="{5D74CF43-2E2C-43EB-A09E-6728B2CFE8A0}" sibTransId="{31F26AEE-AA2B-4446-9310-F6728AA8326A}"/>
    <dgm:cxn modelId="{63649C67-156C-4C21-9E20-D81C27A71BF4}" type="presOf" srcId="{D5596C77-1FFF-450E-A49D-2FA9B65F0953}" destId="{574D2F0A-D7CF-46BD-8564-6BB327583C14}" srcOrd="0" destOrd="0" presId="urn:microsoft.com/office/officeart/2005/8/layout/hierarchy1"/>
    <dgm:cxn modelId="{1F24D501-943C-48F9-B44D-14102EA20947}" type="presOf" srcId="{5D74CF43-2E2C-43EB-A09E-6728B2CFE8A0}" destId="{7C24301A-C1A8-45B3-BB6F-DF4A4550FEE0}" srcOrd="0" destOrd="0" presId="urn:microsoft.com/office/officeart/2005/8/layout/hierarchy1"/>
    <dgm:cxn modelId="{B1412136-A93A-4917-B55F-1F2D50D72B6D}" type="presOf" srcId="{09185513-6A16-4E66-A3FF-01B727854789}" destId="{39FE9756-4ADE-431D-9A13-CD616FF6FBDC}" srcOrd="0" destOrd="0" presId="urn:microsoft.com/office/officeart/2005/8/layout/hierarchy1"/>
    <dgm:cxn modelId="{2A4620AE-3A29-4880-9FB9-6AA4FB45A59B}" srcId="{E155A473-023F-4469-8064-23B546F6FC58}" destId="{18C6064B-2D60-41B1-9C79-83A62B316F22}" srcOrd="1" destOrd="0" parTransId="{202C7738-7BF1-406A-BA1E-98CCB5B65BCA}" sibTransId="{21F3715F-DEC6-43BA-83EE-8C66EE8BB0B5}"/>
    <dgm:cxn modelId="{F75F07BC-2284-4594-948A-8456F343BA0C}" srcId="{E1274D50-A2BE-441F-8267-A93537294E01}" destId="{4404419B-F1B8-4EE7-9257-B52A0F2BE8FA}" srcOrd="2" destOrd="0" parTransId="{118B767C-ED3A-4554-BCCF-D055B81F7972}" sibTransId="{67C9FC9E-3757-42AC-8F9A-9802AFB93FA4}"/>
    <dgm:cxn modelId="{101FFF18-F4E8-41DA-81B7-01631FB51FBC}" type="presOf" srcId="{118B767C-ED3A-4554-BCCF-D055B81F7972}" destId="{F851ED8F-2B41-41FA-AB90-80B7BEC37388}" srcOrd="0" destOrd="0" presId="urn:microsoft.com/office/officeart/2005/8/layout/hierarchy1"/>
    <dgm:cxn modelId="{5EFAE133-F6E6-4F5B-95D4-52482C38EB79}" type="presOf" srcId="{E155A473-023F-4469-8064-23B546F6FC58}" destId="{2F180A62-72A1-4B30-B13A-FBAAE6AEF87B}" srcOrd="0" destOrd="0" presId="urn:microsoft.com/office/officeart/2005/8/layout/hierarchy1"/>
    <dgm:cxn modelId="{E0EB4D42-0ACE-4613-BE48-88E9D3A04C88}" type="presOf" srcId="{202C7738-7BF1-406A-BA1E-98CCB5B65BCA}" destId="{E475DE70-C10B-4AE7-812A-34337BA19A31}" srcOrd="0" destOrd="0" presId="urn:microsoft.com/office/officeart/2005/8/layout/hierarchy1"/>
    <dgm:cxn modelId="{BF36A598-C313-4E2D-88E4-80D2D8983092}" type="presOf" srcId="{C66680B3-7424-40C2-A10B-9EF65376130B}" destId="{0564C3EA-B6AC-402B-B58B-99B87A001223}" srcOrd="0" destOrd="0" presId="urn:microsoft.com/office/officeart/2005/8/layout/hierarchy1"/>
    <dgm:cxn modelId="{13AD1E0A-7455-42EF-9E57-1BCC007AE068}" type="presOf" srcId="{3A0CB0C7-2513-44E2-9668-5C16E2B2B81B}" destId="{A0D1C6D4-4C1D-4AA8-8000-D73F4C8CFF63}" srcOrd="0" destOrd="0" presId="urn:microsoft.com/office/officeart/2005/8/layout/hierarchy1"/>
    <dgm:cxn modelId="{D2E1F7FD-14B7-4857-8286-303C9BE310EE}" srcId="{E155A473-023F-4469-8064-23B546F6FC58}" destId="{E1274D50-A2BE-441F-8267-A93537294E01}" srcOrd="2" destOrd="0" parTransId="{09185513-6A16-4E66-A3FF-01B727854789}" sibTransId="{5894BEA4-45B9-4959-A3F6-A930748589F4}"/>
    <dgm:cxn modelId="{D27C3572-F679-431B-BFED-6F56EB914E5F}" type="presOf" srcId="{858B278D-96C4-42FC-A1BE-B899F652E2FA}" destId="{52BCF493-27F2-4324-BF78-2ACBD8DA9AD6}" srcOrd="0" destOrd="0" presId="urn:microsoft.com/office/officeart/2005/8/layout/hierarchy1"/>
    <dgm:cxn modelId="{EF191E29-5852-4112-9649-D6998F800EF7}" srcId="{95A07883-534B-415D-9B93-29329A31F038}" destId="{E155A473-023F-4469-8064-23B546F6FC58}" srcOrd="0" destOrd="0" parTransId="{3BBF33F6-DBEC-4652-B27A-C4D5C72239F5}" sibTransId="{4B726280-0650-4EB5-A0CB-36442F9A99E0}"/>
    <dgm:cxn modelId="{77BD2A9B-7148-4FF9-8F4E-70A38ABC41FF}" type="presOf" srcId="{4404419B-F1B8-4EE7-9257-B52A0F2BE8FA}" destId="{E52D6250-B6D6-4371-9606-60965AB5AA04}" srcOrd="0" destOrd="0" presId="urn:microsoft.com/office/officeart/2005/8/layout/hierarchy1"/>
    <dgm:cxn modelId="{6B9DF514-8256-4594-AD73-6E0395F367FF}" type="presOf" srcId="{32E2859F-B590-47DA-BFA1-8AF514FFCFBD}" destId="{B2C18AAC-AF22-45F9-99AA-FB1ED7050E82}" srcOrd="0" destOrd="0" presId="urn:microsoft.com/office/officeart/2005/8/layout/hierarchy1"/>
    <dgm:cxn modelId="{F9C33D09-83EC-45DE-96EE-E88EA7DDE1E1}" type="presOf" srcId="{CAAA9CAE-4C13-46E1-950D-77B9AE51E47C}" destId="{98CE8E2C-B0BB-4198-BA6E-F2573E20A3CD}" srcOrd="0" destOrd="0" presId="urn:microsoft.com/office/officeart/2005/8/layout/hierarchy1"/>
    <dgm:cxn modelId="{B63AD310-B8E3-43C9-B2A5-342F5DDD02D7}" type="presOf" srcId="{95A07883-534B-415D-9B93-29329A31F038}" destId="{BABC6E0D-95B9-43AE-B008-7915AB435F7C}" srcOrd="0" destOrd="0" presId="urn:microsoft.com/office/officeart/2005/8/layout/hierarchy1"/>
    <dgm:cxn modelId="{401E24BA-C4D0-45D2-9863-76A6E536E088}" type="presOf" srcId="{3BBF33F6-DBEC-4652-B27A-C4D5C72239F5}" destId="{683DA242-3459-417D-BFE1-79D3FCD5A2EA}" srcOrd="0" destOrd="0" presId="urn:microsoft.com/office/officeart/2005/8/layout/hierarchy1"/>
    <dgm:cxn modelId="{968FE22E-D3F0-416E-A3F1-B3573B3B7551}" type="presOf" srcId="{0321F3F2-9A31-4FEC-8068-917A9798268F}" destId="{D5FD60DF-AAFE-4E44-AE21-E868C543A33E}" srcOrd="0" destOrd="0" presId="urn:microsoft.com/office/officeart/2005/8/layout/hierarchy1"/>
    <dgm:cxn modelId="{C6181D63-E2D3-4887-86EC-0834CD6CE385}" type="presOf" srcId="{7AEEB91F-CC89-4FD1-8936-DD75D1680F25}" destId="{CC6BA08E-ED41-494C-A8F2-2293B65B2C43}" srcOrd="0" destOrd="0" presId="urn:microsoft.com/office/officeart/2005/8/layout/hierarchy1"/>
    <dgm:cxn modelId="{12A307C9-12CD-46D6-BB0C-F5A25D83B2A8}" srcId="{E1274D50-A2BE-441F-8267-A93537294E01}" destId="{CAAA9CAE-4C13-46E1-950D-77B9AE51E47C}" srcOrd="1" destOrd="0" parTransId="{0321F3F2-9A31-4FEC-8068-917A9798268F}" sibTransId="{A6B2F50A-D841-42A8-9CA6-9D2FCC72313C}"/>
    <dgm:cxn modelId="{2D084D6E-D843-4D36-B26B-A8E96BCACF8E}" type="presParOf" srcId="{A0D1C6D4-4C1D-4AA8-8000-D73F4C8CFF63}" destId="{E663E3C3-4E0F-4772-8C21-8BA6FFB9609E}" srcOrd="0" destOrd="0" presId="urn:microsoft.com/office/officeart/2005/8/layout/hierarchy1"/>
    <dgm:cxn modelId="{52878C60-65EA-40F7-951E-AED39FCF8742}" type="presParOf" srcId="{E663E3C3-4E0F-4772-8C21-8BA6FFB9609E}" destId="{9F2DDB39-25F3-4907-B862-E9F8DFA9BBF3}" srcOrd="0" destOrd="0" presId="urn:microsoft.com/office/officeart/2005/8/layout/hierarchy1"/>
    <dgm:cxn modelId="{A076FE45-2111-4AF6-9907-07CE58522CAD}" type="presParOf" srcId="{9F2DDB39-25F3-4907-B862-E9F8DFA9BBF3}" destId="{D144B474-4EDC-4059-B5A8-7BD8A69E54B0}" srcOrd="0" destOrd="0" presId="urn:microsoft.com/office/officeart/2005/8/layout/hierarchy1"/>
    <dgm:cxn modelId="{3B56212E-2518-4D8B-B1FC-45588527477D}" type="presParOf" srcId="{9F2DDB39-25F3-4907-B862-E9F8DFA9BBF3}" destId="{BABC6E0D-95B9-43AE-B008-7915AB435F7C}" srcOrd="1" destOrd="0" presId="urn:microsoft.com/office/officeart/2005/8/layout/hierarchy1"/>
    <dgm:cxn modelId="{BEBA7808-9140-4032-B048-D346E13F612D}" type="presParOf" srcId="{E663E3C3-4E0F-4772-8C21-8BA6FFB9609E}" destId="{5A6A8FE7-D152-454A-93BA-754F42DADD6D}" srcOrd="1" destOrd="0" presId="urn:microsoft.com/office/officeart/2005/8/layout/hierarchy1"/>
    <dgm:cxn modelId="{2D166561-0B5D-4AEA-85E6-99869C1DFE88}" type="presParOf" srcId="{5A6A8FE7-D152-454A-93BA-754F42DADD6D}" destId="{683DA242-3459-417D-BFE1-79D3FCD5A2EA}" srcOrd="0" destOrd="0" presId="urn:microsoft.com/office/officeart/2005/8/layout/hierarchy1"/>
    <dgm:cxn modelId="{75EB1E25-3F91-4401-9874-000F3234AB70}" type="presParOf" srcId="{5A6A8FE7-D152-454A-93BA-754F42DADD6D}" destId="{4F9CEF04-2288-42DF-87A2-84BEFE527E40}" srcOrd="1" destOrd="0" presId="urn:microsoft.com/office/officeart/2005/8/layout/hierarchy1"/>
    <dgm:cxn modelId="{0EECA966-A4E3-4B1B-958C-943F81EFB2AC}" type="presParOf" srcId="{4F9CEF04-2288-42DF-87A2-84BEFE527E40}" destId="{748836DA-3F89-4D72-B4EF-4EFD452CE5F7}" srcOrd="0" destOrd="0" presId="urn:microsoft.com/office/officeart/2005/8/layout/hierarchy1"/>
    <dgm:cxn modelId="{AC7E8728-F8F7-4C2F-9E53-DAD03D0E2D20}" type="presParOf" srcId="{748836DA-3F89-4D72-B4EF-4EFD452CE5F7}" destId="{02752278-4343-4701-BED6-5ED730611EB9}" srcOrd="0" destOrd="0" presId="urn:microsoft.com/office/officeart/2005/8/layout/hierarchy1"/>
    <dgm:cxn modelId="{7A1F4D98-7A0A-4309-AEC7-665E88A58889}" type="presParOf" srcId="{748836DA-3F89-4D72-B4EF-4EFD452CE5F7}" destId="{2F180A62-72A1-4B30-B13A-FBAAE6AEF87B}" srcOrd="1" destOrd="0" presId="urn:microsoft.com/office/officeart/2005/8/layout/hierarchy1"/>
    <dgm:cxn modelId="{53258080-A4CE-4D1F-87FD-1A7CCDCFEFF2}" type="presParOf" srcId="{4F9CEF04-2288-42DF-87A2-84BEFE527E40}" destId="{FBBD86F0-CA51-4D96-94DD-6CA3238DCD3F}" srcOrd="1" destOrd="0" presId="urn:microsoft.com/office/officeart/2005/8/layout/hierarchy1"/>
    <dgm:cxn modelId="{091197A9-DF3B-41D2-B3E5-695E9696ACEC}" type="presParOf" srcId="{FBBD86F0-CA51-4D96-94DD-6CA3238DCD3F}" destId="{CC6BA08E-ED41-494C-A8F2-2293B65B2C43}" srcOrd="0" destOrd="0" presId="urn:microsoft.com/office/officeart/2005/8/layout/hierarchy1"/>
    <dgm:cxn modelId="{9FBE3B68-CE8E-442E-A7A1-B9A02F702AF1}" type="presParOf" srcId="{FBBD86F0-CA51-4D96-94DD-6CA3238DCD3F}" destId="{E84CDF83-D5CA-466B-ABA9-710643E9638F}" srcOrd="1" destOrd="0" presId="urn:microsoft.com/office/officeart/2005/8/layout/hierarchy1"/>
    <dgm:cxn modelId="{6B19C860-D18C-499E-A6AF-CB7A3909179E}" type="presParOf" srcId="{E84CDF83-D5CA-466B-ABA9-710643E9638F}" destId="{FAC2FC78-9A55-4C01-965D-2CDF8C1DDC48}" srcOrd="0" destOrd="0" presId="urn:microsoft.com/office/officeart/2005/8/layout/hierarchy1"/>
    <dgm:cxn modelId="{6FA00077-4D54-4908-A7B5-2E5E78A57880}" type="presParOf" srcId="{FAC2FC78-9A55-4C01-965D-2CDF8C1DDC48}" destId="{444FE145-AF01-459C-BAD1-B902A5D89D4F}" srcOrd="0" destOrd="0" presId="urn:microsoft.com/office/officeart/2005/8/layout/hierarchy1"/>
    <dgm:cxn modelId="{D62E8C2C-A147-4B0D-B35E-B970329ED01F}" type="presParOf" srcId="{FAC2FC78-9A55-4C01-965D-2CDF8C1DDC48}" destId="{574D2F0A-D7CF-46BD-8564-6BB327583C14}" srcOrd="1" destOrd="0" presId="urn:microsoft.com/office/officeart/2005/8/layout/hierarchy1"/>
    <dgm:cxn modelId="{BA6BDCAF-3510-4724-BF96-912407D9A304}" type="presParOf" srcId="{E84CDF83-D5CA-466B-ABA9-710643E9638F}" destId="{9EED3A0D-040E-41DD-9EBE-0DB64A94A6FA}" srcOrd="1" destOrd="0" presId="urn:microsoft.com/office/officeart/2005/8/layout/hierarchy1"/>
    <dgm:cxn modelId="{44CCCC49-A7EC-433D-9CAF-27D27C925B19}" type="presParOf" srcId="{FBBD86F0-CA51-4D96-94DD-6CA3238DCD3F}" destId="{E475DE70-C10B-4AE7-812A-34337BA19A31}" srcOrd="2" destOrd="0" presId="urn:microsoft.com/office/officeart/2005/8/layout/hierarchy1"/>
    <dgm:cxn modelId="{5F540CD1-23C1-4398-AD4D-0B58AA1FFCFF}" type="presParOf" srcId="{FBBD86F0-CA51-4D96-94DD-6CA3238DCD3F}" destId="{1C0EE5C1-4294-48B0-ABD5-9212FD681BA1}" srcOrd="3" destOrd="0" presId="urn:microsoft.com/office/officeart/2005/8/layout/hierarchy1"/>
    <dgm:cxn modelId="{6035D701-C6E1-4309-8E0D-2B030D02CEC0}" type="presParOf" srcId="{1C0EE5C1-4294-48B0-ABD5-9212FD681BA1}" destId="{BBC4C8F4-BF32-4AAB-8BE1-0DAFA139A566}" srcOrd="0" destOrd="0" presId="urn:microsoft.com/office/officeart/2005/8/layout/hierarchy1"/>
    <dgm:cxn modelId="{CD31FAEA-11BB-4477-BDBA-30A5473E917C}" type="presParOf" srcId="{BBC4C8F4-BF32-4AAB-8BE1-0DAFA139A566}" destId="{0C21024C-B33F-45A4-8CFD-76EE5B927153}" srcOrd="0" destOrd="0" presId="urn:microsoft.com/office/officeart/2005/8/layout/hierarchy1"/>
    <dgm:cxn modelId="{5E98D5A2-0955-4E1A-8CF7-859EE6EC3257}" type="presParOf" srcId="{BBC4C8F4-BF32-4AAB-8BE1-0DAFA139A566}" destId="{A3D68A77-1577-4AA9-80A4-F0B2BDCB6656}" srcOrd="1" destOrd="0" presId="urn:microsoft.com/office/officeart/2005/8/layout/hierarchy1"/>
    <dgm:cxn modelId="{C72649D0-C59B-4F6A-A5EC-8800987020E7}" type="presParOf" srcId="{1C0EE5C1-4294-48B0-ABD5-9212FD681BA1}" destId="{A295B952-DFA2-409F-A0E1-AE3EA07232FA}" srcOrd="1" destOrd="0" presId="urn:microsoft.com/office/officeart/2005/8/layout/hierarchy1"/>
    <dgm:cxn modelId="{B853F4E1-5AD8-4050-A7BD-13C21D4B784A}" type="presParOf" srcId="{FBBD86F0-CA51-4D96-94DD-6CA3238DCD3F}" destId="{39FE9756-4ADE-431D-9A13-CD616FF6FBDC}" srcOrd="4" destOrd="0" presId="urn:microsoft.com/office/officeart/2005/8/layout/hierarchy1"/>
    <dgm:cxn modelId="{D603D58B-981C-4E0A-98D5-E5FACEC3C41D}" type="presParOf" srcId="{FBBD86F0-CA51-4D96-94DD-6CA3238DCD3F}" destId="{24E47165-052A-4CD1-8C99-C448B78E313B}" srcOrd="5" destOrd="0" presId="urn:microsoft.com/office/officeart/2005/8/layout/hierarchy1"/>
    <dgm:cxn modelId="{6D492CEB-81C9-4EE6-B071-EF07E0E016EF}" type="presParOf" srcId="{24E47165-052A-4CD1-8C99-C448B78E313B}" destId="{F885A311-E530-442E-A6E8-BC853279A93F}" srcOrd="0" destOrd="0" presId="urn:microsoft.com/office/officeart/2005/8/layout/hierarchy1"/>
    <dgm:cxn modelId="{D3AF150E-FBD9-4592-AD9C-6A0751793446}" type="presParOf" srcId="{F885A311-E530-442E-A6E8-BC853279A93F}" destId="{EDEE6E0E-210C-44DF-97C0-05071B7D4168}" srcOrd="0" destOrd="0" presId="urn:microsoft.com/office/officeart/2005/8/layout/hierarchy1"/>
    <dgm:cxn modelId="{FAF5D99A-54F1-44B6-BD46-6ABA0FEE5D0D}" type="presParOf" srcId="{F885A311-E530-442E-A6E8-BC853279A93F}" destId="{36F2DBB1-3102-4899-8AC0-2609B03C85F4}" srcOrd="1" destOrd="0" presId="urn:microsoft.com/office/officeart/2005/8/layout/hierarchy1"/>
    <dgm:cxn modelId="{9820EBE5-9CA2-4BD3-8A0D-B2BE49AA96A3}" type="presParOf" srcId="{24E47165-052A-4CD1-8C99-C448B78E313B}" destId="{7EB9D73F-AEFE-417F-9597-2AF790F6BFCE}" srcOrd="1" destOrd="0" presId="urn:microsoft.com/office/officeart/2005/8/layout/hierarchy1"/>
    <dgm:cxn modelId="{998FEC82-8650-48F4-98A5-DF323D17AE55}" type="presParOf" srcId="{7EB9D73F-AEFE-417F-9597-2AF790F6BFCE}" destId="{7C24301A-C1A8-45B3-BB6F-DF4A4550FEE0}" srcOrd="0" destOrd="0" presId="urn:microsoft.com/office/officeart/2005/8/layout/hierarchy1"/>
    <dgm:cxn modelId="{DE984BAB-1EA1-40C4-A24A-DAE2B1B240F4}" type="presParOf" srcId="{7EB9D73F-AEFE-417F-9597-2AF790F6BFCE}" destId="{6D1E8C08-634F-46CC-B158-45938D06F847}" srcOrd="1" destOrd="0" presId="urn:microsoft.com/office/officeart/2005/8/layout/hierarchy1"/>
    <dgm:cxn modelId="{2220B9CE-3086-422C-8824-01670E26EF99}" type="presParOf" srcId="{6D1E8C08-634F-46CC-B158-45938D06F847}" destId="{78D4EF9A-B021-44C0-8F3A-F02BE8619EE8}" srcOrd="0" destOrd="0" presId="urn:microsoft.com/office/officeart/2005/8/layout/hierarchy1"/>
    <dgm:cxn modelId="{666426CA-D113-4EF1-A8FF-C4F2A6156817}" type="presParOf" srcId="{78D4EF9A-B021-44C0-8F3A-F02BE8619EE8}" destId="{118EE69B-2543-4974-8483-685BC7711D6C}" srcOrd="0" destOrd="0" presId="urn:microsoft.com/office/officeart/2005/8/layout/hierarchy1"/>
    <dgm:cxn modelId="{6727201A-1A60-4A77-BEB2-626A547DCD37}" type="presParOf" srcId="{78D4EF9A-B021-44C0-8F3A-F02BE8619EE8}" destId="{B2C18AAC-AF22-45F9-99AA-FB1ED7050E82}" srcOrd="1" destOrd="0" presId="urn:microsoft.com/office/officeart/2005/8/layout/hierarchy1"/>
    <dgm:cxn modelId="{937EED2B-1A96-4053-873B-DB81DD45270D}" type="presParOf" srcId="{6D1E8C08-634F-46CC-B158-45938D06F847}" destId="{2F82C618-665C-43E9-A4EF-F2AEC467D6D9}" srcOrd="1" destOrd="0" presId="urn:microsoft.com/office/officeart/2005/8/layout/hierarchy1"/>
    <dgm:cxn modelId="{ED4B9FF4-B844-4A6E-81C3-25C4DE82FE40}" type="presParOf" srcId="{7EB9D73F-AEFE-417F-9597-2AF790F6BFCE}" destId="{D5FD60DF-AAFE-4E44-AE21-E868C543A33E}" srcOrd="2" destOrd="0" presId="urn:microsoft.com/office/officeart/2005/8/layout/hierarchy1"/>
    <dgm:cxn modelId="{FF4791B2-E282-4A14-BDB3-155558979DFD}" type="presParOf" srcId="{7EB9D73F-AEFE-417F-9597-2AF790F6BFCE}" destId="{BF857B84-1D79-4DFF-B6E8-00015F0D24D5}" srcOrd="3" destOrd="0" presId="urn:microsoft.com/office/officeart/2005/8/layout/hierarchy1"/>
    <dgm:cxn modelId="{355A18BF-4FF2-4320-B439-4BA6299D7393}" type="presParOf" srcId="{BF857B84-1D79-4DFF-B6E8-00015F0D24D5}" destId="{5270D736-DBF0-4979-B733-82E27C9C2BBB}" srcOrd="0" destOrd="0" presId="urn:microsoft.com/office/officeart/2005/8/layout/hierarchy1"/>
    <dgm:cxn modelId="{87EB1111-5BDC-447F-88F1-C92E1961BB76}" type="presParOf" srcId="{5270D736-DBF0-4979-B733-82E27C9C2BBB}" destId="{D0A60FF6-C1D5-42B0-A1CE-505639EA57F5}" srcOrd="0" destOrd="0" presId="urn:microsoft.com/office/officeart/2005/8/layout/hierarchy1"/>
    <dgm:cxn modelId="{2AFE2CD5-50AD-450D-9AA3-5C7750B13C4B}" type="presParOf" srcId="{5270D736-DBF0-4979-B733-82E27C9C2BBB}" destId="{98CE8E2C-B0BB-4198-BA6E-F2573E20A3CD}" srcOrd="1" destOrd="0" presId="urn:microsoft.com/office/officeart/2005/8/layout/hierarchy1"/>
    <dgm:cxn modelId="{AD3D57E3-5B7A-41CC-B5F3-53F4311E4ADD}" type="presParOf" srcId="{BF857B84-1D79-4DFF-B6E8-00015F0D24D5}" destId="{12FE5491-8F0B-4A25-9A65-8CFE3AE90E9F}" srcOrd="1" destOrd="0" presId="urn:microsoft.com/office/officeart/2005/8/layout/hierarchy1"/>
    <dgm:cxn modelId="{68C0B3BE-A185-4D01-B01A-FC8B3AE806E8}" type="presParOf" srcId="{7EB9D73F-AEFE-417F-9597-2AF790F6BFCE}" destId="{F851ED8F-2B41-41FA-AB90-80B7BEC37388}" srcOrd="4" destOrd="0" presId="urn:microsoft.com/office/officeart/2005/8/layout/hierarchy1"/>
    <dgm:cxn modelId="{8D052EC7-D089-4E61-8047-B68367433C2A}" type="presParOf" srcId="{7EB9D73F-AEFE-417F-9597-2AF790F6BFCE}" destId="{C45F0689-8B9A-440E-9E49-CB8A99D7E6F0}" srcOrd="5" destOrd="0" presId="urn:microsoft.com/office/officeart/2005/8/layout/hierarchy1"/>
    <dgm:cxn modelId="{B7CD6BD3-FE41-45AB-91C1-9B27649F064A}" type="presParOf" srcId="{C45F0689-8B9A-440E-9E49-CB8A99D7E6F0}" destId="{E276B43B-6535-4DD6-ADCB-3228DA4E992E}" srcOrd="0" destOrd="0" presId="urn:microsoft.com/office/officeart/2005/8/layout/hierarchy1"/>
    <dgm:cxn modelId="{3CFBC8FF-D2B5-45B1-ACC2-6F80ED60800D}" type="presParOf" srcId="{E276B43B-6535-4DD6-ADCB-3228DA4E992E}" destId="{125F42EF-A08B-4FAC-A3C1-A8757BE77BF3}" srcOrd="0" destOrd="0" presId="urn:microsoft.com/office/officeart/2005/8/layout/hierarchy1"/>
    <dgm:cxn modelId="{D075A236-D911-4F44-9026-BF8C8C1AC128}" type="presParOf" srcId="{E276B43B-6535-4DD6-ADCB-3228DA4E992E}" destId="{E52D6250-B6D6-4371-9606-60965AB5AA04}" srcOrd="1" destOrd="0" presId="urn:microsoft.com/office/officeart/2005/8/layout/hierarchy1"/>
    <dgm:cxn modelId="{E4A8DE61-A154-49F5-9827-2BFABA67D600}" type="presParOf" srcId="{C45F0689-8B9A-440E-9E49-CB8A99D7E6F0}" destId="{CA79474B-6C00-45EE-B28F-52BA9D35EFA0}" srcOrd="1" destOrd="0" presId="urn:microsoft.com/office/officeart/2005/8/layout/hierarchy1"/>
    <dgm:cxn modelId="{C34149A5-FF03-4BB3-B462-F32BADA6C5B2}" type="presParOf" srcId="{5A6A8FE7-D152-454A-93BA-754F42DADD6D}" destId="{52BCF493-27F2-4324-BF78-2ACBD8DA9AD6}" srcOrd="2" destOrd="0" presId="urn:microsoft.com/office/officeart/2005/8/layout/hierarchy1"/>
    <dgm:cxn modelId="{C74EC78F-7DD0-4E0F-8736-0ED796507F59}" type="presParOf" srcId="{5A6A8FE7-D152-454A-93BA-754F42DADD6D}" destId="{0698D861-FB9B-4B62-AE74-9DF7CDFC0136}" srcOrd="3" destOrd="0" presId="urn:microsoft.com/office/officeart/2005/8/layout/hierarchy1"/>
    <dgm:cxn modelId="{7D60B4A3-A279-4030-8662-6132B3B48373}" type="presParOf" srcId="{0698D861-FB9B-4B62-AE74-9DF7CDFC0136}" destId="{304456B4-D599-4C6F-87E1-810973B01182}" srcOrd="0" destOrd="0" presId="urn:microsoft.com/office/officeart/2005/8/layout/hierarchy1"/>
    <dgm:cxn modelId="{F3E72722-EDDC-45BE-890F-17DECB430BFE}" type="presParOf" srcId="{304456B4-D599-4C6F-87E1-810973B01182}" destId="{8234548F-AD17-4555-8B4E-9B208562BDEE}" srcOrd="0" destOrd="0" presId="urn:microsoft.com/office/officeart/2005/8/layout/hierarchy1"/>
    <dgm:cxn modelId="{637E1C1C-2AB1-4950-B060-BC7ADD266657}" type="presParOf" srcId="{304456B4-D599-4C6F-87E1-810973B01182}" destId="{0564C3EA-B6AC-402B-B58B-99B87A001223}" srcOrd="1" destOrd="0" presId="urn:microsoft.com/office/officeart/2005/8/layout/hierarchy1"/>
    <dgm:cxn modelId="{8989D8B7-E3D3-4A86-86F2-0481A2F9986D}" type="presParOf" srcId="{0698D861-FB9B-4B62-AE74-9DF7CDFC0136}" destId="{6DBCADBB-019D-4620-A52A-A1379467B9E9}" srcOrd="1" destOrd="0" presId="urn:microsoft.com/office/officeart/2005/8/layout/hierarchy1"/>
  </dgm:cxnLst>
  <dgm:bg/>
  <dgm:whole/>
</dgm:dataModel>
</file>

<file path=ppt/diagrams/data3.xml><?xml version="1.0" encoding="utf-8"?>
<dgm:dataModel xmlns:dgm="http://schemas.openxmlformats.org/drawingml/2006/diagram" xmlns:a="http://schemas.openxmlformats.org/drawingml/2006/main">
  <dgm:ptLst>
    <dgm:pt modelId="{EBD1E917-B0F2-4826-94D4-075991424E13}"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en-US"/>
        </a:p>
      </dgm:t>
    </dgm:pt>
    <dgm:pt modelId="{43064C1C-C4F0-4B73-9DC3-D0285513590E}">
      <dgm:prSet phldrT="[Text]"/>
      <dgm:spPr/>
      <dgm:t>
        <a:bodyPr/>
        <a:lstStyle/>
        <a:p>
          <a:r>
            <a:rPr lang="en-US" dirty="0" smtClean="0"/>
            <a:t>Non probability Sampling </a:t>
          </a:r>
          <a:endParaRPr lang="en-US" dirty="0"/>
        </a:p>
      </dgm:t>
    </dgm:pt>
    <dgm:pt modelId="{8FB9CAFA-9BA9-45E5-9114-AD55672E7928}" type="parTrans" cxnId="{802EAAA2-134B-4A22-9D23-18FE8FB59627}">
      <dgm:prSet/>
      <dgm:spPr/>
      <dgm:t>
        <a:bodyPr/>
        <a:lstStyle/>
        <a:p>
          <a:endParaRPr lang="en-US"/>
        </a:p>
      </dgm:t>
    </dgm:pt>
    <dgm:pt modelId="{CE871EB0-3DBA-48A6-B2EC-991871F5A21B}" type="sibTrans" cxnId="{802EAAA2-134B-4A22-9D23-18FE8FB59627}">
      <dgm:prSet/>
      <dgm:spPr/>
      <dgm:t>
        <a:bodyPr/>
        <a:lstStyle/>
        <a:p>
          <a:endParaRPr lang="en-US"/>
        </a:p>
      </dgm:t>
    </dgm:pt>
    <dgm:pt modelId="{4FC648F9-9EEE-4C8E-9569-73324246823B}">
      <dgm:prSet phldrT="[Text]" custT="1"/>
      <dgm:spPr/>
      <dgm:t>
        <a:bodyPr/>
        <a:lstStyle/>
        <a:p>
          <a:r>
            <a:rPr lang="en-US" sz="1400" b="1" dirty="0" smtClean="0"/>
            <a:t>Comprehensive (Available) Sampling</a:t>
          </a:r>
          <a:endParaRPr lang="en-US" sz="1400" dirty="0"/>
        </a:p>
      </dgm:t>
    </dgm:pt>
    <dgm:pt modelId="{63E856AC-751B-494F-B476-94EB4B1A2DA2}" type="parTrans" cxnId="{5BC94C21-F856-400D-AEFA-0053C22385BE}">
      <dgm:prSet/>
      <dgm:spPr/>
      <dgm:t>
        <a:bodyPr/>
        <a:lstStyle/>
        <a:p>
          <a:endParaRPr lang="en-US"/>
        </a:p>
      </dgm:t>
    </dgm:pt>
    <dgm:pt modelId="{F17DC955-BE95-42DB-8D39-13E9B5A9D67B}" type="sibTrans" cxnId="{5BC94C21-F856-400D-AEFA-0053C22385BE}">
      <dgm:prSet/>
      <dgm:spPr/>
      <dgm:t>
        <a:bodyPr/>
        <a:lstStyle/>
        <a:p>
          <a:endParaRPr lang="en-US"/>
        </a:p>
      </dgm:t>
    </dgm:pt>
    <dgm:pt modelId="{781FBB00-7D7D-47B1-8507-976017868F27}">
      <dgm:prSet phldrT="[Text]"/>
      <dgm:spPr/>
      <dgm:t>
        <a:bodyPr/>
        <a:lstStyle/>
        <a:p>
          <a:r>
            <a:rPr lang="en-US" dirty="0" smtClean="0"/>
            <a:t>When every unit is included </a:t>
          </a:r>
        </a:p>
        <a:p>
          <a:r>
            <a:rPr lang="en-US" dirty="0" smtClean="0"/>
            <a:t>When there is small number of population</a:t>
          </a:r>
          <a:endParaRPr lang="en-US" dirty="0"/>
        </a:p>
      </dgm:t>
    </dgm:pt>
    <dgm:pt modelId="{7F4AFEF5-BEF9-431E-A6A2-38B975A5C3FD}" type="parTrans" cxnId="{C7892DDB-4B5F-4355-8550-4262BA1C1EDD}">
      <dgm:prSet/>
      <dgm:spPr/>
      <dgm:t>
        <a:bodyPr/>
        <a:lstStyle/>
        <a:p>
          <a:endParaRPr lang="en-US"/>
        </a:p>
      </dgm:t>
    </dgm:pt>
    <dgm:pt modelId="{274DA60A-4311-4F15-B562-7F294DAF2CD2}" type="sibTrans" cxnId="{C7892DDB-4B5F-4355-8550-4262BA1C1EDD}">
      <dgm:prSet/>
      <dgm:spPr/>
      <dgm:t>
        <a:bodyPr/>
        <a:lstStyle/>
        <a:p>
          <a:endParaRPr lang="en-US"/>
        </a:p>
      </dgm:t>
    </dgm:pt>
    <dgm:pt modelId="{A12605F0-4A18-41FC-885E-99928D7CC721}">
      <dgm:prSet phldrT="[Text]"/>
      <dgm:spPr/>
      <dgm:t>
        <a:bodyPr/>
        <a:lstStyle/>
        <a:p>
          <a:r>
            <a:rPr lang="en-US" b="1" dirty="0" smtClean="0"/>
            <a:t>Maximum Variation sampling</a:t>
          </a:r>
          <a:endParaRPr lang="en-US" dirty="0"/>
        </a:p>
      </dgm:t>
    </dgm:pt>
    <dgm:pt modelId="{EE2216BD-F109-43C9-8F37-D62283A6369B}" type="parTrans" cxnId="{6946BB22-951C-4BF0-B5E7-57BAB09BEBE3}">
      <dgm:prSet/>
      <dgm:spPr/>
      <dgm:t>
        <a:bodyPr/>
        <a:lstStyle/>
        <a:p>
          <a:endParaRPr lang="en-US"/>
        </a:p>
      </dgm:t>
    </dgm:pt>
    <dgm:pt modelId="{CC504705-ADEE-4F66-8A6D-079543B55F9A}" type="sibTrans" cxnId="{6946BB22-951C-4BF0-B5E7-57BAB09BEBE3}">
      <dgm:prSet/>
      <dgm:spPr/>
      <dgm:t>
        <a:bodyPr/>
        <a:lstStyle/>
        <a:p>
          <a:endParaRPr lang="en-US"/>
        </a:p>
      </dgm:t>
    </dgm:pt>
    <dgm:pt modelId="{451D1EBC-0E98-4941-AB1E-122850C90CEF}">
      <dgm:prSet/>
      <dgm:spPr/>
      <dgm:t>
        <a:bodyPr/>
        <a:lstStyle/>
        <a:p>
          <a:r>
            <a:rPr lang="en-US" b="1" dirty="0" smtClean="0"/>
            <a:t>Quota Sampling</a:t>
          </a:r>
          <a:endParaRPr lang="en-US" dirty="0"/>
        </a:p>
      </dgm:t>
    </dgm:pt>
    <dgm:pt modelId="{899624F9-42E0-495F-8357-6DF2620E0506}" type="parTrans" cxnId="{330C61CE-7AAD-42F1-AEB3-47B909E5FEE1}">
      <dgm:prSet/>
      <dgm:spPr/>
      <dgm:t>
        <a:bodyPr/>
        <a:lstStyle/>
        <a:p>
          <a:endParaRPr lang="en-US"/>
        </a:p>
      </dgm:t>
    </dgm:pt>
    <dgm:pt modelId="{24CC411D-973B-497C-B5C3-637DBC7A9706}" type="sibTrans" cxnId="{330C61CE-7AAD-42F1-AEB3-47B909E5FEE1}">
      <dgm:prSet/>
      <dgm:spPr/>
      <dgm:t>
        <a:bodyPr/>
        <a:lstStyle/>
        <a:p>
          <a:endParaRPr lang="en-US"/>
        </a:p>
      </dgm:t>
    </dgm:pt>
    <dgm:pt modelId="{9EC012CA-B27A-4CB7-B405-D4BA0836E2E6}">
      <dgm:prSet/>
      <dgm:spPr/>
      <dgm:t>
        <a:bodyPr/>
        <a:lstStyle/>
        <a:p>
          <a:r>
            <a:rPr lang="en-US" b="1" dirty="0" smtClean="0"/>
            <a:t>Accidental (Convenient) sampling</a:t>
          </a:r>
          <a:endParaRPr lang="en-US" dirty="0"/>
        </a:p>
      </dgm:t>
    </dgm:pt>
    <dgm:pt modelId="{ECB6D155-7A8F-41E5-BAC4-B5E2E09A9C8F}" type="parTrans" cxnId="{C965F760-5870-45A5-8F1E-71FA35F1FE69}">
      <dgm:prSet/>
      <dgm:spPr/>
      <dgm:t>
        <a:bodyPr/>
        <a:lstStyle/>
        <a:p>
          <a:endParaRPr lang="en-US"/>
        </a:p>
      </dgm:t>
    </dgm:pt>
    <dgm:pt modelId="{E9172435-8CE3-4F56-8F88-CDC3AEDC862A}" type="sibTrans" cxnId="{C965F760-5870-45A5-8F1E-71FA35F1FE69}">
      <dgm:prSet/>
      <dgm:spPr/>
      <dgm:t>
        <a:bodyPr/>
        <a:lstStyle/>
        <a:p>
          <a:endParaRPr lang="en-US"/>
        </a:p>
      </dgm:t>
    </dgm:pt>
    <dgm:pt modelId="{8FBCA09C-FAB2-4B95-87EE-E4B5F30C7E13}">
      <dgm:prSet/>
      <dgm:spPr/>
      <dgm:t>
        <a:bodyPr/>
        <a:lstStyle/>
        <a:p>
          <a:r>
            <a:rPr lang="en-US" dirty="0" smtClean="0"/>
            <a:t>sample cases that differ markedly on a specified characteristic.</a:t>
          </a:r>
        </a:p>
        <a:p>
          <a:r>
            <a:rPr lang="en-US" dirty="0" err="1" smtClean="0"/>
            <a:t>e.g</a:t>
          </a:r>
          <a:r>
            <a:rPr lang="en-US" dirty="0" smtClean="0"/>
            <a:t> poor and rich </a:t>
          </a:r>
        </a:p>
        <a:p>
          <a:r>
            <a:rPr lang="en-US" dirty="0" smtClean="0"/>
            <a:t>Weak and </a:t>
          </a:r>
          <a:r>
            <a:rPr lang="en-US" dirty="0" err="1" smtClean="0"/>
            <a:t>intellignet</a:t>
          </a:r>
          <a:endParaRPr lang="en-US" dirty="0" smtClean="0"/>
        </a:p>
        <a:p>
          <a:r>
            <a:rPr lang="en-US" smtClean="0"/>
            <a:t>different strata </a:t>
          </a:r>
        </a:p>
        <a:p>
          <a:endParaRPr lang="en-US" dirty="0"/>
        </a:p>
      </dgm:t>
    </dgm:pt>
    <dgm:pt modelId="{EE4FC906-F8F0-41D1-808A-27C3DB1FFA25}" type="parTrans" cxnId="{E8CA74CB-DF30-48A5-AE25-531C53C8C9E1}">
      <dgm:prSet/>
      <dgm:spPr/>
      <dgm:t>
        <a:bodyPr/>
        <a:lstStyle/>
        <a:p>
          <a:endParaRPr lang="en-US"/>
        </a:p>
      </dgm:t>
    </dgm:pt>
    <dgm:pt modelId="{FE9D4E67-8A09-4E1A-B992-9FEC2F6CC885}" type="sibTrans" cxnId="{E8CA74CB-DF30-48A5-AE25-531C53C8C9E1}">
      <dgm:prSet/>
      <dgm:spPr/>
      <dgm:t>
        <a:bodyPr/>
        <a:lstStyle/>
        <a:p>
          <a:endParaRPr lang="en-US"/>
        </a:p>
      </dgm:t>
    </dgm:pt>
    <dgm:pt modelId="{9DE33876-8DB3-40E1-8820-5B057B95CC57}">
      <dgm:prSet/>
      <dgm:spPr/>
      <dgm:t>
        <a:bodyPr/>
        <a:lstStyle/>
        <a:p>
          <a:r>
            <a:rPr lang="en-US" dirty="0" smtClean="0"/>
            <a:t>When  the population has  different strata </a:t>
          </a:r>
        </a:p>
        <a:p>
          <a:endParaRPr lang="en-US" dirty="0"/>
        </a:p>
      </dgm:t>
    </dgm:pt>
    <dgm:pt modelId="{44071858-0A25-465A-89DF-CB89122DABDD}" type="parTrans" cxnId="{523EACD2-BE2D-48B9-B789-27A35606F056}">
      <dgm:prSet/>
      <dgm:spPr/>
      <dgm:t>
        <a:bodyPr/>
        <a:lstStyle/>
        <a:p>
          <a:endParaRPr lang="en-US"/>
        </a:p>
      </dgm:t>
    </dgm:pt>
    <dgm:pt modelId="{3CBC8DF0-1B3A-4F9C-9F13-ECE9297B970F}" type="sibTrans" cxnId="{523EACD2-BE2D-48B9-B789-27A35606F056}">
      <dgm:prSet/>
      <dgm:spPr/>
      <dgm:t>
        <a:bodyPr/>
        <a:lstStyle/>
        <a:p>
          <a:endParaRPr lang="en-US"/>
        </a:p>
      </dgm:t>
    </dgm:pt>
    <dgm:pt modelId="{4E8C54A7-E06B-4687-B7E2-80F057642646}">
      <dgm:prSet/>
      <dgm:spPr/>
      <dgm:t>
        <a:bodyPr/>
        <a:lstStyle/>
        <a:p>
          <a:r>
            <a:rPr lang="en-US" dirty="0" smtClean="0"/>
            <a:t>when availability and willingness to respond are major factors used in selecting respondents</a:t>
          </a:r>
          <a:endParaRPr lang="en-US" dirty="0"/>
        </a:p>
      </dgm:t>
    </dgm:pt>
    <dgm:pt modelId="{6EC85BB2-72A6-4628-9B0A-26CE016F3A12}" type="parTrans" cxnId="{C8B34D10-B636-436E-9AD2-E12527537F29}">
      <dgm:prSet/>
      <dgm:spPr/>
      <dgm:t>
        <a:bodyPr/>
        <a:lstStyle/>
        <a:p>
          <a:endParaRPr lang="en-US"/>
        </a:p>
      </dgm:t>
    </dgm:pt>
    <dgm:pt modelId="{B7649DE3-F38B-4695-9EF6-865E50346E73}" type="sibTrans" cxnId="{C8B34D10-B636-436E-9AD2-E12527537F29}">
      <dgm:prSet/>
      <dgm:spPr/>
      <dgm:t>
        <a:bodyPr/>
        <a:lstStyle/>
        <a:p>
          <a:endParaRPr lang="en-US"/>
        </a:p>
      </dgm:t>
    </dgm:pt>
    <dgm:pt modelId="{F2A59CBC-900E-46C7-B405-C8FAD520ACB8}" type="pres">
      <dgm:prSet presAssocID="{EBD1E917-B0F2-4826-94D4-075991424E13}" presName="hierChild1" presStyleCnt="0">
        <dgm:presLayoutVars>
          <dgm:chPref val="1"/>
          <dgm:dir/>
          <dgm:animOne val="branch"/>
          <dgm:animLvl val="lvl"/>
          <dgm:resizeHandles/>
        </dgm:presLayoutVars>
      </dgm:prSet>
      <dgm:spPr/>
      <dgm:t>
        <a:bodyPr/>
        <a:lstStyle/>
        <a:p>
          <a:endParaRPr lang="en-US"/>
        </a:p>
      </dgm:t>
    </dgm:pt>
    <dgm:pt modelId="{614B9118-6E0E-462E-AEFF-BD831B3E42B2}" type="pres">
      <dgm:prSet presAssocID="{43064C1C-C4F0-4B73-9DC3-D0285513590E}" presName="hierRoot1" presStyleCnt="0"/>
      <dgm:spPr/>
      <dgm:t>
        <a:bodyPr/>
        <a:lstStyle/>
        <a:p>
          <a:endParaRPr lang="en-US"/>
        </a:p>
      </dgm:t>
    </dgm:pt>
    <dgm:pt modelId="{35F1B97D-CEF1-4C82-A71E-39BFD80FD846}" type="pres">
      <dgm:prSet presAssocID="{43064C1C-C4F0-4B73-9DC3-D0285513590E}" presName="composite" presStyleCnt="0"/>
      <dgm:spPr/>
      <dgm:t>
        <a:bodyPr/>
        <a:lstStyle/>
        <a:p>
          <a:endParaRPr lang="en-US"/>
        </a:p>
      </dgm:t>
    </dgm:pt>
    <dgm:pt modelId="{DD9746AE-F5A8-4376-AFF4-6DC0C2543CB7}" type="pres">
      <dgm:prSet presAssocID="{43064C1C-C4F0-4B73-9DC3-D0285513590E}" presName="background" presStyleLbl="node0" presStyleIdx="0" presStyleCnt="1"/>
      <dgm:spPr/>
      <dgm:t>
        <a:bodyPr/>
        <a:lstStyle/>
        <a:p>
          <a:endParaRPr lang="en-US"/>
        </a:p>
      </dgm:t>
    </dgm:pt>
    <dgm:pt modelId="{3D9352A5-A5BB-4940-A444-C7F70B1F6905}" type="pres">
      <dgm:prSet presAssocID="{43064C1C-C4F0-4B73-9DC3-D0285513590E}" presName="text" presStyleLbl="fgAcc0" presStyleIdx="0" presStyleCnt="1">
        <dgm:presLayoutVars>
          <dgm:chPref val="3"/>
        </dgm:presLayoutVars>
      </dgm:prSet>
      <dgm:spPr/>
      <dgm:t>
        <a:bodyPr/>
        <a:lstStyle/>
        <a:p>
          <a:endParaRPr lang="en-US"/>
        </a:p>
      </dgm:t>
    </dgm:pt>
    <dgm:pt modelId="{E5F31E2F-7F82-4F34-BC89-8A5695482618}" type="pres">
      <dgm:prSet presAssocID="{43064C1C-C4F0-4B73-9DC3-D0285513590E}" presName="hierChild2" presStyleCnt="0"/>
      <dgm:spPr/>
      <dgm:t>
        <a:bodyPr/>
        <a:lstStyle/>
        <a:p>
          <a:endParaRPr lang="en-US"/>
        </a:p>
      </dgm:t>
    </dgm:pt>
    <dgm:pt modelId="{88413DC7-4FF4-4218-AE34-14D2D0B095F7}" type="pres">
      <dgm:prSet presAssocID="{63E856AC-751B-494F-B476-94EB4B1A2DA2}" presName="Name10" presStyleLbl="parChTrans1D2" presStyleIdx="0" presStyleCnt="4"/>
      <dgm:spPr/>
      <dgm:t>
        <a:bodyPr/>
        <a:lstStyle/>
        <a:p>
          <a:endParaRPr lang="en-US"/>
        </a:p>
      </dgm:t>
    </dgm:pt>
    <dgm:pt modelId="{9403F56D-C0FE-4ABE-B538-79F6D3FA5064}" type="pres">
      <dgm:prSet presAssocID="{4FC648F9-9EEE-4C8E-9569-73324246823B}" presName="hierRoot2" presStyleCnt="0"/>
      <dgm:spPr/>
      <dgm:t>
        <a:bodyPr/>
        <a:lstStyle/>
        <a:p>
          <a:endParaRPr lang="en-US"/>
        </a:p>
      </dgm:t>
    </dgm:pt>
    <dgm:pt modelId="{32C43EE0-55D0-4558-B2E7-AF2E4AC1036F}" type="pres">
      <dgm:prSet presAssocID="{4FC648F9-9EEE-4C8E-9569-73324246823B}" presName="composite2" presStyleCnt="0"/>
      <dgm:spPr/>
      <dgm:t>
        <a:bodyPr/>
        <a:lstStyle/>
        <a:p>
          <a:endParaRPr lang="en-US"/>
        </a:p>
      </dgm:t>
    </dgm:pt>
    <dgm:pt modelId="{AB4C32C1-56D0-4F67-B039-BD8A322225F5}" type="pres">
      <dgm:prSet presAssocID="{4FC648F9-9EEE-4C8E-9569-73324246823B}" presName="background2" presStyleLbl="node2" presStyleIdx="0" presStyleCnt="4"/>
      <dgm:spPr/>
      <dgm:t>
        <a:bodyPr/>
        <a:lstStyle/>
        <a:p>
          <a:endParaRPr lang="en-US"/>
        </a:p>
      </dgm:t>
    </dgm:pt>
    <dgm:pt modelId="{950A1D28-6183-43F5-968D-4CB690ED1253}" type="pres">
      <dgm:prSet presAssocID="{4FC648F9-9EEE-4C8E-9569-73324246823B}" presName="text2" presStyleLbl="fgAcc2" presStyleIdx="0" presStyleCnt="4">
        <dgm:presLayoutVars>
          <dgm:chPref val="3"/>
        </dgm:presLayoutVars>
      </dgm:prSet>
      <dgm:spPr/>
      <dgm:t>
        <a:bodyPr/>
        <a:lstStyle/>
        <a:p>
          <a:endParaRPr lang="en-US"/>
        </a:p>
      </dgm:t>
    </dgm:pt>
    <dgm:pt modelId="{2828BC77-B963-4DFB-A138-9E01B794F179}" type="pres">
      <dgm:prSet presAssocID="{4FC648F9-9EEE-4C8E-9569-73324246823B}" presName="hierChild3" presStyleCnt="0"/>
      <dgm:spPr/>
      <dgm:t>
        <a:bodyPr/>
        <a:lstStyle/>
        <a:p>
          <a:endParaRPr lang="en-US"/>
        </a:p>
      </dgm:t>
    </dgm:pt>
    <dgm:pt modelId="{49030ADA-0E4F-48AB-BF27-4341C9CF99F8}" type="pres">
      <dgm:prSet presAssocID="{7F4AFEF5-BEF9-431E-A6A2-38B975A5C3FD}" presName="Name17" presStyleLbl="parChTrans1D3" presStyleIdx="0" presStyleCnt="4"/>
      <dgm:spPr/>
      <dgm:t>
        <a:bodyPr/>
        <a:lstStyle/>
        <a:p>
          <a:endParaRPr lang="en-US"/>
        </a:p>
      </dgm:t>
    </dgm:pt>
    <dgm:pt modelId="{F0743401-8574-4522-893E-FA170A73EBB3}" type="pres">
      <dgm:prSet presAssocID="{781FBB00-7D7D-47B1-8507-976017868F27}" presName="hierRoot3" presStyleCnt="0"/>
      <dgm:spPr/>
      <dgm:t>
        <a:bodyPr/>
        <a:lstStyle/>
        <a:p>
          <a:endParaRPr lang="en-US"/>
        </a:p>
      </dgm:t>
    </dgm:pt>
    <dgm:pt modelId="{589C7F38-95F8-4011-B97F-CA52B7C578D1}" type="pres">
      <dgm:prSet presAssocID="{781FBB00-7D7D-47B1-8507-976017868F27}" presName="composite3" presStyleCnt="0"/>
      <dgm:spPr/>
      <dgm:t>
        <a:bodyPr/>
        <a:lstStyle/>
        <a:p>
          <a:endParaRPr lang="en-US"/>
        </a:p>
      </dgm:t>
    </dgm:pt>
    <dgm:pt modelId="{B1E0974E-9B27-400F-A9B4-42DF1E4BCDA4}" type="pres">
      <dgm:prSet presAssocID="{781FBB00-7D7D-47B1-8507-976017868F27}" presName="background3" presStyleLbl="node3" presStyleIdx="0" presStyleCnt="4"/>
      <dgm:spPr/>
      <dgm:t>
        <a:bodyPr/>
        <a:lstStyle/>
        <a:p>
          <a:endParaRPr lang="en-US"/>
        </a:p>
      </dgm:t>
    </dgm:pt>
    <dgm:pt modelId="{707AE495-7659-44DF-81B7-B8F81138BC20}" type="pres">
      <dgm:prSet presAssocID="{781FBB00-7D7D-47B1-8507-976017868F27}" presName="text3" presStyleLbl="fgAcc3" presStyleIdx="0" presStyleCnt="4">
        <dgm:presLayoutVars>
          <dgm:chPref val="3"/>
        </dgm:presLayoutVars>
      </dgm:prSet>
      <dgm:spPr/>
      <dgm:t>
        <a:bodyPr/>
        <a:lstStyle/>
        <a:p>
          <a:endParaRPr lang="en-US"/>
        </a:p>
      </dgm:t>
    </dgm:pt>
    <dgm:pt modelId="{C89E48B8-D5EC-462B-96AE-C530D7D0CD52}" type="pres">
      <dgm:prSet presAssocID="{781FBB00-7D7D-47B1-8507-976017868F27}" presName="hierChild4" presStyleCnt="0"/>
      <dgm:spPr/>
      <dgm:t>
        <a:bodyPr/>
        <a:lstStyle/>
        <a:p>
          <a:endParaRPr lang="en-US"/>
        </a:p>
      </dgm:t>
    </dgm:pt>
    <dgm:pt modelId="{0EB240E7-D871-4AAA-9DE2-4F6F3B763FE9}" type="pres">
      <dgm:prSet presAssocID="{EE2216BD-F109-43C9-8F37-D62283A6369B}" presName="Name10" presStyleLbl="parChTrans1D2" presStyleIdx="1" presStyleCnt="4"/>
      <dgm:spPr/>
      <dgm:t>
        <a:bodyPr/>
        <a:lstStyle/>
        <a:p>
          <a:endParaRPr lang="en-US"/>
        </a:p>
      </dgm:t>
    </dgm:pt>
    <dgm:pt modelId="{9EA7B7BD-E92F-435A-8F7A-4006258A7C21}" type="pres">
      <dgm:prSet presAssocID="{A12605F0-4A18-41FC-885E-99928D7CC721}" presName="hierRoot2" presStyleCnt="0"/>
      <dgm:spPr/>
      <dgm:t>
        <a:bodyPr/>
        <a:lstStyle/>
        <a:p>
          <a:endParaRPr lang="en-US"/>
        </a:p>
      </dgm:t>
    </dgm:pt>
    <dgm:pt modelId="{7A168D05-B18B-4176-8C78-24121433FD6D}" type="pres">
      <dgm:prSet presAssocID="{A12605F0-4A18-41FC-885E-99928D7CC721}" presName="composite2" presStyleCnt="0"/>
      <dgm:spPr/>
      <dgm:t>
        <a:bodyPr/>
        <a:lstStyle/>
        <a:p>
          <a:endParaRPr lang="en-US"/>
        </a:p>
      </dgm:t>
    </dgm:pt>
    <dgm:pt modelId="{14E0084B-A381-4ADE-A5E3-7DDEBF6D183C}" type="pres">
      <dgm:prSet presAssocID="{A12605F0-4A18-41FC-885E-99928D7CC721}" presName="background2" presStyleLbl="node2" presStyleIdx="1" presStyleCnt="4"/>
      <dgm:spPr/>
      <dgm:t>
        <a:bodyPr/>
        <a:lstStyle/>
        <a:p>
          <a:endParaRPr lang="en-US"/>
        </a:p>
      </dgm:t>
    </dgm:pt>
    <dgm:pt modelId="{8997F59A-695C-427A-8469-06D7E9C60DFA}" type="pres">
      <dgm:prSet presAssocID="{A12605F0-4A18-41FC-885E-99928D7CC721}" presName="text2" presStyleLbl="fgAcc2" presStyleIdx="1" presStyleCnt="4">
        <dgm:presLayoutVars>
          <dgm:chPref val="3"/>
        </dgm:presLayoutVars>
      </dgm:prSet>
      <dgm:spPr/>
      <dgm:t>
        <a:bodyPr/>
        <a:lstStyle/>
        <a:p>
          <a:endParaRPr lang="en-US"/>
        </a:p>
      </dgm:t>
    </dgm:pt>
    <dgm:pt modelId="{3388490D-B52B-4D41-86B7-DB02F34F0B9A}" type="pres">
      <dgm:prSet presAssocID="{A12605F0-4A18-41FC-885E-99928D7CC721}" presName="hierChild3" presStyleCnt="0"/>
      <dgm:spPr/>
      <dgm:t>
        <a:bodyPr/>
        <a:lstStyle/>
        <a:p>
          <a:endParaRPr lang="en-US"/>
        </a:p>
      </dgm:t>
    </dgm:pt>
    <dgm:pt modelId="{73A50503-B2DC-4A21-BAFC-88531CBAB1C5}" type="pres">
      <dgm:prSet presAssocID="{EE4FC906-F8F0-41D1-808A-27C3DB1FFA25}" presName="Name17" presStyleLbl="parChTrans1D3" presStyleIdx="1" presStyleCnt="4"/>
      <dgm:spPr/>
      <dgm:t>
        <a:bodyPr/>
        <a:lstStyle/>
        <a:p>
          <a:endParaRPr lang="en-US"/>
        </a:p>
      </dgm:t>
    </dgm:pt>
    <dgm:pt modelId="{2872FFBC-89E0-4EB1-9B6F-562DAAB83619}" type="pres">
      <dgm:prSet presAssocID="{8FBCA09C-FAB2-4B95-87EE-E4B5F30C7E13}" presName="hierRoot3" presStyleCnt="0"/>
      <dgm:spPr/>
      <dgm:t>
        <a:bodyPr/>
        <a:lstStyle/>
        <a:p>
          <a:endParaRPr lang="en-US"/>
        </a:p>
      </dgm:t>
    </dgm:pt>
    <dgm:pt modelId="{467A6521-7ADE-427F-BDD2-71F990ED8369}" type="pres">
      <dgm:prSet presAssocID="{8FBCA09C-FAB2-4B95-87EE-E4B5F30C7E13}" presName="composite3" presStyleCnt="0"/>
      <dgm:spPr/>
      <dgm:t>
        <a:bodyPr/>
        <a:lstStyle/>
        <a:p>
          <a:endParaRPr lang="en-US"/>
        </a:p>
      </dgm:t>
    </dgm:pt>
    <dgm:pt modelId="{0019B0F7-1977-4B1A-B7F9-818D95CB8928}" type="pres">
      <dgm:prSet presAssocID="{8FBCA09C-FAB2-4B95-87EE-E4B5F30C7E13}" presName="background3" presStyleLbl="node3" presStyleIdx="1" presStyleCnt="4"/>
      <dgm:spPr/>
      <dgm:t>
        <a:bodyPr/>
        <a:lstStyle/>
        <a:p>
          <a:endParaRPr lang="en-US"/>
        </a:p>
      </dgm:t>
    </dgm:pt>
    <dgm:pt modelId="{485CBFAC-6C1B-4A08-9F14-DB3DEC0DE5BA}" type="pres">
      <dgm:prSet presAssocID="{8FBCA09C-FAB2-4B95-87EE-E4B5F30C7E13}" presName="text3" presStyleLbl="fgAcc3" presStyleIdx="1" presStyleCnt="4">
        <dgm:presLayoutVars>
          <dgm:chPref val="3"/>
        </dgm:presLayoutVars>
      </dgm:prSet>
      <dgm:spPr/>
      <dgm:t>
        <a:bodyPr/>
        <a:lstStyle/>
        <a:p>
          <a:endParaRPr lang="en-US"/>
        </a:p>
      </dgm:t>
    </dgm:pt>
    <dgm:pt modelId="{14415BD9-5B7A-4B0C-854F-B376AC18278E}" type="pres">
      <dgm:prSet presAssocID="{8FBCA09C-FAB2-4B95-87EE-E4B5F30C7E13}" presName="hierChild4" presStyleCnt="0"/>
      <dgm:spPr/>
      <dgm:t>
        <a:bodyPr/>
        <a:lstStyle/>
        <a:p>
          <a:endParaRPr lang="en-US"/>
        </a:p>
      </dgm:t>
    </dgm:pt>
    <dgm:pt modelId="{2B276EED-2DB1-454F-9821-A8E978BAD267}" type="pres">
      <dgm:prSet presAssocID="{899624F9-42E0-495F-8357-6DF2620E0506}" presName="Name10" presStyleLbl="parChTrans1D2" presStyleIdx="2" presStyleCnt="4"/>
      <dgm:spPr/>
      <dgm:t>
        <a:bodyPr/>
        <a:lstStyle/>
        <a:p>
          <a:endParaRPr lang="en-US"/>
        </a:p>
      </dgm:t>
    </dgm:pt>
    <dgm:pt modelId="{69FB0998-1FB2-4459-AF85-3EC1BA8C9E84}" type="pres">
      <dgm:prSet presAssocID="{451D1EBC-0E98-4941-AB1E-122850C90CEF}" presName="hierRoot2" presStyleCnt="0"/>
      <dgm:spPr/>
      <dgm:t>
        <a:bodyPr/>
        <a:lstStyle/>
        <a:p>
          <a:endParaRPr lang="en-US"/>
        </a:p>
      </dgm:t>
    </dgm:pt>
    <dgm:pt modelId="{96CD2C8D-D306-4106-9667-2AC6D7FAD7B8}" type="pres">
      <dgm:prSet presAssocID="{451D1EBC-0E98-4941-AB1E-122850C90CEF}" presName="composite2" presStyleCnt="0"/>
      <dgm:spPr/>
      <dgm:t>
        <a:bodyPr/>
        <a:lstStyle/>
        <a:p>
          <a:endParaRPr lang="en-US"/>
        </a:p>
      </dgm:t>
    </dgm:pt>
    <dgm:pt modelId="{60F32A52-E714-4AC3-8BF9-9B0D5256E648}" type="pres">
      <dgm:prSet presAssocID="{451D1EBC-0E98-4941-AB1E-122850C90CEF}" presName="background2" presStyleLbl="node2" presStyleIdx="2" presStyleCnt="4"/>
      <dgm:spPr/>
      <dgm:t>
        <a:bodyPr/>
        <a:lstStyle/>
        <a:p>
          <a:endParaRPr lang="en-US"/>
        </a:p>
      </dgm:t>
    </dgm:pt>
    <dgm:pt modelId="{32567F10-0978-40D5-8611-AC44B33F2D38}" type="pres">
      <dgm:prSet presAssocID="{451D1EBC-0E98-4941-AB1E-122850C90CEF}" presName="text2" presStyleLbl="fgAcc2" presStyleIdx="2" presStyleCnt="4">
        <dgm:presLayoutVars>
          <dgm:chPref val="3"/>
        </dgm:presLayoutVars>
      </dgm:prSet>
      <dgm:spPr/>
      <dgm:t>
        <a:bodyPr/>
        <a:lstStyle/>
        <a:p>
          <a:endParaRPr lang="en-US"/>
        </a:p>
      </dgm:t>
    </dgm:pt>
    <dgm:pt modelId="{8B2E03E4-640F-449D-9DBA-D7377AA5BF6D}" type="pres">
      <dgm:prSet presAssocID="{451D1EBC-0E98-4941-AB1E-122850C90CEF}" presName="hierChild3" presStyleCnt="0"/>
      <dgm:spPr/>
      <dgm:t>
        <a:bodyPr/>
        <a:lstStyle/>
        <a:p>
          <a:endParaRPr lang="en-US"/>
        </a:p>
      </dgm:t>
    </dgm:pt>
    <dgm:pt modelId="{83F8D641-7306-4530-B44B-52BB3A2AE8EA}" type="pres">
      <dgm:prSet presAssocID="{44071858-0A25-465A-89DF-CB89122DABDD}" presName="Name17" presStyleLbl="parChTrans1D3" presStyleIdx="2" presStyleCnt="4"/>
      <dgm:spPr/>
      <dgm:t>
        <a:bodyPr/>
        <a:lstStyle/>
        <a:p>
          <a:endParaRPr lang="en-US"/>
        </a:p>
      </dgm:t>
    </dgm:pt>
    <dgm:pt modelId="{86A34A57-2CD6-4C07-BEB3-64AB71D0D9B9}" type="pres">
      <dgm:prSet presAssocID="{9DE33876-8DB3-40E1-8820-5B057B95CC57}" presName="hierRoot3" presStyleCnt="0"/>
      <dgm:spPr/>
      <dgm:t>
        <a:bodyPr/>
        <a:lstStyle/>
        <a:p>
          <a:endParaRPr lang="en-US"/>
        </a:p>
      </dgm:t>
    </dgm:pt>
    <dgm:pt modelId="{2FBA93D9-B3C8-4B4E-8C99-DB04E5E45961}" type="pres">
      <dgm:prSet presAssocID="{9DE33876-8DB3-40E1-8820-5B057B95CC57}" presName="composite3" presStyleCnt="0"/>
      <dgm:spPr/>
      <dgm:t>
        <a:bodyPr/>
        <a:lstStyle/>
        <a:p>
          <a:endParaRPr lang="en-US"/>
        </a:p>
      </dgm:t>
    </dgm:pt>
    <dgm:pt modelId="{BF85FC79-A49D-40D5-BC2B-C3E0C2582F19}" type="pres">
      <dgm:prSet presAssocID="{9DE33876-8DB3-40E1-8820-5B057B95CC57}" presName="background3" presStyleLbl="node3" presStyleIdx="2" presStyleCnt="4"/>
      <dgm:spPr/>
      <dgm:t>
        <a:bodyPr/>
        <a:lstStyle/>
        <a:p>
          <a:endParaRPr lang="en-US"/>
        </a:p>
      </dgm:t>
    </dgm:pt>
    <dgm:pt modelId="{D373A5B7-9AAF-4F46-8169-7835881B9643}" type="pres">
      <dgm:prSet presAssocID="{9DE33876-8DB3-40E1-8820-5B057B95CC57}" presName="text3" presStyleLbl="fgAcc3" presStyleIdx="2" presStyleCnt="4">
        <dgm:presLayoutVars>
          <dgm:chPref val="3"/>
        </dgm:presLayoutVars>
      </dgm:prSet>
      <dgm:spPr/>
      <dgm:t>
        <a:bodyPr/>
        <a:lstStyle/>
        <a:p>
          <a:endParaRPr lang="en-US"/>
        </a:p>
      </dgm:t>
    </dgm:pt>
    <dgm:pt modelId="{4D04ABE7-AAB1-4C70-A0B2-F84067A28975}" type="pres">
      <dgm:prSet presAssocID="{9DE33876-8DB3-40E1-8820-5B057B95CC57}" presName="hierChild4" presStyleCnt="0"/>
      <dgm:spPr/>
      <dgm:t>
        <a:bodyPr/>
        <a:lstStyle/>
        <a:p>
          <a:endParaRPr lang="en-US"/>
        </a:p>
      </dgm:t>
    </dgm:pt>
    <dgm:pt modelId="{969F5AD6-D9DB-4117-A44F-D8C20E953996}" type="pres">
      <dgm:prSet presAssocID="{ECB6D155-7A8F-41E5-BAC4-B5E2E09A9C8F}" presName="Name10" presStyleLbl="parChTrans1D2" presStyleIdx="3" presStyleCnt="4"/>
      <dgm:spPr/>
      <dgm:t>
        <a:bodyPr/>
        <a:lstStyle/>
        <a:p>
          <a:endParaRPr lang="en-US"/>
        </a:p>
      </dgm:t>
    </dgm:pt>
    <dgm:pt modelId="{ACBF31E2-DF4B-4790-A704-44F97BEA618E}" type="pres">
      <dgm:prSet presAssocID="{9EC012CA-B27A-4CB7-B405-D4BA0836E2E6}" presName="hierRoot2" presStyleCnt="0"/>
      <dgm:spPr/>
      <dgm:t>
        <a:bodyPr/>
        <a:lstStyle/>
        <a:p>
          <a:endParaRPr lang="en-US"/>
        </a:p>
      </dgm:t>
    </dgm:pt>
    <dgm:pt modelId="{1236C982-FC2C-4EF9-A1DD-B53DC3755D83}" type="pres">
      <dgm:prSet presAssocID="{9EC012CA-B27A-4CB7-B405-D4BA0836E2E6}" presName="composite2" presStyleCnt="0"/>
      <dgm:spPr/>
      <dgm:t>
        <a:bodyPr/>
        <a:lstStyle/>
        <a:p>
          <a:endParaRPr lang="en-US"/>
        </a:p>
      </dgm:t>
    </dgm:pt>
    <dgm:pt modelId="{B588AD11-B918-4F5A-BC9F-73A205EFBC83}" type="pres">
      <dgm:prSet presAssocID="{9EC012CA-B27A-4CB7-B405-D4BA0836E2E6}" presName="background2" presStyleLbl="node2" presStyleIdx="3" presStyleCnt="4"/>
      <dgm:spPr/>
      <dgm:t>
        <a:bodyPr/>
        <a:lstStyle/>
        <a:p>
          <a:endParaRPr lang="en-US"/>
        </a:p>
      </dgm:t>
    </dgm:pt>
    <dgm:pt modelId="{532D36C4-ED57-4206-B8E5-BFF390C86F24}" type="pres">
      <dgm:prSet presAssocID="{9EC012CA-B27A-4CB7-B405-D4BA0836E2E6}" presName="text2" presStyleLbl="fgAcc2" presStyleIdx="3" presStyleCnt="4">
        <dgm:presLayoutVars>
          <dgm:chPref val="3"/>
        </dgm:presLayoutVars>
      </dgm:prSet>
      <dgm:spPr/>
      <dgm:t>
        <a:bodyPr/>
        <a:lstStyle/>
        <a:p>
          <a:endParaRPr lang="en-US"/>
        </a:p>
      </dgm:t>
    </dgm:pt>
    <dgm:pt modelId="{2B87E0C9-1037-4512-932C-2D94FF84719B}" type="pres">
      <dgm:prSet presAssocID="{9EC012CA-B27A-4CB7-B405-D4BA0836E2E6}" presName="hierChild3" presStyleCnt="0"/>
      <dgm:spPr/>
      <dgm:t>
        <a:bodyPr/>
        <a:lstStyle/>
        <a:p>
          <a:endParaRPr lang="en-US"/>
        </a:p>
      </dgm:t>
    </dgm:pt>
    <dgm:pt modelId="{4782776D-526F-4E65-9A2C-B00A97F69E96}" type="pres">
      <dgm:prSet presAssocID="{6EC85BB2-72A6-4628-9B0A-26CE016F3A12}" presName="Name17" presStyleLbl="parChTrans1D3" presStyleIdx="3" presStyleCnt="4"/>
      <dgm:spPr/>
      <dgm:t>
        <a:bodyPr/>
        <a:lstStyle/>
        <a:p>
          <a:endParaRPr lang="en-US"/>
        </a:p>
      </dgm:t>
    </dgm:pt>
    <dgm:pt modelId="{639FF088-CC85-41D4-A38E-277132273741}" type="pres">
      <dgm:prSet presAssocID="{4E8C54A7-E06B-4687-B7E2-80F057642646}" presName="hierRoot3" presStyleCnt="0"/>
      <dgm:spPr/>
      <dgm:t>
        <a:bodyPr/>
        <a:lstStyle/>
        <a:p>
          <a:endParaRPr lang="en-US"/>
        </a:p>
      </dgm:t>
    </dgm:pt>
    <dgm:pt modelId="{8A515933-AC9A-495E-B5C5-B2AF2303B959}" type="pres">
      <dgm:prSet presAssocID="{4E8C54A7-E06B-4687-B7E2-80F057642646}" presName="composite3" presStyleCnt="0"/>
      <dgm:spPr/>
      <dgm:t>
        <a:bodyPr/>
        <a:lstStyle/>
        <a:p>
          <a:endParaRPr lang="en-US"/>
        </a:p>
      </dgm:t>
    </dgm:pt>
    <dgm:pt modelId="{C7340AA4-81C1-4DE0-900D-FD58EB481D80}" type="pres">
      <dgm:prSet presAssocID="{4E8C54A7-E06B-4687-B7E2-80F057642646}" presName="background3" presStyleLbl="node3" presStyleIdx="3" presStyleCnt="4"/>
      <dgm:spPr/>
      <dgm:t>
        <a:bodyPr/>
        <a:lstStyle/>
        <a:p>
          <a:endParaRPr lang="en-US"/>
        </a:p>
      </dgm:t>
    </dgm:pt>
    <dgm:pt modelId="{5A981817-2D11-4C02-8904-F49D2CFBBF83}" type="pres">
      <dgm:prSet presAssocID="{4E8C54A7-E06B-4687-B7E2-80F057642646}" presName="text3" presStyleLbl="fgAcc3" presStyleIdx="3" presStyleCnt="4">
        <dgm:presLayoutVars>
          <dgm:chPref val="3"/>
        </dgm:presLayoutVars>
      </dgm:prSet>
      <dgm:spPr/>
      <dgm:t>
        <a:bodyPr/>
        <a:lstStyle/>
        <a:p>
          <a:endParaRPr lang="en-US"/>
        </a:p>
      </dgm:t>
    </dgm:pt>
    <dgm:pt modelId="{5D05A0C6-DA7B-4B60-9A21-0D40C3DE2D7A}" type="pres">
      <dgm:prSet presAssocID="{4E8C54A7-E06B-4687-B7E2-80F057642646}" presName="hierChild4" presStyleCnt="0"/>
      <dgm:spPr/>
      <dgm:t>
        <a:bodyPr/>
        <a:lstStyle/>
        <a:p>
          <a:endParaRPr lang="en-US"/>
        </a:p>
      </dgm:t>
    </dgm:pt>
  </dgm:ptLst>
  <dgm:cxnLst>
    <dgm:cxn modelId="{BE94FB01-A66D-466D-9802-427BDA97480B}" type="presOf" srcId="{781FBB00-7D7D-47B1-8507-976017868F27}" destId="{707AE495-7659-44DF-81B7-B8F81138BC20}" srcOrd="0" destOrd="0" presId="urn:microsoft.com/office/officeart/2005/8/layout/hierarchy1"/>
    <dgm:cxn modelId="{2209D449-77D6-4A6D-98D1-38FDA4F94D78}" type="presOf" srcId="{ECB6D155-7A8F-41E5-BAC4-B5E2E09A9C8F}" destId="{969F5AD6-D9DB-4117-A44F-D8C20E953996}" srcOrd="0" destOrd="0" presId="urn:microsoft.com/office/officeart/2005/8/layout/hierarchy1"/>
    <dgm:cxn modelId="{C10BB571-27F3-4DF0-BAAF-E9BDBEF201BE}" type="presOf" srcId="{43064C1C-C4F0-4B73-9DC3-D0285513590E}" destId="{3D9352A5-A5BB-4940-A444-C7F70B1F6905}" srcOrd="0" destOrd="0" presId="urn:microsoft.com/office/officeart/2005/8/layout/hierarchy1"/>
    <dgm:cxn modelId="{99956864-EC02-4B40-951F-17BA813EE956}" type="presOf" srcId="{44071858-0A25-465A-89DF-CB89122DABDD}" destId="{83F8D641-7306-4530-B44B-52BB3A2AE8EA}" srcOrd="0" destOrd="0" presId="urn:microsoft.com/office/officeart/2005/8/layout/hierarchy1"/>
    <dgm:cxn modelId="{5BC94C21-F856-400D-AEFA-0053C22385BE}" srcId="{43064C1C-C4F0-4B73-9DC3-D0285513590E}" destId="{4FC648F9-9EEE-4C8E-9569-73324246823B}" srcOrd="0" destOrd="0" parTransId="{63E856AC-751B-494F-B476-94EB4B1A2DA2}" sibTransId="{F17DC955-BE95-42DB-8D39-13E9B5A9D67B}"/>
    <dgm:cxn modelId="{F9A01467-DDF1-4EF0-83BB-47F8095D42C4}" type="presOf" srcId="{899624F9-42E0-495F-8357-6DF2620E0506}" destId="{2B276EED-2DB1-454F-9821-A8E978BAD267}" srcOrd="0" destOrd="0" presId="urn:microsoft.com/office/officeart/2005/8/layout/hierarchy1"/>
    <dgm:cxn modelId="{8AA7B199-8908-4D12-8FF4-0E99E74500BB}" type="presOf" srcId="{EE4FC906-F8F0-41D1-808A-27C3DB1FFA25}" destId="{73A50503-B2DC-4A21-BAFC-88531CBAB1C5}" srcOrd="0" destOrd="0" presId="urn:microsoft.com/office/officeart/2005/8/layout/hierarchy1"/>
    <dgm:cxn modelId="{C8B34D10-B636-436E-9AD2-E12527537F29}" srcId="{9EC012CA-B27A-4CB7-B405-D4BA0836E2E6}" destId="{4E8C54A7-E06B-4687-B7E2-80F057642646}" srcOrd="0" destOrd="0" parTransId="{6EC85BB2-72A6-4628-9B0A-26CE016F3A12}" sibTransId="{B7649DE3-F38B-4695-9EF6-865E50346E73}"/>
    <dgm:cxn modelId="{57015310-5D05-4961-9023-834EA3914415}" type="presOf" srcId="{9DE33876-8DB3-40E1-8820-5B057B95CC57}" destId="{D373A5B7-9AAF-4F46-8169-7835881B9643}" srcOrd="0" destOrd="0" presId="urn:microsoft.com/office/officeart/2005/8/layout/hierarchy1"/>
    <dgm:cxn modelId="{DABDE338-2DB4-4D36-952C-F9F23F5D3D26}" type="presOf" srcId="{A12605F0-4A18-41FC-885E-99928D7CC721}" destId="{8997F59A-695C-427A-8469-06D7E9C60DFA}" srcOrd="0" destOrd="0" presId="urn:microsoft.com/office/officeart/2005/8/layout/hierarchy1"/>
    <dgm:cxn modelId="{C7892DDB-4B5F-4355-8550-4262BA1C1EDD}" srcId="{4FC648F9-9EEE-4C8E-9569-73324246823B}" destId="{781FBB00-7D7D-47B1-8507-976017868F27}" srcOrd="0" destOrd="0" parTransId="{7F4AFEF5-BEF9-431E-A6A2-38B975A5C3FD}" sibTransId="{274DA60A-4311-4F15-B562-7F294DAF2CD2}"/>
    <dgm:cxn modelId="{D2B168DA-254C-4496-AB09-AD98849DEEA4}" type="presOf" srcId="{451D1EBC-0E98-4941-AB1E-122850C90CEF}" destId="{32567F10-0978-40D5-8611-AC44B33F2D38}" srcOrd="0" destOrd="0" presId="urn:microsoft.com/office/officeart/2005/8/layout/hierarchy1"/>
    <dgm:cxn modelId="{E8CA74CB-DF30-48A5-AE25-531C53C8C9E1}" srcId="{A12605F0-4A18-41FC-885E-99928D7CC721}" destId="{8FBCA09C-FAB2-4B95-87EE-E4B5F30C7E13}" srcOrd="0" destOrd="0" parTransId="{EE4FC906-F8F0-41D1-808A-27C3DB1FFA25}" sibTransId="{FE9D4E67-8A09-4E1A-B992-9FEC2F6CC885}"/>
    <dgm:cxn modelId="{802EAAA2-134B-4A22-9D23-18FE8FB59627}" srcId="{EBD1E917-B0F2-4826-94D4-075991424E13}" destId="{43064C1C-C4F0-4B73-9DC3-D0285513590E}" srcOrd="0" destOrd="0" parTransId="{8FB9CAFA-9BA9-45E5-9114-AD55672E7928}" sibTransId="{CE871EB0-3DBA-48A6-B2EC-991871F5A21B}"/>
    <dgm:cxn modelId="{C965F760-5870-45A5-8F1E-71FA35F1FE69}" srcId="{43064C1C-C4F0-4B73-9DC3-D0285513590E}" destId="{9EC012CA-B27A-4CB7-B405-D4BA0836E2E6}" srcOrd="3" destOrd="0" parTransId="{ECB6D155-7A8F-41E5-BAC4-B5E2E09A9C8F}" sibTransId="{E9172435-8CE3-4F56-8F88-CDC3AEDC862A}"/>
    <dgm:cxn modelId="{73CD023E-4E59-4661-ADB7-072AEC6F5742}" type="presOf" srcId="{4FC648F9-9EEE-4C8E-9569-73324246823B}" destId="{950A1D28-6183-43F5-968D-4CB690ED1253}" srcOrd="0" destOrd="0" presId="urn:microsoft.com/office/officeart/2005/8/layout/hierarchy1"/>
    <dgm:cxn modelId="{6946BB22-951C-4BF0-B5E7-57BAB09BEBE3}" srcId="{43064C1C-C4F0-4B73-9DC3-D0285513590E}" destId="{A12605F0-4A18-41FC-885E-99928D7CC721}" srcOrd="1" destOrd="0" parTransId="{EE2216BD-F109-43C9-8F37-D62283A6369B}" sibTransId="{CC504705-ADEE-4F66-8A6D-079543B55F9A}"/>
    <dgm:cxn modelId="{FBF69D18-73FD-40C1-9591-0788F2739C27}" type="presOf" srcId="{6EC85BB2-72A6-4628-9B0A-26CE016F3A12}" destId="{4782776D-526F-4E65-9A2C-B00A97F69E96}" srcOrd="0" destOrd="0" presId="urn:microsoft.com/office/officeart/2005/8/layout/hierarchy1"/>
    <dgm:cxn modelId="{7809D9D3-E029-4E9B-9D38-E493CB520150}" type="presOf" srcId="{8FBCA09C-FAB2-4B95-87EE-E4B5F30C7E13}" destId="{485CBFAC-6C1B-4A08-9F14-DB3DEC0DE5BA}" srcOrd="0" destOrd="0" presId="urn:microsoft.com/office/officeart/2005/8/layout/hierarchy1"/>
    <dgm:cxn modelId="{330C61CE-7AAD-42F1-AEB3-47B909E5FEE1}" srcId="{43064C1C-C4F0-4B73-9DC3-D0285513590E}" destId="{451D1EBC-0E98-4941-AB1E-122850C90CEF}" srcOrd="2" destOrd="0" parTransId="{899624F9-42E0-495F-8357-6DF2620E0506}" sibTransId="{24CC411D-973B-497C-B5C3-637DBC7A9706}"/>
    <dgm:cxn modelId="{523EACD2-BE2D-48B9-B789-27A35606F056}" srcId="{451D1EBC-0E98-4941-AB1E-122850C90CEF}" destId="{9DE33876-8DB3-40E1-8820-5B057B95CC57}" srcOrd="0" destOrd="0" parTransId="{44071858-0A25-465A-89DF-CB89122DABDD}" sibTransId="{3CBC8DF0-1B3A-4F9C-9F13-ECE9297B970F}"/>
    <dgm:cxn modelId="{1814F853-7E4C-4804-9286-B0BE10522EE9}" type="presOf" srcId="{EBD1E917-B0F2-4826-94D4-075991424E13}" destId="{F2A59CBC-900E-46C7-B405-C8FAD520ACB8}" srcOrd="0" destOrd="0" presId="urn:microsoft.com/office/officeart/2005/8/layout/hierarchy1"/>
    <dgm:cxn modelId="{D391743A-B260-4E4B-BCBD-2BD8823BF908}" type="presOf" srcId="{EE2216BD-F109-43C9-8F37-D62283A6369B}" destId="{0EB240E7-D871-4AAA-9DE2-4F6F3B763FE9}" srcOrd="0" destOrd="0" presId="urn:microsoft.com/office/officeart/2005/8/layout/hierarchy1"/>
    <dgm:cxn modelId="{34EDCD8A-FAB3-4792-90CA-3223024DA162}" type="presOf" srcId="{4E8C54A7-E06B-4687-B7E2-80F057642646}" destId="{5A981817-2D11-4C02-8904-F49D2CFBBF83}" srcOrd="0" destOrd="0" presId="urn:microsoft.com/office/officeart/2005/8/layout/hierarchy1"/>
    <dgm:cxn modelId="{D5A12865-269D-4BCA-A994-8485FAD83541}" type="presOf" srcId="{7F4AFEF5-BEF9-431E-A6A2-38B975A5C3FD}" destId="{49030ADA-0E4F-48AB-BF27-4341C9CF99F8}" srcOrd="0" destOrd="0" presId="urn:microsoft.com/office/officeart/2005/8/layout/hierarchy1"/>
    <dgm:cxn modelId="{CD14688E-4C9F-4FA6-8084-BF7C48AEC309}" type="presOf" srcId="{9EC012CA-B27A-4CB7-B405-D4BA0836E2E6}" destId="{532D36C4-ED57-4206-B8E5-BFF390C86F24}" srcOrd="0" destOrd="0" presId="urn:microsoft.com/office/officeart/2005/8/layout/hierarchy1"/>
    <dgm:cxn modelId="{FE644BE5-A03C-4EB6-8712-7FD975C9E53A}" type="presOf" srcId="{63E856AC-751B-494F-B476-94EB4B1A2DA2}" destId="{88413DC7-4FF4-4218-AE34-14D2D0B095F7}" srcOrd="0" destOrd="0" presId="urn:microsoft.com/office/officeart/2005/8/layout/hierarchy1"/>
    <dgm:cxn modelId="{F3B9E4DE-A7FE-4309-BCCC-D42D28D43232}" type="presParOf" srcId="{F2A59CBC-900E-46C7-B405-C8FAD520ACB8}" destId="{614B9118-6E0E-462E-AEFF-BD831B3E42B2}" srcOrd="0" destOrd="0" presId="urn:microsoft.com/office/officeart/2005/8/layout/hierarchy1"/>
    <dgm:cxn modelId="{33548E47-31D4-49E0-A455-D60B051C9DFC}" type="presParOf" srcId="{614B9118-6E0E-462E-AEFF-BD831B3E42B2}" destId="{35F1B97D-CEF1-4C82-A71E-39BFD80FD846}" srcOrd="0" destOrd="0" presId="urn:microsoft.com/office/officeart/2005/8/layout/hierarchy1"/>
    <dgm:cxn modelId="{7F0360B7-7E4B-40A8-91E6-ED67D9D79FE0}" type="presParOf" srcId="{35F1B97D-CEF1-4C82-A71E-39BFD80FD846}" destId="{DD9746AE-F5A8-4376-AFF4-6DC0C2543CB7}" srcOrd="0" destOrd="0" presId="urn:microsoft.com/office/officeart/2005/8/layout/hierarchy1"/>
    <dgm:cxn modelId="{CBF9BCDD-AE59-4F1A-819B-1CBD85F66072}" type="presParOf" srcId="{35F1B97D-CEF1-4C82-A71E-39BFD80FD846}" destId="{3D9352A5-A5BB-4940-A444-C7F70B1F6905}" srcOrd="1" destOrd="0" presId="urn:microsoft.com/office/officeart/2005/8/layout/hierarchy1"/>
    <dgm:cxn modelId="{875E6D07-54ED-4786-ADB2-D0D29DB12915}" type="presParOf" srcId="{614B9118-6E0E-462E-AEFF-BD831B3E42B2}" destId="{E5F31E2F-7F82-4F34-BC89-8A5695482618}" srcOrd="1" destOrd="0" presId="urn:microsoft.com/office/officeart/2005/8/layout/hierarchy1"/>
    <dgm:cxn modelId="{68E58CE7-7B71-40FE-A32C-5530EC7E61AF}" type="presParOf" srcId="{E5F31E2F-7F82-4F34-BC89-8A5695482618}" destId="{88413DC7-4FF4-4218-AE34-14D2D0B095F7}" srcOrd="0" destOrd="0" presId="urn:microsoft.com/office/officeart/2005/8/layout/hierarchy1"/>
    <dgm:cxn modelId="{F22CA800-F929-47C7-BBE0-AA43B3D43C66}" type="presParOf" srcId="{E5F31E2F-7F82-4F34-BC89-8A5695482618}" destId="{9403F56D-C0FE-4ABE-B538-79F6D3FA5064}" srcOrd="1" destOrd="0" presId="urn:microsoft.com/office/officeart/2005/8/layout/hierarchy1"/>
    <dgm:cxn modelId="{AC7FAC39-194F-45CE-A021-5D6AAF43C6A6}" type="presParOf" srcId="{9403F56D-C0FE-4ABE-B538-79F6D3FA5064}" destId="{32C43EE0-55D0-4558-B2E7-AF2E4AC1036F}" srcOrd="0" destOrd="0" presId="urn:microsoft.com/office/officeart/2005/8/layout/hierarchy1"/>
    <dgm:cxn modelId="{E401C173-C3FF-470F-AB84-ADFE86BBA497}" type="presParOf" srcId="{32C43EE0-55D0-4558-B2E7-AF2E4AC1036F}" destId="{AB4C32C1-56D0-4F67-B039-BD8A322225F5}" srcOrd="0" destOrd="0" presId="urn:microsoft.com/office/officeart/2005/8/layout/hierarchy1"/>
    <dgm:cxn modelId="{B8796F89-9413-4243-AA2B-F5D8FBA6DEFF}" type="presParOf" srcId="{32C43EE0-55D0-4558-B2E7-AF2E4AC1036F}" destId="{950A1D28-6183-43F5-968D-4CB690ED1253}" srcOrd="1" destOrd="0" presId="urn:microsoft.com/office/officeart/2005/8/layout/hierarchy1"/>
    <dgm:cxn modelId="{F8D9A400-0B91-44AB-89FF-1DFEF9658653}" type="presParOf" srcId="{9403F56D-C0FE-4ABE-B538-79F6D3FA5064}" destId="{2828BC77-B963-4DFB-A138-9E01B794F179}" srcOrd="1" destOrd="0" presId="urn:microsoft.com/office/officeart/2005/8/layout/hierarchy1"/>
    <dgm:cxn modelId="{267E199A-9C28-4C1C-B691-A313C58727AF}" type="presParOf" srcId="{2828BC77-B963-4DFB-A138-9E01B794F179}" destId="{49030ADA-0E4F-48AB-BF27-4341C9CF99F8}" srcOrd="0" destOrd="0" presId="urn:microsoft.com/office/officeart/2005/8/layout/hierarchy1"/>
    <dgm:cxn modelId="{102DF140-FCA0-4AC0-82E9-F97E2A5A6E56}" type="presParOf" srcId="{2828BC77-B963-4DFB-A138-9E01B794F179}" destId="{F0743401-8574-4522-893E-FA170A73EBB3}" srcOrd="1" destOrd="0" presId="urn:microsoft.com/office/officeart/2005/8/layout/hierarchy1"/>
    <dgm:cxn modelId="{F2BB8393-72BB-40C3-9661-09B6DE4849B5}" type="presParOf" srcId="{F0743401-8574-4522-893E-FA170A73EBB3}" destId="{589C7F38-95F8-4011-B97F-CA52B7C578D1}" srcOrd="0" destOrd="0" presId="urn:microsoft.com/office/officeart/2005/8/layout/hierarchy1"/>
    <dgm:cxn modelId="{C6424339-9CD9-4C75-AC81-B594E8924FC7}" type="presParOf" srcId="{589C7F38-95F8-4011-B97F-CA52B7C578D1}" destId="{B1E0974E-9B27-400F-A9B4-42DF1E4BCDA4}" srcOrd="0" destOrd="0" presId="urn:microsoft.com/office/officeart/2005/8/layout/hierarchy1"/>
    <dgm:cxn modelId="{4A2925C4-851E-4BCE-B9AA-DF76881373CE}" type="presParOf" srcId="{589C7F38-95F8-4011-B97F-CA52B7C578D1}" destId="{707AE495-7659-44DF-81B7-B8F81138BC20}" srcOrd="1" destOrd="0" presId="urn:microsoft.com/office/officeart/2005/8/layout/hierarchy1"/>
    <dgm:cxn modelId="{12E65C8F-61DE-478B-AAAE-1E59B6A221F4}" type="presParOf" srcId="{F0743401-8574-4522-893E-FA170A73EBB3}" destId="{C89E48B8-D5EC-462B-96AE-C530D7D0CD52}" srcOrd="1" destOrd="0" presId="urn:microsoft.com/office/officeart/2005/8/layout/hierarchy1"/>
    <dgm:cxn modelId="{8EB61DEC-1014-43E1-B07D-83285389E831}" type="presParOf" srcId="{E5F31E2F-7F82-4F34-BC89-8A5695482618}" destId="{0EB240E7-D871-4AAA-9DE2-4F6F3B763FE9}" srcOrd="2" destOrd="0" presId="urn:microsoft.com/office/officeart/2005/8/layout/hierarchy1"/>
    <dgm:cxn modelId="{54228EBA-4CEC-4B93-9271-0BDD9160F1B8}" type="presParOf" srcId="{E5F31E2F-7F82-4F34-BC89-8A5695482618}" destId="{9EA7B7BD-E92F-435A-8F7A-4006258A7C21}" srcOrd="3" destOrd="0" presId="urn:microsoft.com/office/officeart/2005/8/layout/hierarchy1"/>
    <dgm:cxn modelId="{4B6C55CC-595C-4426-82C7-5A66E6BB82E3}" type="presParOf" srcId="{9EA7B7BD-E92F-435A-8F7A-4006258A7C21}" destId="{7A168D05-B18B-4176-8C78-24121433FD6D}" srcOrd="0" destOrd="0" presId="urn:microsoft.com/office/officeart/2005/8/layout/hierarchy1"/>
    <dgm:cxn modelId="{C139F08A-4A15-451F-99C3-887130F5BD28}" type="presParOf" srcId="{7A168D05-B18B-4176-8C78-24121433FD6D}" destId="{14E0084B-A381-4ADE-A5E3-7DDEBF6D183C}" srcOrd="0" destOrd="0" presId="urn:microsoft.com/office/officeart/2005/8/layout/hierarchy1"/>
    <dgm:cxn modelId="{DD8E24BB-F791-4262-8D4A-EF737B889EB0}" type="presParOf" srcId="{7A168D05-B18B-4176-8C78-24121433FD6D}" destId="{8997F59A-695C-427A-8469-06D7E9C60DFA}" srcOrd="1" destOrd="0" presId="urn:microsoft.com/office/officeart/2005/8/layout/hierarchy1"/>
    <dgm:cxn modelId="{CA45B47A-1BE1-40E1-B4A8-93E53962A409}" type="presParOf" srcId="{9EA7B7BD-E92F-435A-8F7A-4006258A7C21}" destId="{3388490D-B52B-4D41-86B7-DB02F34F0B9A}" srcOrd="1" destOrd="0" presId="urn:microsoft.com/office/officeart/2005/8/layout/hierarchy1"/>
    <dgm:cxn modelId="{741D59F6-83F8-490A-9200-7D5B9AF87331}" type="presParOf" srcId="{3388490D-B52B-4D41-86B7-DB02F34F0B9A}" destId="{73A50503-B2DC-4A21-BAFC-88531CBAB1C5}" srcOrd="0" destOrd="0" presId="urn:microsoft.com/office/officeart/2005/8/layout/hierarchy1"/>
    <dgm:cxn modelId="{3F37EA97-4D7E-497A-A3FB-5F253D27C940}" type="presParOf" srcId="{3388490D-B52B-4D41-86B7-DB02F34F0B9A}" destId="{2872FFBC-89E0-4EB1-9B6F-562DAAB83619}" srcOrd="1" destOrd="0" presId="urn:microsoft.com/office/officeart/2005/8/layout/hierarchy1"/>
    <dgm:cxn modelId="{9F2E40FB-9A41-42CB-AA60-7A17DA2A540E}" type="presParOf" srcId="{2872FFBC-89E0-4EB1-9B6F-562DAAB83619}" destId="{467A6521-7ADE-427F-BDD2-71F990ED8369}" srcOrd="0" destOrd="0" presId="urn:microsoft.com/office/officeart/2005/8/layout/hierarchy1"/>
    <dgm:cxn modelId="{70BBCEC8-0914-4C8E-B0FE-D44C9F9E4D8C}" type="presParOf" srcId="{467A6521-7ADE-427F-BDD2-71F990ED8369}" destId="{0019B0F7-1977-4B1A-B7F9-818D95CB8928}" srcOrd="0" destOrd="0" presId="urn:microsoft.com/office/officeart/2005/8/layout/hierarchy1"/>
    <dgm:cxn modelId="{7399E241-7D7D-4601-BC43-4F205C28343D}" type="presParOf" srcId="{467A6521-7ADE-427F-BDD2-71F990ED8369}" destId="{485CBFAC-6C1B-4A08-9F14-DB3DEC0DE5BA}" srcOrd="1" destOrd="0" presId="urn:microsoft.com/office/officeart/2005/8/layout/hierarchy1"/>
    <dgm:cxn modelId="{39039F92-2FFF-4306-980A-4C424F81EE3E}" type="presParOf" srcId="{2872FFBC-89E0-4EB1-9B6F-562DAAB83619}" destId="{14415BD9-5B7A-4B0C-854F-B376AC18278E}" srcOrd="1" destOrd="0" presId="urn:microsoft.com/office/officeart/2005/8/layout/hierarchy1"/>
    <dgm:cxn modelId="{746FA8DE-CFFC-427B-9CC4-B178ABA728B3}" type="presParOf" srcId="{E5F31E2F-7F82-4F34-BC89-8A5695482618}" destId="{2B276EED-2DB1-454F-9821-A8E978BAD267}" srcOrd="4" destOrd="0" presId="urn:microsoft.com/office/officeart/2005/8/layout/hierarchy1"/>
    <dgm:cxn modelId="{CF26771D-4D4D-4BF3-928C-9D1DCCC82E19}" type="presParOf" srcId="{E5F31E2F-7F82-4F34-BC89-8A5695482618}" destId="{69FB0998-1FB2-4459-AF85-3EC1BA8C9E84}" srcOrd="5" destOrd="0" presId="urn:microsoft.com/office/officeart/2005/8/layout/hierarchy1"/>
    <dgm:cxn modelId="{6B7B8287-508B-4C78-9EDD-E86D167C839A}" type="presParOf" srcId="{69FB0998-1FB2-4459-AF85-3EC1BA8C9E84}" destId="{96CD2C8D-D306-4106-9667-2AC6D7FAD7B8}" srcOrd="0" destOrd="0" presId="urn:microsoft.com/office/officeart/2005/8/layout/hierarchy1"/>
    <dgm:cxn modelId="{30A3B811-881E-42CF-9EA5-9154B8AB1501}" type="presParOf" srcId="{96CD2C8D-D306-4106-9667-2AC6D7FAD7B8}" destId="{60F32A52-E714-4AC3-8BF9-9B0D5256E648}" srcOrd="0" destOrd="0" presId="urn:microsoft.com/office/officeart/2005/8/layout/hierarchy1"/>
    <dgm:cxn modelId="{647B5C0C-14ED-477A-93AF-58512C4CCEEC}" type="presParOf" srcId="{96CD2C8D-D306-4106-9667-2AC6D7FAD7B8}" destId="{32567F10-0978-40D5-8611-AC44B33F2D38}" srcOrd="1" destOrd="0" presId="urn:microsoft.com/office/officeart/2005/8/layout/hierarchy1"/>
    <dgm:cxn modelId="{CBD346B4-6994-474F-9F92-97BECA3C23B4}" type="presParOf" srcId="{69FB0998-1FB2-4459-AF85-3EC1BA8C9E84}" destId="{8B2E03E4-640F-449D-9DBA-D7377AA5BF6D}" srcOrd="1" destOrd="0" presId="urn:microsoft.com/office/officeart/2005/8/layout/hierarchy1"/>
    <dgm:cxn modelId="{C569D392-5D62-40C3-81A5-3A6A703C4E26}" type="presParOf" srcId="{8B2E03E4-640F-449D-9DBA-D7377AA5BF6D}" destId="{83F8D641-7306-4530-B44B-52BB3A2AE8EA}" srcOrd="0" destOrd="0" presId="urn:microsoft.com/office/officeart/2005/8/layout/hierarchy1"/>
    <dgm:cxn modelId="{A1ED65F6-C240-4473-BCEC-CCB03A49323E}" type="presParOf" srcId="{8B2E03E4-640F-449D-9DBA-D7377AA5BF6D}" destId="{86A34A57-2CD6-4C07-BEB3-64AB71D0D9B9}" srcOrd="1" destOrd="0" presId="urn:microsoft.com/office/officeart/2005/8/layout/hierarchy1"/>
    <dgm:cxn modelId="{5A7AC937-A818-4347-A286-CBE771F159D9}" type="presParOf" srcId="{86A34A57-2CD6-4C07-BEB3-64AB71D0D9B9}" destId="{2FBA93D9-B3C8-4B4E-8C99-DB04E5E45961}" srcOrd="0" destOrd="0" presId="urn:microsoft.com/office/officeart/2005/8/layout/hierarchy1"/>
    <dgm:cxn modelId="{B2489964-9692-4D53-9878-F21F7AD1C2D6}" type="presParOf" srcId="{2FBA93D9-B3C8-4B4E-8C99-DB04E5E45961}" destId="{BF85FC79-A49D-40D5-BC2B-C3E0C2582F19}" srcOrd="0" destOrd="0" presId="urn:microsoft.com/office/officeart/2005/8/layout/hierarchy1"/>
    <dgm:cxn modelId="{3B0308B8-CEE5-4CD2-9453-08E213C6304F}" type="presParOf" srcId="{2FBA93D9-B3C8-4B4E-8C99-DB04E5E45961}" destId="{D373A5B7-9AAF-4F46-8169-7835881B9643}" srcOrd="1" destOrd="0" presId="urn:microsoft.com/office/officeart/2005/8/layout/hierarchy1"/>
    <dgm:cxn modelId="{8AEEAA49-2E74-411D-AC66-BB7E60F542F1}" type="presParOf" srcId="{86A34A57-2CD6-4C07-BEB3-64AB71D0D9B9}" destId="{4D04ABE7-AAB1-4C70-A0B2-F84067A28975}" srcOrd="1" destOrd="0" presId="urn:microsoft.com/office/officeart/2005/8/layout/hierarchy1"/>
    <dgm:cxn modelId="{A3BAFAF6-F6D5-4AF3-9063-385D3FE7BEEE}" type="presParOf" srcId="{E5F31E2F-7F82-4F34-BC89-8A5695482618}" destId="{969F5AD6-D9DB-4117-A44F-D8C20E953996}" srcOrd="6" destOrd="0" presId="urn:microsoft.com/office/officeart/2005/8/layout/hierarchy1"/>
    <dgm:cxn modelId="{8C77B607-3550-4598-A026-11F3CC30F3CD}" type="presParOf" srcId="{E5F31E2F-7F82-4F34-BC89-8A5695482618}" destId="{ACBF31E2-DF4B-4790-A704-44F97BEA618E}" srcOrd="7" destOrd="0" presId="urn:microsoft.com/office/officeart/2005/8/layout/hierarchy1"/>
    <dgm:cxn modelId="{3B326D52-349F-43A7-9213-D42CD380D25F}" type="presParOf" srcId="{ACBF31E2-DF4B-4790-A704-44F97BEA618E}" destId="{1236C982-FC2C-4EF9-A1DD-B53DC3755D83}" srcOrd="0" destOrd="0" presId="urn:microsoft.com/office/officeart/2005/8/layout/hierarchy1"/>
    <dgm:cxn modelId="{98F04F14-5ECD-4924-9E8E-72E72857DD2E}" type="presParOf" srcId="{1236C982-FC2C-4EF9-A1DD-B53DC3755D83}" destId="{B588AD11-B918-4F5A-BC9F-73A205EFBC83}" srcOrd="0" destOrd="0" presId="urn:microsoft.com/office/officeart/2005/8/layout/hierarchy1"/>
    <dgm:cxn modelId="{2B3D15CB-2275-4A71-B601-C3A385139020}" type="presParOf" srcId="{1236C982-FC2C-4EF9-A1DD-B53DC3755D83}" destId="{532D36C4-ED57-4206-B8E5-BFF390C86F24}" srcOrd="1" destOrd="0" presId="urn:microsoft.com/office/officeart/2005/8/layout/hierarchy1"/>
    <dgm:cxn modelId="{C12FAF6E-C660-44FE-89A9-25FD3C3268A0}" type="presParOf" srcId="{ACBF31E2-DF4B-4790-A704-44F97BEA618E}" destId="{2B87E0C9-1037-4512-932C-2D94FF84719B}" srcOrd="1" destOrd="0" presId="urn:microsoft.com/office/officeart/2005/8/layout/hierarchy1"/>
    <dgm:cxn modelId="{3675E13E-A2E4-41B0-A5D2-5E647ACF218D}" type="presParOf" srcId="{2B87E0C9-1037-4512-932C-2D94FF84719B}" destId="{4782776D-526F-4E65-9A2C-B00A97F69E96}" srcOrd="0" destOrd="0" presId="urn:microsoft.com/office/officeart/2005/8/layout/hierarchy1"/>
    <dgm:cxn modelId="{83CD412F-D74A-445E-949C-6E4EED465473}" type="presParOf" srcId="{2B87E0C9-1037-4512-932C-2D94FF84719B}" destId="{639FF088-CC85-41D4-A38E-277132273741}" srcOrd="1" destOrd="0" presId="urn:microsoft.com/office/officeart/2005/8/layout/hierarchy1"/>
    <dgm:cxn modelId="{BB0B390D-1AEA-420B-9D86-F72E1327EEC3}" type="presParOf" srcId="{639FF088-CC85-41D4-A38E-277132273741}" destId="{8A515933-AC9A-495E-B5C5-B2AF2303B959}" srcOrd="0" destOrd="0" presId="urn:microsoft.com/office/officeart/2005/8/layout/hierarchy1"/>
    <dgm:cxn modelId="{F22E9B7A-5F63-4F05-9A67-232A1258C3DF}" type="presParOf" srcId="{8A515933-AC9A-495E-B5C5-B2AF2303B959}" destId="{C7340AA4-81C1-4DE0-900D-FD58EB481D80}" srcOrd="0" destOrd="0" presId="urn:microsoft.com/office/officeart/2005/8/layout/hierarchy1"/>
    <dgm:cxn modelId="{3BEE5FB8-45FB-457C-BAE6-F21A32DA00EA}" type="presParOf" srcId="{8A515933-AC9A-495E-B5C5-B2AF2303B959}" destId="{5A981817-2D11-4C02-8904-F49D2CFBBF83}" srcOrd="1" destOrd="0" presId="urn:microsoft.com/office/officeart/2005/8/layout/hierarchy1"/>
    <dgm:cxn modelId="{2F86DD8C-44B3-46B8-B647-0F16741E0369}" type="presParOf" srcId="{639FF088-CC85-41D4-A38E-277132273741}" destId="{5D05A0C6-DA7B-4B60-9A21-0D40C3DE2D7A}"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2F371B36-AC97-4977-8121-9E6CBBC87188}" type="doc">
      <dgm:prSet loTypeId="urn:microsoft.com/office/officeart/2005/8/layout/vList4" loCatId="list" qsTypeId="urn:microsoft.com/office/officeart/2005/8/quickstyle/3d2" qsCatId="3D" csTypeId="urn:microsoft.com/office/officeart/2005/8/colors/accent2_2" csCatId="accent2" phldr="1"/>
      <dgm:spPr/>
      <dgm:t>
        <a:bodyPr/>
        <a:lstStyle/>
        <a:p>
          <a:endParaRPr lang="en-US"/>
        </a:p>
      </dgm:t>
    </dgm:pt>
    <dgm:pt modelId="{6BE4A1F1-20CA-4A69-8EF4-C8CDF9C10927}">
      <dgm:prSet phldrT="[Text]"/>
      <dgm:spPr/>
      <dgm:t>
        <a:bodyPr/>
        <a:lstStyle/>
        <a:p>
          <a:r>
            <a:rPr lang="en-US" dirty="0" smtClean="0"/>
            <a:t>It is a list of  written questions that we supposed ask a respondents to collect data</a:t>
          </a:r>
          <a:endParaRPr lang="en-US" dirty="0"/>
        </a:p>
      </dgm:t>
    </dgm:pt>
    <dgm:pt modelId="{2AF7ADE9-AF0C-4714-AB95-2B4679D0A586}" type="parTrans" cxnId="{52DA29A4-D890-4E2B-9E3D-6D3F3159EBEB}">
      <dgm:prSet/>
      <dgm:spPr/>
      <dgm:t>
        <a:bodyPr/>
        <a:lstStyle/>
        <a:p>
          <a:endParaRPr lang="en-US"/>
        </a:p>
      </dgm:t>
    </dgm:pt>
    <dgm:pt modelId="{B26D1885-BFD1-4F27-844A-52F00D198C33}" type="sibTrans" cxnId="{52DA29A4-D890-4E2B-9E3D-6D3F3159EBEB}">
      <dgm:prSet/>
      <dgm:spPr/>
      <dgm:t>
        <a:bodyPr/>
        <a:lstStyle/>
        <a:p>
          <a:endParaRPr lang="en-US"/>
        </a:p>
      </dgm:t>
    </dgm:pt>
    <dgm:pt modelId="{F8F250F5-335E-4B10-90F3-578A35A85DB0}">
      <dgm:prSet phldrT="[Text]"/>
      <dgm:spPr/>
      <dgm:t>
        <a:bodyPr/>
        <a:lstStyle/>
        <a:p>
          <a:r>
            <a:rPr lang="en-US" dirty="0" smtClean="0"/>
            <a:t>Interviews are essentially vocal questionnaires</a:t>
          </a:r>
          <a:endParaRPr lang="en-US" dirty="0"/>
        </a:p>
      </dgm:t>
    </dgm:pt>
    <dgm:pt modelId="{0C44AC05-A952-42C7-B658-567122D07E1F}" type="parTrans" cxnId="{4F46A372-332B-4F0F-B71A-058310FE7FFA}">
      <dgm:prSet/>
      <dgm:spPr/>
      <dgm:t>
        <a:bodyPr/>
        <a:lstStyle/>
        <a:p>
          <a:endParaRPr lang="en-US"/>
        </a:p>
      </dgm:t>
    </dgm:pt>
    <dgm:pt modelId="{9CE60671-178E-4532-8519-2FF8375497AD}" type="sibTrans" cxnId="{4F46A372-332B-4F0F-B71A-058310FE7FFA}">
      <dgm:prSet/>
      <dgm:spPr/>
      <dgm:t>
        <a:bodyPr/>
        <a:lstStyle/>
        <a:p>
          <a:endParaRPr lang="en-US"/>
        </a:p>
      </dgm:t>
    </dgm:pt>
    <dgm:pt modelId="{3766F959-7FBA-44BE-8CBA-891B99678E79}">
      <dgm:prSet phldrT="[Text]"/>
      <dgm:spPr/>
      <dgm:t>
        <a:bodyPr/>
        <a:lstStyle/>
        <a:p>
          <a:r>
            <a:rPr lang="en-US" dirty="0" smtClean="0"/>
            <a:t>Re- searcher's seeing and hearing things and recording these observations, rather than relying on subjects' self-report responses to questions or statements.</a:t>
          </a:r>
          <a:endParaRPr lang="en-US" dirty="0"/>
        </a:p>
      </dgm:t>
    </dgm:pt>
    <dgm:pt modelId="{21092063-5A66-4915-8489-A4741ABE0AC2}" type="parTrans" cxnId="{E8823B1C-D4CD-44C5-B4A6-4486A0E69B67}">
      <dgm:prSet/>
      <dgm:spPr/>
      <dgm:t>
        <a:bodyPr/>
        <a:lstStyle/>
        <a:p>
          <a:endParaRPr lang="en-US"/>
        </a:p>
      </dgm:t>
    </dgm:pt>
    <dgm:pt modelId="{57D2FEBF-C8EA-4893-B57E-4B6A45D124F4}" type="sibTrans" cxnId="{E8823B1C-D4CD-44C5-B4A6-4486A0E69B67}">
      <dgm:prSet/>
      <dgm:spPr/>
      <dgm:t>
        <a:bodyPr/>
        <a:lstStyle/>
        <a:p>
          <a:endParaRPr lang="en-US"/>
        </a:p>
      </dgm:t>
    </dgm:pt>
    <dgm:pt modelId="{1E95590C-EABE-4428-B4EE-85040AE779DA}">
      <dgm:prSet/>
      <dgm:spPr/>
      <dgm:t>
        <a:bodyPr/>
        <a:lstStyle/>
        <a:p>
          <a:r>
            <a:rPr lang="en-US" dirty="0" smtClean="0"/>
            <a:t>Discussion with a group of people about the is sues specified for discussion with people of 6- 14  in number . </a:t>
          </a:r>
          <a:endParaRPr lang="en-US" dirty="0"/>
        </a:p>
      </dgm:t>
    </dgm:pt>
    <dgm:pt modelId="{B1361660-3CD1-4D84-B025-F36A85D1DA6E}" type="parTrans" cxnId="{CCCF6921-1CF5-426E-86AF-E189DD31436C}">
      <dgm:prSet/>
      <dgm:spPr/>
      <dgm:t>
        <a:bodyPr/>
        <a:lstStyle/>
        <a:p>
          <a:endParaRPr lang="en-US"/>
        </a:p>
      </dgm:t>
    </dgm:pt>
    <dgm:pt modelId="{4A713A4B-7FDB-42CD-882A-52384C6C3F89}" type="sibTrans" cxnId="{CCCF6921-1CF5-426E-86AF-E189DD31436C}">
      <dgm:prSet/>
      <dgm:spPr/>
      <dgm:t>
        <a:bodyPr/>
        <a:lstStyle/>
        <a:p>
          <a:endParaRPr lang="en-US"/>
        </a:p>
      </dgm:t>
    </dgm:pt>
    <dgm:pt modelId="{A0644E30-D6B3-41A8-8BCF-3A5C80B0E342}" type="pres">
      <dgm:prSet presAssocID="{2F371B36-AC97-4977-8121-9E6CBBC87188}" presName="linear" presStyleCnt="0">
        <dgm:presLayoutVars>
          <dgm:dir/>
          <dgm:resizeHandles val="exact"/>
        </dgm:presLayoutVars>
      </dgm:prSet>
      <dgm:spPr/>
      <dgm:t>
        <a:bodyPr/>
        <a:lstStyle/>
        <a:p>
          <a:endParaRPr lang="en-US"/>
        </a:p>
      </dgm:t>
    </dgm:pt>
    <dgm:pt modelId="{859ED94F-8F9E-4E0F-85F9-01ABF16EE87A}" type="pres">
      <dgm:prSet presAssocID="{6BE4A1F1-20CA-4A69-8EF4-C8CDF9C10927}" presName="comp" presStyleCnt="0"/>
      <dgm:spPr/>
    </dgm:pt>
    <dgm:pt modelId="{5B18D5DB-0EB1-494D-892F-1A4F317B3E0A}" type="pres">
      <dgm:prSet presAssocID="{6BE4A1F1-20CA-4A69-8EF4-C8CDF9C10927}" presName="box" presStyleLbl="node1" presStyleIdx="0" presStyleCnt="4"/>
      <dgm:spPr/>
      <dgm:t>
        <a:bodyPr/>
        <a:lstStyle/>
        <a:p>
          <a:endParaRPr lang="en-US"/>
        </a:p>
      </dgm:t>
    </dgm:pt>
    <dgm:pt modelId="{CC1E6B28-F480-408F-A28A-8EF6629B3E57}" type="pres">
      <dgm:prSet presAssocID="{6BE4A1F1-20CA-4A69-8EF4-C8CDF9C10927}" presName="img" presStyleLbl="fgImgPlace1" presStyleIdx="0" presStyleCnt="4"/>
      <dgm:spPr>
        <a:blipFill rotWithShape="0">
          <a:blip xmlns:r="http://schemas.openxmlformats.org/officeDocument/2006/relationships" r:embed="rId1"/>
          <a:stretch>
            <a:fillRect/>
          </a:stretch>
        </a:blipFill>
      </dgm:spPr>
    </dgm:pt>
    <dgm:pt modelId="{9A650A8F-C45A-420A-A97B-D2289627B4B0}" type="pres">
      <dgm:prSet presAssocID="{6BE4A1F1-20CA-4A69-8EF4-C8CDF9C10927}" presName="text" presStyleLbl="node1" presStyleIdx="0" presStyleCnt="4">
        <dgm:presLayoutVars>
          <dgm:bulletEnabled val="1"/>
        </dgm:presLayoutVars>
      </dgm:prSet>
      <dgm:spPr/>
      <dgm:t>
        <a:bodyPr/>
        <a:lstStyle/>
        <a:p>
          <a:endParaRPr lang="en-US"/>
        </a:p>
      </dgm:t>
    </dgm:pt>
    <dgm:pt modelId="{023D88F1-9465-447A-8007-695F01560DE6}" type="pres">
      <dgm:prSet presAssocID="{B26D1885-BFD1-4F27-844A-52F00D198C33}" presName="spacer" presStyleCnt="0"/>
      <dgm:spPr/>
    </dgm:pt>
    <dgm:pt modelId="{FCE41C71-9D5C-4FB8-B59A-FCC5C621DDB2}" type="pres">
      <dgm:prSet presAssocID="{F8F250F5-335E-4B10-90F3-578A35A85DB0}" presName="comp" presStyleCnt="0"/>
      <dgm:spPr/>
    </dgm:pt>
    <dgm:pt modelId="{474A023A-0DE9-4F25-A407-10277F0020C5}" type="pres">
      <dgm:prSet presAssocID="{F8F250F5-335E-4B10-90F3-578A35A85DB0}" presName="box" presStyleLbl="node1" presStyleIdx="1" presStyleCnt="4" custLinFactNeighborX="-3670" custLinFactNeighborY="-2336"/>
      <dgm:spPr/>
      <dgm:t>
        <a:bodyPr/>
        <a:lstStyle/>
        <a:p>
          <a:endParaRPr lang="en-US"/>
        </a:p>
      </dgm:t>
    </dgm:pt>
    <dgm:pt modelId="{CDACEB40-03F4-4E57-B55E-C9139DF77A5B}" type="pres">
      <dgm:prSet presAssocID="{F8F250F5-335E-4B10-90F3-578A35A85DB0}" presName="img" presStyleLbl="fgImgPlace1" presStyleIdx="1" presStyleCnt="4"/>
      <dgm:spPr>
        <a:blipFill rotWithShape="0">
          <a:blip xmlns:r="http://schemas.openxmlformats.org/officeDocument/2006/relationships" r:embed="rId2"/>
          <a:stretch>
            <a:fillRect/>
          </a:stretch>
        </a:blipFill>
      </dgm:spPr>
    </dgm:pt>
    <dgm:pt modelId="{DD7F51DC-5CDB-4919-84C0-08E8F8FE5905}" type="pres">
      <dgm:prSet presAssocID="{F8F250F5-335E-4B10-90F3-578A35A85DB0}" presName="text" presStyleLbl="node1" presStyleIdx="1" presStyleCnt="4">
        <dgm:presLayoutVars>
          <dgm:bulletEnabled val="1"/>
        </dgm:presLayoutVars>
      </dgm:prSet>
      <dgm:spPr/>
      <dgm:t>
        <a:bodyPr/>
        <a:lstStyle/>
        <a:p>
          <a:endParaRPr lang="en-US"/>
        </a:p>
      </dgm:t>
    </dgm:pt>
    <dgm:pt modelId="{636C60CA-DEC3-4455-BB1C-BB3CDD4A4EA8}" type="pres">
      <dgm:prSet presAssocID="{9CE60671-178E-4532-8519-2FF8375497AD}" presName="spacer" presStyleCnt="0"/>
      <dgm:spPr/>
    </dgm:pt>
    <dgm:pt modelId="{D4B869ED-E9DE-4259-8249-5793442658FF}" type="pres">
      <dgm:prSet presAssocID="{3766F959-7FBA-44BE-8CBA-891B99678E79}" presName="comp" presStyleCnt="0"/>
      <dgm:spPr/>
    </dgm:pt>
    <dgm:pt modelId="{99DA87B1-E1C2-4DD2-917B-2AC9C22BB471}" type="pres">
      <dgm:prSet presAssocID="{3766F959-7FBA-44BE-8CBA-891B99678E79}" presName="box" presStyleLbl="node1" presStyleIdx="2" presStyleCnt="4"/>
      <dgm:spPr/>
      <dgm:t>
        <a:bodyPr/>
        <a:lstStyle/>
        <a:p>
          <a:endParaRPr lang="en-US"/>
        </a:p>
      </dgm:t>
    </dgm:pt>
    <dgm:pt modelId="{391801B3-EF5E-4790-9BB1-FD5B85D219E4}" type="pres">
      <dgm:prSet presAssocID="{3766F959-7FBA-44BE-8CBA-891B99678E79}" presName="img" presStyleLbl="fgImgPlace1" presStyleIdx="2" presStyleCnt="4"/>
      <dgm:spPr>
        <a:blipFill rotWithShape="0">
          <a:blip xmlns:r="http://schemas.openxmlformats.org/officeDocument/2006/relationships" r:embed="rId3"/>
          <a:stretch>
            <a:fillRect/>
          </a:stretch>
        </a:blipFill>
      </dgm:spPr>
    </dgm:pt>
    <dgm:pt modelId="{CA00698D-1B63-4C94-8F63-2EB0169F78FE}" type="pres">
      <dgm:prSet presAssocID="{3766F959-7FBA-44BE-8CBA-891B99678E79}" presName="text" presStyleLbl="node1" presStyleIdx="2" presStyleCnt="4">
        <dgm:presLayoutVars>
          <dgm:bulletEnabled val="1"/>
        </dgm:presLayoutVars>
      </dgm:prSet>
      <dgm:spPr/>
      <dgm:t>
        <a:bodyPr/>
        <a:lstStyle/>
        <a:p>
          <a:endParaRPr lang="en-US"/>
        </a:p>
      </dgm:t>
    </dgm:pt>
    <dgm:pt modelId="{AE78AC3D-8414-4802-A5A8-21B27D62E702}" type="pres">
      <dgm:prSet presAssocID="{57D2FEBF-C8EA-4893-B57E-4B6A45D124F4}" presName="spacer" presStyleCnt="0"/>
      <dgm:spPr/>
    </dgm:pt>
    <dgm:pt modelId="{7356B896-A584-4A82-8392-04DCEFD0B808}" type="pres">
      <dgm:prSet presAssocID="{1E95590C-EABE-4428-B4EE-85040AE779DA}" presName="comp" presStyleCnt="0"/>
      <dgm:spPr/>
    </dgm:pt>
    <dgm:pt modelId="{979021D0-6616-45DF-B637-D738EA8A84FE}" type="pres">
      <dgm:prSet presAssocID="{1E95590C-EABE-4428-B4EE-85040AE779DA}" presName="box" presStyleLbl="node1" presStyleIdx="3" presStyleCnt="4"/>
      <dgm:spPr/>
      <dgm:t>
        <a:bodyPr/>
        <a:lstStyle/>
        <a:p>
          <a:endParaRPr lang="en-US"/>
        </a:p>
      </dgm:t>
    </dgm:pt>
    <dgm:pt modelId="{CB95BFDD-D3C1-46F5-A3F2-0BE44A497BDA}" type="pres">
      <dgm:prSet presAssocID="{1E95590C-EABE-4428-B4EE-85040AE779DA}" presName="img" presStyleLbl="fgImgPlace1" presStyleIdx="3" presStyleCnt="4"/>
      <dgm:spPr>
        <a:blipFill rotWithShape="0">
          <a:blip xmlns:r="http://schemas.openxmlformats.org/officeDocument/2006/relationships" r:embed="rId4"/>
          <a:stretch>
            <a:fillRect/>
          </a:stretch>
        </a:blipFill>
      </dgm:spPr>
    </dgm:pt>
    <dgm:pt modelId="{484A3183-8EBB-466B-B9CB-1F77D9FEADD0}" type="pres">
      <dgm:prSet presAssocID="{1E95590C-EABE-4428-B4EE-85040AE779DA}" presName="text" presStyleLbl="node1" presStyleIdx="3" presStyleCnt="4">
        <dgm:presLayoutVars>
          <dgm:bulletEnabled val="1"/>
        </dgm:presLayoutVars>
      </dgm:prSet>
      <dgm:spPr/>
      <dgm:t>
        <a:bodyPr/>
        <a:lstStyle/>
        <a:p>
          <a:endParaRPr lang="en-US"/>
        </a:p>
      </dgm:t>
    </dgm:pt>
  </dgm:ptLst>
  <dgm:cxnLst>
    <dgm:cxn modelId="{DA71115A-346B-48A8-AD71-CD01E488430D}" type="presOf" srcId="{1E95590C-EABE-4428-B4EE-85040AE779DA}" destId="{979021D0-6616-45DF-B637-D738EA8A84FE}" srcOrd="0" destOrd="0" presId="urn:microsoft.com/office/officeart/2005/8/layout/vList4"/>
    <dgm:cxn modelId="{3B26EC72-0FA7-46FB-A6D6-0FC2B5DD1ADC}" type="presOf" srcId="{6BE4A1F1-20CA-4A69-8EF4-C8CDF9C10927}" destId="{9A650A8F-C45A-420A-A97B-D2289627B4B0}" srcOrd="1" destOrd="0" presId="urn:microsoft.com/office/officeart/2005/8/layout/vList4"/>
    <dgm:cxn modelId="{4F46A372-332B-4F0F-B71A-058310FE7FFA}" srcId="{2F371B36-AC97-4977-8121-9E6CBBC87188}" destId="{F8F250F5-335E-4B10-90F3-578A35A85DB0}" srcOrd="1" destOrd="0" parTransId="{0C44AC05-A952-42C7-B658-567122D07E1F}" sibTransId="{9CE60671-178E-4532-8519-2FF8375497AD}"/>
    <dgm:cxn modelId="{C7A091EF-431A-4429-865B-E7A7C14A0545}" type="presOf" srcId="{F8F250F5-335E-4B10-90F3-578A35A85DB0}" destId="{474A023A-0DE9-4F25-A407-10277F0020C5}" srcOrd="0" destOrd="0" presId="urn:microsoft.com/office/officeart/2005/8/layout/vList4"/>
    <dgm:cxn modelId="{ABF5E57E-AE75-46D6-B76E-4D1C36DAED03}" type="presOf" srcId="{3766F959-7FBA-44BE-8CBA-891B99678E79}" destId="{CA00698D-1B63-4C94-8F63-2EB0169F78FE}" srcOrd="1" destOrd="0" presId="urn:microsoft.com/office/officeart/2005/8/layout/vList4"/>
    <dgm:cxn modelId="{89755026-3581-4EEE-90DC-63FD7DB10078}" type="presOf" srcId="{1E95590C-EABE-4428-B4EE-85040AE779DA}" destId="{484A3183-8EBB-466B-B9CB-1F77D9FEADD0}" srcOrd="1" destOrd="0" presId="urn:microsoft.com/office/officeart/2005/8/layout/vList4"/>
    <dgm:cxn modelId="{9805C402-F690-4FAB-A37D-48061F9D663C}" type="presOf" srcId="{2F371B36-AC97-4977-8121-9E6CBBC87188}" destId="{A0644E30-D6B3-41A8-8BCF-3A5C80B0E342}" srcOrd="0" destOrd="0" presId="urn:microsoft.com/office/officeart/2005/8/layout/vList4"/>
    <dgm:cxn modelId="{33EF514D-3F1E-4EE1-9BA2-D5655E88F9AD}" type="presOf" srcId="{6BE4A1F1-20CA-4A69-8EF4-C8CDF9C10927}" destId="{5B18D5DB-0EB1-494D-892F-1A4F317B3E0A}" srcOrd="0" destOrd="0" presId="urn:microsoft.com/office/officeart/2005/8/layout/vList4"/>
    <dgm:cxn modelId="{E8823B1C-D4CD-44C5-B4A6-4486A0E69B67}" srcId="{2F371B36-AC97-4977-8121-9E6CBBC87188}" destId="{3766F959-7FBA-44BE-8CBA-891B99678E79}" srcOrd="2" destOrd="0" parTransId="{21092063-5A66-4915-8489-A4741ABE0AC2}" sibTransId="{57D2FEBF-C8EA-4893-B57E-4B6A45D124F4}"/>
    <dgm:cxn modelId="{52DA29A4-D890-4E2B-9E3D-6D3F3159EBEB}" srcId="{2F371B36-AC97-4977-8121-9E6CBBC87188}" destId="{6BE4A1F1-20CA-4A69-8EF4-C8CDF9C10927}" srcOrd="0" destOrd="0" parTransId="{2AF7ADE9-AF0C-4714-AB95-2B4679D0A586}" sibTransId="{B26D1885-BFD1-4F27-844A-52F00D198C33}"/>
    <dgm:cxn modelId="{325DE821-98B6-4D46-8B1C-9654A6D5E4C3}" type="presOf" srcId="{F8F250F5-335E-4B10-90F3-578A35A85DB0}" destId="{DD7F51DC-5CDB-4919-84C0-08E8F8FE5905}" srcOrd="1" destOrd="0" presId="urn:microsoft.com/office/officeart/2005/8/layout/vList4"/>
    <dgm:cxn modelId="{0FFF9B07-93DC-48D0-AEE6-08A619F77449}" type="presOf" srcId="{3766F959-7FBA-44BE-8CBA-891B99678E79}" destId="{99DA87B1-E1C2-4DD2-917B-2AC9C22BB471}" srcOrd="0" destOrd="0" presId="urn:microsoft.com/office/officeart/2005/8/layout/vList4"/>
    <dgm:cxn modelId="{CCCF6921-1CF5-426E-86AF-E189DD31436C}" srcId="{2F371B36-AC97-4977-8121-9E6CBBC87188}" destId="{1E95590C-EABE-4428-B4EE-85040AE779DA}" srcOrd="3" destOrd="0" parTransId="{B1361660-3CD1-4D84-B025-F36A85D1DA6E}" sibTransId="{4A713A4B-7FDB-42CD-882A-52384C6C3F89}"/>
    <dgm:cxn modelId="{21F806B2-E786-40F0-A828-83D364B7705C}" type="presParOf" srcId="{A0644E30-D6B3-41A8-8BCF-3A5C80B0E342}" destId="{859ED94F-8F9E-4E0F-85F9-01ABF16EE87A}" srcOrd="0" destOrd="0" presId="urn:microsoft.com/office/officeart/2005/8/layout/vList4"/>
    <dgm:cxn modelId="{8B879FC9-6E82-4A7A-96F7-4AA3C25A8873}" type="presParOf" srcId="{859ED94F-8F9E-4E0F-85F9-01ABF16EE87A}" destId="{5B18D5DB-0EB1-494D-892F-1A4F317B3E0A}" srcOrd="0" destOrd="0" presId="urn:microsoft.com/office/officeart/2005/8/layout/vList4"/>
    <dgm:cxn modelId="{00124E78-B5F7-41E2-BD95-A3EB05878410}" type="presParOf" srcId="{859ED94F-8F9E-4E0F-85F9-01ABF16EE87A}" destId="{CC1E6B28-F480-408F-A28A-8EF6629B3E57}" srcOrd="1" destOrd="0" presId="urn:microsoft.com/office/officeart/2005/8/layout/vList4"/>
    <dgm:cxn modelId="{B68C2689-4099-4635-AA0E-A73F34E20805}" type="presParOf" srcId="{859ED94F-8F9E-4E0F-85F9-01ABF16EE87A}" destId="{9A650A8F-C45A-420A-A97B-D2289627B4B0}" srcOrd="2" destOrd="0" presId="urn:microsoft.com/office/officeart/2005/8/layout/vList4"/>
    <dgm:cxn modelId="{98C4EE2C-013F-4873-97FD-3962ECC76738}" type="presParOf" srcId="{A0644E30-D6B3-41A8-8BCF-3A5C80B0E342}" destId="{023D88F1-9465-447A-8007-695F01560DE6}" srcOrd="1" destOrd="0" presId="urn:microsoft.com/office/officeart/2005/8/layout/vList4"/>
    <dgm:cxn modelId="{71D66401-F876-4881-BBA5-CE6793C81D35}" type="presParOf" srcId="{A0644E30-D6B3-41A8-8BCF-3A5C80B0E342}" destId="{FCE41C71-9D5C-4FB8-B59A-FCC5C621DDB2}" srcOrd="2" destOrd="0" presId="urn:microsoft.com/office/officeart/2005/8/layout/vList4"/>
    <dgm:cxn modelId="{64EE901F-0D62-427F-BFC6-BD3E29C3D82B}" type="presParOf" srcId="{FCE41C71-9D5C-4FB8-B59A-FCC5C621DDB2}" destId="{474A023A-0DE9-4F25-A407-10277F0020C5}" srcOrd="0" destOrd="0" presId="urn:microsoft.com/office/officeart/2005/8/layout/vList4"/>
    <dgm:cxn modelId="{9527632C-D71F-4D94-803B-06B07D6729B9}" type="presParOf" srcId="{FCE41C71-9D5C-4FB8-B59A-FCC5C621DDB2}" destId="{CDACEB40-03F4-4E57-B55E-C9139DF77A5B}" srcOrd="1" destOrd="0" presId="urn:microsoft.com/office/officeart/2005/8/layout/vList4"/>
    <dgm:cxn modelId="{D2E8A24D-8E3D-4641-8AEC-A2A180441B08}" type="presParOf" srcId="{FCE41C71-9D5C-4FB8-B59A-FCC5C621DDB2}" destId="{DD7F51DC-5CDB-4919-84C0-08E8F8FE5905}" srcOrd="2" destOrd="0" presId="urn:microsoft.com/office/officeart/2005/8/layout/vList4"/>
    <dgm:cxn modelId="{547877DE-684E-4052-BAB9-8F973ADE9168}" type="presParOf" srcId="{A0644E30-D6B3-41A8-8BCF-3A5C80B0E342}" destId="{636C60CA-DEC3-4455-BB1C-BB3CDD4A4EA8}" srcOrd="3" destOrd="0" presId="urn:microsoft.com/office/officeart/2005/8/layout/vList4"/>
    <dgm:cxn modelId="{29A2AEF5-7DDB-4CFF-8D20-AA865D349E98}" type="presParOf" srcId="{A0644E30-D6B3-41A8-8BCF-3A5C80B0E342}" destId="{D4B869ED-E9DE-4259-8249-5793442658FF}" srcOrd="4" destOrd="0" presId="urn:microsoft.com/office/officeart/2005/8/layout/vList4"/>
    <dgm:cxn modelId="{5600C24B-EA18-4B0E-AD78-1781663C0C54}" type="presParOf" srcId="{D4B869ED-E9DE-4259-8249-5793442658FF}" destId="{99DA87B1-E1C2-4DD2-917B-2AC9C22BB471}" srcOrd="0" destOrd="0" presId="urn:microsoft.com/office/officeart/2005/8/layout/vList4"/>
    <dgm:cxn modelId="{AFB0DDD1-2562-491A-AF25-74B1B5881097}" type="presParOf" srcId="{D4B869ED-E9DE-4259-8249-5793442658FF}" destId="{391801B3-EF5E-4790-9BB1-FD5B85D219E4}" srcOrd="1" destOrd="0" presId="urn:microsoft.com/office/officeart/2005/8/layout/vList4"/>
    <dgm:cxn modelId="{E13AB486-B59F-4A78-9140-3FEC4DDDDD48}" type="presParOf" srcId="{D4B869ED-E9DE-4259-8249-5793442658FF}" destId="{CA00698D-1B63-4C94-8F63-2EB0169F78FE}" srcOrd="2" destOrd="0" presId="urn:microsoft.com/office/officeart/2005/8/layout/vList4"/>
    <dgm:cxn modelId="{B412A3EE-8C47-4CE6-B8C0-6FA762100BFD}" type="presParOf" srcId="{A0644E30-D6B3-41A8-8BCF-3A5C80B0E342}" destId="{AE78AC3D-8414-4802-A5A8-21B27D62E702}" srcOrd="5" destOrd="0" presId="urn:microsoft.com/office/officeart/2005/8/layout/vList4"/>
    <dgm:cxn modelId="{DA691247-F1A8-47E6-ACEA-C4FA0A1CB032}" type="presParOf" srcId="{A0644E30-D6B3-41A8-8BCF-3A5C80B0E342}" destId="{7356B896-A584-4A82-8392-04DCEFD0B808}" srcOrd="6" destOrd="0" presId="urn:microsoft.com/office/officeart/2005/8/layout/vList4"/>
    <dgm:cxn modelId="{94AC985F-C437-4077-9A13-4F8D62D1FA1D}" type="presParOf" srcId="{7356B896-A584-4A82-8392-04DCEFD0B808}" destId="{979021D0-6616-45DF-B637-D738EA8A84FE}" srcOrd="0" destOrd="0" presId="urn:microsoft.com/office/officeart/2005/8/layout/vList4"/>
    <dgm:cxn modelId="{592503E2-08AF-4600-B702-2750BD589D76}" type="presParOf" srcId="{7356B896-A584-4A82-8392-04DCEFD0B808}" destId="{CB95BFDD-D3C1-46F5-A3F2-0BE44A497BDA}" srcOrd="1" destOrd="0" presId="urn:microsoft.com/office/officeart/2005/8/layout/vList4"/>
    <dgm:cxn modelId="{0C2E5129-341B-4BBE-910C-C239CE7025AC}" type="presParOf" srcId="{7356B896-A584-4A82-8392-04DCEFD0B808}" destId="{484A3183-8EBB-466B-B9CB-1F77D9FEADD0}" srcOrd="2" destOrd="0" presId="urn:microsoft.com/office/officeart/2005/8/layout/vList4"/>
  </dgm:cxnLst>
  <dgm:bg/>
  <dgm:whole/>
</dgm:dataModel>
</file>

<file path=ppt/diagrams/data5.xml><?xml version="1.0" encoding="utf-8"?>
<dgm:dataModel xmlns:dgm="http://schemas.openxmlformats.org/drawingml/2006/diagram" xmlns:a="http://schemas.openxmlformats.org/drawingml/2006/main">
  <dgm:ptLst>
    <dgm:pt modelId="{8552EFCB-1EC4-42EF-8005-9EC6A22FBF2D}"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US"/>
        </a:p>
      </dgm:t>
    </dgm:pt>
    <dgm:pt modelId="{6ECFD49A-4569-4475-AE81-ED3032DEF7F3}">
      <dgm:prSet phldrT="[Text]"/>
      <dgm:spPr/>
      <dgm:t>
        <a:bodyPr/>
        <a:lstStyle/>
        <a:p>
          <a:r>
            <a:rPr lang="en-US" dirty="0" smtClean="0"/>
            <a:t>Forms of questionnaire </a:t>
          </a:r>
          <a:endParaRPr lang="en-US" dirty="0"/>
        </a:p>
      </dgm:t>
    </dgm:pt>
    <dgm:pt modelId="{160AFED1-D506-4A70-9FDE-16A49589D638}" type="parTrans" cxnId="{8FCF2C84-A10C-4C37-BAF9-00A111E1B770}">
      <dgm:prSet/>
      <dgm:spPr/>
      <dgm:t>
        <a:bodyPr/>
        <a:lstStyle/>
        <a:p>
          <a:endParaRPr lang="en-US"/>
        </a:p>
      </dgm:t>
    </dgm:pt>
    <dgm:pt modelId="{4CB7FCA9-F893-46AB-A547-C56640699863}" type="sibTrans" cxnId="{8FCF2C84-A10C-4C37-BAF9-00A111E1B770}">
      <dgm:prSet/>
      <dgm:spPr/>
      <dgm:t>
        <a:bodyPr/>
        <a:lstStyle/>
        <a:p>
          <a:endParaRPr lang="en-US"/>
        </a:p>
      </dgm:t>
    </dgm:pt>
    <dgm:pt modelId="{9B6B8C8D-DDB9-41EF-A25E-1C0D6795E629}">
      <dgm:prSet phldrT="[Text]"/>
      <dgm:spPr/>
      <dgm:t>
        <a:bodyPr/>
        <a:lstStyle/>
        <a:p>
          <a:r>
            <a:rPr lang="en-US" dirty="0" smtClean="0"/>
            <a:t>Open ended questionnaire </a:t>
          </a:r>
          <a:endParaRPr lang="en-US" dirty="0"/>
        </a:p>
      </dgm:t>
    </dgm:pt>
    <dgm:pt modelId="{6E78692F-22BB-47F6-91F1-94EE3EE12137}" type="parTrans" cxnId="{91E3972E-A672-4373-B26C-B6C69C465986}">
      <dgm:prSet/>
      <dgm:spPr/>
      <dgm:t>
        <a:bodyPr/>
        <a:lstStyle/>
        <a:p>
          <a:endParaRPr lang="en-US"/>
        </a:p>
      </dgm:t>
    </dgm:pt>
    <dgm:pt modelId="{16CAC13A-D7E4-4B38-8002-8A75E36884EA}" type="sibTrans" cxnId="{91E3972E-A672-4373-B26C-B6C69C465986}">
      <dgm:prSet/>
      <dgm:spPr/>
      <dgm:t>
        <a:bodyPr/>
        <a:lstStyle/>
        <a:p>
          <a:endParaRPr lang="en-US"/>
        </a:p>
      </dgm:t>
    </dgm:pt>
    <dgm:pt modelId="{29CB414D-BB6E-4AB8-BCC5-429F57FF2142}">
      <dgm:prSet phldrT="[Text]"/>
      <dgm:spPr/>
      <dgm:t>
        <a:bodyPr/>
        <a:lstStyle/>
        <a:p>
          <a:r>
            <a:rPr lang="en-US" dirty="0" smtClean="0"/>
            <a:t>Close ended </a:t>
          </a:r>
          <a:endParaRPr lang="en-US" dirty="0"/>
        </a:p>
      </dgm:t>
    </dgm:pt>
    <dgm:pt modelId="{F18133B2-17B3-4CC5-B91F-E92A617F13D0}" type="parTrans" cxnId="{76DAF4A5-81F8-483C-9B8C-EBF62ED53C1F}">
      <dgm:prSet/>
      <dgm:spPr/>
      <dgm:t>
        <a:bodyPr/>
        <a:lstStyle/>
        <a:p>
          <a:endParaRPr lang="en-US"/>
        </a:p>
      </dgm:t>
    </dgm:pt>
    <dgm:pt modelId="{C92E7225-101A-420C-8328-61DE365A8608}" type="sibTrans" cxnId="{76DAF4A5-81F8-483C-9B8C-EBF62ED53C1F}">
      <dgm:prSet/>
      <dgm:spPr/>
      <dgm:t>
        <a:bodyPr/>
        <a:lstStyle/>
        <a:p>
          <a:endParaRPr lang="en-US"/>
        </a:p>
      </dgm:t>
    </dgm:pt>
    <dgm:pt modelId="{0D6C5284-A0E0-409B-A99B-F88594329AD2}" type="pres">
      <dgm:prSet presAssocID="{8552EFCB-1EC4-42EF-8005-9EC6A22FBF2D}" presName="hierChild1" presStyleCnt="0">
        <dgm:presLayoutVars>
          <dgm:chPref val="1"/>
          <dgm:dir/>
          <dgm:animOne val="branch"/>
          <dgm:animLvl val="lvl"/>
          <dgm:resizeHandles/>
        </dgm:presLayoutVars>
      </dgm:prSet>
      <dgm:spPr/>
      <dgm:t>
        <a:bodyPr/>
        <a:lstStyle/>
        <a:p>
          <a:endParaRPr lang="en-US"/>
        </a:p>
      </dgm:t>
    </dgm:pt>
    <dgm:pt modelId="{CD8DB360-725A-441D-B858-2CD234A15439}" type="pres">
      <dgm:prSet presAssocID="{6ECFD49A-4569-4475-AE81-ED3032DEF7F3}" presName="hierRoot1" presStyleCnt="0"/>
      <dgm:spPr/>
    </dgm:pt>
    <dgm:pt modelId="{1054FB91-3CFB-4A60-9431-4516A225E037}" type="pres">
      <dgm:prSet presAssocID="{6ECFD49A-4569-4475-AE81-ED3032DEF7F3}" presName="composite" presStyleCnt="0"/>
      <dgm:spPr/>
    </dgm:pt>
    <dgm:pt modelId="{ECAC44AE-279D-49AB-984C-9878925FF5ED}" type="pres">
      <dgm:prSet presAssocID="{6ECFD49A-4569-4475-AE81-ED3032DEF7F3}" presName="background" presStyleLbl="node0" presStyleIdx="0" presStyleCnt="1"/>
      <dgm:spPr/>
    </dgm:pt>
    <dgm:pt modelId="{D50FC02D-0877-4C37-95E6-63174598E60D}" type="pres">
      <dgm:prSet presAssocID="{6ECFD49A-4569-4475-AE81-ED3032DEF7F3}" presName="text" presStyleLbl="fgAcc0" presStyleIdx="0" presStyleCnt="1">
        <dgm:presLayoutVars>
          <dgm:chPref val="3"/>
        </dgm:presLayoutVars>
      </dgm:prSet>
      <dgm:spPr/>
      <dgm:t>
        <a:bodyPr/>
        <a:lstStyle/>
        <a:p>
          <a:endParaRPr lang="en-US"/>
        </a:p>
      </dgm:t>
    </dgm:pt>
    <dgm:pt modelId="{EEC34300-99CD-4A2A-9BE9-08C3B8C670A6}" type="pres">
      <dgm:prSet presAssocID="{6ECFD49A-4569-4475-AE81-ED3032DEF7F3}" presName="hierChild2" presStyleCnt="0"/>
      <dgm:spPr/>
    </dgm:pt>
    <dgm:pt modelId="{3EAC1B84-2266-41DD-9F50-F09A4BDE41AA}" type="pres">
      <dgm:prSet presAssocID="{6E78692F-22BB-47F6-91F1-94EE3EE12137}" presName="Name10" presStyleLbl="parChTrans1D2" presStyleIdx="0" presStyleCnt="2"/>
      <dgm:spPr/>
      <dgm:t>
        <a:bodyPr/>
        <a:lstStyle/>
        <a:p>
          <a:endParaRPr lang="en-US"/>
        </a:p>
      </dgm:t>
    </dgm:pt>
    <dgm:pt modelId="{ED03A641-8D13-45BC-A42C-543AD0491EAA}" type="pres">
      <dgm:prSet presAssocID="{9B6B8C8D-DDB9-41EF-A25E-1C0D6795E629}" presName="hierRoot2" presStyleCnt="0"/>
      <dgm:spPr/>
    </dgm:pt>
    <dgm:pt modelId="{A7501FDF-B18C-4D68-AA67-5F9426F1C3FC}" type="pres">
      <dgm:prSet presAssocID="{9B6B8C8D-DDB9-41EF-A25E-1C0D6795E629}" presName="composite2" presStyleCnt="0"/>
      <dgm:spPr/>
    </dgm:pt>
    <dgm:pt modelId="{49DED93F-D3D7-4E4B-A684-ED66A71B8B35}" type="pres">
      <dgm:prSet presAssocID="{9B6B8C8D-DDB9-41EF-A25E-1C0D6795E629}" presName="background2" presStyleLbl="node2" presStyleIdx="0" presStyleCnt="2"/>
      <dgm:spPr/>
    </dgm:pt>
    <dgm:pt modelId="{CDEFF307-679D-441B-8D34-915DE8854C51}" type="pres">
      <dgm:prSet presAssocID="{9B6B8C8D-DDB9-41EF-A25E-1C0D6795E629}" presName="text2" presStyleLbl="fgAcc2" presStyleIdx="0" presStyleCnt="2">
        <dgm:presLayoutVars>
          <dgm:chPref val="3"/>
        </dgm:presLayoutVars>
      </dgm:prSet>
      <dgm:spPr/>
      <dgm:t>
        <a:bodyPr/>
        <a:lstStyle/>
        <a:p>
          <a:endParaRPr lang="en-US"/>
        </a:p>
      </dgm:t>
    </dgm:pt>
    <dgm:pt modelId="{6330E483-28FF-43EE-BA3D-D372DB8F670B}" type="pres">
      <dgm:prSet presAssocID="{9B6B8C8D-DDB9-41EF-A25E-1C0D6795E629}" presName="hierChild3" presStyleCnt="0"/>
      <dgm:spPr/>
    </dgm:pt>
    <dgm:pt modelId="{29844796-916E-4CA0-9105-85BD556A2240}" type="pres">
      <dgm:prSet presAssocID="{F18133B2-17B3-4CC5-B91F-E92A617F13D0}" presName="Name10" presStyleLbl="parChTrans1D2" presStyleIdx="1" presStyleCnt="2"/>
      <dgm:spPr/>
      <dgm:t>
        <a:bodyPr/>
        <a:lstStyle/>
        <a:p>
          <a:endParaRPr lang="en-US"/>
        </a:p>
      </dgm:t>
    </dgm:pt>
    <dgm:pt modelId="{927DDE34-FA7E-4CF7-AB6A-7C64463DCC2E}" type="pres">
      <dgm:prSet presAssocID="{29CB414D-BB6E-4AB8-BCC5-429F57FF2142}" presName="hierRoot2" presStyleCnt="0"/>
      <dgm:spPr/>
    </dgm:pt>
    <dgm:pt modelId="{C2FE2DF2-557D-450C-964F-3122B6A7F814}" type="pres">
      <dgm:prSet presAssocID="{29CB414D-BB6E-4AB8-BCC5-429F57FF2142}" presName="composite2" presStyleCnt="0"/>
      <dgm:spPr/>
    </dgm:pt>
    <dgm:pt modelId="{DFB97324-FD03-469A-834F-FEE7BC36E854}" type="pres">
      <dgm:prSet presAssocID="{29CB414D-BB6E-4AB8-BCC5-429F57FF2142}" presName="background2" presStyleLbl="node2" presStyleIdx="1" presStyleCnt="2"/>
      <dgm:spPr/>
    </dgm:pt>
    <dgm:pt modelId="{F8D4799F-E8DA-4592-BA76-77F2F8BB67BF}" type="pres">
      <dgm:prSet presAssocID="{29CB414D-BB6E-4AB8-BCC5-429F57FF2142}" presName="text2" presStyleLbl="fgAcc2" presStyleIdx="1" presStyleCnt="2">
        <dgm:presLayoutVars>
          <dgm:chPref val="3"/>
        </dgm:presLayoutVars>
      </dgm:prSet>
      <dgm:spPr/>
      <dgm:t>
        <a:bodyPr/>
        <a:lstStyle/>
        <a:p>
          <a:endParaRPr lang="en-US"/>
        </a:p>
      </dgm:t>
    </dgm:pt>
    <dgm:pt modelId="{8C482F20-A7F5-45F8-9EF7-0304AA11DECA}" type="pres">
      <dgm:prSet presAssocID="{29CB414D-BB6E-4AB8-BCC5-429F57FF2142}" presName="hierChild3" presStyleCnt="0"/>
      <dgm:spPr/>
    </dgm:pt>
  </dgm:ptLst>
  <dgm:cxnLst>
    <dgm:cxn modelId="{0DC0A4EC-5BF0-4937-97EA-830E405A5DAB}" type="presOf" srcId="{8552EFCB-1EC4-42EF-8005-9EC6A22FBF2D}" destId="{0D6C5284-A0E0-409B-A99B-F88594329AD2}" srcOrd="0" destOrd="0" presId="urn:microsoft.com/office/officeart/2005/8/layout/hierarchy1"/>
    <dgm:cxn modelId="{C483F49F-6ABB-4126-86B3-85CCA400AFC8}" type="presOf" srcId="{29CB414D-BB6E-4AB8-BCC5-429F57FF2142}" destId="{F8D4799F-E8DA-4592-BA76-77F2F8BB67BF}" srcOrd="0" destOrd="0" presId="urn:microsoft.com/office/officeart/2005/8/layout/hierarchy1"/>
    <dgm:cxn modelId="{9314DECB-53A5-45A4-89F7-64826958CE10}" type="presOf" srcId="{6E78692F-22BB-47F6-91F1-94EE3EE12137}" destId="{3EAC1B84-2266-41DD-9F50-F09A4BDE41AA}" srcOrd="0" destOrd="0" presId="urn:microsoft.com/office/officeart/2005/8/layout/hierarchy1"/>
    <dgm:cxn modelId="{8FCF2C84-A10C-4C37-BAF9-00A111E1B770}" srcId="{8552EFCB-1EC4-42EF-8005-9EC6A22FBF2D}" destId="{6ECFD49A-4569-4475-AE81-ED3032DEF7F3}" srcOrd="0" destOrd="0" parTransId="{160AFED1-D506-4A70-9FDE-16A49589D638}" sibTransId="{4CB7FCA9-F893-46AB-A547-C56640699863}"/>
    <dgm:cxn modelId="{0C5111C1-2051-43E8-9A1C-787E8F457945}" type="presOf" srcId="{9B6B8C8D-DDB9-41EF-A25E-1C0D6795E629}" destId="{CDEFF307-679D-441B-8D34-915DE8854C51}" srcOrd="0" destOrd="0" presId="urn:microsoft.com/office/officeart/2005/8/layout/hierarchy1"/>
    <dgm:cxn modelId="{40C0731C-F575-417D-87B6-C377A376C4BD}" type="presOf" srcId="{6ECFD49A-4569-4475-AE81-ED3032DEF7F3}" destId="{D50FC02D-0877-4C37-95E6-63174598E60D}" srcOrd="0" destOrd="0" presId="urn:microsoft.com/office/officeart/2005/8/layout/hierarchy1"/>
    <dgm:cxn modelId="{D4EEE63B-2191-443E-8188-2F46C82CB43F}" type="presOf" srcId="{F18133B2-17B3-4CC5-B91F-E92A617F13D0}" destId="{29844796-916E-4CA0-9105-85BD556A2240}" srcOrd="0" destOrd="0" presId="urn:microsoft.com/office/officeart/2005/8/layout/hierarchy1"/>
    <dgm:cxn modelId="{91E3972E-A672-4373-B26C-B6C69C465986}" srcId="{6ECFD49A-4569-4475-AE81-ED3032DEF7F3}" destId="{9B6B8C8D-DDB9-41EF-A25E-1C0D6795E629}" srcOrd="0" destOrd="0" parTransId="{6E78692F-22BB-47F6-91F1-94EE3EE12137}" sibTransId="{16CAC13A-D7E4-4B38-8002-8A75E36884EA}"/>
    <dgm:cxn modelId="{76DAF4A5-81F8-483C-9B8C-EBF62ED53C1F}" srcId="{6ECFD49A-4569-4475-AE81-ED3032DEF7F3}" destId="{29CB414D-BB6E-4AB8-BCC5-429F57FF2142}" srcOrd="1" destOrd="0" parTransId="{F18133B2-17B3-4CC5-B91F-E92A617F13D0}" sibTransId="{C92E7225-101A-420C-8328-61DE365A8608}"/>
    <dgm:cxn modelId="{A4674357-4F70-48A4-ABAE-6E36BB0BE460}" type="presParOf" srcId="{0D6C5284-A0E0-409B-A99B-F88594329AD2}" destId="{CD8DB360-725A-441D-B858-2CD234A15439}" srcOrd="0" destOrd="0" presId="urn:microsoft.com/office/officeart/2005/8/layout/hierarchy1"/>
    <dgm:cxn modelId="{B05A6423-8EE3-4CC9-81AA-15B704E22A74}" type="presParOf" srcId="{CD8DB360-725A-441D-B858-2CD234A15439}" destId="{1054FB91-3CFB-4A60-9431-4516A225E037}" srcOrd="0" destOrd="0" presId="urn:microsoft.com/office/officeart/2005/8/layout/hierarchy1"/>
    <dgm:cxn modelId="{7DADB6E3-4D84-4B15-A593-C9CD34546163}" type="presParOf" srcId="{1054FB91-3CFB-4A60-9431-4516A225E037}" destId="{ECAC44AE-279D-49AB-984C-9878925FF5ED}" srcOrd="0" destOrd="0" presId="urn:microsoft.com/office/officeart/2005/8/layout/hierarchy1"/>
    <dgm:cxn modelId="{6A4FE859-BCA2-4827-A0BB-827F5BD344EA}" type="presParOf" srcId="{1054FB91-3CFB-4A60-9431-4516A225E037}" destId="{D50FC02D-0877-4C37-95E6-63174598E60D}" srcOrd="1" destOrd="0" presId="urn:microsoft.com/office/officeart/2005/8/layout/hierarchy1"/>
    <dgm:cxn modelId="{04A8ED92-2B05-47D9-AFE9-036E40ACD42A}" type="presParOf" srcId="{CD8DB360-725A-441D-B858-2CD234A15439}" destId="{EEC34300-99CD-4A2A-9BE9-08C3B8C670A6}" srcOrd="1" destOrd="0" presId="urn:microsoft.com/office/officeart/2005/8/layout/hierarchy1"/>
    <dgm:cxn modelId="{68A6BC0E-F1FF-4BC8-B8FC-4BA43536EE87}" type="presParOf" srcId="{EEC34300-99CD-4A2A-9BE9-08C3B8C670A6}" destId="{3EAC1B84-2266-41DD-9F50-F09A4BDE41AA}" srcOrd="0" destOrd="0" presId="urn:microsoft.com/office/officeart/2005/8/layout/hierarchy1"/>
    <dgm:cxn modelId="{698FF805-1A94-464A-A941-A240AAE83B07}" type="presParOf" srcId="{EEC34300-99CD-4A2A-9BE9-08C3B8C670A6}" destId="{ED03A641-8D13-45BC-A42C-543AD0491EAA}" srcOrd="1" destOrd="0" presId="urn:microsoft.com/office/officeart/2005/8/layout/hierarchy1"/>
    <dgm:cxn modelId="{133BE4AD-8BC0-42EB-AB89-C816BE0E114A}" type="presParOf" srcId="{ED03A641-8D13-45BC-A42C-543AD0491EAA}" destId="{A7501FDF-B18C-4D68-AA67-5F9426F1C3FC}" srcOrd="0" destOrd="0" presId="urn:microsoft.com/office/officeart/2005/8/layout/hierarchy1"/>
    <dgm:cxn modelId="{8C4F91DF-09D5-4876-A64C-FD65C7861CD3}" type="presParOf" srcId="{A7501FDF-B18C-4D68-AA67-5F9426F1C3FC}" destId="{49DED93F-D3D7-4E4B-A684-ED66A71B8B35}" srcOrd="0" destOrd="0" presId="urn:microsoft.com/office/officeart/2005/8/layout/hierarchy1"/>
    <dgm:cxn modelId="{34002A61-B74A-4394-BDFB-43374A61343B}" type="presParOf" srcId="{A7501FDF-B18C-4D68-AA67-5F9426F1C3FC}" destId="{CDEFF307-679D-441B-8D34-915DE8854C51}" srcOrd="1" destOrd="0" presId="urn:microsoft.com/office/officeart/2005/8/layout/hierarchy1"/>
    <dgm:cxn modelId="{7B73906E-9E2E-43A4-990C-932856EB0A50}" type="presParOf" srcId="{ED03A641-8D13-45BC-A42C-543AD0491EAA}" destId="{6330E483-28FF-43EE-BA3D-D372DB8F670B}" srcOrd="1" destOrd="0" presId="urn:microsoft.com/office/officeart/2005/8/layout/hierarchy1"/>
    <dgm:cxn modelId="{0AE76B39-BCBA-4F59-B1DF-299A0EE580C0}" type="presParOf" srcId="{EEC34300-99CD-4A2A-9BE9-08C3B8C670A6}" destId="{29844796-916E-4CA0-9105-85BD556A2240}" srcOrd="2" destOrd="0" presId="urn:microsoft.com/office/officeart/2005/8/layout/hierarchy1"/>
    <dgm:cxn modelId="{C6990071-F976-43A4-A3C2-B6192FB41E78}" type="presParOf" srcId="{EEC34300-99CD-4A2A-9BE9-08C3B8C670A6}" destId="{927DDE34-FA7E-4CF7-AB6A-7C64463DCC2E}" srcOrd="3" destOrd="0" presId="urn:microsoft.com/office/officeart/2005/8/layout/hierarchy1"/>
    <dgm:cxn modelId="{45629D6F-6D4E-4B9F-A71B-8C971348B715}" type="presParOf" srcId="{927DDE34-FA7E-4CF7-AB6A-7C64463DCC2E}" destId="{C2FE2DF2-557D-450C-964F-3122B6A7F814}" srcOrd="0" destOrd="0" presId="urn:microsoft.com/office/officeart/2005/8/layout/hierarchy1"/>
    <dgm:cxn modelId="{738CEB70-E6AF-4DA1-9682-C062919B3DC4}" type="presParOf" srcId="{C2FE2DF2-557D-450C-964F-3122B6A7F814}" destId="{DFB97324-FD03-469A-834F-FEE7BC36E854}" srcOrd="0" destOrd="0" presId="urn:microsoft.com/office/officeart/2005/8/layout/hierarchy1"/>
    <dgm:cxn modelId="{FC720258-BC17-4D40-B7E0-8EB7A380B000}" type="presParOf" srcId="{C2FE2DF2-557D-450C-964F-3122B6A7F814}" destId="{F8D4799F-E8DA-4592-BA76-77F2F8BB67BF}" srcOrd="1" destOrd="0" presId="urn:microsoft.com/office/officeart/2005/8/layout/hierarchy1"/>
    <dgm:cxn modelId="{F60FEC2E-D025-4BFD-9486-C56BE97C7647}" type="presParOf" srcId="{927DDE34-FA7E-4CF7-AB6A-7C64463DCC2E}" destId="{8C482F20-A7F5-45F8-9EF7-0304AA11DECA}" srcOrd="1" destOrd="0" presId="urn:microsoft.com/office/officeart/2005/8/layout/hierarchy1"/>
  </dgm:cxnLst>
  <dgm:bg/>
  <dgm:whole/>
</dgm:dataModel>
</file>

<file path=ppt/diagrams/data6.xml><?xml version="1.0" encoding="utf-8"?>
<dgm:dataModel xmlns:dgm="http://schemas.openxmlformats.org/drawingml/2006/diagram" xmlns:a="http://schemas.openxmlformats.org/drawingml/2006/main">
  <dgm:ptLst>
    <dgm:pt modelId="{B682777D-AC98-40FD-8003-5B8FE2DC53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7E5707E-8F8A-4CBB-B481-01A28D98E289}">
      <dgm:prSet phldrT="[Text]"/>
      <dgm:spPr/>
      <dgm:t>
        <a:bodyPr/>
        <a:lstStyle/>
        <a:p>
          <a:r>
            <a:rPr lang="en-US" dirty="0" smtClean="0"/>
            <a:t>Close ended questions </a:t>
          </a:r>
          <a:endParaRPr lang="en-US" dirty="0"/>
        </a:p>
      </dgm:t>
    </dgm:pt>
    <dgm:pt modelId="{8190164C-0F24-475D-8F77-78140313AB5C}" type="parTrans" cxnId="{B692150D-D7D5-4E26-9875-7980827B4031}">
      <dgm:prSet/>
      <dgm:spPr/>
      <dgm:t>
        <a:bodyPr/>
        <a:lstStyle/>
        <a:p>
          <a:endParaRPr lang="en-US"/>
        </a:p>
      </dgm:t>
    </dgm:pt>
    <dgm:pt modelId="{957E6F35-4D39-44B7-BB4B-FBAD7ADC8F6D}" type="sibTrans" cxnId="{B692150D-D7D5-4E26-9875-7980827B4031}">
      <dgm:prSet/>
      <dgm:spPr/>
      <dgm:t>
        <a:bodyPr/>
        <a:lstStyle/>
        <a:p>
          <a:endParaRPr lang="en-US"/>
        </a:p>
      </dgm:t>
    </dgm:pt>
    <dgm:pt modelId="{ADA0F239-8E2F-429E-AAF9-3199DFECF7D7}">
      <dgm:prSet phldrT="[Text]"/>
      <dgm:spPr/>
      <dgm:t>
        <a:bodyPr/>
        <a:lstStyle/>
        <a:p>
          <a:r>
            <a:rPr lang="en-US" dirty="0" smtClean="0"/>
            <a:t>Scaled items  </a:t>
          </a:r>
          <a:endParaRPr lang="en-US" dirty="0"/>
        </a:p>
      </dgm:t>
    </dgm:pt>
    <dgm:pt modelId="{8B4FD0B2-5C36-429A-A8CA-B554C80158E7}" type="parTrans" cxnId="{F3DF3CDE-DB97-437D-A0F4-204DF40D4F84}">
      <dgm:prSet/>
      <dgm:spPr/>
      <dgm:t>
        <a:bodyPr/>
        <a:lstStyle/>
        <a:p>
          <a:endParaRPr lang="en-US"/>
        </a:p>
      </dgm:t>
    </dgm:pt>
    <dgm:pt modelId="{070C9D1D-2BD5-4523-AA49-C4079974C745}" type="sibTrans" cxnId="{F3DF3CDE-DB97-437D-A0F4-204DF40D4F84}">
      <dgm:prSet/>
      <dgm:spPr/>
      <dgm:t>
        <a:bodyPr/>
        <a:lstStyle/>
        <a:p>
          <a:endParaRPr lang="en-US"/>
        </a:p>
      </dgm:t>
    </dgm:pt>
    <dgm:pt modelId="{D6ACACF3-D67D-4048-9EFE-ECA889617AC8}">
      <dgm:prSet phldrT="[Text]"/>
      <dgm:spPr/>
      <dgm:t>
        <a:bodyPr/>
        <a:lstStyle/>
        <a:p>
          <a:r>
            <a:rPr lang="en-US" b="1" dirty="0" smtClean="0"/>
            <a:t>Ranked Items</a:t>
          </a:r>
          <a:r>
            <a:rPr lang="en-US" dirty="0" smtClean="0"/>
            <a:t> </a:t>
          </a:r>
          <a:endParaRPr lang="en-US" dirty="0"/>
        </a:p>
      </dgm:t>
    </dgm:pt>
    <dgm:pt modelId="{53AE40DC-1450-44FE-AAF7-7F114A7AB9D7}" type="parTrans" cxnId="{79D9CD14-07F9-469C-B917-E62D7D599257}">
      <dgm:prSet/>
      <dgm:spPr/>
      <dgm:t>
        <a:bodyPr/>
        <a:lstStyle/>
        <a:p>
          <a:endParaRPr lang="en-US"/>
        </a:p>
      </dgm:t>
    </dgm:pt>
    <dgm:pt modelId="{43E5D0DA-619B-4C10-90BB-A35E50365114}" type="sibTrans" cxnId="{79D9CD14-07F9-469C-B917-E62D7D599257}">
      <dgm:prSet/>
      <dgm:spPr/>
      <dgm:t>
        <a:bodyPr/>
        <a:lstStyle/>
        <a:p>
          <a:endParaRPr lang="en-US"/>
        </a:p>
      </dgm:t>
    </dgm:pt>
    <dgm:pt modelId="{785B0E08-4675-4D61-987C-C358BC54C938}">
      <dgm:prSet/>
      <dgm:spPr/>
      <dgm:t>
        <a:bodyPr/>
        <a:lstStyle/>
        <a:p>
          <a:r>
            <a:rPr lang="en-US" b="1" dirty="0" smtClean="0"/>
            <a:t>Checklist Items</a:t>
          </a:r>
          <a:endParaRPr lang="en-US" dirty="0"/>
        </a:p>
      </dgm:t>
    </dgm:pt>
    <dgm:pt modelId="{5D9522A2-F244-45A5-931B-AA42A3DFA873}" type="parTrans" cxnId="{6A50D5D3-A683-4A9C-A734-40526817F739}">
      <dgm:prSet/>
      <dgm:spPr/>
    </dgm:pt>
    <dgm:pt modelId="{E27D89E6-CC98-4B5F-B0B4-BEC1FB043365}" type="sibTrans" cxnId="{6A50D5D3-A683-4A9C-A734-40526817F739}">
      <dgm:prSet/>
      <dgm:spPr/>
    </dgm:pt>
    <dgm:pt modelId="{6BFF0885-EE34-4E3C-BF8C-6ADA8BA158FD}">
      <dgm:prSet/>
      <dgm:spPr/>
      <dgm:t>
        <a:bodyPr/>
        <a:lstStyle/>
        <a:p>
          <a:r>
            <a:rPr lang="en-US" b="1" dirty="0" smtClean="0"/>
            <a:t>Multiple Choice items</a:t>
          </a:r>
          <a:endParaRPr lang="en-US" dirty="0"/>
        </a:p>
      </dgm:t>
    </dgm:pt>
    <dgm:pt modelId="{0F419CE2-9601-4AA0-B417-603E548D72A1}" type="parTrans" cxnId="{5D94E238-0918-43F1-9E39-F63354951CFF}">
      <dgm:prSet/>
      <dgm:spPr/>
    </dgm:pt>
    <dgm:pt modelId="{A249B8A2-497E-4674-B8FA-DFFE8D44695F}" type="sibTrans" cxnId="{5D94E238-0918-43F1-9E39-F63354951CFF}">
      <dgm:prSet/>
      <dgm:spPr/>
    </dgm:pt>
    <dgm:pt modelId="{38A71081-8415-4383-A6BD-7F93F9F4F36E}" type="pres">
      <dgm:prSet presAssocID="{B682777D-AC98-40FD-8003-5B8FE2DC535C}" presName="hierChild1" presStyleCnt="0">
        <dgm:presLayoutVars>
          <dgm:chPref val="1"/>
          <dgm:dir/>
          <dgm:animOne val="branch"/>
          <dgm:animLvl val="lvl"/>
          <dgm:resizeHandles/>
        </dgm:presLayoutVars>
      </dgm:prSet>
      <dgm:spPr/>
      <dgm:t>
        <a:bodyPr/>
        <a:lstStyle/>
        <a:p>
          <a:endParaRPr lang="en-US"/>
        </a:p>
      </dgm:t>
    </dgm:pt>
    <dgm:pt modelId="{A8B53D7D-B99B-4878-B47D-51AE5534F926}" type="pres">
      <dgm:prSet presAssocID="{B7E5707E-8F8A-4CBB-B481-01A28D98E289}" presName="hierRoot1" presStyleCnt="0"/>
      <dgm:spPr/>
    </dgm:pt>
    <dgm:pt modelId="{6FE6D4DF-145C-45CD-BAA6-0571D4D4DD32}" type="pres">
      <dgm:prSet presAssocID="{B7E5707E-8F8A-4CBB-B481-01A28D98E289}" presName="composite" presStyleCnt="0"/>
      <dgm:spPr/>
    </dgm:pt>
    <dgm:pt modelId="{7185F396-451D-4C82-BC8B-E7462400A88D}" type="pres">
      <dgm:prSet presAssocID="{B7E5707E-8F8A-4CBB-B481-01A28D98E289}" presName="background" presStyleLbl="node0" presStyleIdx="0" presStyleCnt="1"/>
      <dgm:spPr/>
    </dgm:pt>
    <dgm:pt modelId="{4CC22011-E94D-4E99-8884-F60DF1515D06}" type="pres">
      <dgm:prSet presAssocID="{B7E5707E-8F8A-4CBB-B481-01A28D98E289}" presName="text" presStyleLbl="fgAcc0" presStyleIdx="0" presStyleCnt="1">
        <dgm:presLayoutVars>
          <dgm:chPref val="3"/>
        </dgm:presLayoutVars>
      </dgm:prSet>
      <dgm:spPr/>
      <dgm:t>
        <a:bodyPr/>
        <a:lstStyle/>
        <a:p>
          <a:endParaRPr lang="en-US"/>
        </a:p>
      </dgm:t>
    </dgm:pt>
    <dgm:pt modelId="{F6ADA4EF-ABBD-4F60-8F1F-D3F3868AB9DE}" type="pres">
      <dgm:prSet presAssocID="{B7E5707E-8F8A-4CBB-B481-01A28D98E289}" presName="hierChild2" presStyleCnt="0"/>
      <dgm:spPr/>
    </dgm:pt>
    <dgm:pt modelId="{490FEEB3-05E7-46E1-8FFD-781412DD0F44}" type="pres">
      <dgm:prSet presAssocID="{8B4FD0B2-5C36-429A-A8CA-B554C80158E7}" presName="Name10" presStyleLbl="parChTrans1D2" presStyleIdx="0" presStyleCnt="4"/>
      <dgm:spPr/>
      <dgm:t>
        <a:bodyPr/>
        <a:lstStyle/>
        <a:p>
          <a:endParaRPr lang="en-US"/>
        </a:p>
      </dgm:t>
    </dgm:pt>
    <dgm:pt modelId="{2D738083-DF2C-4F9F-8DE9-C9A0816D528A}" type="pres">
      <dgm:prSet presAssocID="{ADA0F239-8E2F-429E-AAF9-3199DFECF7D7}" presName="hierRoot2" presStyleCnt="0"/>
      <dgm:spPr/>
    </dgm:pt>
    <dgm:pt modelId="{C13F68B7-1A41-4003-819E-F9673D3782A7}" type="pres">
      <dgm:prSet presAssocID="{ADA0F239-8E2F-429E-AAF9-3199DFECF7D7}" presName="composite2" presStyleCnt="0"/>
      <dgm:spPr/>
    </dgm:pt>
    <dgm:pt modelId="{0C54855F-84BB-4350-B1EE-84E3CB861592}" type="pres">
      <dgm:prSet presAssocID="{ADA0F239-8E2F-429E-AAF9-3199DFECF7D7}" presName="background2" presStyleLbl="node2" presStyleIdx="0" presStyleCnt="4"/>
      <dgm:spPr/>
    </dgm:pt>
    <dgm:pt modelId="{62D8D277-8C49-4BC3-A51D-B3E2C0B8225B}" type="pres">
      <dgm:prSet presAssocID="{ADA0F239-8E2F-429E-AAF9-3199DFECF7D7}" presName="text2" presStyleLbl="fgAcc2" presStyleIdx="0" presStyleCnt="4">
        <dgm:presLayoutVars>
          <dgm:chPref val="3"/>
        </dgm:presLayoutVars>
      </dgm:prSet>
      <dgm:spPr/>
      <dgm:t>
        <a:bodyPr/>
        <a:lstStyle/>
        <a:p>
          <a:endParaRPr lang="en-US"/>
        </a:p>
      </dgm:t>
    </dgm:pt>
    <dgm:pt modelId="{36B20CA4-7D14-490A-B81A-39D1AD2FBD06}" type="pres">
      <dgm:prSet presAssocID="{ADA0F239-8E2F-429E-AAF9-3199DFECF7D7}" presName="hierChild3" presStyleCnt="0"/>
      <dgm:spPr/>
    </dgm:pt>
    <dgm:pt modelId="{A6E43D3F-0C98-41BD-9417-9E0792563490}" type="pres">
      <dgm:prSet presAssocID="{53AE40DC-1450-44FE-AAF7-7F114A7AB9D7}" presName="Name10" presStyleLbl="parChTrans1D2" presStyleIdx="1" presStyleCnt="4"/>
      <dgm:spPr/>
      <dgm:t>
        <a:bodyPr/>
        <a:lstStyle/>
        <a:p>
          <a:endParaRPr lang="en-US"/>
        </a:p>
      </dgm:t>
    </dgm:pt>
    <dgm:pt modelId="{6EE14D35-459E-4DB1-8532-D4C67CF97E11}" type="pres">
      <dgm:prSet presAssocID="{D6ACACF3-D67D-4048-9EFE-ECA889617AC8}" presName="hierRoot2" presStyleCnt="0"/>
      <dgm:spPr/>
    </dgm:pt>
    <dgm:pt modelId="{E9AC6FF9-BDE8-46D5-A1FE-FCA20BCC90B6}" type="pres">
      <dgm:prSet presAssocID="{D6ACACF3-D67D-4048-9EFE-ECA889617AC8}" presName="composite2" presStyleCnt="0"/>
      <dgm:spPr/>
    </dgm:pt>
    <dgm:pt modelId="{AC69E14C-89D3-4991-87FF-D9EFF4656FCF}" type="pres">
      <dgm:prSet presAssocID="{D6ACACF3-D67D-4048-9EFE-ECA889617AC8}" presName="background2" presStyleLbl="node2" presStyleIdx="1" presStyleCnt="4"/>
      <dgm:spPr/>
    </dgm:pt>
    <dgm:pt modelId="{DAEB0816-134D-4476-8076-EAC07E832FB0}" type="pres">
      <dgm:prSet presAssocID="{D6ACACF3-D67D-4048-9EFE-ECA889617AC8}" presName="text2" presStyleLbl="fgAcc2" presStyleIdx="1" presStyleCnt="4">
        <dgm:presLayoutVars>
          <dgm:chPref val="3"/>
        </dgm:presLayoutVars>
      </dgm:prSet>
      <dgm:spPr/>
      <dgm:t>
        <a:bodyPr/>
        <a:lstStyle/>
        <a:p>
          <a:endParaRPr lang="en-US"/>
        </a:p>
      </dgm:t>
    </dgm:pt>
    <dgm:pt modelId="{DAC11090-154D-4E26-A9A9-28AF1437637C}" type="pres">
      <dgm:prSet presAssocID="{D6ACACF3-D67D-4048-9EFE-ECA889617AC8}" presName="hierChild3" presStyleCnt="0"/>
      <dgm:spPr/>
    </dgm:pt>
    <dgm:pt modelId="{20032D87-BECF-4A3D-ADC7-1A0801599437}" type="pres">
      <dgm:prSet presAssocID="{5D9522A2-F244-45A5-931B-AA42A3DFA873}" presName="Name10" presStyleLbl="parChTrans1D2" presStyleIdx="2" presStyleCnt="4"/>
      <dgm:spPr/>
    </dgm:pt>
    <dgm:pt modelId="{8134545E-DCD9-4C90-8E71-3C04D29850EE}" type="pres">
      <dgm:prSet presAssocID="{785B0E08-4675-4D61-987C-C358BC54C938}" presName="hierRoot2" presStyleCnt="0"/>
      <dgm:spPr/>
    </dgm:pt>
    <dgm:pt modelId="{2D77CA51-A7BA-4216-AC26-7F6EC979DDB1}" type="pres">
      <dgm:prSet presAssocID="{785B0E08-4675-4D61-987C-C358BC54C938}" presName="composite2" presStyleCnt="0"/>
      <dgm:spPr/>
    </dgm:pt>
    <dgm:pt modelId="{92A9AC2F-4C6E-457D-BFDB-56334A989A2E}" type="pres">
      <dgm:prSet presAssocID="{785B0E08-4675-4D61-987C-C358BC54C938}" presName="background2" presStyleLbl="node2" presStyleIdx="2" presStyleCnt="4"/>
      <dgm:spPr/>
    </dgm:pt>
    <dgm:pt modelId="{36ABA07F-DD56-4A3E-B7EF-0DA585CC1C7D}" type="pres">
      <dgm:prSet presAssocID="{785B0E08-4675-4D61-987C-C358BC54C938}" presName="text2" presStyleLbl="fgAcc2" presStyleIdx="2" presStyleCnt="4">
        <dgm:presLayoutVars>
          <dgm:chPref val="3"/>
        </dgm:presLayoutVars>
      </dgm:prSet>
      <dgm:spPr/>
      <dgm:t>
        <a:bodyPr/>
        <a:lstStyle/>
        <a:p>
          <a:endParaRPr lang="en-US"/>
        </a:p>
      </dgm:t>
    </dgm:pt>
    <dgm:pt modelId="{A504D36D-33C8-40D2-8BF1-1B96BE5133D2}" type="pres">
      <dgm:prSet presAssocID="{785B0E08-4675-4D61-987C-C358BC54C938}" presName="hierChild3" presStyleCnt="0"/>
      <dgm:spPr/>
    </dgm:pt>
    <dgm:pt modelId="{743F0B5D-7191-485D-A8C5-7DA32112FAF8}" type="pres">
      <dgm:prSet presAssocID="{0F419CE2-9601-4AA0-B417-603E548D72A1}" presName="Name10" presStyleLbl="parChTrans1D2" presStyleIdx="3" presStyleCnt="4"/>
      <dgm:spPr/>
    </dgm:pt>
    <dgm:pt modelId="{00B403C2-FEF5-4645-92A1-4B91BD447A67}" type="pres">
      <dgm:prSet presAssocID="{6BFF0885-EE34-4E3C-BF8C-6ADA8BA158FD}" presName="hierRoot2" presStyleCnt="0"/>
      <dgm:spPr/>
    </dgm:pt>
    <dgm:pt modelId="{AA47CB6F-071F-4415-8F97-3D952500501B}" type="pres">
      <dgm:prSet presAssocID="{6BFF0885-EE34-4E3C-BF8C-6ADA8BA158FD}" presName="composite2" presStyleCnt="0"/>
      <dgm:spPr/>
    </dgm:pt>
    <dgm:pt modelId="{8093093B-A495-453C-AC36-DF94C4217CCC}" type="pres">
      <dgm:prSet presAssocID="{6BFF0885-EE34-4E3C-BF8C-6ADA8BA158FD}" presName="background2" presStyleLbl="node2" presStyleIdx="3" presStyleCnt="4"/>
      <dgm:spPr/>
    </dgm:pt>
    <dgm:pt modelId="{3AD4240F-F5EA-4C5D-8D37-0EF6DC8891B1}" type="pres">
      <dgm:prSet presAssocID="{6BFF0885-EE34-4E3C-BF8C-6ADA8BA158FD}" presName="text2" presStyleLbl="fgAcc2" presStyleIdx="3" presStyleCnt="4">
        <dgm:presLayoutVars>
          <dgm:chPref val="3"/>
        </dgm:presLayoutVars>
      </dgm:prSet>
      <dgm:spPr/>
      <dgm:t>
        <a:bodyPr/>
        <a:lstStyle/>
        <a:p>
          <a:endParaRPr lang="en-US"/>
        </a:p>
      </dgm:t>
    </dgm:pt>
    <dgm:pt modelId="{9787D11E-0A80-4EB0-BE5E-236DFFF3017E}" type="pres">
      <dgm:prSet presAssocID="{6BFF0885-EE34-4E3C-BF8C-6ADA8BA158FD}" presName="hierChild3" presStyleCnt="0"/>
      <dgm:spPr/>
    </dgm:pt>
  </dgm:ptLst>
  <dgm:cxnLst>
    <dgm:cxn modelId="{C124A4F5-FBF5-45E1-A866-8C3A74CE2118}" type="presOf" srcId="{ADA0F239-8E2F-429E-AAF9-3199DFECF7D7}" destId="{62D8D277-8C49-4BC3-A51D-B3E2C0B8225B}" srcOrd="0" destOrd="0" presId="urn:microsoft.com/office/officeart/2005/8/layout/hierarchy1"/>
    <dgm:cxn modelId="{008B6479-861C-40DB-9FB0-6667E20C91AB}" type="presOf" srcId="{785B0E08-4675-4D61-987C-C358BC54C938}" destId="{36ABA07F-DD56-4A3E-B7EF-0DA585CC1C7D}" srcOrd="0" destOrd="0" presId="urn:microsoft.com/office/officeart/2005/8/layout/hierarchy1"/>
    <dgm:cxn modelId="{DFC583A6-6A98-44B8-99D0-3D9D5CDB0ED1}" type="presOf" srcId="{B682777D-AC98-40FD-8003-5B8FE2DC535C}" destId="{38A71081-8415-4383-A6BD-7F93F9F4F36E}" srcOrd="0" destOrd="0" presId="urn:microsoft.com/office/officeart/2005/8/layout/hierarchy1"/>
    <dgm:cxn modelId="{4AD34746-9005-4068-930C-61355BE68662}" type="presOf" srcId="{6BFF0885-EE34-4E3C-BF8C-6ADA8BA158FD}" destId="{3AD4240F-F5EA-4C5D-8D37-0EF6DC8891B1}" srcOrd="0" destOrd="0" presId="urn:microsoft.com/office/officeart/2005/8/layout/hierarchy1"/>
    <dgm:cxn modelId="{B692150D-D7D5-4E26-9875-7980827B4031}" srcId="{B682777D-AC98-40FD-8003-5B8FE2DC535C}" destId="{B7E5707E-8F8A-4CBB-B481-01A28D98E289}" srcOrd="0" destOrd="0" parTransId="{8190164C-0F24-475D-8F77-78140313AB5C}" sibTransId="{957E6F35-4D39-44B7-BB4B-FBAD7ADC8F6D}"/>
    <dgm:cxn modelId="{6A50D5D3-A683-4A9C-A734-40526817F739}" srcId="{B7E5707E-8F8A-4CBB-B481-01A28D98E289}" destId="{785B0E08-4675-4D61-987C-C358BC54C938}" srcOrd="2" destOrd="0" parTransId="{5D9522A2-F244-45A5-931B-AA42A3DFA873}" sibTransId="{E27D89E6-CC98-4B5F-B0B4-BEC1FB043365}"/>
    <dgm:cxn modelId="{A7E5FCDF-9359-4B0D-85FA-81B9A79E1786}" type="presOf" srcId="{5D9522A2-F244-45A5-931B-AA42A3DFA873}" destId="{20032D87-BECF-4A3D-ADC7-1A0801599437}" srcOrd="0" destOrd="0" presId="urn:microsoft.com/office/officeart/2005/8/layout/hierarchy1"/>
    <dgm:cxn modelId="{2EDC9CA9-F35A-4363-9C9B-92972D1D65D5}" type="presOf" srcId="{8B4FD0B2-5C36-429A-A8CA-B554C80158E7}" destId="{490FEEB3-05E7-46E1-8FFD-781412DD0F44}" srcOrd="0" destOrd="0" presId="urn:microsoft.com/office/officeart/2005/8/layout/hierarchy1"/>
    <dgm:cxn modelId="{BF7C1194-C562-4A28-B0DF-809E29122DB7}" type="presOf" srcId="{B7E5707E-8F8A-4CBB-B481-01A28D98E289}" destId="{4CC22011-E94D-4E99-8884-F60DF1515D06}" srcOrd="0" destOrd="0" presId="urn:microsoft.com/office/officeart/2005/8/layout/hierarchy1"/>
    <dgm:cxn modelId="{5D94E238-0918-43F1-9E39-F63354951CFF}" srcId="{B7E5707E-8F8A-4CBB-B481-01A28D98E289}" destId="{6BFF0885-EE34-4E3C-BF8C-6ADA8BA158FD}" srcOrd="3" destOrd="0" parTransId="{0F419CE2-9601-4AA0-B417-603E548D72A1}" sibTransId="{A249B8A2-497E-4674-B8FA-DFFE8D44695F}"/>
    <dgm:cxn modelId="{0EC47F34-6E7B-4A45-842A-9221A4E9D4B9}" type="presOf" srcId="{0F419CE2-9601-4AA0-B417-603E548D72A1}" destId="{743F0B5D-7191-485D-A8C5-7DA32112FAF8}" srcOrd="0" destOrd="0" presId="urn:microsoft.com/office/officeart/2005/8/layout/hierarchy1"/>
    <dgm:cxn modelId="{F3DF3CDE-DB97-437D-A0F4-204DF40D4F84}" srcId="{B7E5707E-8F8A-4CBB-B481-01A28D98E289}" destId="{ADA0F239-8E2F-429E-AAF9-3199DFECF7D7}" srcOrd="0" destOrd="0" parTransId="{8B4FD0B2-5C36-429A-A8CA-B554C80158E7}" sibTransId="{070C9D1D-2BD5-4523-AA49-C4079974C745}"/>
    <dgm:cxn modelId="{9068A050-FA7C-473C-990E-FDFD63F8823A}" type="presOf" srcId="{D6ACACF3-D67D-4048-9EFE-ECA889617AC8}" destId="{DAEB0816-134D-4476-8076-EAC07E832FB0}" srcOrd="0" destOrd="0" presId="urn:microsoft.com/office/officeart/2005/8/layout/hierarchy1"/>
    <dgm:cxn modelId="{41FE8BFB-DEF7-4416-ADE5-15A6D2B48E40}" type="presOf" srcId="{53AE40DC-1450-44FE-AAF7-7F114A7AB9D7}" destId="{A6E43D3F-0C98-41BD-9417-9E0792563490}" srcOrd="0" destOrd="0" presId="urn:microsoft.com/office/officeart/2005/8/layout/hierarchy1"/>
    <dgm:cxn modelId="{79D9CD14-07F9-469C-B917-E62D7D599257}" srcId="{B7E5707E-8F8A-4CBB-B481-01A28D98E289}" destId="{D6ACACF3-D67D-4048-9EFE-ECA889617AC8}" srcOrd="1" destOrd="0" parTransId="{53AE40DC-1450-44FE-AAF7-7F114A7AB9D7}" sibTransId="{43E5D0DA-619B-4C10-90BB-A35E50365114}"/>
    <dgm:cxn modelId="{0205F078-3864-4B7B-9538-AE1CE70150F9}" type="presParOf" srcId="{38A71081-8415-4383-A6BD-7F93F9F4F36E}" destId="{A8B53D7D-B99B-4878-B47D-51AE5534F926}" srcOrd="0" destOrd="0" presId="urn:microsoft.com/office/officeart/2005/8/layout/hierarchy1"/>
    <dgm:cxn modelId="{BE17F3E7-0D2C-4F3F-9F3A-7CDBC4008C5C}" type="presParOf" srcId="{A8B53D7D-B99B-4878-B47D-51AE5534F926}" destId="{6FE6D4DF-145C-45CD-BAA6-0571D4D4DD32}" srcOrd="0" destOrd="0" presId="urn:microsoft.com/office/officeart/2005/8/layout/hierarchy1"/>
    <dgm:cxn modelId="{72BE4EB3-C8A6-4481-992C-1EE7CCC2BBB9}" type="presParOf" srcId="{6FE6D4DF-145C-45CD-BAA6-0571D4D4DD32}" destId="{7185F396-451D-4C82-BC8B-E7462400A88D}" srcOrd="0" destOrd="0" presId="urn:microsoft.com/office/officeart/2005/8/layout/hierarchy1"/>
    <dgm:cxn modelId="{38F66D4C-E17D-4D94-B832-99D7B9528838}" type="presParOf" srcId="{6FE6D4DF-145C-45CD-BAA6-0571D4D4DD32}" destId="{4CC22011-E94D-4E99-8884-F60DF1515D06}" srcOrd="1" destOrd="0" presId="urn:microsoft.com/office/officeart/2005/8/layout/hierarchy1"/>
    <dgm:cxn modelId="{42AE4D35-5A93-49B0-BF43-8DEBD6994B6B}" type="presParOf" srcId="{A8B53D7D-B99B-4878-B47D-51AE5534F926}" destId="{F6ADA4EF-ABBD-4F60-8F1F-D3F3868AB9DE}" srcOrd="1" destOrd="0" presId="urn:microsoft.com/office/officeart/2005/8/layout/hierarchy1"/>
    <dgm:cxn modelId="{54AA999B-1409-48DA-A317-8139BD468B48}" type="presParOf" srcId="{F6ADA4EF-ABBD-4F60-8F1F-D3F3868AB9DE}" destId="{490FEEB3-05E7-46E1-8FFD-781412DD0F44}" srcOrd="0" destOrd="0" presId="urn:microsoft.com/office/officeart/2005/8/layout/hierarchy1"/>
    <dgm:cxn modelId="{22D8CE9D-A483-40A3-9D42-5E2FC82B15CC}" type="presParOf" srcId="{F6ADA4EF-ABBD-4F60-8F1F-D3F3868AB9DE}" destId="{2D738083-DF2C-4F9F-8DE9-C9A0816D528A}" srcOrd="1" destOrd="0" presId="urn:microsoft.com/office/officeart/2005/8/layout/hierarchy1"/>
    <dgm:cxn modelId="{0BD88935-A4F8-4C22-985E-D3B8DA37CEC5}" type="presParOf" srcId="{2D738083-DF2C-4F9F-8DE9-C9A0816D528A}" destId="{C13F68B7-1A41-4003-819E-F9673D3782A7}" srcOrd="0" destOrd="0" presId="urn:microsoft.com/office/officeart/2005/8/layout/hierarchy1"/>
    <dgm:cxn modelId="{C5101413-439D-430A-B700-D07F7937AA77}" type="presParOf" srcId="{C13F68B7-1A41-4003-819E-F9673D3782A7}" destId="{0C54855F-84BB-4350-B1EE-84E3CB861592}" srcOrd="0" destOrd="0" presId="urn:microsoft.com/office/officeart/2005/8/layout/hierarchy1"/>
    <dgm:cxn modelId="{77C87193-FDFD-46A9-A510-89F651F76BAE}" type="presParOf" srcId="{C13F68B7-1A41-4003-819E-F9673D3782A7}" destId="{62D8D277-8C49-4BC3-A51D-B3E2C0B8225B}" srcOrd="1" destOrd="0" presId="urn:microsoft.com/office/officeart/2005/8/layout/hierarchy1"/>
    <dgm:cxn modelId="{DCDBC19C-1E8D-4716-8C57-8BC4E9DA8CB6}" type="presParOf" srcId="{2D738083-DF2C-4F9F-8DE9-C9A0816D528A}" destId="{36B20CA4-7D14-490A-B81A-39D1AD2FBD06}" srcOrd="1" destOrd="0" presId="urn:microsoft.com/office/officeart/2005/8/layout/hierarchy1"/>
    <dgm:cxn modelId="{CAA0041A-EF08-4AC2-B571-50AC5148AFCF}" type="presParOf" srcId="{F6ADA4EF-ABBD-4F60-8F1F-D3F3868AB9DE}" destId="{A6E43D3F-0C98-41BD-9417-9E0792563490}" srcOrd="2" destOrd="0" presId="urn:microsoft.com/office/officeart/2005/8/layout/hierarchy1"/>
    <dgm:cxn modelId="{3DEBD4AF-489C-46BA-946F-39066CA3164D}" type="presParOf" srcId="{F6ADA4EF-ABBD-4F60-8F1F-D3F3868AB9DE}" destId="{6EE14D35-459E-4DB1-8532-D4C67CF97E11}" srcOrd="3" destOrd="0" presId="urn:microsoft.com/office/officeart/2005/8/layout/hierarchy1"/>
    <dgm:cxn modelId="{85317AFC-1EDF-46AB-9C89-26BB3843A086}" type="presParOf" srcId="{6EE14D35-459E-4DB1-8532-D4C67CF97E11}" destId="{E9AC6FF9-BDE8-46D5-A1FE-FCA20BCC90B6}" srcOrd="0" destOrd="0" presId="urn:microsoft.com/office/officeart/2005/8/layout/hierarchy1"/>
    <dgm:cxn modelId="{DFB2E8F0-E5DC-4DCC-8A98-CF74D00E9885}" type="presParOf" srcId="{E9AC6FF9-BDE8-46D5-A1FE-FCA20BCC90B6}" destId="{AC69E14C-89D3-4991-87FF-D9EFF4656FCF}" srcOrd="0" destOrd="0" presId="urn:microsoft.com/office/officeart/2005/8/layout/hierarchy1"/>
    <dgm:cxn modelId="{F93B7CCB-3AA5-4885-B3A4-BCE79C971C0D}" type="presParOf" srcId="{E9AC6FF9-BDE8-46D5-A1FE-FCA20BCC90B6}" destId="{DAEB0816-134D-4476-8076-EAC07E832FB0}" srcOrd="1" destOrd="0" presId="urn:microsoft.com/office/officeart/2005/8/layout/hierarchy1"/>
    <dgm:cxn modelId="{5E297E5D-856F-4CE2-A9B4-C00EF4002ED9}" type="presParOf" srcId="{6EE14D35-459E-4DB1-8532-D4C67CF97E11}" destId="{DAC11090-154D-4E26-A9A9-28AF1437637C}" srcOrd="1" destOrd="0" presId="urn:microsoft.com/office/officeart/2005/8/layout/hierarchy1"/>
    <dgm:cxn modelId="{E34DD385-8364-4B5D-BDAC-749E64643339}" type="presParOf" srcId="{F6ADA4EF-ABBD-4F60-8F1F-D3F3868AB9DE}" destId="{20032D87-BECF-4A3D-ADC7-1A0801599437}" srcOrd="4" destOrd="0" presId="urn:microsoft.com/office/officeart/2005/8/layout/hierarchy1"/>
    <dgm:cxn modelId="{819D9B5C-0125-42F2-B0B4-9032B16FE4A4}" type="presParOf" srcId="{F6ADA4EF-ABBD-4F60-8F1F-D3F3868AB9DE}" destId="{8134545E-DCD9-4C90-8E71-3C04D29850EE}" srcOrd="5" destOrd="0" presId="urn:microsoft.com/office/officeart/2005/8/layout/hierarchy1"/>
    <dgm:cxn modelId="{2901219E-1411-47CA-9265-DDEC15222F44}" type="presParOf" srcId="{8134545E-DCD9-4C90-8E71-3C04D29850EE}" destId="{2D77CA51-A7BA-4216-AC26-7F6EC979DDB1}" srcOrd="0" destOrd="0" presId="urn:microsoft.com/office/officeart/2005/8/layout/hierarchy1"/>
    <dgm:cxn modelId="{1A9BC25E-E866-43A9-92FC-7F8DCB2B0276}" type="presParOf" srcId="{2D77CA51-A7BA-4216-AC26-7F6EC979DDB1}" destId="{92A9AC2F-4C6E-457D-BFDB-56334A989A2E}" srcOrd="0" destOrd="0" presId="urn:microsoft.com/office/officeart/2005/8/layout/hierarchy1"/>
    <dgm:cxn modelId="{78D3E77C-CC56-4254-8FD3-09B179D7A3D1}" type="presParOf" srcId="{2D77CA51-A7BA-4216-AC26-7F6EC979DDB1}" destId="{36ABA07F-DD56-4A3E-B7EF-0DA585CC1C7D}" srcOrd="1" destOrd="0" presId="urn:microsoft.com/office/officeart/2005/8/layout/hierarchy1"/>
    <dgm:cxn modelId="{BB831927-9985-4CB8-AF2B-7C9D6DD56E3F}" type="presParOf" srcId="{8134545E-DCD9-4C90-8E71-3C04D29850EE}" destId="{A504D36D-33C8-40D2-8BF1-1B96BE5133D2}" srcOrd="1" destOrd="0" presId="urn:microsoft.com/office/officeart/2005/8/layout/hierarchy1"/>
    <dgm:cxn modelId="{E082ECCA-B797-4249-BF10-F4E65B93DED3}" type="presParOf" srcId="{F6ADA4EF-ABBD-4F60-8F1F-D3F3868AB9DE}" destId="{743F0B5D-7191-485D-A8C5-7DA32112FAF8}" srcOrd="6" destOrd="0" presId="urn:microsoft.com/office/officeart/2005/8/layout/hierarchy1"/>
    <dgm:cxn modelId="{2B0A8FC5-D729-4FBE-8B6E-86AB0E17C07F}" type="presParOf" srcId="{F6ADA4EF-ABBD-4F60-8F1F-D3F3868AB9DE}" destId="{00B403C2-FEF5-4645-92A1-4B91BD447A67}" srcOrd="7" destOrd="0" presId="urn:microsoft.com/office/officeart/2005/8/layout/hierarchy1"/>
    <dgm:cxn modelId="{46966D37-FFFB-4058-B2C1-7AE93D1041F6}" type="presParOf" srcId="{00B403C2-FEF5-4645-92A1-4B91BD447A67}" destId="{AA47CB6F-071F-4415-8F97-3D952500501B}" srcOrd="0" destOrd="0" presId="urn:microsoft.com/office/officeart/2005/8/layout/hierarchy1"/>
    <dgm:cxn modelId="{87871EA3-C37A-40B9-B81B-6699201E9990}" type="presParOf" srcId="{AA47CB6F-071F-4415-8F97-3D952500501B}" destId="{8093093B-A495-453C-AC36-DF94C4217CCC}" srcOrd="0" destOrd="0" presId="urn:microsoft.com/office/officeart/2005/8/layout/hierarchy1"/>
    <dgm:cxn modelId="{30DF918D-AA19-45F1-B145-B7A987E22D01}" type="presParOf" srcId="{AA47CB6F-071F-4415-8F97-3D952500501B}" destId="{3AD4240F-F5EA-4C5D-8D37-0EF6DC8891B1}" srcOrd="1" destOrd="0" presId="urn:microsoft.com/office/officeart/2005/8/layout/hierarchy1"/>
    <dgm:cxn modelId="{29647BDC-D0DE-47FD-909E-826C1F873432}" type="presParOf" srcId="{00B403C2-FEF5-4645-92A1-4B91BD447A67}" destId="{9787D11E-0A80-4EB0-BE5E-236DFFF3017E}"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F6B59B4-6033-47C6-A413-C53A94181A5C}" type="datetimeFigureOut">
              <a:rPr lang="en-US" smtClean="0"/>
              <a:pPr/>
              <a:t>12/29/2016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EA3FFE7-4458-41DC-A8B0-561AC1CF52D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3505D62-2476-44D7-8287-DC1045F693AF}" type="datetimeFigureOut">
              <a:rPr lang="en-US" smtClean="0"/>
              <a:pPr/>
              <a:t>12/29/2016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44C875C-7E88-4331-8843-9008BDA88F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4C875C-7E88-4331-8843-9008BDA88F2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09600" y="3429000"/>
            <a:ext cx="7543800" cy="769441"/>
          </a:xfrm>
          <a:prstGeom prst="rect">
            <a:avLst/>
          </a:prstGeom>
        </p:spPr>
        <p:txBody>
          <a:bodyPr wrap="square">
            <a:spAutoFit/>
          </a:bodyPr>
          <a:lstStyle/>
          <a:p>
            <a:r>
              <a:rPr lang="en-GB" sz="4400" b="1" dirty="0" smtClean="0">
                <a:solidFill>
                  <a:srgbClr val="FF0000"/>
                </a:solidFill>
                <a:latin typeface="Showcard Gothic" pitchFamily="82" charset="0"/>
              </a:rPr>
              <a:t>Research Methodology</a:t>
            </a:r>
            <a:endParaRPr lang="en-US" sz="4400" dirty="0">
              <a:solidFill>
                <a:srgbClr val="FF0000"/>
              </a:solidFill>
              <a:latin typeface="Showcard Gothi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r>
              <a:rPr lang="en-US" dirty="0" smtClean="0"/>
              <a:t>It is the </a:t>
            </a:r>
            <a:r>
              <a:rPr lang="en-US" i="1" dirty="0" smtClean="0"/>
              <a:t>blueprint</a:t>
            </a:r>
            <a:r>
              <a:rPr lang="en-US" dirty="0" smtClean="0"/>
              <a:t> of the research</a:t>
            </a:r>
          </a:p>
          <a:p>
            <a:r>
              <a:rPr lang="en-US" dirty="0" smtClean="0"/>
              <a:t>Quantitative Research Design </a:t>
            </a:r>
          </a:p>
          <a:p>
            <a:pPr lvl="2"/>
            <a:r>
              <a:rPr lang="en-US" sz="3200" dirty="0" smtClean="0"/>
              <a:t>Exploratory, </a:t>
            </a:r>
          </a:p>
          <a:p>
            <a:pPr lvl="2"/>
            <a:r>
              <a:rPr lang="en-US" sz="3200" dirty="0" smtClean="0"/>
              <a:t>Descriptive and</a:t>
            </a:r>
          </a:p>
          <a:p>
            <a:pPr lvl="2"/>
            <a:r>
              <a:rPr lang="en-US" sz="3200" dirty="0" smtClean="0"/>
              <a:t> Explanatory (or causal) designs.</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differenc</a:t>
            </a:r>
            <a:r>
              <a:rPr lang="en-US" dirty="0" smtClean="0"/>
              <a:t>e between Interview and Questionnaire ?</a:t>
            </a:r>
          </a:p>
          <a:p>
            <a:r>
              <a:rPr lang="en-US" dirty="0" smtClean="0"/>
              <a:t>interview involves direct interaction between </a:t>
            </a:r>
            <a:r>
              <a:rPr lang="en-US" dirty="0" smtClean="0"/>
              <a:t>individuals but questionnaire may not. </a:t>
            </a:r>
          </a:p>
          <a:p>
            <a:r>
              <a:rPr lang="en-US" dirty="0" smtClean="0"/>
              <a:t>The interview technique is flexible and adaptable</a:t>
            </a:r>
            <a:endParaRPr lang="en-US" dirty="0" smtClean="0"/>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Reading assignment </a:t>
            </a:r>
          </a:p>
          <a:p>
            <a:r>
              <a:rPr lang="en-US" dirty="0" smtClean="0"/>
              <a:t>Identify the advantage and disadvantage of interview and questionnaire </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Questionnaire </a:t>
            </a:r>
            <a:endParaRPr lang="en-US" dirty="0"/>
          </a:p>
        </p:txBody>
      </p:sp>
      <p:sp>
        <p:nvSpPr>
          <p:cNvPr id="3" name="Content Placeholder 2"/>
          <p:cNvSpPr>
            <a:spLocks noGrp="1"/>
          </p:cNvSpPr>
          <p:nvPr>
            <p:ph idx="1"/>
          </p:nvPr>
        </p:nvSpPr>
        <p:spPr/>
        <p:txBody>
          <a:bodyPr/>
          <a:lstStyle/>
          <a:p>
            <a:r>
              <a:rPr lang="en-US" dirty="0" smtClean="0"/>
              <a:t>S</a:t>
            </a:r>
            <a:r>
              <a:rPr lang="en-US" dirty="0" smtClean="0"/>
              <a:t>tructured</a:t>
            </a:r>
            <a:r>
              <a:rPr lang="en-US" dirty="0" smtClean="0"/>
              <a:t>, </a:t>
            </a:r>
            <a:endParaRPr lang="en-US" dirty="0" smtClean="0"/>
          </a:p>
          <a:p>
            <a:r>
              <a:rPr lang="en-US" dirty="0" smtClean="0"/>
              <a:t>S</a:t>
            </a:r>
            <a:r>
              <a:rPr lang="en-US" dirty="0" smtClean="0"/>
              <a:t>emi- </a:t>
            </a:r>
            <a:r>
              <a:rPr lang="en-US" dirty="0" smtClean="0"/>
              <a:t>structured, or </a:t>
            </a:r>
            <a:endParaRPr lang="en-US" dirty="0" smtClean="0"/>
          </a:p>
          <a:p>
            <a:r>
              <a:rPr lang="en-US" dirty="0" smtClean="0"/>
              <a:t>Unstructured</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Structured questions (also called </a:t>
            </a:r>
            <a:r>
              <a:rPr lang="en-US" i="1" dirty="0" smtClean="0"/>
              <a:t>limited response </a:t>
            </a:r>
            <a:r>
              <a:rPr lang="en-US" dirty="0" smtClean="0"/>
              <a:t>questions) are followed by a set of choices, and the respondent selects one of the choices as the answer </a:t>
            </a:r>
            <a:endParaRPr lang="en-US" dirty="0" smtClean="0"/>
          </a:p>
          <a:p>
            <a:r>
              <a:rPr lang="en-US" dirty="0" smtClean="0"/>
              <a:t>E.g. </a:t>
            </a:r>
            <a:r>
              <a:rPr lang="en-US" dirty="0" smtClean="0"/>
              <a:t>Would you say the program has been highly effective, somewhat effective, or not at all effective?"). </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Semi-structured </a:t>
            </a:r>
            <a:endParaRPr lang="en-US" dirty="0"/>
          </a:p>
        </p:txBody>
      </p:sp>
      <p:sp>
        <p:nvSpPr>
          <p:cNvPr id="3" name="Content Placeholder 2"/>
          <p:cNvSpPr>
            <a:spLocks noGrp="1"/>
          </p:cNvSpPr>
          <p:nvPr>
            <p:ph idx="1"/>
          </p:nvPr>
        </p:nvSpPr>
        <p:spPr/>
        <p:txBody>
          <a:bodyPr/>
          <a:lstStyle/>
          <a:p>
            <a:r>
              <a:rPr lang="en-US" dirty="0" smtClean="0"/>
              <a:t>Semi-structured questions have no choices from which the respondent selects </a:t>
            </a:r>
            <a:r>
              <a:rPr lang="en-US" dirty="0" smtClean="0"/>
              <a:t>an answer.</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Interview </a:t>
            </a:r>
            <a:endParaRPr lang="en-US" dirty="0"/>
          </a:p>
        </p:txBody>
      </p:sp>
      <p:sp>
        <p:nvSpPr>
          <p:cNvPr id="3" name="Content Placeholder 2"/>
          <p:cNvSpPr>
            <a:spLocks noGrp="1"/>
          </p:cNvSpPr>
          <p:nvPr>
            <p:ph idx="1"/>
          </p:nvPr>
        </p:nvSpPr>
        <p:spPr/>
        <p:txBody>
          <a:bodyPr/>
          <a:lstStyle/>
          <a:p>
            <a:r>
              <a:rPr lang="en-US" dirty="0" smtClean="0"/>
              <a:t>questions allow the interviewer great latitude in asking broad questions in whatever order seems appropriate</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Characteristics of Good Research Design </a:t>
            </a:r>
            <a:endParaRPr lang="en-US" dirty="0"/>
          </a:p>
        </p:txBody>
      </p:sp>
      <p:sp>
        <p:nvSpPr>
          <p:cNvPr id="8" name="Content Placeholder 7"/>
          <p:cNvSpPr>
            <a:spLocks noGrp="1"/>
          </p:cNvSpPr>
          <p:nvPr>
            <p:ph idx="1"/>
          </p:nvPr>
        </p:nvSpPr>
        <p:spPr/>
        <p:txBody>
          <a:bodyPr>
            <a:normAutofit fontScale="85000" lnSpcReduction="20000"/>
          </a:bodyPr>
          <a:lstStyle/>
          <a:p>
            <a:pPr marL="514350" indent="-514350">
              <a:buFont typeface="+mj-lt"/>
              <a:buAutoNum type="arabicPeriod"/>
            </a:pPr>
            <a:r>
              <a:rPr lang="en-US" dirty="0" smtClean="0"/>
              <a:t>It should be free from bias. </a:t>
            </a:r>
          </a:p>
          <a:p>
            <a:pPr marL="514350" indent="-514350">
              <a:buFont typeface="+mj-lt"/>
              <a:buAutoNum type="arabicPeriod"/>
            </a:pPr>
            <a:r>
              <a:rPr lang="en-US" dirty="0" smtClean="0"/>
              <a:t>It should be free from confounding effect</a:t>
            </a:r>
          </a:p>
          <a:p>
            <a:pPr marL="514350" indent="-514350">
              <a:buFont typeface="+mj-lt"/>
              <a:buAutoNum type="arabicPeriod"/>
            </a:pPr>
            <a:r>
              <a:rPr lang="en-US" dirty="0" smtClean="0"/>
              <a:t>There should be a statistical precision</a:t>
            </a:r>
          </a:p>
          <a:p>
            <a:pPr marL="514350" indent="-514350">
              <a:buFont typeface="+mj-lt"/>
              <a:buAutoNum type="arabicPeriod"/>
            </a:pPr>
            <a:r>
              <a:rPr lang="en-US" dirty="0" smtClean="0"/>
              <a:t>There should be enough scope to impose the control over the situation. There are basically four ways by which control can be enhanced:</a:t>
            </a:r>
          </a:p>
          <a:p>
            <a:pPr marL="971550" lvl="1" indent="-514350">
              <a:buFont typeface="+mj-lt"/>
              <a:buAutoNum type="alphaLcPeriod"/>
            </a:pPr>
            <a:r>
              <a:rPr lang="en-US" dirty="0" smtClean="0"/>
              <a:t>(</a:t>
            </a:r>
            <a:r>
              <a:rPr lang="en-US" i="1" dirty="0" smtClean="0"/>
              <a:t>a</a:t>
            </a:r>
            <a:r>
              <a:rPr lang="en-US" dirty="0" smtClean="0"/>
              <a:t>)</a:t>
            </a:r>
            <a:r>
              <a:rPr lang="en-US" sz="3000" dirty="0" smtClean="0"/>
              <a:t>Through the method of Randomization. </a:t>
            </a:r>
          </a:p>
          <a:p>
            <a:pPr marL="971550" lvl="1" indent="-514350">
              <a:buFont typeface="+mj-lt"/>
              <a:buAutoNum type="alphaLcPeriod"/>
            </a:pPr>
            <a:r>
              <a:rPr lang="en-US" sz="3000" dirty="0" smtClean="0"/>
              <a:t>(</a:t>
            </a:r>
            <a:r>
              <a:rPr lang="en-US" sz="3000" i="1" dirty="0" smtClean="0"/>
              <a:t>b</a:t>
            </a:r>
            <a:r>
              <a:rPr lang="en-US" sz="3000" dirty="0" smtClean="0"/>
              <a:t>)Holding conditions or factors constant. </a:t>
            </a:r>
          </a:p>
          <a:p>
            <a:pPr marL="971550" lvl="1" indent="-514350">
              <a:buFont typeface="+mj-lt"/>
              <a:buAutoNum type="alphaLcPeriod"/>
            </a:pPr>
            <a:r>
              <a:rPr lang="en-US" sz="3000" dirty="0" smtClean="0"/>
              <a:t>(</a:t>
            </a:r>
            <a:r>
              <a:rPr lang="en-US" sz="3000" i="1" dirty="0" smtClean="0"/>
              <a:t>c</a:t>
            </a:r>
            <a:r>
              <a:rPr lang="en-US" sz="3000" dirty="0" smtClean="0"/>
              <a:t>)Building conditions or factors into the design as independent variables. </a:t>
            </a:r>
          </a:p>
          <a:p>
            <a:pPr marL="971550" lvl="1" indent="-514350">
              <a:buFont typeface="+mj-lt"/>
              <a:buAutoNum type="alphaLcPeriod"/>
            </a:pPr>
            <a:r>
              <a:rPr lang="en-US" sz="3000" dirty="0" smtClean="0"/>
              <a:t>(</a:t>
            </a:r>
            <a:r>
              <a:rPr lang="en-US" sz="3000" i="1" dirty="0" smtClean="0"/>
              <a:t>d</a:t>
            </a:r>
            <a:r>
              <a:rPr lang="en-US" sz="3000" dirty="0" smtClean="0"/>
              <a:t>)Statistical adjustment.</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b="1" dirty="0" smtClean="0"/>
              <a:t>POTENTIAL PROBLEMS IN RESEARCH DESIGN</a:t>
            </a:r>
            <a:r>
              <a:rPr lang="en-US" dirty="0" smtClean="0"/>
              <a:t/>
            </a:r>
            <a:br>
              <a:rPr lang="en-US" dirty="0" smtClean="0"/>
            </a:br>
            <a:endParaRPr lang="en-US" dirty="0"/>
          </a:p>
        </p:txBody>
      </p:sp>
      <p:sp>
        <p:nvSpPr>
          <p:cNvPr id="8" name="Content Placeholder 7"/>
          <p:cNvSpPr>
            <a:spLocks noGrp="1"/>
          </p:cNvSpPr>
          <p:nvPr>
            <p:ph idx="1"/>
          </p:nvPr>
        </p:nvSpPr>
        <p:spPr/>
        <p:txBody>
          <a:bodyPr>
            <a:normAutofit fontScale="92500"/>
          </a:bodyPr>
          <a:lstStyle/>
          <a:p>
            <a:r>
              <a:rPr lang="en-US" dirty="0" smtClean="0"/>
              <a:t>There are several difficulties that make poor research design: </a:t>
            </a:r>
          </a:p>
          <a:p>
            <a:r>
              <a:rPr lang="en-US" dirty="0" smtClean="0"/>
              <a:t>1.	Inadequately stating and testing hypotheses. </a:t>
            </a:r>
          </a:p>
          <a:p>
            <a:r>
              <a:rPr lang="en-US" dirty="0" smtClean="0"/>
              <a:t>2.	Missing or unusable data. </a:t>
            </a:r>
          </a:p>
          <a:p>
            <a:r>
              <a:rPr lang="en-US" dirty="0" smtClean="0"/>
              <a:t>3.	Bias in sampling.</a:t>
            </a:r>
          </a:p>
          <a:p>
            <a:r>
              <a:rPr lang="en-US" dirty="0" smtClean="0"/>
              <a:t>4.	Inadequate measurement. </a:t>
            </a:r>
          </a:p>
          <a:p>
            <a:r>
              <a:rPr lang="en-US" dirty="0" smtClean="0"/>
              <a:t>5.	Lack of precision in statistical technique or inappropriate statistical devices.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cap="all" dirty="0" smtClean="0"/>
              <a:t>Sources of Error in Measurement</a:t>
            </a:r>
            <a:r>
              <a:rPr lang="en-US" dirty="0" smtClean="0"/>
              <a:t/>
            </a:r>
            <a:br>
              <a:rPr lang="en-US" dirty="0" smtClean="0"/>
            </a:br>
            <a:endParaRPr lang="en-US" dirty="0"/>
          </a:p>
        </p:txBody>
      </p:sp>
      <p:sp>
        <p:nvSpPr>
          <p:cNvPr id="3" name="Content Placeholder 2"/>
          <p:cNvSpPr>
            <a:spLocks noGrp="1"/>
          </p:cNvSpPr>
          <p:nvPr>
            <p:ph idx="1"/>
          </p:nvPr>
        </p:nvSpPr>
        <p:spPr>
          <a:xfrm>
            <a:off x="228600" y="1600200"/>
            <a:ext cx="8534400" cy="4525963"/>
          </a:xfrm>
        </p:spPr>
        <p:txBody>
          <a:bodyPr>
            <a:normAutofit fontScale="85000" lnSpcReduction="20000"/>
          </a:bodyPr>
          <a:lstStyle/>
          <a:p>
            <a:r>
              <a:rPr lang="en-US" b="1" dirty="0" smtClean="0"/>
              <a:t>Respondent</a:t>
            </a:r>
            <a:r>
              <a:rPr lang="en-US" dirty="0" smtClean="0"/>
              <a:t> :fatigue, boredom, anxiety reluctant : little knowledge </a:t>
            </a:r>
            <a:endParaRPr lang="en-US" b="1" dirty="0" smtClean="0"/>
          </a:p>
          <a:p>
            <a:r>
              <a:rPr lang="en-US" b="1" dirty="0" smtClean="0"/>
              <a:t>Situation:</a:t>
            </a:r>
          </a:p>
          <a:p>
            <a:r>
              <a:rPr lang="en-US" b="1" dirty="0" smtClean="0"/>
              <a:t>Measurer</a:t>
            </a:r>
            <a:r>
              <a:rPr lang="en-US" dirty="0" smtClean="0"/>
              <a:t> </a:t>
            </a:r>
            <a:r>
              <a:rPr lang="en-US" b="1" dirty="0" smtClean="0"/>
              <a:t>: </a:t>
            </a:r>
            <a:r>
              <a:rPr lang="en-US" dirty="0" smtClean="0"/>
              <a:t>behavior, style and looks may encourage or discourage </a:t>
            </a:r>
            <a:r>
              <a:rPr lang="en-US" b="1" dirty="0" smtClean="0"/>
              <a:t>: </a:t>
            </a:r>
            <a:r>
              <a:rPr lang="en-US" dirty="0" smtClean="0"/>
              <a:t> incorrect coding, faulty tabulation and/or statistical calculations</a:t>
            </a:r>
            <a:endParaRPr lang="en-US" b="1" dirty="0" smtClean="0"/>
          </a:p>
          <a:p>
            <a:r>
              <a:rPr lang="en-US" b="1" dirty="0" smtClean="0"/>
              <a:t>Instrument: </a:t>
            </a:r>
          </a:p>
          <a:p>
            <a:r>
              <a:rPr lang="en-US" dirty="0" smtClean="0"/>
              <a:t>defective measuring instrument</a:t>
            </a:r>
            <a:r>
              <a:rPr lang="en-US" b="1" dirty="0" smtClean="0"/>
              <a:t> :</a:t>
            </a:r>
          </a:p>
          <a:p>
            <a:r>
              <a:rPr lang="en-US" b="1" dirty="0" smtClean="0"/>
              <a:t> </a:t>
            </a:r>
            <a:r>
              <a:rPr lang="en-US" dirty="0" smtClean="0"/>
              <a:t>The use of complex words, beyond the comprehension of the respondent, ambiguous meanings, poor printing, inadequate space for replies, response choice omissions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sz="4000" b="1" cap="all" dirty="0" smtClean="0"/>
              <a:t>Qualities of Sound Measurement</a:t>
            </a:r>
            <a:r>
              <a:rPr lang="en-US" sz="4000" dirty="0" smtClean="0"/>
              <a:t/>
            </a:r>
            <a:br>
              <a:rPr lang="en-US" sz="4000" dirty="0" smtClean="0"/>
            </a:br>
            <a:endParaRPr lang="en-US" dirty="0"/>
          </a:p>
        </p:txBody>
      </p:sp>
      <p:sp>
        <p:nvSpPr>
          <p:cNvPr id="3" name="Content Placeholder 2"/>
          <p:cNvSpPr>
            <a:spLocks noGrp="1"/>
          </p:cNvSpPr>
          <p:nvPr>
            <p:ph idx="1"/>
          </p:nvPr>
        </p:nvSpPr>
        <p:spPr/>
        <p:txBody>
          <a:bodyPr/>
          <a:lstStyle/>
          <a:p>
            <a:r>
              <a:rPr lang="en-US" dirty="0" smtClean="0"/>
              <a:t>Sound measurement must meet the tests of validity, reliability and practicality</a:t>
            </a:r>
          </a:p>
          <a:p>
            <a:r>
              <a:rPr lang="en-US" dirty="0" smtClean="0"/>
              <a:t>Validity refers to the extent to which a test measures what we actually wish to measure</a:t>
            </a:r>
          </a:p>
          <a:p>
            <a:r>
              <a:rPr lang="en-US" dirty="0" smtClean="0"/>
              <a:t>Reliability has to do with the accuracy and precision of a measurement procedure.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Practicality is concerned with a wide range of factors of economy, convenience, and interpretability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of Validity</a:t>
            </a:r>
            <a:endParaRPr lang="en-US" dirty="0"/>
          </a:p>
        </p:txBody>
      </p:sp>
      <p:sp>
        <p:nvSpPr>
          <p:cNvPr id="3" name="Content Placeholder 2"/>
          <p:cNvSpPr>
            <a:spLocks noGrp="1"/>
          </p:cNvSpPr>
          <p:nvPr>
            <p:ph idx="1"/>
          </p:nvPr>
        </p:nvSpPr>
        <p:spPr/>
        <p:txBody>
          <a:bodyPr/>
          <a:lstStyle/>
          <a:p>
            <a:r>
              <a:rPr lang="en-US" dirty="0" smtClean="0"/>
              <a:t>Validity is the most critical criterion and indicates the degree to which an instrument measures what it is supposed to measure</a:t>
            </a:r>
          </a:p>
          <a:p>
            <a:r>
              <a:rPr lang="en-US" dirty="0" smtClean="0"/>
              <a:t>validity is the extent to which differences found with a measuring instrument reflect true differences among those being tested.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Validity</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Content validity</a:t>
            </a:r>
            <a:endParaRPr lang="en-US" dirty="0"/>
          </a:p>
        </p:txBody>
      </p:sp>
      <p:sp>
        <p:nvSpPr>
          <p:cNvPr id="3" name="Content Placeholder 2"/>
          <p:cNvSpPr>
            <a:spLocks noGrp="1"/>
          </p:cNvSpPr>
          <p:nvPr>
            <p:ph idx="1"/>
          </p:nvPr>
        </p:nvSpPr>
        <p:spPr/>
        <p:txBody>
          <a:bodyPr/>
          <a:lstStyle/>
          <a:p>
            <a:pPr algn="just"/>
            <a:r>
              <a:rPr lang="en-US" dirty="0" smtClean="0"/>
              <a:t>It is the extent to which a measuring instrument provides adequate coverage of the topic under study</a:t>
            </a:r>
          </a:p>
          <a:p>
            <a:pPr algn="just"/>
            <a:r>
              <a:rPr lang="en-US" dirty="0" smtClean="0"/>
              <a:t>It can also be determined by using a panel of persons who shall judge how well the measuring instrument meets the standards, but there is no numerical way to express it.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Criterion-related validity</a:t>
            </a:r>
            <a:endParaRPr lang="en-US" dirty="0"/>
          </a:p>
        </p:txBody>
      </p:sp>
      <p:sp>
        <p:nvSpPr>
          <p:cNvPr id="3" name="Content Placeholder 2"/>
          <p:cNvSpPr>
            <a:spLocks noGrp="1"/>
          </p:cNvSpPr>
          <p:nvPr>
            <p:ph idx="1"/>
          </p:nvPr>
        </p:nvSpPr>
        <p:spPr/>
        <p:txBody>
          <a:bodyPr/>
          <a:lstStyle/>
          <a:p>
            <a:r>
              <a:rPr lang="en-US" dirty="0" smtClean="0"/>
              <a:t>Relates to our ability to predict some outcome or estimate the existence of some current condition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Objectives of the Chapter </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10000"/>
          </a:bodyPr>
          <a:lstStyle/>
          <a:p>
            <a:r>
              <a:rPr lang="en-US" dirty="0" smtClean="0"/>
              <a:t>At the end of the chapter, Students Will be able to :</a:t>
            </a:r>
          </a:p>
          <a:p>
            <a:pPr lvl="0"/>
            <a:r>
              <a:rPr lang="en-US" dirty="0" smtClean="0"/>
              <a:t>Understand research methodology</a:t>
            </a:r>
          </a:p>
          <a:p>
            <a:pPr lvl="0"/>
            <a:r>
              <a:rPr lang="en-US" dirty="0" smtClean="0"/>
              <a:t>Differentiate research methods and research methodology</a:t>
            </a:r>
          </a:p>
          <a:p>
            <a:pPr lvl="0"/>
            <a:r>
              <a:rPr lang="en-US" dirty="0" smtClean="0"/>
              <a:t>Explain research design</a:t>
            </a:r>
          </a:p>
          <a:p>
            <a:pPr lvl="0"/>
            <a:r>
              <a:rPr lang="en-US" dirty="0" smtClean="0"/>
              <a:t>Describe </a:t>
            </a:r>
            <a:r>
              <a:rPr lang="en-GB" dirty="0" smtClean="0"/>
              <a:t>Characteristics of good research design</a:t>
            </a:r>
            <a:endParaRPr lang="en-US" dirty="0" smtClean="0"/>
          </a:p>
          <a:p>
            <a:pPr lvl="0"/>
            <a:r>
              <a:rPr lang="en-US" dirty="0" smtClean="0"/>
              <a:t>Explain </a:t>
            </a:r>
            <a:r>
              <a:rPr lang="en-GB" dirty="0" smtClean="0"/>
              <a:t>Problems in research design</a:t>
            </a:r>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Qualities </a:t>
            </a:r>
            <a:r>
              <a:rPr lang="en-US" i="1" dirty="0" smtClean="0"/>
              <a:t>Criterion-related validity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i="1" dirty="0" smtClean="0"/>
              <a:t>Relevance :</a:t>
            </a:r>
            <a:r>
              <a:rPr lang="en-US" dirty="0" smtClean="0"/>
              <a:t>A criterion is relevant if it is defined in terms we judge to be the proper measure.</a:t>
            </a:r>
          </a:p>
          <a:p>
            <a:r>
              <a:rPr lang="en-US" i="1" dirty="0" smtClean="0"/>
              <a:t>Freedom from bias: </a:t>
            </a:r>
            <a:r>
              <a:rPr lang="en-US" dirty="0" smtClean="0"/>
              <a:t>Freedom from bias is attained when the criterion gives each subject an equal opportunity to score well.</a:t>
            </a:r>
          </a:p>
          <a:p>
            <a:r>
              <a:rPr lang="en-US" i="1" dirty="0" smtClean="0"/>
              <a:t>Availability: </a:t>
            </a:r>
            <a:r>
              <a:rPr lang="en-US" dirty="0" smtClean="0"/>
              <a:t>(The information specified by the criterion must be available.)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Construct validity </a:t>
            </a:r>
            <a:endParaRPr lang="en-US" dirty="0"/>
          </a:p>
        </p:txBody>
      </p:sp>
      <p:sp>
        <p:nvSpPr>
          <p:cNvPr id="3" name="Content Placeholder 2"/>
          <p:cNvSpPr>
            <a:spLocks noGrp="1"/>
          </p:cNvSpPr>
          <p:nvPr>
            <p:ph idx="1"/>
          </p:nvPr>
        </p:nvSpPr>
        <p:spPr/>
        <p:txBody>
          <a:bodyPr/>
          <a:lstStyle/>
          <a:p>
            <a:r>
              <a:rPr lang="en-US" dirty="0" smtClean="0"/>
              <a:t>It is the most complex and abstract</a:t>
            </a:r>
          </a:p>
          <a:p>
            <a:r>
              <a:rPr lang="en-US" dirty="0" smtClean="0"/>
              <a:t>A measure is said to possess construct validity to the degree that it confirms to predicted correlations with other theoretical propositions.</a:t>
            </a:r>
          </a:p>
          <a:p>
            <a:r>
              <a:rPr lang="en-US" dirty="0" smtClean="0"/>
              <a:t>Construct validity is the degree to which scores on a test can be accounted for by the explanatory constructs of a sound theory.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Test of Reliability</a:t>
            </a:r>
            <a:br>
              <a:rPr lang="en-US" dirty="0" smtClean="0"/>
            </a:br>
            <a:endParaRPr lang="en-US" dirty="0"/>
          </a:p>
        </p:txBody>
      </p:sp>
      <p:sp>
        <p:nvSpPr>
          <p:cNvPr id="3" name="Content Placeholder 2"/>
          <p:cNvSpPr>
            <a:spLocks noGrp="1"/>
          </p:cNvSpPr>
          <p:nvPr>
            <p:ph idx="1"/>
          </p:nvPr>
        </p:nvSpPr>
        <p:spPr/>
        <p:txBody>
          <a:bodyPr/>
          <a:lstStyle/>
          <a:p>
            <a:r>
              <a:rPr lang="en-US" dirty="0" smtClean="0"/>
              <a:t>A measuring instrument is reliable if it provides consistent results.</a:t>
            </a:r>
          </a:p>
          <a:p>
            <a:r>
              <a:rPr lang="en-US" dirty="0" smtClean="0"/>
              <a:t>Reliable measuring instrument does contribute to validity, but a reliable instrument need not be a valid instrument</a:t>
            </a:r>
          </a:p>
          <a:p>
            <a:r>
              <a:rPr lang="en-US" dirty="0" smtClean="0"/>
              <a:t> a valid instrument is always reliable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improve reliability </a:t>
            </a:r>
            <a:endParaRPr lang="en-US" dirty="0"/>
          </a:p>
        </p:txBody>
      </p:sp>
      <p:sp>
        <p:nvSpPr>
          <p:cNvPr id="3" name="Content Placeholder 2"/>
          <p:cNvSpPr>
            <a:spLocks noGrp="1"/>
          </p:cNvSpPr>
          <p:nvPr>
            <p:ph idx="1"/>
          </p:nvPr>
        </p:nvSpPr>
        <p:spPr/>
        <p:txBody>
          <a:bodyPr/>
          <a:lstStyle/>
          <a:p>
            <a:r>
              <a:rPr lang="en-US" dirty="0" smtClean="0"/>
              <a:t>By standardizing the conditions under which the measurement takes place </a:t>
            </a:r>
          </a:p>
          <a:p>
            <a:r>
              <a:rPr lang="en-US" dirty="0" smtClean="0"/>
              <a:t>By carefully designed directions for measurement with no variation from group to group, by using trained and motivated persons to conduct the research and also by broadening the sample of items used. This will improve equivalence aspect.</a:t>
            </a:r>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of Practicality</a:t>
            </a:r>
            <a:endParaRPr lang="en-US" dirty="0"/>
          </a:p>
        </p:txBody>
      </p:sp>
      <p:sp>
        <p:nvSpPr>
          <p:cNvPr id="3" name="Content Placeholder 2"/>
          <p:cNvSpPr>
            <a:spLocks noGrp="1"/>
          </p:cNvSpPr>
          <p:nvPr>
            <p:ph idx="1"/>
          </p:nvPr>
        </p:nvSpPr>
        <p:spPr/>
        <p:txBody>
          <a:bodyPr/>
          <a:lstStyle/>
          <a:p>
            <a:r>
              <a:rPr lang="en-US" dirty="0" smtClean="0"/>
              <a:t>The practicality characteristic of a measuring instrument can be judged in terms of economy, convenience and interpretability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Research Designs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 </a:t>
            </a:r>
            <a:r>
              <a:rPr lang="en-US" b="1" dirty="0" smtClean="0"/>
              <a:t>A case study </a:t>
            </a:r>
            <a:r>
              <a:rPr lang="en-US" dirty="0" smtClean="0"/>
              <a:t>is an in-depth study of a particular research problem rather than a sweeping statistical survey or </a:t>
            </a:r>
            <a:r>
              <a:rPr lang="en-US" dirty="0" err="1" smtClean="0"/>
              <a:t>comprenhesive</a:t>
            </a:r>
            <a:r>
              <a:rPr lang="en-US" dirty="0" smtClean="0"/>
              <a:t> comparative inquiry. </a:t>
            </a:r>
          </a:p>
          <a:p>
            <a:r>
              <a:rPr lang="en-US" dirty="0" smtClean="0"/>
              <a:t>It is often used to narrow down a very broad field of research into one or a few easily researchable examples. </a:t>
            </a:r>
          </a:p>
          <a:p>
            <a:r>
              <a:rPr lang="en-US" dirty="0" smtClean="0"/>
              <a:t>The case study research design is also useful for testing whether a specific theory and model actually applies to phenomena in the real world.</a:t>
            </a:r>
          </a:p>
          <a:p>
            <a:r>
              <a:rPr lang="en-US" dirty="0" smtClean="0"/>
              <a:t> It is a useful design when not much is known about an issue or phenomenon.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design can provide detailed descriptions of specific and rare cases.</a:t>
            </a:r>
          </a:p>
          <a:p>
            <a:r>
              <a:rPr lang="en-US" dirty="0" smtClean="0"/>
              <a:t>But difficult to generalize :  The case may not be representative or typical of the larger problem being investigated.</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Cross-Sectional Research Designs </a:t>
            </a:r>
            <a:endParaRPr lang="en-US" b="1" dirty="0"/>
          </a:p>
        </p:txBody>
      </p:sp>
      <p:sp>
        <p:nvSpPr>
          <p:cNvPr id="3" name="Content Placeholder 2"/>
          <p:cNvSpPr>
            <a:spLocks noGrp="1"/>
          </p:cNvSpPr>
          <p:nvPr>
            <p:ph idx="1"/>
          </p:nvPr>
        </p:nvSpPr>
        <p:spPr/>
        <p:txBody>
          <a:bodyPr>
            <a:normAutofit fontScale="85000" lnSpcReduction="20000"/>
          </a:bodyPr>
          <a:lstStyle/>
          <a:p>
            <a:pPr algn="just"/>
            <a:r>
              <a:rPr lang="en-US" dirty="0" smtClean="0"/>
              <a:t>Cross-sectional research designs have three distinctive features: no time dimension; a reliance on existing differences rather than change following intervention; and, groups are selected based on existing differences rather than random allocation. </a:t>
            </a:r>
          </a:p>
          <a:p>
            <a:pPr algn="just"/>
            <a:r>
              <a:rPr lang="en-US" dirty="0" smtClean="0"/>
              <a:t>The cross-sectional design can only measure differences between or from among a variety of people, subjects, or phenomena rather than a process of change. </a:t>
            </a:r>
          </a:p>
          <a:p>
            <a:pPr algn="just"/>
            <a:r>
              <a:rPr lang="en-US" dirty="0" smtClean="0"/>
              <a:t>As such, researchers using this design can only employ a relatively passive approach to making causal inferences based on findings.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Research Design</a:t>
            </a:r>
            <a:endParaRPr lang="en-US" dirty="0"/>
          </a:p>
        </p:txBody>
      </p:sp>
      <p:sp>
        <p:nvSpPr>
          <p:cNvPr id="3" name="Content Placeholder 2"/>
          <p:cNvSpPr>
            <a:spLocks noGrp="1"/>
          </p:cNvSpPr>
          <p:nvPr>
            <p:ph idx="1"/>
          </p:nvPr>
        </p:nvSpPr>
        <p:spPr/>
        <p:txBody>
          <a:bodyPr>
            <a:normAutofit fontScale="92500"/>
          </a:bodyPr>
          <a:lstStyle/>
          <a:p>
            <a:r>
              <a:rPr lang="en-US" dirty="0" smtClean="0"/>
              <a:t>Helps provide answers to the questions of who, what, when, where, and how associated with a particular research problem; a descriptive study cannot conclusively ascertain answers to why. </a:t>
            </a:r>
          </a:p>
          <a:p>
            <a:r>
              <a:rPr lang="en-US" dirty="0" smtClean="0"/>
              <a:t>Descriptive research is used to obtain information concerning the current status of the phenomena and to describe "what exists" with respect to variables or conditions in a situation.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Experimental Design</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A blueprint of the procedure that enables the researcher to maintain control over all factors that may affect the result of an experiment.</a:t>
            </a:r>
          </a:p>
          <a:p>
            <a:pPr algn="just"/>
            <a:r>
              <a:rPr lang="en-US" dirty="0" smtClean="0"/>
              <a:t> In doing this, the researcher attempts to determine or predict what may occur. </a:t>
            </a:r>
          </a:p>
          <a:p>
            <a:pPr algn="just"/>
            <a:r>
              <a:rPr lang="en-US" dirty="0" smtClean="0"/>
              <a:t>Experimental research is often used where there is time priority in a causal relationship (cause precedes effect), there is consistency in a causal relationship (a cause will always lead to the same effect), and the magnitude of the correlation is great.</a:t>
            </a:r>
          </a:p>
          <a:p>
            <a:pPr algn="just"/>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CONTD..</a:t>
            </a:r>
            <a:endParaRPr lang="en-US" dirty="0"/>
          </a:p>
        </p:txBody>
      </p:sp>
      <p:sp>
        <p:nvSpPr>
          <p:cNvPr id="4" name="Text Placeholder 3"/>
          <p:cNvSpPr>
            <a:spLocks noGrp="1"/>
          </p:cNvSpPr>
          <p:nvPr>
            <p:ph type="body" idx="1"/>
          </p:nvPr>
        </p:nvSpPr>
        <p:spPr/>
        <p:txBody>
          <a:bodyPr/>
          <a:lstStyle/>
          <a:p>
            <a:r>
              <a:rPr lang="en-US" dirty="0" smtClean="0"/>
              <a:t>Objectives </a:t>
            </a:r>
            <a:endParaRPr lang="en-US" dirty="0"/>
          </a:p>
        </p:txBody>
      </p:sp>
      <p:sp>
        <p:nvSpPr>
          <p:cNvPr id="3" name="Content Placeholder 2"/>
          <p:cNvSpPr>
            <a:spLocks noGrp="1"/>
          </p:cNvSpPr>
          <p:nvPr>
            <p:ph sz="half" idx="2"/>
          </p:nvPr>
        </p:nvSpPr>
        <p:spPr>
          <a:xfrm>
            <a:off x="381000" y="2174874"/>
            <a:ext cx="4116388" cy="4225925"/>
          </a:xfrm>
        </p:spPr>
        <p:txBody>
          <a:bodyPr/>
          <a:lstStyle/>
          <a:p>
            <a:pPr lvl="0" algn="just"/>
            <a:r>
              <a:rPr lang="en-US" dirty="0" smtClean="0"/>
              <a:t>Understand </a:t>
            </a:r>
            <a:r>
              <a:rPr lang="en-GB" dirty="0" smtClean="0"/>
              <a:t>qualities of research measurement</a:t>
            </a:r>
            <a:endParaRPr lang="en-US" dirty="0" smtClean="0"/>
          </a:p>
          <a:p>
            <a:pPr lvl="0" algn="just"/>
            <a:r>
              <a:rPr lang="en-GB" dirty="0" smtClean="0"/>
              <a:t>Define test of validity</a:t>
            </a:r>
            <a:endParaRPr lang="en-US" dirty="0" smtClean="0"/>
          </a:p>
          <a:p>
            <a:pPr lvl="0" algn="just"/>
            <a:r>
              <a:rPr lang="en-GB" dirty="0" smtClean="0"/>
              <a:t>Define test of reliability</a:t>
            </a:r>
            <a:endParaRPr lang="en-US" dirty="0" smtClean="0"/>
          </a:p>
          <a:p>
            <a:pPr lvl="0" algn="just"/>
            <a:r>
              <a:rPr lang="en-GB" dirty="0" smtClean="0"/>
              <a:t>Define test of practicality</a:t>
            </a:r>
            <a:endParaRPr lang="en-US" dirty="0" smtClean="0"/>
          </a:p>
          <a:p>
            <a:pPr algn="just"/>
            <a:r>
              <a:rPr lang="en-US" dirty="0" smtClean="0"/>
              <a:t>Explain sources of data</a:t>
            </a:r>
          </a:p>
          <a:p>
            <a:pPr algn="just"/>
            <a:r>
              <a:rPr lang="en-US" dirty="0" smtClean="0"/>
              <a:t>Know how to determine sample size</a:t>
            </a:r>
          </a:p>
          <a:p>
            <a:pPr lvl="0" algn="just"/>
            <a:r>
              <a:rPr lang="en-US" dirty="0" smtClean="0"/>
              <a:t>Explain types of data gathering instrument</a:t>
            </a:r>
          </a:p>
          <a:p>
            <a:pPr algn="just"/>
            <a:endParaRPr lang="en-US" dirty="0" smtClean="0"/>
          </a:p>
          <a:p>
            <a:pPr algn="just"/>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Objectives </a:t>
            </a:r>
            <a:endParaRPr lang="en-US" dirty="0"/>
          </a:p>
        </p:txBody>
      </p:sp>
      <p:sp>
        <p:nvSpPr>
          <p:cNvPr id="6" name="Content Placeholder 5"/>
          <p:cNvSpPr>
            <a:spLocks noGrp="1"/>
          </p:cNvSpPr>
          <p:nvPr>
            <p:ph sz="quarter" idx="4"/>
          </p:nvPr>
        </p:nvSpPr>
        <p:spPr>
          <a:xfrm>
            <a:off x="4645025" y="2174874"/>
            <a:ext cx="4041775" cy="4378325"/>
          </a:xfrm>
        </p:spPr>
        <p:txBody>
          <a:bodyPr>
            <a:normAutofit lnSpcReduction="10000"/>
          </a:bodyPr>
          <a:lstStyle/>
          <a:p>
            <a:pPr lvl="0" algn="just"/>
            <a:r>
              <a:rPr lang="en-US" dirty="0" smtClean="0"/>
              <a:t>Describe population</a:t>
            </a:r>
          </a:p>
          <a:p>
            <a:pPr lvl="0" algn="just"/>
            <a:r>
              <a:rPr lang="en-US" dirty="0" smtClean="0"/>
              <a:t>Describe sample</a:t>
            </a:r>
          </a:p>
          <a:p>
            <a:pPr lvl="0" algn="just"/>
            <a:r>
              <a:rPr lang="en-US" dirty="0" smtClean="0"/>
              <a:t>Describe sampling design</a:t>
            </a:r>
          </a:p>
          <a:p>
            <a:pPr lvl="0" algn="just"/>
            <a:r>
              <a:rPr lang="en-US" dirty="0" smtClean="0"/>
              <a:t>Understand the need for sampling</a:t>
            </a:r>
          </a:p>
          <a:p>
            <a:pPr lvl="0" algn="just"/>
            <a:r>
              <a:rPr lang="en-US" dirty="0" smtClean="0"/>
              <a:t>Explain types of sampling design</a:t>
            </a:r>
          </a:p>
          <a:p>
            <a:pPr algn="just"/>
            <a:r>
              <a:rPr lang="en-US" dirty="0" smtClean="0"/>
              <a:t>Describe </a:t>
            </a:r>
            <a:r>
              <a:rPr lang="en-GB" dirty="0" smtClean="0"/>
              <a:t>data gathering instruments</a:t>
            </a:r>
          </a:p>
          <a:p>
            <a:pPr algn="just"/>
            <a:r>
              <a:rPr lang="en-US" dirty="0" smtClean="0"/>
              <a:t>Develop </a:t>
            </a:r>
            <a:r>
              <a:rPr lang="en-GB" dirty="0" smtClean="0"/>
              <a:t>data gathering instruments</a:t>
            </a:r>
            <a:endParaRPr lang="en-US" dirty="0" smtClean="0"/>
          </a:p>
          <a:p>
            <a:pPr algn="just"/>
            <a:endParaRPr lang="en-US" dirty="0" smtClean="0"/>
          </a:p>
          <a:p>
            <a:pPr lvl="0" algn="just"/>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The classic experimental design specifies an experimental group and a control group. </a:t>
            </a:r>
          </a:p>
          <a:p>
            <a:pPr algn="just"/>
            <a:r>
              <a:rPr lang="en-US" dirty="0" smtClean="0"/>
              <a:t>The independent variable is administered to the experimental group and not to the control group, and both groups are measured on the same dependent variable. Subsequent experimental designs have used more groups and more measurements over longer periods.</a:t>
            </a:r>
          </a:p>
          <a:p>
            <a:pPr algn="just"/>
            <a:r>
              <a:rPr lang="en-US" dirty="0" smtClean="0"/>
              <a:t> True experiments must have control, randomization, and manipulation.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Exploratory Design</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An exploratory design is conducted about a research problem when there are few or no earlier studies to refer to or rely upon to predict an outcome. </a:t>
            </a:r>
          </a:p>
          <a:p>
            <a:r>
              <a:rPr lang="en-US" dirty="0" smtClean="0"/>
              <a:t>The focus is on gaining insights and familiarity for later investigation or undertaken when research problems are in a preliminary stage of investigation. </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exploratory design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goals of exploratory research are intended to produce the following possible insights:</a:t>
            </a:r>
          </a:p>
          <a:p>
            <a:r>
              <a:rPr lang="en-US" dirty="0" smtClean="0"/>
              <a:t>Familiarity with basic details, settings, and concerns.</a:t>
            </a:r>
          </a:p>
          <a:p>
            <a:r>
              <a:rPr lang="en-US" dirty="0" smtClean="0"/>
              <a:t>Well grounded picture of the situation being developed.</a:t>
            </a:r>
          </a:p>
          <a:p>
            <a:r>
              <a:rPr lang="en-US" dirty="0" smtClean="0"/>
              <a:t>Generation of new ideas and assumptions.</a:t>
            </a:r>
          </a:p>
          <a:p>
            <a:r>
              <a:rPr lang="en-US" dirty="0" smtClean="0"/>
              <a:t>Development of tentative theories or hypotheses.</a:t>
            </a:r>
          </a:p>
          <a:p>
            <a:r>
              <a:rPr lang="en-US" dirty="0" smtClean="0"/>
              <a:t>Determination about whether a study is feasible in the future.</a:t>
            </a:r>
          </a:p>
          <a:p>
            <a:r>
              <a:rPr lang="en-US" dirty="0" smtClean="0"/>
              <a:t>Issues get refined for more systematic investigation and formulation of new research questions.</a:t>
            </a:r>
          </a:p>
          <a:p>
            <a:r>
              <a:rPr lang="en-US" dirty="0" smtClean="0"/>
              <a:t>Direction for future research and techniques get developed.</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Historical Design</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purpose of a historical research design is to collect, verify, and synthesize evidence from the past to establish facts that defend or refute a hypothesis.</a:t>
            </a:r>
          </a:p>
          <a:p>
            <a:r>
              <a:rPr lang="en-US" dirty="0" smtClean="0"/>
              <a:t> It uses secondary sources and a variety of primary documentary evidence, such as, diaries, official records, reports, archives, and non-textual information [maps, pictures, audio and visual recordings].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Longitudinal Design</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lnSpc>
                <a:spcPct val="170000"/>
              </a:lnSpc>
            </a:pPr>
            <a:r>
              <a:rPr lang="en-US" dirty="0" smtClean="0"/>
              <a:t>A longitudinal study follows the same sample over time and makes </a:t>
            </a:r>
            <a:r>
              <a:rPr lang="en-US" dirty="0" smtClean="0">
                <a:solidFill>
                  <a:srgbClr val="FF0000"/>
                </a:solidFill>
              </a:rPr>
              <a:t>repeated observations</a:t>
            </a:r>
            <a:r>
              <a:rPr lang="en-US" dirty="0" smtClean="0"/>
              <a:t>. </a:t>
            </a:r>
          </a:p>
          <a:p>
            <a:pPr algn="just">
              <a:lnSpc>
                <a:spcPct val="170000"/>
              </a:lnSpc>
            </a:pPr>
            <a:r>
              <a:rPr lang="en-US" dirty="0" smtClean="0"/>
              <a:t>For example, with longitudinal surveys, the same group of people is interviewed at regular intervals, enabling researchers to track changes over time and to relate them to variables that might explain why the changes occur. </a:t>
            </a:r>
          </a:p>
          <a:p>
            <a:pPr algn="just">
              <a:lnSpc>
                <a:spcPct val="170000"/>
              </a:lnSpc>
            </a:pPr>
            <a:r>
              <a:rPr lang="en-US" dirty="0" smtClean="0"/>
              <a:t>.</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lnSpc>
                <a:spcPct val="170000"/>
              </a:lnSpc>
            </a:pPr>
            <a:r>
              <a:rPr lang="en-US" dirty="0" smtClean="0"/>
              <a:t>Longitudinal research designs describe patterns of change and help establish the direction and magnitude of causal relationships. </a:t>
            </a:r>
          </a:p>
          <a:p>
            <a:pPr algn="just">
              <a:lnSpc>
                <a:spcPct val="170000"/>
              </a:lnSpc>
            </a:pPr>
            <a:r>
              <a:rPr lang="en-US" dirty="0" smtClean="0"/>
              <a:t>Measurements are taken on each variable over two or more distinct time periods. </a:t>
            </a:r>
          </a:p>
          <a:p>
            <a:pPr algn="just">
              <a:lnSpc>
                <a:spcPct val="170000"/>
              </a:lnSpc>
            </a:pPr>
            <a:r>
              <a:rPr lang="en-US" dirty="0" smtClean="0"/>
              <a:t>This allows the researcher to measure change in variables over time. </a:t>
            </a:r>
          </a:p>
          <a:p>
            <a:pPr algn="just">
              <a:lnSpc>
                <a:spcPct val="170000"/>
              </a:lnSpc>
            </a:pPr>
            <a:r>
              <a:rPr lang="en-US" dirty="0" smtClean="0"/>
              <a:t>It is a type of observational study sometimes referred to as a panel study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Meta-Analysis Design</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Meta-analysis is an analytical methodology designed to systematically evaluate and summarize the results from a number of individual studies, thereby, increasing the overall sample size and the ability of the researcher to study effects of interest. </a:t>
            </a:r>
          </a:p>
          <a:p>
            <a:r>
              <a:rPr lang="en-US" dirty="0" smtClean="0"/>
              <a:t>The purpose is to not simply summarize existing knowledge, but to develop a new understanding of a research problem using synoptic reasoning. </a:t>
            </a:r>
          </a:p>
          <a:p>
            <a:r>
              <a:rPr lang="en-US" dirty="0" smtClean="0"/>
              <a:t>The main objectives of meta-analysis include analyzing differences in the results among studies and increasing the precision by which effects are estimated.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A well-designed meta-analysis depends upon strict adherence to the criteria used for selecting studies and the availability of information in each study to properly analyze their findings. </a:t>
            </a:r>
          </a:p>
          <a:p>
            <a:pPr algn="just"/>
            <a:r>
              <a:rPr lang="en-US" dirty="0" smtClean="0"/>
              <a:t>Lack of information can severely limit the type of analyzes and conclusions that can be reached. In addition, the more dissimilarity there is in the results among individual studies [heterogeneity], the more difficult it is to justify interpretations that govern a valid synopsis of results.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Mixed-Method Design</a:t>
            </a:r>
            <a:br>
              <a:rPr lang="en-US" b="1"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Mixed methods research represents more of an approach to examining a research problem than a methodology. Mixed method is characterized by a focus on research problems that require,</a:t>
            </a:r>
          </a:p>
          <a:p>
            <a:r>
              <a:rPr lang="en-US" dirty="0" smtClean="0"/>
              <a:t>an objective of drawing on the strengths of quantitative and qualitative data gathering techniques to formulate a holistic interpretive framework for generating possible solutions or new understandings of the problem.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err="1" smtClean="0"/>
              <a:t>Tashakkori</a:t>
            </a:r>
            <a:r>
              <a:rPr lang="en-US" dirty="0" smtClean="0"/>
              <a:t> and Creswell (2007) and other proponents of mixed methods argue that the design encompasses more than simply combining qualitative and quantitative methods but, rather, reflects a new "third way" epistemological paradigm that occupies the conceptual space between positivism and </a:t>
            </a:r>
            <a:r>
              <a:rPr lang="en-US" smtClean="0"/>
              <a:t>interpretive.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1" algn="ctr" rtl="0">
              <a:spcBef>
                <a:spcPct val="0"/>
              </a:spcBef>
            </a:pPr>
            <a:r>
              <a:rPr lang="en-GB" sz="2400" dirty="0">
                <a:solidFill>
                  <a:srgbClr val="FF0000"/>
                </a:solidFill>
                <a:latin typeface="Arial Unicode MS" pitchFamily="34" charset="-128"/>
                <a:ea typeface="Arial Unicode MS" pitchFamily="34" charset="-128"/>
                <a:cs typeface="Arial Unicode MS" pitchFamily="34" charset="-128"/>
              </a:rPr>
              <a:t>Research </a:t>
            </a:r>
            <a:r>
              <a:rPr lang="en-GB" sz="2400" dirty="0" smtClean="0">
                <a:solidFill>
                  <a:srgbClr val="FF0000"/>
                </a:solidFill>
                <a:latin typeface="Arial Unicode MS" pitchFamily="34" charset="-128"/>
                <a:ea typeface="Arial Unicode MS" pitchFamily="34" charset="-128"/>
                <a:cs typeface="Arial Unicode MS" pitchFamily="34" charset="-128"/>
              </a:rPr>
              <a:t>Methods </a:t>
            </a:r>
            <a:r>
              <a:rPr lang="en-GB" sz="2400" dirty="0">
                <a:solidFill>
                  <a:srgbClr val="FF0000"/>
                </a:solidFill>
                <a:latin typeface="Arial Unicode MS" pitchFamily="34" charset="-128"/>
                <a:ea typeface="Arial Unicode MS" pitchFamily="34" charset="-128"/>
                <a:cs typeface="Arial Unicode MS" pitchFamily="34" charset="-128"/>
              </a:rPr>
              <a:t>versus </a:t>
            </a:r>
            <a:r>
              <a:rPr lang="en-GB" sz="2400" dirty="0" smtClean="0">
                <a:solidFill>
                  <a:srgbClr val="FF0000"/>
                </a:solidFill>
                <a:latin typeface="Arial Unicode MS" pitchFamily="34" charset="-128"/>
                <a:ea typeface="Arial Unicode MS" pitchFamily="34" charset="-128"/>
                <a:cs typeface="Arial Unicode MS" pitchFamily="34" charset="-128"/>
              </a:rPr>
              <a:t>Research Methodology</a:t>
            </a:r>
            <a:r>
              <a:rPr lang="en-US" sz="2400" dirty="0" smtClean="0">
                <a:solidFill>
                  <a:srgbClr val="FF0000"/>
                </a:solidFill>
                <a:latin typeface="Arial Unicode MS" pitchFamily="34" charset="-128"/>
                <a:ea typeface="Arial Unicode MS" pitchFamily="34" charset="-128"/>
                <a:cs typeface="Arial Unicode MS" pitchFamily="34" charset="-128"/>
              </a:rPr>
              <a:t/>
            </a:r>
            <a:br>
              <a:rPr lang="en-US" sz="2400" dirty="0" smtClean="0">
                <a:solidFill>
                  <a:srgbClr val="FF0000"/>
                </a:solidFill>
                <a:latin typeface="Arial Unicode MS" pitchFamily="34" charset="-128"/>
                <a:ea typeface="Arial Unicode MS" pitchFamily="34" charset="-128"/>
                <a:cs typeface="Arial Unicode MS" pitchFamily="34" charset="-128"/>
              </a:rPr>
            </a:br>
            <a:endParaRPr lang="en-US" sz="2400" dirty="0">
              <a:solidFill>
                <a:srgbClr val="FF0000"/>
              </a:solidFill>
              <a:latin typeface="Arial Unicode MS" pitchFamily="34" charset="-128"/>
              <a:ea typeface="Arial Unicode MS" pitchFamily="34" charset="-128"/>
              <a:cs typeface="Arial Unicode MS" pitchFamily="34" charset="-128"/>
            </a:endParaRPr>
          </a:p>
        </p:txBody>
      </p:sp>
      <p:sp>
        <p:nvSpPr>
          <p:cNvPr id="9" name="Text Placeholder 8"/>
          <p:cNvSpPr>
            <a:spLocks noGrp="1"/>
          </p:cNvSpPr>
          <p:nvPr>
            <p:ph type="body" idx="1"/>
          </p:nvPr>
        </p:nvSpPr>
        <p:spPr/>
        <p:txBody>
          <a:bodyPr/>
          <a:lstStyle/>
          <a:p>
            <a:r>
              <a:rPr lang="en-US" dirty="0" smtClean="0"/>
              <a:t>Research Method </a:t>
            </a:r>
            <a:endParaRPr lang="en-US" dirty="0"/>
          </a:p>
        </p:txBody>
      </p:sp>
      <p:sp>
        <p:nvSpPr>
          <p:cNvPr id="10" name="Content Placeholder 9"/>
          <p:cNvSpPr>
            <a:spLocks noGrp="1"/>
          </p:cNvSpPr>
          <p:nvPr>
            <p:ph sz="half" idx="2"/>
          </p:nvPr>
        </p:nvSpPr>
        <p:spPr/>
        <p:txBody>
          <a:bodyPr/>
          <a:lstStyle/>
          <a:p>
            <a:pPr algn="just"/>
            <a:r>
              <a:rPr lang="en-US" dirty="0" smtClean="0"/>
              <a:t>It is a particular research technique or way to gather evidence about a phenomenon</a:t>
            </a:r>
          </a:p>
          <a:p>
            <a:pPr algn="just"/>
            <a:endParaRPr lang="en-US" dirty="0"/>
          </a:p>
        </p:txBody>
      </p:sp>
      <p:sp>
        <p:nvSpPr>
          <p:cNvPr id="11" name="Text Placeholder 10"/>
          <p:cNvSpPr>
            <a:spLocks noGrp="1"/>
          </p:cNvSpPr>
          <p:nvPr>
            <p:ph type="body" sz="quarter" idx="3"/>
          </p:nvPr>
        </p:nvSpPr>
        <p:spPr/>
        <p:txBody>
          <a:bodyPr/>
          <a:lstStyle/>
          <a:p>
            <a:r>
              <a:rPr lang="en-US" dirty="0" smtClean="0"/>
              <a:t>Research Methodology </a:t>
            </a:r>
            <a:endParaRPr lang="en-US" dirty="0"/>
          </a:p>
        </p:txBody>
      </p:sp>
      <p:sp>
        <p:nvSpPr>
          <p:cNvPr id="12" name="Content Placeholder 11"/>
          <p:cNvSpPr>
            <a:spLocks noGrp="1"/>
          </p:cNvSpPr>
          <p:nvPr>
            <p:ph sz="quarter" idx="4"/>
          </p:nvPr>
        </p:nvSpPr>
        <p:spPr/>
        <p:txBody>
          <a:bodyPr/>
          <a:lstStyle/>
          <a:p>
            <a:pPr algn="just"/>
            <a:r>
              <a:rPr lang="en-US" dirty="0" smtClean="0"/>
              <a:t>The theory of how inquiry should proceed” that “involves analysis of the principles and procedures in a particular field of inquiry.”</a:t>
            </a:r>
          </a:p>
          <a:p>
            <a:pPr algn="just"/>
            <a:r>
              <a:rPr lang="en-US" dirty="0" smtClean="0"/>
              <a:t>It involves the researchers’ assumptions about the nature of reality and the nature of knowing and knowledge.</a:t>
            </a:r>
          </a:p>
          <a:p>
            <a:pPr algn="just"/>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Ethnographic research design </a:t>
            </a:r>
            <a:endParaRPr lang="en-US" dirty="0"/>
          </a:p>
        </p:txBody>
      </p:sp>
      <p:sp>
        <p:nvSpPr>
          <p:cNvPr id="3" name="Content Placeholder 2"/>
          <p:cNvSpPr>
            <a:spLocks noGrp="1"/>
          </p:cNvSpPr>
          <p:nvPr>
            <p:ph idx="1"/>
          </p:nvPr>
        </p:nvSpPr>
        <p:spPr/>
        <p:txBody>
          <a:bodyPr/>
          <a:lstStyle/>
          <a:p>
            <a:pPr algn="just"/>
            <a:r>
              <a:rPr lang="en-US" b="1" dirty="0" smtClean="0"/>
              <a:t>Ethnographic research</a:t>
            </a:r>
            <a:r>
              <a:rPr lang="en-US" dirty="0" smtClean="0"/>
              <a:t> usually involves observing target users in their natural, real-world setting, rather than in the artificial environment of a lab or focus group. </a:t>
            </a:r>
          </a:p>
          <a:p>
            <a:pPr algn="just"/>
            <a:r>
              <a:rPr lang="en-US" dirty="0" smtClean="0"/>
              <a:t>The aim is to gather insight into how people live; what they do; how they use things; or what they need in their everyday or professional lives.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SAMPLING DESIGN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nvGraphicFramePr>
        <p:xfrm>
          <a:off x="762000" y="1752600"/>
          <a:ext cx="7924800" cy="3967911"/>
        </p:xfrm>
        <a:graphic>
          <a:graphicData uri="http://schemas.openxmlformats.org/drawingml/2006/table">
            <a:tbl>
              <a:tblPr firstRow="1" bandRow="1">
                <a:tableStyleId>{5C22544A-7EE6-4342-B048-85BDC9FD1C3A}</a:tableStyleId>
              </a:tblPr>
              <a:tblGrid>
                <a:gridCol w="1542881"/>
                <a:gridCol w="6381919"/>
              </a:tblGrid>
              <a:tr h="502227">
                <a:tc>
                  <a:txBody>
                    <a:bodyPr/>
                    <a:lstStyle/>
                    <a:p>
                      <a:r>
                        <a:rPr lang="en-US" dirty="0" smtClean="0">
                          <a:latin typeface="Times New Roman" pitchFamily="18" charset="0"/>
                          <a:cs typeface="Times New Roman" pitchFamily="18" charset="0"/>
                        </a:rPr>
                        <a:t>Term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Definition </a:t>
                      </a:r>
                      <a:endParaRPr lang="en-US" dirty="0">
                        <a:latin typeface="Times New Roman" pitchFamily="18" charset="0"/>
                        <a:cs typeface="Times New Roman" pitchFamily="18" charset="0"/>
                      </a:endParaRPr>
                    </a:p>
                  </a:txBody>
                  <a:tcPr/>
                </a:tc>
              </a:tr>
              <a:tr h="1362564">
                <a:tc>
                  <a:txBody>
                    <a:bodyPr/>
                    <a:lstStyle/>
                    <a:p>
                      <a:r>
                        <a:rPr lang="en-US" dirty="0" smtClean="0">
                          <a:latin typeface="Times New Roman" pitchFamily="18" charset="0"/>
                          <a:cs typeface="Times New Roman" pitchFamily="18" charset="0"/>
                        </a:rPr>
                        <a:t>Population</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tc>
                  <a:txBody>
                    <a:bodyPr/>
                    <a:lstStyle/>
                    <a:p>
                      <a:r>
                        <a:rPr lang="en-US" sz="1800" b="0" i="0" kern="1200" dirty="0" smtClean="0">
                          <a:solidFill>
                            <a:schemeClr val="dk1"/>
                          </a:solidFill>
                          <a:latin typeface="Times New Roman" pitchFamily="18" charset="0"/>
                          <a:ea typeface="+mn-ea"/>
                          <a:cs typeface="Times New Roman" pitchFamily="18" charset="0"/>
                        </a:rPr>
                        <a:t>A population is a group of individuals persons, objects, or items from which samples are taken for</a:t>
                      </a:r>
                      <a:br>
                        <a:rPr lang="en-US" sz="1800" b="0" i="0" kern="1200" dirty="0" smtClean="0">
                          <a:solidFill>
                            <a:schemeClr val="dk1"/>
                          </a:solidFill>
                          <a:latin typeface="Times New Roman" pitchFamily="18" charset="0"/>
                          <a:ea typeface="+mn-ea"/>
                          <a:cs typeface="Times New Roman" pitchFamily="18" charset="0"/>
                        </a:rPr>
                      </a:br>
                      <a:r>
                        <a:rPr lang="en-US" sz="1800" b="0" i="0" kern="1200" dirty="0" smtClean="0">
                          <a:solidFill>
                            <a:schemeClr val="dk1"/>
                          </a:solidFill>
                          <a:latin typeface="Times New Roman" pitchFamily="18" charset="0"/>
                          <a:ea typeface="+mn-ea"/>
                          <a:cs typeface="Times New Roman" pitchFamily="18" charset="0"/>
                        </a:rPr>
                        <a:t>measurement</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a:txBody>
                  <a:tcPr/>
                </a:tc>
              </a:tr>
              <a:tr h="502227">
                <a:tc>
                  <a:txBody>
                    <a:bodyPr/>
                    <a:lstStyle/>
                    <a:p>
                      <a:r>
                        <a:rPr lang="en-US" dirty="0" smtClean="0">
                          <a:latin typeface="Times New Roman" pitchFamily="18" charset="0"/>
                          <a:cs typeface="Times New Roman" pitchFamily="18" charset="0"/>
                        </a:rPr>
                        <a:t>Sample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The representative</a:t>
                      </a:r>
                      <a:r>
                        <a:rPr lang="en-US" baseline="0" dirty="0" smtClean="0">
                          <a:latin typeface="Times New Roman" pitchFamily="18" charset="0"/>
                          <a:cs typeface="Times New Roman" pitchFamily="18" charset="0"/>
                        </a:rPr>
                        <a:t> of the population or the portion of the population from where we collect data </a:t>
                      </a:r>
                      <a:endParaRPr lang="en-US" dirty="0">
                        <a:latin typeface="Times New Roman" pitchFamily="18" charset="0"/>
                        <a:cs typeface="Times New Roman" pitchFamily="18" charset="0"/>
                      </a:endParaRPr>
                    </a:p>
                  </a:txBody>
                  <a:tcPr/>
                </a:tc>
              </a:tr>
              <a:tr h="502227">
                <a:tc>
                  <a:txBody>
                    <a:bodyPr/>
                    <a:lstStyle/>
                    <a:p>
                      <a:r>
                        <a:rPr lang="en-US" dirty="0" smtClean="0">
                          <a:latin typeface="Times New Roman" pitchFamily="18" charset="0"/>
                          <a:cs typeface="Times New Roman" pitchFamily="18" charset="0"/>
                        </a:rPr>
                        <a:t>Sampling </a:t>
                      </a:r>
                      <a:endParaRPr lang="en-US" dirty="0">
                        <a:latin typeface="Times New Roman" pitchFamily="18" charset="0"/>
                        <a:cs typeface="Times New Roman" pitchFamily="18" charset="0"/>
                      </a:endParaRPr>
                    </a:p>
                  </a:txBody>
                  <a:tcPr/>
                </a:tc>
                <a:tc>
                  <a:txBody>
                    <a:bodyPr/>
                    <a:lstStyle/>
                    <a:p>
                      <a:r>
                        <a:rPr lang="en-US" sz="1800" b="0" i="0" kern="1200" dirty="0" smtClean="0">
                          <a:solidFill>
                            <a:schemeClr val="dk1"/>
                          </a:solidFill>
                          <a:latin typeface="Times New Roman" pitchFamily="18" charset="0"/>
                          <a:ea typeface="+mn-ea"/>
                          <a:cs typeface="Times New Roman" pitchFamily="18" charset="0"/>
                        </a:rPr>
                        <a:t>Sampling is the act, process, or technique of selecting a suitable</a:t>
                      </a:r>
                      <a:br>
                        <a:rPr lang="en-US" sz="1800" b="0" i="0" kern="1200" dirty="0" smtClean="0">
                          <a:solidFill>
                            <a:schemeClr val="dk1"/>
                          </a:solidFill>
                          <a:latin typeface="Times New Roman" pitchFamily="18" charset="0"/>
                          <a:ea typeface="+mn-ea"/>
                          <a:cs typeface="Times New Roman" pitchFamily="18" charset="0"/>
                        </a:rPr>
                      </a:br>
                      <a:r>
                        <a:rPr lang="en-US" sz="1800" b="0" i="0" kern="1200" dirty="0" smtClean="0">
                          <a:solidFill>
                            <a:schemeClr val="dk1"/>
                          </a:solidFill>
                          <a:latin typeface="Times New Roman" pitchFamily="18" charset="0"/>
                          <a:ea typeface="+mn-ea"/>
                          <a:cs typeface="Times New Roman" pitchFamily="18" charset="0"/>
                        </a:rPr>
                        <a:t>sample, or a representative part of a population for the purpose of determining</a:t>
                      </a:r>
                      <a:br>
                        <a:rPr lang="en-US" sz="1800" b="0" i="0" kern="1200" dirty="0" smtClean="0">
                          <a:solidFill>
                            <a:schemeClr val="dk1"/>
                          </a:solidFill>
                          <a:latin typeface="Times New Roman" pitchFamily="18" charset="0"/>
                          <a:ea typeface="+mn-ea"/>
                          <a:cs typeface="Times New Roman" pitchFamily="18" charset="0"/>
                        </a:rPr>
                      </a:br>
                      <a:r>
                        <a:rPr lang="en-US" sz="1800" b="0" i="0" kern="1200" dirty="0" smtClean="0">
                          <a:solidFill>
                            <a:schemeClr val="dk1"/>
                          </a:solidFill>
                          <a:latin typeface="Times New Roman" pitchFamily="18" charset="0"/>
                          <a:ea typeface="+mn-ea"/>
                          <a:cs typeface="Times New Roman" pitchFamily="18" charset="0"/>
                        </a:rPr>
                        <a:t>parameters or characteristics of the whole population.</a:t>
                      </a:r>
                      <a:r>
                        <a:rPr lang="en-US" b="0" dirty="0" smtClean="0">
                          <a:latin typeface="Times New Roman" pitchFamily="18" charset="0"/>
                          <a:cs typeface="Times New Roman" pitchFamily="18" charset="0"/>
                        </a:rPr>
                        <a:t> </a:t>
                      </a:r>
                      <a:br>
                        <a:rPr lang="en-US" b="0" dirty="0" smtClean="0">
                          <a:latin typeface="Times New Roman" pitchFamily="18" charset="0"/>
                          <a:cs typeface="Times New Roman" pitchFamily="18" charset="0"/>
                        </a:rPr>
                      </a:br>
                      <a:endParaRPr lang="en-US" b="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SAMPLING DESIGN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nvGraphicFramePr>
        <p:xfrm>
          <a:off x="762000" y="1752600"/>
          <a:ext cx="7924800" cy="4069080"/>
        </p:xfrm>
        <a:graphic>
          <a:graphicData uri="http://schemas.openxmlformats.org/drawingml/2006/table">
            <a:tbl>
              <a:tblPr firstRow="1" bandRow="1">
                <a:tableStyleId>{5C22544A-7EE6-4342-B048-85BDC9FD1C3A}</a:tableStyleId>
              </a:tblPr>
              <a:tblGrid>
                <a:gridCol w="1542881"/>
                <a:gridCol w="6381919"/>
              </a:tblGrid>
              <a:tr h="502227">
                <a:tc>
                  <a:txBody>
                    <a:bodyPr/>
                    <a:lstStyle/>
                    <a:p>
                      <a:r>
                        <a:rPr lang="en-US" dirty="0" smtClean="0"/>
                        <a:t>Term </a:t>
                      </a:r>
                      <a:endParaRPr lang="en-US" dirty="0"/>
                    </a:p>
                  </a:txBody>
                  <a:tcPr/>
                </a:tc>
                <a:tc>
                  <a:txBody>
                    <a:bodyPr/>
                    <a:lstStyle/>
                    <a:p>
                      <a:r>
                        <a:rPr lang="en-US" dirty="0" smtClean="0"/>
                        <a:t>Definition </a:t>
                      </a:r>
                      <a:endParaRPr lang="en-US" dirty="0"/>
                    </a:p>
                  </a:txBody>
                  <a:tcPr/>
                </a:tc>
              </a:tr>
              <a:tr h="1097973">
                <a:tc>
                  <a:txBody>
                    <a:bodyPr/>
                    <a:lstStyle/>
                    <a:p>
                      <a:r>
                        <a:rPr lang="en-US" dirty="0" smtClean="0"/>
                        <a:t>Sampling frame </a:t>
                      </a:r>
                      <a:endParaRPr lang="en-US" dirty="0"/>
                    </a:p>
                  </a:txBody>
                  <a:tcPr/>
                </a:tc>
                <a:tc>
                  <a:txBody>
                    <a:bodyPr/>
                    <a:lstStyle/>
                    <a:p>
                      <a:r>
                        <a:rPr lang="en-US" dirty="0" smtClean="0"/>
                        <a:t>It is a list of all elements or other units containing the elements in the population</a:t>
                      </a:r>
                      <a:r>
                        <a:rPr lang="en-US" baseline="0" dirty="0" smtClean="0"/>
                        <a:t> </a:t>
                      </a:r>
                      <a:endParaRPr lang="en-US" dirty="0"/>
                    </a:p>
                  </a:txBody>
                  <a:tcPr/>
                </a:tc>
              </a:tr>
              <a:tr h="502227">
                <a:tc>
                  <a:txBody>
                    <a:bodyPr/>
                    <a:lstStyle/>
                    <a:p>
                      <a:r>
                        <a:rPr lang="en-US" dirty="0" smtClean="0"/>
                        <a:t>Target population </a:t>
                      </a:r>
                      <a:endParaRPr lang="en-US" dirty="0"/>
                    </a:p>
                  </a:txBody>
                  <a:tcPr/>
                </a:tc>
                <a:tc>
                  <a:txBody>
                    <a:bodyPr/>
                    <a:lstStyle/>
                    <a:p>
                      <a:r>
                        <a:rPr lang="en-US" dirty="0" smtClean="0"/>
                        <a:t>It is a set of elements  larger</a:t>
                      </a:r>
                      <a:r>
                        <a:rPr lang="en-US" baseline="0" dirty="0" smtClean="0"/>
                        <a:t> than or  different  from the population sampled and to which the researcher would like to generalize  study findings </a:t>
                      </a:r>
                      <a:endParaRPr lang="en-US" dirty="0"/>
                    </a:p>
                  </a:txBody>
                  <a:tcPr/>
                </a:tc>
              </a:tr>
              <a:tr h="502227">
                <a:tc>
                  <a:txBody>
                    <a:bodyPr/>
                    <a:lstStyle/>
                    <a:p>
                      <a:r>
                        <a:rPr lang="en-US" dirty="0" smtClean="0"/>
                        <a:t>Sampling technique/design </a:t>
                      </a:r>
                      <a:endParaRPr lang="en-US" dirty="0"/>
                    </a:p>
                  </a:txBody>
                  <a:tcPr/>
                </a:tc>
                <a:tc>
                  <a:txBody>
                    <a:bodyPr/>
                    <a:lstStyle/>
                    <a:p>
                      <a:r>
                        <a:rPr lang="en-US" dirty="0" smtClean="0"/>
                        <a:t>The sampling techniques we use to determine</a:t>
                      </a:r>
                      <a:r>
                        <a:rPr lang="en-US" baseline="0" dirty="0" smtClean="0"/>
                        <a:t> the sample size of the study population </a:t>
                      </a:r>
                      <a:endParaRPr lang="en-US" dirty="0"/>
                    </a:p>
                  </a:txBody>
                  <a:tcPr/>
                </a:tc>
              </a:tr>
              <a:tr h="502227">
                <a:tc>
                  <a:txBody>
                    <a:bodyPr/>
                    <a:lstStyle/>
                    <a:p>
                      <a:r>
                        <a:rPr lang="en-US" dirty="0" smtClean="0"/>
                        <a:t>Sample</a:t>
                      </a:r>
                      <a:r>
                        <a:rPr lang="en-US" baseline="0" dirty="0" smtClean="0"/>
                        <a:t> Size </a:t>
                      </a:r>
                      <a:endParaRPr lang="en-US" dirty="0"/>
                    </a:p>
                  </a:txBody>
                  <a:tcPr/>
                </a:tc>
                <a:tc>
                  <a:txBody>
                    <a:bodyPr/>
                    <a:lstStyle/>
                    <a:p>
                      <a:r>
                        <a:rPr lang="en-US" sz="1800" b="0" i="0" kern="1200" dirty="0" smtClean="0">
                          <a:solidFill>
                            <a:schemeClr val="dk1"/>
                          </a:solidFill>
                          <a:latin typeface="+mn-lt"/>
                          <a:ea typeface="+mn-ea"/>
                          <a:cs typeface="+mn-cs"/>
                        </a:rPr>
                        <a:t> The act of choosing the number of observations or replicates to include in a statistical </a:t>
                      </a:r>
                      <a:r>
                        <a:rPr lang="en-US" sz="1800" b="1" i="0" kern="1200" dirty="0" smtClean="0">
                          <a:solidFill>
                            <a:schemeClr val="dk1"/>
                          </a:solidFill>
                          <a:latin typeface="+mn-lt"/>
                          <a:ea typeface="+mn-ea"/>
                          <a:cs typeface="+mn-cs"/>
                        </a:rPr>
                        <a:t>sample</a:t>
                      </a: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diagram </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4&#10;TARGET POPULATION&#10;STUDY POPULATION&#10;SAMPLE&#10; "/>
          <p:cNvPicPr>
            <a:picLocks noChangeAspect="1" noChangeArrowheads="1"/>
          </p:cNvPicPr>
          <p:nvPr/>
        </p:nvPicPr>
        <p:blipFill>
          <a:blip r:embed="rId2"/>
          <a:srcRect/>
          <a:stretch>
            <a:fillRect/>
          </a:stretch>
        </p:blipFill>
        <p:spPr bwMode="auto">
          <a:xfrm>
            <a:off x="533400" y="1752600"/>
            <a:ext cx="7620000" cy="37242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diagram </a:t>
            </a:r>
            <a:endParaRPr lang="en-US" dirty="0"/>
          </a:p>
        </p:txBody>
      </p:sp>
      <p:sp>
        <p:nvSpPr>
          <p:cNvPr id="3" name="Content Placeholder 2"/>
          <p:cNvSpPr>
            <a:spLocks noGrp="1"/>
          </p:cNvSpPr>
          <p:nvPr>
            <p:ph idx="1"/>
          </p:nvPr>
        </p:nvSpPr>
        <p:spPr/>
        <p:txBody>
          <a:bodyPr/>
          <a:lstStyle/>
          <a:p>
            <a:endParaRPr lang="en-US" dirty="0"/>
          </a:p>
        </p:txBody>
      </p:sp>
      <p:pic>
        <p:nvPicPr>
          <p:cNvPr id="59394" name="Picture 2" descr="Target population&#10;A set of elements larger than or different&#10;from the population sampled and to which&#10;the researcher would..."/>
          <p:cNvPicPr>
            <a:picLocks noChangeAspect="1" noChangeArrowheads="1"/>
          </p:cNvPicPr>
          <p:nvPr/>
        </p:nvPicPr>
        <p:blipFill>
          <a:blip r:embed="rId2"/>
          <a:srcRect/>
          <a:stretch>
            <a:fillRect/>
          </a:stretch>
        </p:blipFill>
        <p:spPr bwMode="auto">
          <a:xfrm>
            <a:off x="457200" y="1676400"/>
            <a:ext cx="7467600" cy="311467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differences </a:t>
            </a:r>
            <a:endParaRPr lang="en-US" dirty="0"/>
          </a:p>
        </p:txBody>
      </p:sp>
      <p:sp>
        <p:nvSpPr>
          <p:cNvPr id="3" name="Content Placeholder 2"/>
          <p:cNvSpPr>
            <a:spLocks noGrp="1"/>
          </p:cNvSpPr>
          <p:nvPr>
            <p:ph idx="1"/>
          </p:nvPr>
        </p:nvSpPr>
        <p:spPr/>
        <p:txBody>
          <a:bodyPr/>
          <a:lstStyle/>
          <a:p>
            <a:endParaRPr lang="en-US"/>
          </a:p>
        </p:txBody>
      </p:sp>
      <p:pic>
        <p:nvPicPr>
          <p:cNvPr id="60418" name="Picture 2" descr=" To gather data about the population in order&#10;to make an inference that can be generalized&#10;to the population&#10; "/>
          <p:cNvPicPr>
            <a:picLocks noChangeAspect="1" noChangeArrowheads="1"/>
          </p:cNvPicPr>
          <p:nvPr/>
        </p:nvPicPr>
        <p:blipFill>
          <a:blip r:embed="rId2"/>
          <a:srcRect/>
          <a:stretch>
            <a:fillRect/>
          </a:stretch>
        </p:blipFill>
        <p:spPr bwMode="auto">
          <a:xfrm>
            <a:off x="609600" y="1447800"/>
            <a:ext cx="7848600" cy="387667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 Purpose – to identify participants from&#10;whom to seek some information&#10; Issues&#10;◦ Nature of the sample (random samples)&#10;◦..."/>
          <p:cNvPicPr>
            <a:picLocks noChangeAspect="1" noChangeArrowheads="1"/>
          </p:cNvPicPr>
          <p:nvPr/>
        </p:nvPicPr>
        <p:blipFill>
          <a:blip r:embed="rId2"/>
          <a:srcRect/>
          <a:stretch>
            <a:fillRect/>
          </a:stretch>
        </p:blipFill>
        <p:spPr bwMode="auto">
          <a:xfrm>
            <a:off x="533400" y="1295400"/>
            <a:ext cx="7848600" cy="410527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sampling </a:t>
            </a:r>
            <a:endParaRPr lang="en-US" dirty="0"/>
          </a:p>
        </p:txBody>
      </p:sp>
      <p:sp>
        <p:nvSpPr>
          <p:cNvPr id="3" name="Content Placeholder 2"/>
          <p:cNvSpPr>
            <a:spLocks noGrp="1"/>
          </p:cNvSpPr>
          <p:nvPr>
            <p:ph idx="1"/>
          </p:nvPr>
        </p:nvSpPr>
        <p:spPr/>
        <p:txBody>
          <a:bodyPr/>
          <a:lstStyle/>
          <a:p>
            <a:r>
              <a:rPr lang="en-US" dirty="0" smtClean="0"/>
              <a:t>To gather data about the population in order to make an inference that can be generalized to the population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of Sampling </a:t>
            </a:r>
            <a:endParaRPr lang="en-US" dirty="0"/>
          </a:p>
        </p:txBody>
      </p:sp>
      <p:sp>
        <p:nvSpPr>
          <p:cNvPr id="3" name="Content Placeholder 2"/>
          <p:cNvSpPr>
            <a:spLocks noGrp="1"/>
          </p:cNvSpPr>
          <p:nvPr>
            <p:ph idx="1"/>
          </p:nvPr>
        </p:nvSpPr>
        <p:spPr/>
        <p:txBody>
          <a:bodyPr/>
          <a:lstStyle/>
          <a:p>
            <a:r>
              <a:rPr lang="en-US" dirty="0" smtClean="0"/>
              <a:t> Economy</a:t>
            </a:r>
          </a:p>
          <a:p>
            <a:r>
              <a:rPr lang="en-US" dirty="0" smtClean="0"/>
              <a:t>Timeliness</a:t>
            </a:r>
          </a:p>
          <a:p>
            <a:r>
              <a:rPr lang="en-US" dirty="0" smtClean="0"/>
              <a:t>Large size of many population</a:t>
            </a:r>
          </a:p>
          <a:p>
            <a:r>
              <a:rPr lang="en-US" dirty="0" smtClean="0"/>
              <a:t>Inaccessibility of the entire population.</a:t>
            </a:r>
          </a:p>
          <a:p>
            <a:r>
              <a:rPr lang="en-US" dirty="0" smtClean="0"/>
              <a:t>Destructive nature of many Observation  </a:t>
            </a:r>
          </a:p>
          <a:p>
            <a:r>
              <a:rPr lang="en-US" dirty="0" smtClean="0"/>
              <a:t>Reliability or accuracy.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Sampling Design</a:t>
            </a:r>
            <a:endParaRPr lang="en-US" dirty="0"/>
          </a:p>
        </p:txBody>
      </p:sp>
      <p:graphicFrame>
        <p:nvGraphicFramePr>
          <p:cNvPr id="4" name="Content Placeholder 3"/>
          <p:cNvGraphicFramePr>
            <a:graphicFrameLocks noGrp="1"/>
          </p:cNvGraphicFramePr>
          <p:nvPr>
            <p:ph idx="1"/>
          </p:nvPr>
        </p:nvGraphicFramePr>
        <p:xfrm>
          <a:off x="457200" y="20272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Text Placeholder 9"/>
          <p:cNvSpPr>
            <a:spLocks noGrp="1"/>
          </p:cNvSpPr>
          <p:nvPr>
            <p:ph type="body" idx="1"/>
          </p:nvPr>
        </p:nvSpPr>
        <p:spPr/>
        <p:txBody>
          <a:bodyPr/>
          <a:lstStyle/>
          <a:p>
            <a:r>
              <a:rPr lang="en-US" dirty="0" smtClean="0"/>
              <a:t>METHOD </a:t>
            </a:r>
            <a:endParaRPr lang="en-US" dirty="0"/>
          </a:p>
        </p:txBody>
      </p:sp>
      <p:sp>
        <p:nvSpPr>
          <p:cNvPr id="11" name="Content Placeholder 10"/>
          <p:cNvSpPr>
            <a:spLocks noGrp="1"/>
          </p:cNvSpPr>
          <p:nvPr>
            <p:ph sz="half" idx="2"/>
          </p:nvPr>
        </p:nvSpPr>
        <p:spPr/>
        <p:txBody>
          <a:bodyPr>
            <a:normAutofit lnSpcReduction="10000"/>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WHAT-did-the-researchers-use-for-their-study' part.</a:t>
            </a:r>
          </a:p>
          <a:p>
            <a:r>
              <a:rPr lang="en-US" dirty="0" smtClean="0">
                <a:latin typeface="Times New Roman" pitchFamily="18" charset="0"/>
                <a:cs typeface="Times New Roman" pitchFamily="18" charset="0"/>
              </a:rPr>
              <a:t>Methods are the specific research tools</a:t>
            </a:r>
          </a:p>
          <a:p>
            <a:r>
              <a:rPr lang="en-US" dirty="0" smtClean="0">
                <a:latin typeface="Times New Roman" pitchFamily="18" charset="0"/>
                <a:cs typeface="Times New Roman" pitchFamily="18" charset="0"/>
              </a:rPr>
              <a:t>The range of approaches used in research to gather data</a:t>
            </a:r>
          </a:p>
          <a:p>
            <a:r>
              <a:rPr lang="en-US" dirty="0" smtClean="0">
                <a:latin typeface="Times New Roman" pitchFamily="18" charset="0"/>
                <a:cs typeface="Times New Roman" pitchFamily="18" charset="0"/>
              </a:rPr>
              <a:t>E.G. surveys, interviews, participant observations</a:t>
            </a:r>
            <a:endParaRPr lang="en-US" dirty="0">
              <a:latin typeface="Times New Roman" pitchFamily="18" charset="0"/>
              <a:cs typeface="Times New Roman" pitchFamily="18" charset="0"/>
            </a:endParaRPr>
          </a:p>
        </p:txBody>
      </p:sp>
      <p:sp>
        <p:nvSpPr>
          <p:cNvPr id="12" name="Text Placeholder 11"/>
          <p:cNvSpPr>
            <a:spLocks noGrp="1"/>
          </p:cNvSpPr>
          <p:nvPr>
            <p:ph type="body" sz="quarter" idx="3"/>
          </p:nvPr>
        </p:nvSpPr>
        <p:spPr/>
        <p:txBody>
          <a:bodyPr/>
          <a:lstStyle/>
          <a:p>
            <a:r>
              <a:rPr lang="en-US" dirty="0" smtClean="0"/>
              <a:t>METHODOLOGY </a:t>
            </a:r>
            <a:endParaRPr lang="en-US" dirty="0"/>
          </a:p>
        </p:txBody>
      </p:sp>
      <p:sp>
        <p:nvSpPr>
          <p:cNvPr id="13" name="Content Placeholder 12"/>
          <p:cNvSpPr>
            <a:spLocks noGrp="1"/>
          </p:cNvSpPr>
          <p:nvPr>
            <p:ph sz="quarter" idx="4"/>
          </p:nvPr>
        </p:nvSpPr>
        <p:spPr/>
        <p:txBody>
          <a:bodyPr>
            <a:normAutofit fontScale="92500" lnSpcReduction="10000"/>
          </a:bodyPr>
          <a:lstStyle/>
          <a:p>
            <a:pPr algn="just"/>
            <a:r>
              <a:rPr lang="en-US" dirty="0" smtClean="0">
                <a:latin typeface="Times New Roman" pitchFamily="18" charset="0"/>
                <a:cs typeface="Times New Roman" pitchFamily="18" charset="0"/>
              </a:rPr>
              <a:t>“a theory and analysis of how research does or should proceed.”</a:t>
            </a:r>
          </a:p>
          <a:p>
            <a:pPr algn="just"/>
            <a:r>
              <a:rPr lang="en-US" dirty="0" smtClean="0">
                <a:latin typeface="Times New Roman" pitchFamily="18" charset="0"/>
                <a:cs typeface="Times New Roman" pitchFamily="18" charset="0"/>
              </a:rPr>
              <a:t>Methodology encompasses our entire approach to research</a:t>
            </a:r>
          </a:p>
          <a:p>
            <a:pPr algn="just"/>
            <a:r>
              <a:rPr lang="en-US" dirty="0" smtClean="0">
                <a:latin typeface="Times New Roman" pitchFamily="18" charset="0"/>
                <a:cs typeface="Times New Roman" pitchFamily="18" charset="0"/>
              </a:rPr>
              <a:t>HOW-did-the-researchers-complete-their-study' part</a:t>
            </a:r>
          </a:p>
          <a:p>
            <a:pPr algn="just"/>
            <a:r>
              <a:rPr lang="en-US" dirty="0" smtClean="0">
                <a:latin typeface="Times New Roman" pitchFamily="18" charset="0"/>
                <a:cs typeface="Times New Roman" pitchFamily="18" charset="0"/>
              </a:rPr>
              <a:t>Methodology therefore explains why we use x, y or z methods relevant to particular research</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Sampling </a:t>
            </a:r>
            <a:endParaRPr lang="en-US" dirty="0"/>
          </a:p>
        </p:txBody>
      </p:sp>
      <p:sp>
        <p:nvSpPr>
          <p:cNvPr id="3" name="Content Placeholder 2"/>
          <p:cNvSpPr>
            <a:spLocks noGrp="1"/>
          </p:cNvSpPr>
          <p:nvPr>
            <p:ph idx="1"/>
          </p:nvPr>
        </p:nvSpPr>
        <p:spPr/>
        <p:txBody>
          <a:bodyPr/>
          <a:lstStyle/>
          <a:p>
            <a:r>
              <a:rPr lang="en-US" dirty="0" smtClean="0"/>
              <a:t>It is based on the concept of random selection</a:t>
            </a:r>
          </a:p>
          <a:p>
            <a:r>
              <a:rPr lang="en-US" dirty="0" smtClean="0"/>
              <a:t>Every member of the population has a nonzero/equal chance/  probability of being selected as a sample unit</a:t>
            </a:r>
          </a:p>
          <a:p>
            <a:r>
              <a:rPr lang="en-US" dirty="0" smtClean="0"/>
              <a:t>Some times called random sampling </a:t>
            </a:r>
          </a:p>
          <a:p>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Simple random sampling</a:t>
            </a:r>
            <a:endParaRPr lang="en-US" dirty="0"/>
          </a:p>
        </p:txBody>
      </p:sp>
      <p:sp>
        <p:nvSpPr>
          <p:cNvPr id="3" name="Content Placeholder 2"/>
          <p:cNvSpPr>
            <a:spLocks noGrp="1"/>
          </p:cNvSpPr>
          <p:nvPr>
            <p:ph idx="1"/>
          </p:nvPr>
        </p:nvSpPr>
        <p:spPr/>
        <p:txBody>
          <a:bodyPr/>
          <a:lstStyle/>
          <a:p>
            <a:r>
              <a:rPr lang="en-US" dirty="0" smtClean="0"/>
              <a:t>each unit or member of the population has an equal chance of being selected. </a:t>
            </a:r>
          </a:p>
          <a:p>
            <a:r>
              <a:rPr lang="en-US" dirty="0" smtClean="0"/>
              <a:t>The law of chance/lottery system/ completely operates freely in the selection of such a sample</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process/procedure for simple random sampling  </a:t>
            </a:r>
            <a:endParaRPr lang="en-US" dirty="0"/>
          </a:p>
        </p:txBody>
      </p:sp>
      <p:sp>
        <p:nvSpPr>
          <p:cNvPr id="3" name="Content Placeholder 2"/>
          <p:cNvSpPr>
            <a:spLocks noGrp="1"/>
          </p:cNvSpPr>
          <p:nvPr>
            <p:ph idx="1"/>
          </p:nvPr>
        </p:nvSpPr>
        <p:spPr/>
        <p:txBody>
          <a:bodyPr/>
          <a:lstStyle/>
          <a:p>
            <a:endParaRPr lang="en-US" dirty="0"/>
          </a:p>
        </p:txBody>
      </p:sp>
      <p:pic>
        <p:nvPicPr>
          <p:cNvPr id="62466" name="Picture 2" descr="2. Stratified random sampling&#10;◦ The population is divided into two or&#10;more groups called strata, according to&#10;some criteri..."/>
          <p:cNvPicPr>
            <a:picLocks noChangeAspect="1" noChangeArrowheads="1"/>
          </p:cNvPicPr>
          <p:nvPr/>
        </p:nvPicPr>
        <p:blipFill>
          <a:blip r:embed="rId2"/>
          <a:srcRect/>
          <a:stretch>
            <a:fillRect/>
          </a:stretch>
        </p:blipFill>
        <p:spPr bwMode="auto">
          <a:xfrm>
            <a:off x="685800" y="1600200"/>
            <a:ext cx="7620000" cy="3733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US" dirty="0" smtClean="0"/>
              <a:t>2. </a:t>
            </a:r>
            <a:r>
              <a:rPr lang="en-US" b="1" dirty="0"/>
              <a:t>Systematic Sampling</a:t>
            </a:r>
            <a:r>
              <a:rPr lang="en-US" dirty="0"/>
              <a:t/>
            </a:r>
            <a:br>
              <a:rPr lang="en-US" dirty="0"/>
            </a:br>
            <a:endParaRPr lang="en-US" dirty="0"/>
          </a:p>
        </p:txBody>
      </p:sp>
      <p:sp>
        <p:nvSpPr>
          <p:cNvPr id="3" name="Content Placeholder 2"/>
          <p:cNvSpPr>
            <a:spLocks noGrp="1"/>
          </p:cNvSpPr>
          <p:nvPr>
            <p:ph idx="1"/>
          </p:nvPr>
        </p:nvSpPr>
        <p:spPr/>
        <p:txBody>
          <a:bodyPr/>
          <a:lstStyle/>
          <a:p>
            <a:pPr algn="just"/>
            <a:r>
              <a:rPr lang="en-US" dirty="0" smtClean="0"/>
              <a:t>When a frame of a population (i.e., a complete list of all members of the population) is available or when a population can be listed accurately and is finite, a method of systematic selection will provide a sample that approximates a simple random sample.</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2. Purposive sampling&#10;3. Quota sampling&#10;1. Convenience sampling&#10; "/>
          <p:cNvPicPr>
            <a:picLocks noChangeAspect="1" noChangeArrowheads="1"/>
          </p:cNvPicPr>
          <p:nvPr/>
        </p:nvPicPr>
        <p:blipFill>
          <a:blip r:embed="rId2"/>
          <a:srcRect/>
          <a:stretch>
            <a:fillRect/>
          </a:stretch>
        </p:blipFill>
        <p:spPr bwMode="auto">
          <a:xfrm>
            <a:off x="609600" y="1524000"/>
            <a:ext cx="7696200" cy="357187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r>
              <a:rPr lang="en-US" dirty="0" smtClean="0"/>
              <a:t>Get the complete list of population members, i.e., their names or type of identification ordered in some way, say in alphabetical order.  Represent this with N (size of the population).</a:t>
            </a:r>
          </a:p>
          <a:p>
            <a:pPr lvl="0"/>
            <a:r>
              <a:rPr lang="en-US" dirty="0" smtClean="0"/>
              <a:t>Determine the number of members to be included in the sample. This is represented by n (size of the sample).</a:t>
            </a:r>
          </a:p>
          <a:p>
            <a:pPr lvl="0"/>
            <a:r>
              <a:rPr lang="en-US" dirty="0" smtClean="0"/>
              <a:t>Determine the sampling fraction by dividing N by n, that is, divide the total population to the required sample size. Let us represent this fraction by k. Then k = .  Hence every </a:t>
            </a:r>
            <a:r>
              <a:rPr lang="en-US" dirty="0" err="1" smtClean="0"/>
              <a:t>k</a:t>
            </a:r>
            <a:r>
              <a:rPr lang="en-US" baseline="30000" dirty="0" err="1" smtClean="0"/>
              <a:t>th</a:t>
            </a:r>
            <a:r>
              <a:rPr lang="en-US" baseline="30000" dirty="0" smtClean="0"/>
              <a:t> </a:t>
            </a:r>
            <a:r>
              <a:rPr lang="en-US" dirty="0" smtClean="0"/>
              <a:t>individual in the name list will be selected.</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example, a researcher wants to take a sample size of 40 from a population of 360 grade 5 students.  Thus N is 360 and n is 40.  Therefore, k =  = 9. The researcher takes the name list of the students and selects the sample students at an interval of 9 in the list. A number from one to ten is randomly selected as a starting point.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Thus , in systematic sampling only the first unit is selected randomly and the remaining individuals of the sample are selected at fixed intervals. </a:t>
            </a:r>
          </a:p>
          <a:p>
            <a:pPr algn="just"/>
            <a:r>
              <a:rPr lang="en-US" i="1" dirty="0" smtClean="0">
                <a:solidFill>
                  <a:srgbClr val="FF0000"/>
                </a:solidFill>
              </a:rPr>
              <a:t>Systematic and simple random sampling procedures are used when the population has homogeneous members and when a complete list of the population is available</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Complex Random Sampling </a:t>
            </a:r>
            <a:endParaRPr lang="en-US" dirty="0"/>
          </a:p>
        </p:txBody>
      </p:sp>
      <p:sp>
        <p:nvSpPr>
          <p:cNvPr id="3" name="Content Placeholder 2"/>
          <p:cNvSpPr>
            <a:spLocks noGrp="1"/>
          </p:cNvSpPr>
          <p:nvPr>
            <p:ph idx="1"/>
          </p:nvPr>
        </p:nvSpPr>
        <p:spPr/>
        <p:txBody>
          <a:bodyPr/>
          <a:lstStyle/>
          <a:p>
            <a:pPr algn="just"/>
            <a:r>
              <a:rPr lang="en-US" dirty="0" smtClean="0"/>
              <a:t>Probably the most common reason is the nature of the population from which the sample is to be selected. When the population is very large, when it consists of several subpopulations (subgroups) that differ significantly on some characteristics, i.e., heterogeneous groups; </a:t>
            </a:r>
          </a:p>
          <a:p>
            <a:pPr algn="just"/>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3.1. </a:t>
            </a:r>
            <a:r>
              <a:rPr lang="en-US" b="1" dirty="0" smtClean="0"/>
              <a:t>Stratified Random Sampling</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It is used when the population is not homogeneous</a:t>
            </a:r>
          </a:p>
          <a:p>
            <a:pPr algn="just"/>
            <a:r>
              <a:rPr lang="en-US" dirty="0" smtClean="0"/>
              <a:t>This is because that the subpopulations may not be represented in the sample. Rather than selecting randomly from the entire population, the researcher divides the population into two or more subpopulations, called strata. </a:t>
            </a: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Methodology </a:t>
            </a:r>
            <a:r>
              <a:rPr lang="en-US" dirty="0" err="1" smtClean="0">
                <a:solidFill>
                  <a:srgbClr val="FF0000"/>
                </a:solidFill>
              </a:rPr>
              <a:t>vs</a:t>
            </a:r>
            <a:r>
              <a:rPr lang="en-US" dirty="0" smtClean="0">
                <a:solidFill>
                  <a:srgbClr val="FF0000"/>
                </a:solidFill>
              </a:rPr>
              <a:t> Methods </a:t>
            </a:r>
            <a:endParaRPr lang="en-US" dirty="0">
              <a:solidFill>
                <a:srgbClr val="FF0000"/>
              </a:solidFill>
            </a:endParaRPr>
          </a:p>
        </p:txBody>
      </p:sp>
      <p:sp>
        <p:nvSpPr>
          <p:cNvPr id="3" name="Text Placeholder 2"/>
          <p:cNvSpPr>
            <a:spLocks noGrp="1"/>
          </p:cNvSpPr>
          <p:nvPr>
            <p:ph type="body" idx="1"/>
          </p:nvPr>
        </p:nvSpPr>
        <p:spPr/>
        <p:txBody>
          <a:bodyPr/>
          <a:lstStyle/>
          <a:p>
            <a:r>
              <a:rPr lang="en-US" dirty="0" smtClean="0"/>
              <a:t>Methods </a:t>
            </a:r>
            <a:endParaRPr lang="en-US" dirty="0"/>
          </a:p>
        </p:txBody>
      </p:sp>
      <p:sp>
        <p:nvSpPr>
          <p:cNvPr id="4" name="Content Placeholder 3"/>
          <p:cNvSpPr>
            <a:spLocks noGrp="1"/>
          </p:cNvSpPr>
          <p:nvPr>
            <p:ph sz="half" idx="2"/>
          </p:nvPr>
        </p:nvSpPr>
        <p:spPr/>
        <p:txBody>
          <a:bodyPr/>
          <a:lstStyle/>
          <a:p>
            <a:r>
              <a:rPr lang="en-US" dirty="0" smtClean="0"/>
              <a:t>are the tools, techniques or processes that we use in our research</a:t>
            </a:r>
            <a:endParaRPr lang="en-US" dirty="0"/>
          </a:p>
        </p:txBody>
      </p:sp>
      <p:sp>
        <p:nvSpPr>
          <p:cNvPr id="5" name="Text Placeholder 4"/>
          <p:cNvSpPr>
            <a:spLocks noGrp="1"/>
          </p:cNvSpPr>
          <p:nvPr>
            <p:ph type="body" sz="quarter" idx="3"/>
          </p:nvPr>
        </p:nvSpPr>
        <p:spPr/>
        <p:txBody>
          <a:bodyPr/>
          <a:lstStyle/>
          <a:p>
            <a:r>
              <a:rPr lang="en-US" dirty="0" err="1" smtClean="0"/>
              <a:t>Methodogy</a:t>
            </a:r>
            <a:r>
              <a:rPr lang="en-US" dirty="0" smtClean="0"/>
              <a:t> </a:t>
            </a:r>
            <a:endParaRPr lang="en-US" dirty="0"/>
          </a:p>
        </p:txBody>
      </p:sp>
      <p:sp>
        <p:nvSpPr>
          <p:cNvPr id="6" name="Content Placeholder 5"/>
          <p:cNvSpPr>
            <a:spLocks noGrp="1"/>
          </p:cNvSpPr>
          <p:nvPr>
            <p:ph sz="quarter" idx="4"/>
          </p:nvPr>
        </p:nvSpPr>
        <p:spPr/>
        <p:txBody>
          <a:bodyPr/>
          <a:lstStyle/>
          <a:p>
            <a:r>
              <a:rPr lang="en-US" dirty="0" smtClean="0"/>
              <a:t>Methodology is about the principles that guide our research practices. </a:t>
            </a:r>
          </a:p>
          <a:p>
            <a:r>
              <a:rPr lang="en-US" dirty="0" smtClean="0"/>
              <a:t>Methodology therefore explains why we’re using certain methods or tools in our research.</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descr=" Stratified random sampling (continued)&#10;◦ Advantages&#10; More accurate sample&#10; Can be used for both proportional and non-&#10;..."/>
          <p:cNvPicPr>
            <a:picLocks noChangeAspect="1" noChangeArrowheads="1"/>
          </p:cNvPicPr>
          <p:nvPr/>
        </p:nvPicPr>
        <p:blipFill>
          <a:blip r:embed="rId2"/>
          <a:srcRect/>
          <a:stretch>
            <a:fillRect/>
          </a:stretch>
        </p:blipFill>
        <p:spPr bwMode="auto">
          <a:xfrm>
            <a:off x="609600" y="1828800"/>
            <a:ext cx="7772400" cy="349567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7826" name="Picture 2" descr="3. Cluster sampling&#10; The process of randomly selecting intact groups, not&#10;individuals, within the defined population shar..."/>
          <p:cNvPicPr>
            <a:picLocks noChangeAspect="1" noChangeArrowheads="1"/>
          </p:cNvPicPr>
          <p:nvPr/>
        </p:nvPicPr>
        <p:blipFill>
          <a:blip r:embed="rId2"/>
          <a:srcRect/>
          <a:stretch>
            <a:fillRect/>
          </a:stretch>
        </p:blipFill>
        <p:spPr bwMode="auto">
          <a:xfrm>
            <a:off x="609600" y="1600200"/>
            <a:ext cx="7924800" cy="387667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figure </a:t>
            </a:r>
            <a:endParaRPr lang="en-US" dirty="0"/>
          </a:p>
        </p:txBody>
      </p:sp>
      <p:sp>
        <p:nvSpPr>
          <p:cNvPr id="3" name="Content Placeholder 2"/>
          <p:cNvSpPr>
            <a:spLocks noGrp="1"/>
          </p:cNvSpPr>
          <p:nvPr>
            <p:ph idx="1"/>
          </p:nvPr>
        </p:nvSpPr>
        <p:spPr/>
        <p:txBody>
          <a:bodyPr/>
          <a:lstStyle/>
          <a:p>
            <a:endParaRPr lang="en-US" dirty="0"/>
          </a:p>
        </p:txBody>
      </p:sp>
      <p:pic>
        <p:nvPicPr>
          <p:cNvPr id="76802" name="Picture 2" descr=" Cluster sampling (continued)&#10;◦ Advantages&#10; Very useful when populations are large and spread over a&#10;large geographic re..."/>
          <p:cNvPicPr>
            <a:picLocks noChangeAspect="1" noChangeArrowheads="1"/>
          </p:cNvPicPr>
          <p:nvPr/>
        </p:nvPicPr>
        <p:blipFill>
          <a:blip r:embed="rId2"/>
          <a:srcRect/>
          <a:stretch>
            <a:fillRect/>
          </a:stretch>
        </p:blipFill>
        <p:spPr bwMode="auto">
          <a:xfrm>
            <a:off x="762000" y="1676400"/>
            <a:ext cx="7543800" cy="37338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Formulas to determine the sample size of each strata in stratified random sampling </a:t>
            </a:r>
          </a:p>
          <a:p>
            <a:r>
              <a:rPr lang="en-US" dirty="0" smtClean="0"/>
              <a:t>After you determine your sample size: </a:t>
            </a:r>
          </a:p>
          <a:p>
            <a:r>
              <a:rPr lang="en-US" dirty="0" err="1" smtClean="0"/>
              <a:t>n</a:t>
            </a:r>
            <a:r>
              <a:rPr lang="en-US" baseline="-25000" dirty="0" err="1" smtClean="0"/>
              <a:t>h</a:t>
            </a:r>
            <a:r>
              <a:rPr lang="en-US" dirty="0" smtClean="0"/>
              <a:t> = ( </a:t>
            </a:r>
            <a:r>
              <a:rPr lang="en-US" dirty="0" err="1" smtClean="0"/>
              <a:t>N</a:t>
            </a:r>
            <a:r>
              <a:rPr lang="en-US" baseline="-25000" dirty="0" err="1" smtClean="0"/>
              <a:t>h</a:t>
            </a:r>
            <a:r>
              <a:rPr lang="en-US" dirty="0" smtClean="0"/>
              <a:t> / N ) * n</a:t>
            </a:r>
          </a:p>
          <a:p>
            <a:r>
              <a:rPr lang="en-US" dirty="0" smtClean="0"/>
              <a:t>Where </a:t>
            </a:r>
            <a:r>
              <a:rPr lang="en-US" dirty="0" err="1" smtClean="0"/>
              <a:t>Nh</a:t>
            </a:r>
            <a:r>
              <a:rPr lang="en-US" dirty="0" smtClean="0"/>
              <a:t> is the population size for stratum h, </a:t>
            </a:r>
          </a:p>
          <a:p>
            <a:r>
              <a:rPr lang="en-US" dirty="0" err="1" smtClean="0"/>
              <a:t>n</a:t>
            </a:r>
            <a:r>
              <a:rPr lang="en-US" dirty="0" err="1" smtClean="0">
                <a:effectLst>
                  <a:outerShdw blurRad="38100" dist="38100" dir="2700000" algn="tl">
                    <a:srgbClr val="000000">
                      <a:alpha val="43137"/>
                    </a:srgbClr>
                  </a:outerShdw>
                </a:effectLst>
              </a:rPr>
              <a:t>h</a:t>
            </a:r>
            <a:r>
              <a:rPr lang="en-US" dirty="0" smtClean="0"/>
              <a:t> = is the sample size for stratum h,   </a:t>
            </a:r>
          </a:p>
          <a:p>
            <a:r>
              <a:rPr lang="en-US" dirty="0" smtClean="0"/>
              <a:t>N=N is total population size</a:t>
            </a:r>
          </a:p>
          <a:p>
            <a:r>
              <a:rPr lang="en-US" dirty="0" smtClean="0"/>
              <a:t>n is total sample size</a:t>
            </a:r>
          </a:p>
          <a:p>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Assume that total house hold population is =30741</a:t>
            </a:r>
            <a:br>
              <a:rPr lang="en-US" sz="2800" dirty="0" smtClean="0"/>
            </a:br>
            <a:r>
              <a:rPr lang="en-US" sz="2800" dirty="0" smtClean="0"/>
              <a:t>total sample size is =196 </a:t>
            </a:r>
            <a:endParaRPr lang="en-US" sz="2800" dirty="0"/>
          </a:p>
        </p:txBody>
      </p:sp>
      <p:pic>
        <p:nvPicPr>
          <p:cNvPr id="84994" name="Picture 2"/>
          <p:cNvPicPr>
            <a:picLocks noGrp="1" noChangeAspect="1" noChangeArrowheads="1"/>
          </p:cNvPicPr>
          <p:nvPr>
            <p:ph idx="1"/>
          </p:nvPr>
        </p:nvPicPr>
        <p:blipFill>
          <a:blip r:embed="rId2"/>
          <a:srcRect/>
          <a:stretch>
            <a:fillRect/>
          </a:stretch>
        </p:blipFill>
        <p:spPr bwMode="auto">
          <a:xfrm>
            <a:off x="304800" y="2133600"/>
            <a:ext cx="8153400" cy="368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04800" y="1295400"/>
          <a:ext cx="8382001" cy="5029360"/>
        </p:xfrm>
        <a:graphic>
          <a:graphicData uri="http://schemas.openxmlformats.org/drawingml/2006/table">
            <a:tbl>
              <a:tblPr/>
              <a:tblGrid>
                <a:gridCol w="755269"/>
                <a:gridCol w="1480919"/>
                <a:gridCol w="1660275"/>
                <a:gridCol w="1396177"/>
                <a:gridCol w="1978672"/>
                <a:gridCol w="1110689"/>
              </a:tblGrid>
              <a:tr h="558800">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No. </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000" b="1" dirty="0">
                          <a:latin typeface="Times New Roman"/>
                          <a:ea typeface="Batang"/>
                          <a:cs typeface="Times New Roman"/>
                        </a:rPr>
                        <a:t>Name of the </a:t>
                      </a:r>
                      <a:r>
                        <a:rPr lang="en-US" sz="1000" b="1" dirty="0" err="1">
                          <a:latin typeface="Times New Roman"/>
                          <a:ea typeface="Batang"/>
                          <a:cs typeface="Times New Roman"/>
                        </a:rPr>
                        <a:t>Kebele’s</a:t>
                      </a:r>
                      <a:r>
                        <a:rPr lang="en-US" sz="1000" b="1" dirty="0">
                          <a:latin typeface="Times New Roman"/>
                          <a:ea typeface="Batang"/>
                          <a:cs typeface="Times New Roman"/>
                        </a:rPr>
                        <a:t> </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000" b="1">
                          <a:latin typeface="Times New Roman"/>
                          <a:ea typeface="Batang"/>
                          <a:cs typeface="Times New Roman"/>
                        </a:rPr>
                        <a:t>House hold size of Kebele’s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lnSpc>
                          <a:spcPct val="150000"/>
                        </a:lnSpc>
                        <a:spcBef>
                          <a:spcPts val="0"/>
                        </a:spcBef>
                        <a:spcAft>
                          <a:spcPts val="0"/>
                        </a:spcAft>
                      </a:pPr>
                      <a:r>
                        <a:rPr lang="en-US" sz="1100" b="1">
                          <a:latin typeface="Times New Roman"/>
                          <a:ea typeface="Batang"/>
                          <a:cs typeface="Times New Roman"/>
                        </a:rPr>
                        <a:t>Sample size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b="1">
                          <a:latin typeface="Times New Roman"/>
                          <a:ea typeface="Batang"/>
                          <a:cs typeface="Times New Roman"/>
                        </a:rPr>
                        <a:t>Location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Remarks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00">
                <a:tc>
                  <a:txBody>
                    <a:bodyPr/>
                    <a:lstStyle/>
                    <a:p>
                      <a:pPr marL="0" marR="0" indent="228600" algn="just">
                        <a:lnSpc>
                          <a:spcPct val="150000"/>
                        </a:lnSpc>
                        <a:spcBef>
                          <a:spcPts val="0"/>
                        </a:spcBef>
                        <a:spcAft>
                          <a:spcPts val="0"/>
                        </a:spcAft>
                      </a:pPr>
                      <a:r>
                        <a:rPr lang="en-US" sz="1100">
                          <a:latin typeface="Times New Roman"/>
                          <a:ea typeface="Batang"/>
                          <a:cs typeface="Times New Roman"/>
                        </a:rPr>
                        <a:t>1</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err="1">
                          <a:latin typeface="Times New Roman"/>
                          <a:ea typeface="Batang"/>
                          <a:cs typeface="Times New Roman"/>
                        </a:rPr>
                        <a:t>Menta</a:t>
                      </a:r>
                      <a:r>
                        <a:rPr lang="en-US" sz="1100" dirty="0">
                          <a:latin typeface="Times New Roman"/>
                          <a:ea typeface="Batang"/>
                          <a:cs typeface="Times New Roman"/>
                        </a:rPr>
                        <a:t> </a:t>
                      </a:r>
                      <a:r>
                        <a:rPr lang="en-US" sz="1100" dirty="0" err="1">
                          <a:latin typeface="Times New Roman"/>
                          <a:ea typeface="Batang"/>
                          <a:cs typeface="Times New Roman"/>
                        </a:rPr>
                        <a:t>Guchile</a:t>
                      </a:r>
                      <a:r>
                        <a:rPr lang="en-US" sz="1100" dirty="0">
                          <a:latin typeface="Times New Roman"/>
                          <a:ea typeface="Batang"/>
                          <a:cs typeface="Times New Roman"/>
                        </a:rPr>
                        <a:t> </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5568</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35</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Tocha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0">
                <a:tc>
                  <a:txBody>
                    <a:bodyPr/>
                    <a:lstStyle/>
                    <a:p>
                      <a:pPr marL="0" marR="0" indent="228600" algn="just">
                        <a:lnSpc>
                          <a:spcPct val="150000"/>
                        </a:lnSpc>
                        <a:spcBef>
                          <a:spcPts val="0"/>
                        </a:spcBef>
                        <a:spcAft>
                          <a:spcPts val="0"/>
                        </a:spcAft>
                      </a:pPr>
                      <a:r>
                        <a:rPr lang="en-US" sz="1100">
                          <a:latin typeface="Times New Roman"/>
                          <a:ea typeface="Batang"/>
                          <a:cs typeface="Times New Roman"/>
                        </a:rPr>
                        <a:t>2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Chawuda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815</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5</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Esara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0">
                <a:tc>
                  <a:txBody>
                    <a:bodyPr/>
                    <a:lstStyle/>
                    <a:p>
                      <a:pPr marL="0" marR="0" indent="228600" algn="just">
                        <a:lnSpc>
                          <a:spcPct val="150000"/>
                        </a:lnSpc>
                        <a:spcBef>
                          <a:spcPts val="0"/>
                        </a:spcBef>
                        <a:spcAft>
                          <a:spcPts val="0"/>
                        </a:spcAft>
                      </a:pPr>
                      <a:r>
                        <a:rPr lang="en-US" sz="1100">
                          <a:latin typeface="Times New Roman"/>
                          <a:ea typeface="Batang"/>
                          <a:cs typeface="Times New Roman"/>
                        </a:rPr>
                        <a:t>3</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Gudimu</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3821</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25</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Esara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0">
                <a:tc>
                  <a:txBody>
                    <a:bodyPr/>
                    <a:lstStyle/>
                    <a:p>
                      <a:pPr marL="0" marR="0" indent="228600" algn="just">
                        <a:lnSpc>
                          <a:spcPct val="150000"/>
                        </a:lnSpc>
                        <a:spcBef>
                          <a:spcPts val="0"/>
                        </a:spcBef>
                        <a:spcAft>
                          <a:spcPts val="0"/>
                        </a:spcAft>
                      </a:pPr>
                      <a:r>
                        <a:rPr lang="en-US" sz="1100">
                          <a:latin typeface="Times New Roman"/>
                          <a:ea typeface="Batang"/>
                          <a:cs typeface="Times New Roman"/>
                        </a:rPr>
                        <a:t>4</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err="1">
                          <a:latin typeface="Times New Roman"/>
                          <a:ea typeface="Batang"/>
                          <a:cs typeface="Times New Roman"/>
                        </a:rPr>
                        <a:t>Tulama</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613</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4</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Esara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0">
                <a:tc>
                  <a:txBody>
                    <a:bodyPr/>
                    <a:lstStyle/>
                    <a:p>
                      <a:pPr marL="0" marR="0" indent="228600" algn="just">
                        <a:lnSpc>
                          <a:spcPct val="150000"/>
                        </a:lnSpc>
                        <a:spcBef>
                          <a:spcPts val="0"/>
                        </a:spcBef>
                        <a:spcAft>
                          <a:spcPts val="0"/>
                        </a:spcAft>
                      </a:pPr>
                      <a:r>
                        <a:rPr lang="en-US" sz="1100">
                          <a:latin typeface="Times New Roman"/>
                          <a:ea typeface="Batang"/>
                          <a:cs typeface="Times New Roman"/>
                        </a:rPr>
                        <a:t>5</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Churchura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2253</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14</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Esara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0">
                <a:tc>
                  <a:txBody>
                    <a:bodyPr/>
                    <a:lstStyle/>
                    <a:p>
                      <a:pPr marL="0" marR="0" indent="228600" algn="just">
                        <a:lnSpc>
                          <a:spcPct val="150000"/>
                        </a:lnSpc>
                        <a:spcBef>
                          <a:spcPts val="0"/>
                        </a:spcBef>
                        <a:spcAft>
                          <a:spcPts val="0"/>
                        </a:spcAft>
                      </a:pPr>
                      <a:r>
                        <a:rPr lang="en-US" sz="1100">
                          <a:latin typeface="Times New Roman"/>
                          <a:ea typeface="Batang"/>
                          <a:cs typeface="Times New Roman"/>
                        </a:rPr>
                        <a:t>6</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Ada Becho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1566</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10</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Esara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0">
                <a:tc>
                  <a:txBody>
                    <a:bodyPr/>
                    <a:lstStyle/>
                    <a:p>
                      <a:pPr marL="0" marR="0" indent="228600" algn="just">
                        <a:lnSpc>
                          <a:spcPct val="150000"/>
                        </a:lnSpc>
                        <a:spcBef>
                          <a:spcPts val="0"/>
                        </a:spcBef>
                        <a:spcAft>
                          <a:spcPts val="0"/>
                        </a:spcAft>
                      </a:pPr>
                      <a:r>
                        <a:rPr lang="en-US" sz="1100">
                          <a:latin typeface="Times New Roman"/>
                          <a:ea typeface="Batang"/>
                          <a:cs typeface="Times New Roman"/>
                        </a:rPr>
                        <a:t>7</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Cheta</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2365</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15</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Esara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0">
                <a:tc>
                  <a:txBody>
                    <a:bodyPr/>
                    <a:lstStyle/>
                    <a:p>
                      <a:pPr marL="0" marR="0" indent="228600" algn="just">
                        <a:lnSpc>
                          <a:spcPct val="150000"/>
                        </a:lnSpc>
                        <a:spcBef>
                          <a:spcPts val="0"/>
                        </a:spcBef>
                        <a:spcAft>
                          <a:spcPts val="0"/>
                        </a:spcAft>
                      </a:pPr>
                      <a:r>
                        <a:rPr lang="en-US" sz="1100">
                          <a:latin typeface="Times New Roman"/>
                          <a:ea typeface="Batang"/>
                          <a:cs typeface="Times New Roman"/>
                        </a:rPr>
                        <a:t>8</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Nada</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5887</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37</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Esara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20">
                <a:tc>
                  <a:txBody>
                    <a:bodyPr/>
                    <a:lstStyle/>
                    <a:p>
                      <a:pPr marL="0" marR="0" indent="228600" algn="just">
                        <a:lnSpc>
                          <a:spcPct val="150000"/>
                        </a:lnSpc>
                        <a:spcBef>
                          <a:spcPts val="0"/>
                        </a:spcBef>
                        <a:spcAft>
                          <a:spcPts val="0"/>
                        </a:spcAft>
                      </a:pPr>
                      <a:r>
                        <a:rPr lang="en-US" sz="1100">
                          <a:latin typeface="Times New Roman"/>
                          <a:ea typeface="Batang"/>
                          <a:cs typeface="Times New Roman"/>
                        </a:rPr>
                        <a:t>9</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Seri Shewa</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1194</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8</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Esara District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00">
                <a:tc>
                  <a:txBody>
                    <a:bodyPr/>
                    <a:lstStyle/>
                    <a:p>
                      <a:pPr marL="0" marR="0" indent="228600" algn="just">
                        <a:lnSpc>
                          <a:spcPct val="150000"/>
                        </a:lnSpc>
                        <a:spcBef>
                          <a:spcPts val="0"/>
                        </a:spcBef>
                        <a:spcAft>
                          <a:spcPts val="0"/>
                        </a:spcAft>
                      </a:pPr>
                      <a:r>
                        <a:rPr lang="en-US" sz="1100">
                          <a:latin typeface="Times New Roman"/>
                          <a:ea typeface="Batang"/>
                          <a:cs typeface="Times New Roman"/>
                        </a:rPr>
                        <a:t>10</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Delba</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2964</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19</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Konta Special Woreda</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00">
                <a:tc>
                  <a:txBody>
                    <a:bodyPr/>
                    <a:lstStyle/>
                    <a:p>
                      <a:pPr marL="0" marR="0" indent="228600" algn="just">
                        <a:lnSpc>
                          <a:spcPct val="150000"/>
                        </a:lnSpc>
                        <a:spcBef>
                          <a:spcPts val="0"/>
                        </a:spcBef>
                        <a:spcAft>
                          <a:spcPts val="0"/>
                        </a:spcAft>
                      </a:pPr>
                      <a:r>
                        <a:rPr lang="en-US" sz="1100">
                          <a:latin typeface="Times New Roman"/>
                          <a:ea typeface="Batang"/>
                          <a:cs typeface="Times New Roman"/>
                        </a:rPr>
                        <a:t>11</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Chebera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3695</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24</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err="1">
                          <a:latin typeface="Times New Roman"/>
                          <a:ea typeface="Batang"/>
                          <a:cs typeface="Times New Roman"/>
                        </a:rPr>
                        <a:t>Konta</a:t>
                      </a:r>
                      <a:r>
                        <a:rPr lang="en-US" sz="1100" dirty="0">
                          <a:latin typeface="Times New Roman"/>
                          <a:ea typeface="Batang"/>
                          <a:cs typeface="Times New Roman"/>
                        </a:rPr>
                        <a:t> Special </a:t>
                      </a:r>
                      <a:r>
                        <a:rPr lang="en-US" sz="1100" dirty="0" err="1">
                          <a:latin typeface="Times New Roman"/>
                          <a:ea typeface="Batang"/>
                          <a:cs typeface="Times New Roman"/>
                        </a:rPr>
                        <a:t>Woreda</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00">
                <a:tc>
                  <a:txBody>
                    <a:bodyPr/>
                    <a:lstStyle/>
                    <a:p>
                      <a:pPr marL="0" marR="0" indent="228600" algn="just">
                        <a:lnSpc>
                          <a:spcPct val="150000"/>
                        </a:lnSpc>
                        <a:spcBef>
                          <a:spcPts val="0"/>
                        </a:spcBef>
                        <a:spcAft>
                          <a:spcPts val="0"/>
                        </a:spcAft>
                      </a:pPr>
                      <a:r>
                        <a:rPr lang="en-US" sz="1100">
                          <a:latin typeface="Times New Roman"/>
                          <a:ea typeface="Batang"/>
                          <a:cs typeface="Times New Roman"/>
                        </a:rPr>
                        <a:t>12</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Total </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dirty="0">
                          <a:latin typeface="Times New Roman"/>
                          <a:ea typeface="Batang"/>
                          <a:cs typeface="Times New Roman"/>
                        </a:rPr>
                        <a:t>30741</a:t>
                      </a: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196</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r>
                        <a:rPr lang="en-US" sz="1100">
                          <a:latin typeface="Times New Roman"/>
                          <a:ea typeface="Batang"/>
                          <a:cs typeface="Times New Roman"/>
                        </a:rPr>
                        <a:t>Konta Special Woreda</a:t>
                      </a:r>
                      <a:endParaRPr lang="en-US" sz="100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lnSpc>
                          <a:spcPct val="150000"/>
                        </a:lnSpc>
                        <a:spcBef>
                          <a:spcPts val="0"/>
                        </a:spcBef>
                        <a:spcAft>
                          <a:spcPts val="0"/>
                        </a:spcAft>
                      </a:pPr>
                      <a:endParaRPr lang="en-US" sz="1000" dirty="0">
                        <a:latin typeface="Calibri"/>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3.3.</a:t>
            </a:r>
            <a:r>
              <a:rPr lang="en-US" b="1" dirty="0" smtClean="0"/>
              <a:t> Cluster Sampling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It is used when it is not possible to select a sample of individuals from a population.</a:t>
            </a:r>
          </a:p>
          <a:p>
            <a:r>
              <a:rPr lang="en-US" dirty="0" smtClean="0"/>
              <a:t>The process of randomly selecting intact groups, not individuals, within the defined population sharing similar characteristics </a:t>
            </a:r>
          </a:p>
          <a:p>
            <a:r>
              <a:rPr lang="en-US" dirty="0" smtClean="0"/>
              <a:t>Clusters are locations within which an intact group of members of the population can be found</a:t>
            </a:r>
          </a:p>
          <a:p>
            <a:r>
              <a:rPr lang="en-US" dirty="0" smtClean="0"/>
              <a:t>e.g.</a:t>
            </a:r>
          </a:p>
          <a:p>
            <a:pPr lvl="2"/>
            <a:r>
              <a:rPr lang="en-US" dirty="0" smtClean="0"/>
              <a:t> Neighborhoods </a:t>
            </a:r>
          </a:p>
          <a:p>
            <a:pPr lvl="2"/>
            <a:r>
              <a:rPr lang="en-US" dirty="0" smtClean="0"/>
              <a:t>School districts </a:t>
            </a:r>
          </a:p>
          <a:p>
            <a:pPr lvl="2"/>
            <a:r>
              <a:rPr lang="en-US" dirty="0" smtClean="0"/>
              <a:t>Schools </a:t>
            </a:r>
          </a:p>
          <a:p>
            <a:pPr lvl="2"/>
            <a:r>
              <a:rPr lang="en-US" dirty="0" smtClean="0"/>
              <a:t> Classrooms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Identify and define the population </a:t>
            </a:r>
          </a:p>
          <a:p>
            <a:r>
              <a:rPr lang="en-US" dirty="0" smtClean="0"/>
              <a:t>Determine the desired sample size </a:t>
            </a:r>
          </a:p>
          <a:p>
            <a:r>
              <a:rPr lang="en-US" dirty="0" smtClean="0"/>
              <a:t> Identify and define a logical cluster </a:t>
            </a:r>
          </a:p>
          <a:p>
            <a:r>
              <a:rPr lang="en-US" dirty="0" smtClean="0"/>
              <a:t>List all clusters that make up the population of clusters </a:t>
            </a:r>
          </a:p>
          <a:p>
            <a:r>
              <a:rPr lang="en-US" dirty="0" smtClean="0"/>
              <a:t> Estimate the average number of population members per cluster </a:t>
            </a:r>
          </a:p>
          <a:p>
            <a:r>
              <a:rPr lang="en-US" dirty="0" smtClean="0"/>
              <a:t>Determine the number of clusters needed by dividing the sample size by the estimated size of a cluster </a:t>
            </a:r>
          </a:p>
          <a:p>
            <a:r>
              <a:rPr lang="en-US" dirty="0" smtClean="0"/>
              <a:t> Randomly select the needed numbers of clusters </a:t>
            </a:r>
          </a:p>
          <a:p>
            <a:r>
              <a:rPr lang="en-US" dirty="0" smtClean="0"/>
              <a:t>Include in the study all individuals in each selected cluster</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3.4. </a:t>
            </a:r>
            <a:r>
              <a:rPr lang="en-US" b="1" dirty="0" smtClean="0"/>
              <a:t>Multistage sampling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Multistage sampling is a further development of the principle of cluster sampling. </a:t>
            </a:r>
          </a:p>
          <a:p>
            <a:r>
              <a:rPr lang="en-US" dirty="0" smtClean="0"/>
              <a:t>It is used in large-scale surveys for a more comprehensive investigation. </a:t>
            </a:r>
          </a:p>
          <a:p>
            <a:r>
              <a:rPr lang="en-US" dirty="0" smtClean="0"/>
              <a:t>The researcher may have to use two, three, four or more stage sampling. </a:t>
            </a:r>
          </a:p>
          <a:p>
            <a:r>
              <a:rPr lang="en-US" dirty="0" smtClean="0"/>
              <a:t>For instance, a researcher wants to study the opinions of teachers towards “self -contained class.” </a:t>
            </a:r>
          </a:p>
          <a:p>
            <a:r>
              <a:rPr lang="en-US" dirty="0" smtClean="0"/>
              <a:t> He/she wants to select a sample from all elementary school teachers in Ethiopia. </a:t>
            </a:r>
          </a:p>
          <a:p>
            <a:r>
              <a:rPr lang="en-US" dirty="0" smtClean="0"/>
              <a:t>A simple random sampling would be impracticable or impossible.</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probability sampling </a:t>
            </a:r>
            <a:endParaRPr lang="en-US" dirty="0"/>
          </a:p>
        </p:txBody>
      </p:sp>
      <p:sp>
        <p:nvSpPr>
          <p:cNvPr id="3" name="Content Placeholder 2"/>
          <p:cNvSpPr>
            <a:spLocks noGrp="1"/>
          </p:cNvSpPr>
          <p:nvPr>
            <p:ph idx="1"/>
          </p:nvPr>
        </p:nvSpPr>
        <p:spPr/>
        <p:txBody>
          <a:bodyPr/>
          <a:lstStyle/>
          <a:p>
            <a:pPr algn="just"/>
            <a:r>
              <a:rPr lang="en-US" dirty="0" smtClean="0"/>
              <a:t>In non-probability sampling, the members are selected at the discretion of the researcher. </a:t>
            </a:r>
          </a:p>
          <a:p>
            <a:pPr algn="just"/>
            <a:r>
              <a:rPr lang="en-US" dirty="0" smtClean="0"/>
              <a:t>That is, the researcher relies on his/her own personal judgments, experiences or assumptions to select the members of the population to serve as sample members.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GB" sz="3200" dirty="0">
                <a:solidFill>
                  <a:srgbClr val="FF0000"/>
                </a:solidFill>
              </a:rPr>
              <a:t>Research D</a:t>
            </a:r>
            <a:r>
              <a:rPr lang="en-GB" sz="3200" dirty="0" smtClean="0">
                <a:solidFill>
                  <a:srgbClr val="FF0000"/>
                </a:solidFill>
              </a:rPr>
              <a:t>esign</a:t>
            </a:r>
            <a:r>
              <a:rPr lang="en-US" sz="3200" dirty="0" smtClean="0">
                <a:solidFill>
                  <a:srgbClr val="FF0000"/>
                </a:solidFill>
              </a:rPr>
              <a:t/>
            </a:r>
            <a:br>
              <a:rPr lang="en-US" sz="3200" dirty="0" smtClean="0">
                <a:solidFill>
                  <a:srgbClr val="FF0000"/>
                </a:solidFill>
              </a:rPr>
            </a:br>
            <a:endParaRPr lang="en-US" dirty="0">
              <a:solidFill>
                <a:srgbClr val="FF0000"/>
              </a:solidFill>
            </a:endParaRPr>
          </a:p>
        </p:txBody>
      </p:sp>
      <p:sp>
        <p:nvSpPr>
          <p:cNvPr id="7" name="Content Placeholder 6"/>
          <p:cNvSpPr>
            <a:spLocks noGrp="1"/>
          </p:cNvSpPr>
          <p:nvPr>
            <p:ph idx="1"/>
          </p:nvPr>
        </p:nvSpPr>
        <p:spPr/>
        <p:txBody>
          <a:bodyPr/>
          <a:lstStyle/>
          <a:p>
            <a:r>
              <a:rPr lang="en-US" b="1" dirty="0" smtClean="0">
                <a:latin typeface="Californian FB" pitchFamily="18" charset="0"/>
              </a:rPr>
              <a:t>Research design refers to the plan and structure of the investigation used to obtain evidence to answer research questions. </a:t>
            </a:r>
          </a:p>
          <a:p>
            <a:r>
              <a:rPr lang="en-US" dirty="0" smtClean="0">
                <a:latin typeface="Californian FB" pitchFamily="18" charset="0"/>
              </a:rPr>
              <a:t>Describes the procedures for conducting the study, including when, from whom, where, and under what conditions the data will be obtained, analyzed and reported.</a:t>
            </a:r>
            <a:endParaRPr lang="en-US" b="1" dirty="0">
              <a:latin typeface="Californian FB"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smtClean="0"/>
              <a:t>NONPROBABILITY SAMPLING</a:t>
            </a:r>
            <a:br>
              <a:rPr lang="en-US" b="1" i="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are a number of reasons why random sampling may not be appropriate or feasible.  Some are:</a:t>
            </a:r>
          </a:p>
          <a:p>
            <a:r>
              <a:rPr lang="en-US" dirty="0" smtClean="0"/>
              <a:t>Lack of access to the entire population</a:t>
            </a:r>
          </a:p>
          <a:p>
            <a:r>
              <a:rPr lang="en-US" dirty="0" smtClean="0"/>
              <a:t>Low importance of research </a:t>
            </a:r>
            <a:r>
              <a:rPr lang="en-US" dirty="0" err="1" smtClean="0"/>
              <a:t>generalizability</a:t>
            </a:r>
            <a:r>
              <a:rPr lang="en-US" dirty="0" smtClean="0"/>
              <a:t>. When the researcher is mainly interested in solving an immediate problem in a local site rather than making </a:t>
            </a:r>
            <a:r>
              <a:rPr lang="en-US" dirty="0" err="1" smtClean="0"/>
              <a:t>generalizability</a:t>
            </a:r>
            <a:r>
              <a:rPr lang="en-US" dirty="0" smtClean="0"/>
              <a:t>, random selection may not be feasible</a:t>
            </a:r>
          </a:p>
          <a:p>
            <a:r>
              <a:rPr lang="en-US" dirty="0" smtClean="0"/>
              <a:t>Few cases or groups. When there may be only one or a limited number of sites or groups relevant to the research, random sampling is not feasible. </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Non Probability Sampling</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152400" y="304800"/>
          <a:ext cx="87630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Gathering Tools /Instruments </a:t>
            </a:r>
            <a:endParaRPr lang="en-US" dirty="0"/>
          </a:p>
        </p:txBody>
      </p:sp>
      <p:sp>
        <p:nvSpPr>
          <p:cNvPr id="3" name="Content Placeholder 2"/>
          <p:cNvSpPr>
            <a:spLocks noGrp="1"/>
          </p:cNvSpPr>
          <p:nvPr>
            <p:ph idx="1"/>
          </p:nvPr>
        </p:nvSpPr>
        <p:spPr/>
        <p:txBody>
          <a:bodyPr/>
          <a:lstStyle/>
          <a:p>
            <a:r>
              <a:rPr lang="en-US" dirty="0" smtClean="0"/>
              <a:t>The followings are a  commonly used data collection instruments;</a:t>
            </a:r>
          </a:p>
          <a:p>
            <a:endParaRPr lang="en-US" dirty="0"/>
          </a:p>
        </p:txBody>
      </p:sp>
      <p:graphicFrame>
        <p:nvGraphicFramePr>
          <p:cNvPr id="4" name="Diagram 3"/>
          <p:cNvGraphicFramePr/>
          <p:nvPr/>
        </p:nvGraphicFramePr>
        <p:xfrm>
          <a:off x="304800" y="2743200"/>
          <a:ext cx="8305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Questionnaire </a:t>
            </a: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lvl="0">
              <a:buNone/>
            </a:pPr>
            <a:r>
              <a:rPr lang="en-US" sz="8600" b="1" u="sng" dirty="0" smtClean="0">
                <a:solidFill>
                  <a:srgbClr val="FF0000"/>
                </a:solidFill>
                <a:latin typeface="AngsanaUPC" pitchFamily="18" charset="-34"/>
                <a:cs typeface="AngsanaUPC" pitchFamily="18" charset="-34"/>
              </a:rPr>
              <a:t>Its Advantages </a:t>
            </a:r>
          </a:p>
          <a:p>
            <a:pPr lvl="0"/>
            <a:r>
              <a:rPr lang="en-US" sz="4400" dirty="0" smtClean="0">
                <a:solidFill>
                  <a:srgbClr val="FF0000"/>
                </a:solidFill>
                <a:latin typeface="AngsanaUPC" pitchFamily="18" charset="-34"/>
                <a:cs typeface="AngsanaUPC" pitchFamily="18" charset="-34"/>
              </a:rPr>
              <a:t>I</a:t>
            </a:r>
            <a:r>
              <a:rPr lang="en-US" sz="4400" dirty="0" smtClean="0"/>
              <a:t>t is relatively economical, i.e., the researcher can collect large amount of data within a limited time from large number of participants.</a:t>
            </a:r>
          </a:p>
          <a:p>
            <a:pPr lvl="0"/>
            <a:r>
              <a:rPr lang="en-US" sz="4400" dirty="0" smtClean="0"/>
              <a:t>It simultaneously presents the same questions for all subjects,</a:t>
            </a:r>
          </a:p>
          <a:p>
            <a:pPr lvl="0"/>
            <a:r>
              <a:rPr lang="en-US" sz="4400" dirty="0" smtClean="0"/>
              <a:t>It can ensure anonymity, and</a:t>
            </a:r>
          </a:p>
          <a:p>
            <a:pPr lvl="0"/>
            <a:r>
              <a:rPr lang="en-US" sz="4400" dirty="0" smtClean="0"/>
              <a:t>it contains questions written for specific purposes.</a:t>
            </a:r>
          </a:p>
          <a:p>
            <a:pPr lvl="0">
              <a:buNone/>
            </a:pPr>
            <a:endParaRPr lang="en-US" sz="4400" dirty="0" smtClean="0">
              <a:solidFill>
                <a:srgbClr val="FF0000"/>
              </a:solidFill>
              <a:latin typeface="AngsanaUPC" pitchFamily="18" charset="-34"/>
              <a:cs typeface="AngsanaUPC" pitchFamily="18" charset="-34"/>
            </a:endParaRPr>
          </a:p>
          <a:p>
            <a:pPr>
              <a:buNone/>
            </a:pPr>
            <a:r>
              <a:rPr lang="en-US" sz="4000" dirty="0" smtClean="0">
                <a:solidFill>
                  <a:srgbClr val="FF0000"/>
                </a:solidFill>
                <a:latin typeface="Aparajita" pitchFamily="34" charset="0"/>
                <a:cs typeface="Aparajita" pitchFamily="34" charset="0"/>
              </a:rPr>
              <a:t>  </a:t>
            </a:r>
            <a:endParaRPr lang="en-US" sz="4000" dirty="0">
              <a:solidFill>
                <a:srgbClr val="FF000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Steps in questionnaire preparation </a:t>
            </a:r>
            <a:endParaRPr lang="en-US" dirty="0"/>
          </a:p>
        </p:txBody>
      </p:sp>
      <p:pic>
        <p:nvPicPr>
          <p:cNvPr id="86018" name="Picture 2" descr="C:\Users\TOSHIBA-P\Desktop\questd.png"/>
          <p:cNvPicPr>
            <a:picLocks noGrp="1" noChangeAspect="1" noChangeArrowheads="1"/>
          </p:cNvPicPr>
          <p:nvPr>
            <p:ph idx="1"/>
          </p:nvPr>
        </p:nvPicPr>
        <p:blipFill>
          <a:blip r:embed="rId2"/>
          <a:srcRect/>
          <a:stretch>
            <a:fillRect/>
          </a:stretch>
        </p:blipFill>
        <p:spPr bwMode="auto">
          <a:xfrm>
            <a:off x="381000" y="2590800"/>
            <a:ext cx="8001000"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Justification </a:t>
            </a:r>
            <a:endParaRPr lang="en-US"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r>
              <a:rPr lang="en-US" dirty="0" smtClean="0"/>
              <a:t>The researcher should have a rational for choosing questionnaire as the data gathering instrument from among other instruments</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 </a:t>
            </a:r>
          </a:p>
          <a:p>
            <a:r>
              <a:rPr lang="en-US" dirty="0" smtClean="0"/>
              <a:t>The second step in using a questionnaire is to define and list the specific objectives that the information will achieve</a:t>
            </a:r>
          </a:p>
          <a:p>
            <a:r>
              <a:rPr lang="en-US" dirty="0" smtClean="0"/>
              <a:t>The objectives are based on the research problems or questions, and they show how each piece of information will be used. There must be a match between the research questions and the items of a questionnaire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b="1" dirty="0" smtClean="0"/>
              <a:t>Writing Questions and Statements </a:t>
            </a: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en-US" dirty="0" smtClean="0"/>
              <a:t>Follow the following guidelines to write your research questions and statements :</a:t>
            </a:r>
          </a:p>
          <a:p>
            <a:r>
              <a:rPr lang="en-US" i="1" dirty="0" smtClean="0"/>
              <a:t>Make items clear/specific : it should not allow multiple interpretation</a:t>
            </a:r>
          </a:p>
          <a:p>
            <a:r>
              <a:rPr lang="en-US" i="1" dirty="0" smtClean="0"/>
              <a:t>Avoid double-barreled questions: your question should be limited idea (avoid “and”)</a:t>
            </a:r>
            <a:endParaRPr lang="en-US" dirty="0" smtClean="0"/>
          </a:p>
          <a:p>
            <a:r>
              <a:rPr lang="en-US" i="1" dirty="0" smtClean="0"/>
              <a:t>Respondents must be competent </a:t>
            </a:r>
            <a:r>
              <a:rPr lang="en-US" dirty="0" smtClean="0"/>
              <a:t>to </a:t>
            </a:r>
            <a:r>
              <a:rPr lang="en-US" i="1" dirty="0" smtClean="0"/>
              <a:t>answer</a:t>
            </a:r>
          </a:p>
          <a:p>
            <a:r>
              <a:rPr lang="en-US" i="1" dirty="0" smtClean="0"/>
              <a:t>Questions should be relevant</a:t>
            </a:r>
          </a:p>
          <a:p>
            <a:endParaRPr lang="en-US" i="1" dirty="0" smtClean="0"/>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Simple items are best: </a:t>
            </a:r>
            <a:r>
              <a:rPr lang="en-US" dirty="0" smtClean="0"/>
              <a:t>Long and complicated items should be avoided</a:t>
            </a:r>
          </a:p>
          <a:p>
            <a:r>
              <a:rPr lang="en-US" i="1" dirty="0" smtClean="0"/>
              <a:t>Avoid negative items: . </a:t>
            </a:r>
            <a:r>
              <a:rPr lang="en-US" dirty="0" smtClean="0"/>
              <a:t>Negatively stated items should be avoided because they are easy to misinterpret. </a:t>
            </a:r>
          </a:p>
          <a:p>
            <a:r>
              <a:rPr lang="en-US" dirty="0" smtClean="0"/>
              <a:t>Subjects will unconsciously skip or overlook the negative word, so their answers will be the opposite of the intended </a:t>
            </a:r>
          </a:p>
          <a:p>
            <a:r>
              <a:rPr lang="en-US" dirty="0" smtClean="0"/>
              <a:t> If researchers use negative items they should boldface, underline, or capitalize the negative word (</a:t>
            </a:r>
            <a:r>
              <a:rPr lang="en-US" b="1" dirty="0" smtClean="0"/>
              <a:t>not</a:t>
            </a:r>
            <a:r>
              <a:rPr lang="en-US" dirty="0" smtClean="0"/>
              <a:t>, </a:t>
            </a:r>
            <a:r>
              <a:rPr lang="en-US" u="sng" dirty="0" smtClean="0"/>
              <a:t>not</a:t>
            </a:r>
            <a:r>
              <a:rPr lang="en-US" dirty="0" smtClean="0"/>
              <a:t>, or NO). </a:t>
            </a:r>
          </a:p>
          <a:p>
            <a:r>
              <a:rPr lang="en-US" i="1" dirty="0" smtClean="0"/>
              <a:t>Avoid biased items </a:t>
            </a:r>
            <a:r>
              <a:rPr lang="en-US" dirty="0" smtClean="0"/>
              <a:t>or </a:t>
            </a:r>
            <a:r>
              <a:rPr lang="en-US" i="1" dirty="0" smtClean="0"/>
              <a:t>terms. </a:t>
            </a:r>
          </a:p>
          <a:p>
            <a:endParaRPr lang="en-US" dirty="0" smtClean="0"/>
          </a:p>
          <a:p>
            <a:endParaRPr lang="en-US" i="1"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 of items in questionnaire construction </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ended Questionnaire </a:t>
            </a:r>
            <a:endParaRPr lang="en-US" dirty="0"/>
          </a:p>
        </p:txBody>
      </p:sp>
      <p:sp>
        <p:nvSpPr>
          <p:cNvPr id="3" name="Content Placeholder 2"/>
          <p:cNvSpPr>
            <a:spLocks noGrp="1"/>
          </p:cNvSpPr>
          <p:nvPr>
            <p:ph idx="1"/>
          </p:nvPr>
        </p:nvSpPr>
        <p:spPr/>
        <p:txBody>
          <a:bodyPr/>
          <a:lstStyle/>
          <a:p>
            <a:pPr algn="just"/>
            <a:r>
              <a:rPr lang="en-US" dirty="0" smtClean="0"/>
              <a:t>The subject chooses between predetermined responses, or an open form, in which the subjects write in any response they want</a:t>
            </a:r>
          </a:p>
          <a:p>
            <a:pPr algn="just"/>
            <a:r>
              <a:rPr lang="en-US" dirty="0" err="1" smtClean="0"/>
              <a:t>E.g</a:t>
            </a:r>
            <a:r>
              <a:rPr lang="en-US" dirty="0" smtClean="0"/>
              <a:t> what is suggestion on research methods course offering mechanism</a:t>
            </a:r>
          </a:p>
          <a:p>
            <a:pPr algn="just">
              <a:buNone/>
            </a:pPr>
            <a:r>
              <a:rPr lang="en-US" dirty="0" smtClean="0"/>
              <a:t>________________________________</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en-US" dirty="0" smtClean="0"/>
              <a:t>Design indicates how the research is set up: what happens to the participants and what methods of data collection and analyses are used. </a:t>
            </a:r>
          </a:p>
          <a:p>
            <a:r>
              <a:rPr lang="en-US" dirty="0" smtClean="0"/>
              <a:t>Thus design is concerned with four basic things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ended questionnaire </a:t>
            </a:r>
            <a:endParaRPr lang="en-US" dirty="0"/>
          </a:p>
        </p:txBody>
      </p:sp>
      <p:sp>
        <p:nvSpPr>
          <p:cNvPr id="3" name="Content Placeholder 2"/>
          <p:cNvSpPr>
            <a:spLocks noGrp="1"/>
          </p:cNvSpPr>
          <p:nvPr>
            <p:ph idx="1"/>
          </p:nvPr>
        </p:nvSpPr>
        <p:spPr/>
        <p:txBody>
          <a:bodyPr>
            <a:normAutofit/>
          </a:bodyPr>
          <a:lstStyle/>
          <a:p>
            <a:r>
              <a:rPr lang="en-US" dirty="0" smtClean="0"/>
              <a:t>Respondents choose from the listed alternatives and they do not write their opinions /saying</a:t>
            </a:r>
          </a:p>
          <a:p>
            <a:r>
              <a:rPr lang="en-US" dirty="0" err="1" smtClean="0"/>
              <a:t>e.g</a:t>
            </a:r>
            <a:r>
              <a:rPr lang="en-US" dirty="0" smtClean="0"/>
              <a:t> : </a:t>
            </a:r>
            <a:r>
              <a:rPr lang="en-US" i="1" dirty="0" smtClean="0"/>
              <a:t>Check the box that indicates the number of hours you spent studying for the test. </a:t>
            </a:r>
            <a:endParaRPr lang="en-US" dirty="0" smtClean="0"/>
          </a:p>
          <a:p>
            <a:pPr lvl="4"/>
            <a:r>
              <a:rPr lang="en-US" dirty="0" smtClean="0"/>
              <a:t>[  ] 0-2 </a:t>
            </a:r>
          </a:p>
          <a:p>
            <a:pPr lvl="4"/>
            <a:r>
              <a:rPr lang="en-US" dirty="0" smtClean="0"/>
              <a:t>[  ] 3-5 </a:t>
            </a:r>
          </a:p>
          <a:p>
            <a:pPr lvl="4"/>
            <a:r>
              <a:rPr lang="en-US" dirty="0" smtClean="0"/>
              <a:t>[  ] 6-8 </a:t>
            </a:r>
          </a:p>
          <a:p>
            <a:pPr lvl="4"/>
            <a:r>
              <a:rPr lang="en-US" dirty="0" smtClean="0"/>
              <a:t>[  ] 9-11</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close ended questions </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Scaled Items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is a values that describes various degrees of something</a:t>
            </a:r>
          </a:p>
          <a:p>
            <a:r>
              <a:rPr lang="en-US" dirty="0" smtClean="0"/>
              <a:t>Scales are used extensively in questionnaires because they allow fairly accurate assessments of beliefs or opinions</a:t>
            </a:r>
          </a:p>
          <a:p>
            <a:r>
              <a:rPr lang="en-US" dirty="0" smtClean="0"/>
              <a:t>The most widely used example is the </a:t>
            </a:r>
            <a:r>
              <a:rPr lang="en-US" dirty="0" err="1" smtClean="0"/>
              <a:t>Likert</a:t>
            </a:r>
            <a:r>
              <a:rPr lang="en-US" dirty="0" smtClean="0"/>
              <a:t> scale.</a:t>
            </a:r>
          </a:p>
          <a:p>
            <a:r>
              <a:rPr lang="en-US" dirty="0" smtClean="0"/>
              <a:t> A true </a:t>
            </a:r>
            <a:r>
              <a:rPr lang="en-US" dirty="0" err="1" smtClean="0"/>
              <a:t>Likert</a:t>
            </a:r>
            <a:r>
              <a:rPr lang="en-US" dirty="0" smtClean="0"/>
              <a:t> scale is one in which the stem includes a value or direction and the respondent indicates agreement or disagreement with the statement.</a:t>
            </a:r>
          </a:p>
          <a:p>
            <a:r>
              <a:rPr lang="en-US" dirty="0" smtClean="0"/>
              <a:t> </a:t>
            </a:r>
            <a:r>
              <a:rPr lang="en-US" dirty="0" err="1" smtClean="0"/>
              <a:t>Likert</a:t>
            </a:r>
            <a:r>
              <a:rPr lang="en-US" dirty="0" smtClean="0"/>
              <a:t>-type items use different response scales; the stem can be either neutral or directional.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following items </a:t>
            </a:r>
            <a:endParaRPr lang="en-US" dirty="0"/>
          </a:p>
        </p:txBody>
      </p:sp>
      <p:pic>
        <p:nvPicPr>
          <p:cNvPr id="87058" name="Picture 18" descr="C:\Users\TOSHIBA-P\Desktop\likert scale.png"/>
          <p:cNvPicPr>
            <a:picLocks noGrp="1" noChangeAspect="1" noChangeArrowheads="1"/>
          </p:cNvPicPr>
          <p:nvPr>
            <p:ph idx="1"/>
          </p:nvPr>
        </p:nvPicPr>
        <p:blipFill>
          <a:blip r:embed="rId2"/>
          <a:srcRect/>
          <a:stretch>
            <a:fillRect/>
          </a:stretch>
        </p:blipFill>
        <p:spPr bwMode="auto">
          <a:xfrm>
            <a:off x="1566862" y="2286000"/>
            <a:ext cx="6010275" cy="2143919"/>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r>
            <a:br>
              <a:rPr lang="en-US" dirty="0" smtClean="0"/>
            </a:br>
            <a:endParaRPr lang="en-US" dirty="0"/>
          </a:p>
        </p:txBody>
      </p:sp>
      <p:pic>
        <p:nvPicPr>
          <p:cNvPr id="100354" name="Picture 52" descr="C:\DOCUME~1\h\LOCALS~1\Temp\~AUT0007.bmp"/>
          <p:cNvPicPr>
            <a:picLocks noChangeAspect="1" noChangeArrowheads="1"/>
          </p:cNvPicPr>
          <p:nvPr/>
        </p:nvPicPr>
        <p:blipFill>
          <a:blip r:embed="rId2">
            <a:lum bright="-12000" contrast="30000"/>
          </a:blip>
          <a:srcRect/>
          <a:stretch>
            <a:fillRect/>
          </a:stretch>
        </p:blipFill>
        <p:spPr bwMode="auto">
          <a:xfrm>
            <a:off x="533400" y="1905000"/>
            <a:ext cx="731520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variation of the </a:t>
            </a:r>
            <a:r>
              <a:rPr lang="en-US" dirty="0" err="1" smtClean="0"/>
              <a:t>Likert</a:t>
            </a:r>
            <a:r>
              <a:rPr lang="en-US" dirty="0" smtClean="0"/>
              <a:t> scale is the semantic differential. </a:t>
            </a:r>
          </a:p>
          <a:p>
            <a:r>
              <a:rPr lang="en-US" dirty="0" smtClean="0"/>
              <a:t>This scale uses adjective pairs, with each adjective as an end anchor in a single continuum.</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1378" name="Picture 53" descr="C:\DOCUME~1\h\LOCALS~1\Temp\~AUT0010.bmp"/>
          <p:cNvPicPr>
            <a:picLocks noChangeAspect="1" noChangeArrowheads="1"/>
          </p:cNvPicPr>
          <p:nvPr/>
        </p:nvPicPr>
        <p:blipFill>
          <a:blip r:embed="rId2"/>
          <a:srcRect/>
          <a:stretch>
            <a:fillRect/>
          </a:stretch>
        </p:blipFill>
        <p:spPr bwMode="auto">
          <a:xfrm>
            <a:off x="762000" y="1828800"/>
            <a:ext cx="6858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02" name="Picture 55" descr="C:\DOCUME~1\h\LOCALS~1\Temp\~AUT0011.bmp"/>
          <p:cNvPicPr>
            <a:picLocks noChangeAspect="1" noChangeArrowheads="1"/>
          </p:cNvPicPr>
          <p:nvPr/>
        </p:nvPicPr>
        <p:blipFill>
          <a:blip r:embed="rId2"/>
          <a:srcRect/>
          <a:stretch>
            <a:fillRect/>
          </a:stretch>
        </p:blipFill>
        <p:spPr bwMode="auto">
          <a:xfrm>
            <a:off x="1600200" y="3559175"/>
            <a:ext cx="4965700" cy="186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Ranked Items</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The respondents are asked to </a:t>
            </a:r>
            <a:r>
              <a:rPr lang="en-US" i="1" dirty="0" smtClean="0"/>
              <a:t>rank-order </a:t>
            </a:r>
            <a:r>
              <a:rPr lang="en-US" dirty="0" smtClean="0"/>
              <a:t>the five ways in sequential order from most to least important, then the researcher can gather more valuable information on ways to spend the money. </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Rank-order the following activities with respect </a:t>
            </a:r>
            <a:r>
              <a:rPr lang="en-US" dirty="0" smtClean="0"/>
              <a:t>to </a:t>
            </a:r>
            <a:r>
              <a:rPr lang="en-US" i="1" dirty="0" smtClean="0"/>
              <a:t>their </a:t>
            </a:r>
            <a:r>
              <a:rPr lang="en-US" dirty="0" smtClean="0"/>
              <a:t>importance </a:t>
            </a:r>
            <a:r>
              <a:rPr lang="en-US" i="1" dirty="0" smtClean="0"/>
              <a:t>as </a:t>
            </a:r>
            <a:r>
              <a:rPr lang="en-US" dirty="0" smtClean="0"/>
              <a:t>to ways our research fund should be allocated the coming academic year. </a:t>
            </a:r>
            <a:r>
              <a:rPr lang="en-US" i="1" dirty="0" smtClean="0"/>
              <a:t> Use 1 </a:t>
            </a:r>
            <a:r>
              <a:rPr lang="en-US" dirty="0" smtClean="0"/>
              <a:t>= </a:t>
            </a:r>
            <a:r>
              <a:rPr lang="en-US" i="1" dirty="0" smtClean="0"/>
              <a:t>most important, </a:t>
            </a:r>
            <a:r>
              <a:rPr lang="en-US" dirty="0" smtClean="0"/>
              <a:t>2 = </a:t>
            </a:r>
            <a:r>
              <a:rPr lang="en-US" i="1" dirty="0" smtClean="0"/>
              <a:t>next most important, and </a:t>
            </a:r>
            <a:r>
              <a:rPr lang="en-US" dirty="0" smtClean="0"/>
              <a:t>so </a:t>
            </a:r>
            <a:r>
              <a:rPr lang="en-US" i="1" dirty="0" smtClean="0"/>
              <a:t>forth until </a:t>
            </a:r>
            <a:r>
              <a:rPr lang="en-US" dirty="0" smtClean="0"/>
              <a:t>5 = </a:t>
            </a:r>
            <a:r>
              <a:rPr lang="en-US" i="1" dirty="0" smtClean="0"/>
              <a:t>least important.</a:t>
            </a:r>
            <a:endParaRPr lang="en-US" dirty="0" smtClean="0"/>
          </a:p>
          <a:p>
            <a:r>
              <a:rPr lang="en-US" i="1" dirty="0" smtClean="0"/>
              <a:t>_____ Annual seminars</a:t>
            </a:r>
            <a:endParaRPr lang="en-US" dirty="0" smtClean="0"/>
          </a:p>
          <a:p>
            <a:r>
              <a:rPr lang="en-US" i="1" dirty="0" smtClean="0"/>
              <a:t>_____ Individual research projects</a:t>
            </a:r>
            <a:endParaRPr lang="en-US" dirty="0" smtClean="0"/>
          </a:p>
          <a:p>
            <a:r>
              <a:rPr lang="en-US" i="1" dirty="0" smtClean="0"/>
              <a:t>_____ Invited speakers</a:t>
            </a:r>
            <a:endParaRPr lang="en-US" dirty="0" smtClean="0"/>
          </a:p>
          <a:p>
            <a:r>
              <a:rPr lang="en-US" i="1" dirty="0" smtClean="0"/>
              <a:t>_____ Computer software </a:t>
            </a:r>
            <a:endParaRPr lang="en-US" dirty="0" smtClean="0"/>
          </a:p>
          <a:p>
            <a:r>
              <a:rPr lang="en-US" i="1" dirty="0" smtClean="0"/>
              <a:t>_____ Student assistantships</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dirty="0" smtClean="0"/>
          </a:p>
          <a:p>
            <a:pPr lvl="1"/>
            <a:r>
              <a:rPr lang="en-US" dirty="0" smtClean="0"/>
              <a:t>the time when the research is carried out</a:t>
            </a:r>
          </a:p>
          <a:p>
            <a:pPr lvl="1"/>
            <a:r>
              <a:rPr lang="en-US" dirty="0" smtClean="0"/>
              <a:t>the nature and selection of research participants or subjects of the study</a:t>
            </a:r>
          </a:p>
          <a:p>
            <a:pPr lvl="1"/>
            <a:r>
              <a:rPr lang="en-US" dirty="0" smtClean="0"/>
              <a:t>the place where research is conducted and</a:t>
            </a:r>
          </a:p>
          <a:p>
            <a:pPr lvl="1"/>
            <a:r>
              <a:rPr lang="en-US" dirty="0" smtClean="0"/>
              <a:t>the how of data collection, analysis and reporting or the conditions under which the research takes place.</a:t>
            </a:r>
          </a:p>
          <a:p>
            <a:r>
              <a:rPr lang="en-US" dirty="0" smtClean="0"/>
              <a:t> </a:t>
            </a:r>
            <a:endParaRPr lang="en-US" sz="5400"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which comes next in importance, which is third, and which ranks fourth." </a:t>
            </a:r>
          </a:p>
          <a:p>
            <a:endParaRPr lang="en-US" dirty="0"/>
          </a:p>
        </p:txBody>
      </p:sp>
      <p:pic>
        <p:nvPicPr>
          <p:cNvPr id="103426" name="Picture 2"/>
          <p:cNvPicPr>
            <a:picLocks noChangeAspect="1" noChangeArrowheads="1"/>
          </p:cNvPicPr>
          <p:nvPr/>
        </p:nvPicPr>
        <p:blipFill>
          <a:blip r:embed="rId2"/>
          <a:srcRect/>
          <a:stretch>
            <a:fillRect/>
          </a:stretch>
        </p:blipFill>
        <p:spPr bwMode="auto">
          <a:xfrm>
            <a:off x="1905000" y="3352800"/>
            <a:ext cx="4729163" cy="247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Checklist Items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checklist is simply a method of providing the respondent a number of options from which to choose. </a:t>
            </a:r>
          </a:p>
          <a:p>
            <a:r>
              <a:rPr lang="en-US" dirty="0" smtClean="0"/>
              <a:t>The item can require a choice of one of several alternatives (for instance, Check one:</a:t>
            </a:r>
          </a:p>
          <a:p>
            <a:r>
              <a:rPr lang="en-US" dirty="0" smtClean="0"/>
              <a:t> </a:t>
            </a:r>
            <a:r>
              <a:rPr lang="en-US" i="1" dirty="0" smtClean="0"/>
              <a:t>Check as many as apply. The more enjoyable topics </a:t>
            </a:r>
            <a:r>
              <a:rPr lang="en-US" dirty="0" smtClean="0"/>
              <a:t>in </a:t>
            </a:r>
            <a:r>
              <a:rPr lang="en-US" i="1" dirty="0" smtClean="0"/>
              <a:t>Tourism are </a:t>
            </a:r>
            <a:endParaRPr lang="en-US" dirty="0" smtClean="0"/>
          </a:p>
          <a:p>
            <a:r>
              <a:rPr lang="en-US" dirty="0" smtClean="0"/>
              <a:t>____Transport</a:t>
            </a:r>
          </a:p>
          <a:p>
            <a:r>
              <a:rPr lang="en-US" dirty="0" smtClean="0"/>
              <a:t>____ Ecotourism </a:t>
            </a:r>
          </a:p>
          <a:p>
            <a:r>
              <a:rPr lang="en-US" dirty="0" smtClean="0"/>
              <a:t>____ Hotel management</a:t>
            </a:r>
          </a:p>
          <a:p>
            <a:r>
              <a:rPr lang="en-US" dirty="0" smtClean="0"/>
              <a:t>____ Tourist Behavior</a:t>
            </a:r>
          </a:p>
          <a:p>
            <a:r>
              <a:rPr lang="en-US" dirty="0" smtClean="0"/>
              <a:t>____ Customer care and service </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E.g.2. Check the appropriate category: ____ single, never married </a:t>
            </a:r>
          </a:p>
          <a:p>
            <a:r>
              <a:rPr lang="en-US" dirty="0" smtClean="0"/>
              <a:t> ____ married </a:t>
            </a:r>
          </a:p>
          <a:p>
            <a:r>
              <a:rPr lang="en-US" dirty="0" smtClean="0"/>
              <a:t> ____ separated</a:t>
            </a:r>
          </a:p>
          <a:p>
            <a:r>
              <a:rPr lang="en-US" dirty="0" smtClean="0"/>
              <a:t> ____ divorced</a:t>
            </a:r>
          </a:p>
          <a:p>
            <a:r>
              <a:rPr lang="en-US" dirty="0" smtClean="0"/>
              <a:t> ____ widowed</a:t>
            </a: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Questions </a:t>
            </a:r>
            <a:endParaRPr lang="en-US" dirty="0"/>
          </a:p>
        </p:txBody>
      </p:sp>
      <p:sp>
        <p:nvSpPr>
          <p:cNvPr id="3" name="Content Placeholder 2"/>
          <p:cNvSpPr>
            <a:spLocks noGrp="1"/>
          </p:cNvSpPr>
          <p:nvPr>
            <p:ph idx="1"/>
          </p:nvPr>
        </p:nvSpPr>
        <p:spPr/>
        <p:txBody>
          <a:bodyPr/>
          <a:lstStyle/>
          <a:p>
            <a:pPr lvl="0"/>
            <a:r>
              <a:rPr lang="en-US" dirty="0" smtClean="0"/>
              <a:t>to write the item on one line and to place the response categories below, not next to, the item. It is also advisable to use boxes, brackets, or parentheses rather than a line to indicate where to place the check mark. </a:t>
            </a:r>
          </a:p>
          <a:p>
            <a:pPr lvl="0"/>
            <a:r>
              <a:rPr lang="en-US" dirty="0" smtClean="0"/>
              <a:t>For example</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i="1" dirty="0" smtClean="0"/>
              <a:t>Have you used the Tourism Management Curriculum Guide? </a:t>
            </a:r>
            <a:endParaRPr lang="en-US" dirty="0" smtClean="0"/>
          </a:p>
          <a:p>
            <a:r>
              <a:rPr lang="en-US" dirty="0" smtClean="0"/>
              <a:t>[ ] yes </a:t>
            </a:r>
          </a:p>
          <a:p>
            <a:r>
              <a:rPr lang="en-US" dirty="0" smtClean="0"/>
              <a:t>[ ] no </a:t>
            </a:r>
          </a:p>
          <a:p>
            <a:r>
              <a:rPr lang="en-US" i="1" dirty="0" smtClean="0"/>
              <a:t>If yes: How often have you used the activities suggested?</a:t>
            </a:r>
            <a:endParaRPr lang="en-US" dirty="0" smtClean="0"/>
          </a:p>
          <a:p>
            <a:r>
              <a:rPr lang="en-US" dirty="0" smtClean="0"/>
              <a:t>[ ]</a:t>
            </a:r>
            <a:r>
              <a:rPr lang="en-US" i="1" dirty="0" smtClean="0"/>
              <a:t> 0-2 times </a:t>
            </a:r>
            <a:endParaRPr lang="en-US" dirty="0" smtClean="0"/>
          </a:p>
          <a:p>
            <a:r>
              <a:rPr lang="en-US" dirty="0" smtClean="0"/>
              <a:t>[ ] 3-5 times </a:t>
            </a:r>
          </a:p>
          <a:p>
            <a:r>
              <a:rPr lang="en-US" dirty="0" smtClean="0"/>
              <a:t>[ ] 6-10 times </a:t>
            </a:r>
          </a:p>
          <a:p>
            <a:r>
              <a:rPr lang="en-US" dirty="0" smtClean="0"/>
              <a:t>[ ] more than 10 times </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lnSpcReduction="10000"/>
          </a:bodyPr>
          <a:lstStyle/>
          <a:p>
            <a:r>
              <a:rPr lang="en-US" dirty="0" smtClean="0"/>
              <a:t>Each of the items in this section refers to a possible goal or emphasis of higher education. Check the appropriate letter after each of the following statements to indicate how important you believe the corresponding goal should be. Use this key: U = unimportant, S = somewhat important, I = important, V = very important, E = extremely important.</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5474" name="Picture 2" descr="C:\Users\TOSHIBA-P\Desktop\multiple.png"/>
          <p:cNvPicPr>
            <a:picLocks noGrp="1" noChangeAspect="1" noChangeArrowheads="1"/>
          </p:cNvPicPr>
          <p:nvPr>
            <p:ph idx="1"/>
          </p:nvPr>
        </p:nvPicPr>
        <p:blipFill>
          <a:blip r:embed="rId2"/>
          <a:srcRect/>
          <a:stretch>
            <a:fillRect/>
          </a:stretch>
        </p:blipFill>
        <p:spPr bwMode="auto">
          <a:xfrm>
            <a:off x="609600" y="1676400"/>
            <a:ext cx="8077200" cy="4343400"/>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rules for questionnaire construction </a:t>
            </a:r>
            <a:endParaRPr lang="en-US" dirty="0"/>
          </a:p>
        </p:txBody>
      </p:sp>
      <p:sp>
        <p:nvSpPr>
          <p:cNvPr id="3" name="Content Placeholder 2"/>
          <p:cNvSpPr>
            <a:spLocks noGrp="1"/>
          </p:cNvSpPr>
          <p:nvPr>
            <p:ph idx="1"/>
          </p:nvPr>
        </p:nvSpPr>
        <p:spPr>
          <a:xfrm>
            <a:off x="228600" y="1600200"/>
            <a:ext cx="8610600" cy="4953000"/>
          </a:xfrm>
        </p:spPr>
        <p:txBody>
          <a:bodyPr>
            <a:normAutofit fontScale="70000" lnSpcReduction="20000"/>
          </a:bodyPr>
          <a:lstStyle/>
          <a:p>
            <a:pPr lvl="0"/>
            <a:r>
              <a:rPr lang="en-US" dirty="0" smtClean="0"/>
              <a:t>Carefully check grammar, spelling, punctuation, and other details. </a:t>
            </a:r>
          </a:p>
          <a:p>
            <a:pPr lvl="0"/>
            <a:r>
              <a:rPr lang="en-US" dirty="0" smtClean="0"/>
              <a:t>Make sure printing is clear and easy to read. </a:t>
            </a:r>
          </a:p>
          <a:p>
            <a:pPr lvl="0"/>
            <a:r>
              <a:rPr lang="en-US" dirty="0" smtClean="0"/>
              <a:t>Make instructions brief and easy to understand. </a:t>
            </a:r>
          </a:p>
          <a:p>
            <a:pPr lvl="0"/>
            <a:r>
              <a:rPr lang="en-US" dirty="0" smtClean="0"/>
              <a:t>Avoid cluttering the questionnaire by trying to squeeze many items onto each page. </a:t>
            </a:r>
          </a:p>
          <a:p>
            <a:pPr lvl="0"/>
            <a:r>
              <a:rPr lang="en-US" dirty="0" smtClean="0"/>
              <a:t>Avoid abbreviated items. </a:t>
            </a:r>
          </a:p>
          <a:p>
            <a:pPr lvl="0"/>
            <a:r>
              <a:rPr lang="en-US" dirty="0" smtClean="0"/>
              <a:t>Keep the questionnaire as short as possible. </a:t>
            </a:r>
          </a:p>
          <a:p>
            <a:pPr lvl="0"/>
            <a:r>
              <a:rPr lang="en-US" dirty="0" smtClean="0"/>
              <a:t>Provide adequate space for answering open-ended questions.</a:t>
            </a:r>
          </a:p>
          <a:p>
            <a:pPr lvl="0"/>
            <a:r>
              <a:rPr lang="en-US" dirty="0" smtClean="0"/>
              <a:t>Use a logical sequence, and group related items together. </a:t>
            </a:r>
          </a:p>
          <a:p>
            <a:pPr lvl="0"/>
            <a:r>
              <a:rPr lang="en-US" dirty="0" smtClean="0"/>
              <a:t>Number the pages and items. </a:t>
            </a:r>
          </a:p>
          <a:p>
            <a:pPr lvl="0"/>
            <a:r>
              <a:rPr lang="en-US" dirty="0" smtClean="0"/>
              <a:t>Use examples if the items may be difficult to understand. </a:t>
            </a:r>
          </a:p>
          <a:p>
            <a:pPr lvl="0"/>
            <a:r>
              <a:rPr lang="en-US" dirty="0" smtClean="0"/>
              <a:t>Put important items near the beginning of a long questionnaire. </a:t>
            </a:r>
          </a:p>
          <a:p>
            <a:pPr lvl="0"/>
            <a:r>
              <a:rPr lang="en-US" dirty="0" smtClean="0"/>
              <a:t>Be aware of the way the positioning and sequence of the questions may affect the responses. </a:t>
            </a:r>
          </a:p>
          <a:p>
            <a:pPr lvl="0"/>
            <a:r>
              <a:rPr lang="en-US" dirty="0" smtClean="0"/>
              <a:t>Print response scales on each new page. </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a:t>
            </a:r>
            <a:endParaRPr lang="en-US" dirty="0"/>
          </a:p>
        </p:txBody>
      </p:sp>
      <p:sp>
        <p:nvSpPr>
          <p:cNvPr id="3" name="Content Placeholder 2"/>
          <p:cNvSpPr>
            <a:spLocks noGrp="1"/>
          </p:cNvSpPr>
          <p:nvPr>
            <p:ph idx="1"/>
          </p:nvPr>
        </p:nvSpPr>
        <p:spPr/>
        <p:txBody>
          <a:bodyPr/>
          <a:lstStyle/>
          <a:p>
            <a:r>
              <a:rPr lang="en-US" dirty="0" smtClean="0"/>
              <a:t>Interviews are essentially </a:t>
            </a:r>
            <a:r>
              <a:rPr lang="en-US" dirty="0" smtClean="0"/>
              <a:t>vocal questionnaires</a:t>
            </a:r>
            <a:r>
              <a:rPr lang="en-US" dirty="0" smtClean="0"/>
              <a:t>.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Steps in Interview preparation </a:t>
            </a:r>
            <a:endParaRPr lang="en-US" dirty="0"/>
          </a:p>
        </p:txBody>
      </p:sp>
      <p:sp>
        <p:nvSpPr>
          <p:cNvPr id="3" name="Content Placeholder 2"/>
          <p:cNvSpPr>
            <a:spLocks noGrp="1"/>
          </p:cNvSpPr>
          <p:nvPr>
            <p:ph idx="1"/>
          </p:nvPr>
        </p:nvSpPr>
        <p:spPr/>
        <p:txBody>
          <a:bodyPr/>
          <a:lstStyle/>
          <a:p>
            <a:r>
              <a:rPr lang="en-US" dirty="0" smtClean="0"/>
              <a:t>preparing a questionnaire-justification, </a:t>
            </a:r>
            <a:endParaRPr lang="en-US" dirty="0" smtClean="0"/>
          </a:p>
          <a:p>
            <a:r>
              <a:rPr lang="en-US" dirty="0" smtClean="0"/>
              <a:t>defining </a:t>
            </a:r>
            <a:r>
              <a:rPr lang="en-US" dirty="0" smtClean="0"/>
              <a:t>objectives, </a:t>
            </a:r>
            <a:endParaRPr lang="en-US" dirty="0" smtClean="0"/>
          </a:p>
          <a:p>
            <a:r>
              <a:rPr lang="en-US" dirty="0" smtClean="0"/>
              <a:t>writing </a:t>
            </a:r>
            <a:r>
              <a:rPr lang="en-US" dirty="0" smtClean="0"/>
              <a:t>questions, </a:t>
            </a:r>
            <a:endParaRPr lang="en-US" dirty="0" smtClean="0"/>
          </a:p>
          <a:p>
            <a:r>
              <a:rPr lang="en-US" dirty="0" smtClean="0"/>
              <a:t>deciding </a:t>
            </a:r>
            <a:r>
              <a:rPr lang="en-US" dirty="0" smtClean="0"/>
              <a:t>general and item format, </a:t>
            </a:r>
            <a:endParaRPr lang="en-US" dirty="0" smtClean="0"/>
          </a:p>
          <a:p>
            <a:r>
              <a:rPr lang="en-US" dirty="0" smtClean="0"/>
              <a:t>and </a:t>
            </a:r>
            <a:r>
              <a:rPr lang="en-US" dirty="0" smtClean="0"/>
              <a:t>pretesting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4477</Words>
  <Application>Microsoft Office PowerPoint</Application>
  <PresentationFormat>On-screen Show (4:3)</PresentationFormat>
  <Paragraphs>510</Paragraphs>
  <Slides>106</Slides>
  <Notes>1</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Chapter Four </vt:lpstr>
      <vt:lpstr>Objectives of the Chapter </vt:lpstr>
      <vt:lpstr>Objectives CONTD..</vt:lpstr>
      <vt:lpstr>Research Methods versus Research Methodology </vt:lpstr>
      <vt:lpstr>Slide 5</vt:lpstr>
      <vt:lpstr>Methodology vs Methods </vt:lpstr>
      <vt:lpstr>Research Design </vt:lpstr>
      <vt:lpstr>Slide 8</vt:lpstr>
      <vt:lpstr>Slide 9</vt:lpstr>
      <vt:lpstr>Slide 10</vt:lpstr>
      <vt:lpstr>Characteristics of Good Research Design </vt:lpstr>
      <vt:lpstr>POTENTIAL PROBLEMS IN RESEARCH DESIGN </vt:lpstr>
      <vt:lpstr>Sources of Error in Measurement </vt:lpstr>
      <vt:lpstr>  Qualities of Sound Measurement </vt:lpstr>
      <vt:lpstr>Slide 15</vt:lpstr>
      <vt:lpstr>Test of Validity</vt:lpstr>
      <vt:lpstr>Types of Validity</vt:lpstr>
      <vt:lpstr>Content validity</vt:lpstr>
      <vt:lpstr>Criterion-related validity</vt:lpstr>
      <vt:lpstr>Qualities Criterion-related validity </vt:lpstr>
      <vt:lpstr>Construct validity </vt:lpstr>
      <vt:lpstr>2. Test of Reliability </vt:lpstr>
      <vt:lpstr>Ways to improve reliability </vt:lpstr>
      <vt:lpstr>Test of Practicality</vt:lpstr>
      <vt:lpstr>Research Designs </vt:lpstr>
      <vt:lpstr>Slide 26</vt:lpstr>
      <vt:lpstr>Cross-Sectional Research Designs </vt:lpstr>
      <vt:lpstr>Descriptive Research Design</vt:lpstr>
      <vt:lpstr>Experimental Design </vt:lpstr>
      <vt:lpstr>Slide 30</vt:lpstr>
      <vt:lpstr>Exploratory Design </vt:lpstr>
      <vt:lpstr>Goals of exploratory design</vt:lpstr>
      <vt:lpstr>Historical Design </vt:lpstr>
      <vt:lpstr>Longitudinal Design </vt:lpstr>
      <vt:lpstr>Slide 35</vt:lpstr>
      <vt:lpstr>Meta-Analysis Design </vt:lpstr>
      <vt:lpstr>Slide 37</vt:lpstr>
      <vt:lpstr>Mixed-Method Design </vt:lpstr>
      <vt:lpstr>Slide 39</vt:lpstr>
      <vt:lpstr>Ethnographic research design </vt:lpstr>
      <vt:lpstr> SAMPLING DESIGN</vt:lpstr>
      <vt:lpstr> SAMPLING DESIGN</vt:lpstr>
      <vt:lpstr>Consider  the following diagram </vt:lpstr>
      <vt:lpstr>Consider the following diagram </vt:lpstr>
      <vt:lpstr>Look at the differences </vt:lpstr>
      <vt:lpstr>Slide 46</vt:lpstr>
      <vt:lpstr>Purpose of sampling </vt:lpstr>
      <vt:lpstr>Reasons of Sampling </vt:lpstr>
      <vt:lpstr>Types of Sampling Design</vt:lpstr>
      <vt:lpstr>Probability Sampling </vt:lpstr>
      <vt:lpstr>Simple random sampling</vt:lpstr>
      <vt:lpstr>Selection process/procedure for simple random sampling  </vt:lpstr>
      <vt:lpstr>2. Systematic Sampling </vt:lpstr>
      <vt:lpstr>Slide 54</vt:lpstr>
      <vt:lpstr>Slide 55</vt:lpstr>
      <vt:lpstr>Slide 56</vt:lpstr>
      <vt:lpstr>Slide 57</vt:lpstr>
      <vt:lpstr>Complex Random Sampling </vt:lpstr>
      <vt:lpstr>3.1. Stratified Random Sampling </vt:lpstr>
      <vt:lpstr>Slide 60</vt:lpstr>
      <vt:lpstr>Slide 61</vt:lpstr>
      <vt:lpstr>Consider the following figure </vt:lpstr>
      <vt:lpstr>Slide 63</vt:lpstr>
      <vt:lpstr>Assume that total house hold population is =30741 total sample size is =196 </vt:lpstr>
      <vt:lpstr>Slide 65</vt:lpstr>
      <vt:lpstr>3.3. Cluster Sampling </vt:lpstr>
      <vt:lpstr>Selection process </vt:lpstr>
      <vt:lpstr> 3.4. Multistage sampling </vt:lpstr>
      <vt:lpstr>Non probability sampling </vt:lpstr>
      <vt:lpstr>NONPROBABILITY SAMPLING </vt:lpstr>
      <vt:lpstr>Types of Non Probability Sampling </vt:lpstr>
      <vt:lpstr>Data Gathering Tools /Instruments </vt:lpstr>
      <vt:lpstr>Questionnaire </vt:lpstr>
      <vt:lpstr>Steps in questionnaire preparation </vt:lpstr>
      <vt:lpstr>Justification </vt:lpstr>
      <vt:lpstr>Writing Questions and Statements </vt:lpstr>
      <vt:lpstr>Slide 77</vt:lpstr>
      <vt:lpstr>Form of items in questionnaire construction </vt:lpstr>
      <vt:lpstr>Open ended Questionnaire </vt:lpstr>
      <vt:lpstr>Close ended questionnaire </vt:lpstr>
      <vt:lpstr>Forms of close ended questions </vt:lpstr>
      <vt:lpstr>Scaled Items </vt:lpstr>
      <vt:lpstr>Look at the following items </vt:lpstr>
      <vt:lpstr>Slide 84</vt:lpstr>
      <vt:lpstr>Slide 85</vt:lpstr>
      <vt:lpstr>Slide 86</vt:lpstr>
      <vt:lpstr>Slide 87</vt:lpstr>
      <vt:lpstr>Ranked Items.  </vt:lpstr>
      <vt:lpstr>Consider the following</vt:lpstr>
      <vt:lpstr>Slide 90</vt:lpstr>
      <vt:lpstr>Checklist Items </vt:lpstr>
      <vt:lpstr>Slide 92</vt:lpstr>
      <vt:lpstr>Multiple Choice Questions </vt:lpstr>
      <vt:lpstr>Slide 94</vt:lpstr>
      <vt:lpstr>Slide 95</vt:lpstr>
      <vt:lpstr>Slide 96</vt:lpstr>
      <vt:lpstr>General rules for questionnaire construction </vt:lpstr>
      <vt:lpstr>Interview </vt:lpstr>
      <vt:lpstr>Major Steps in Interview preparation </vt:lpstr>
      <vt:lpstr>Slide 100</vt:lpstr>
      <vt:lpstr>Slide 101</vt:lpstr>
      <vt:lpstr>Forms of Questionnaire </vt:lpstr>
      <vt:lpstr>Slide 103</vt:lpstr>
      <vt:lpstr>Semi-structured </vt:lpstr>
      <vt:lpstr>Unstructured Interview </vt:lpstr>
      <vt:lpstr>Slide 106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Derera</dc:creator>
  <cp:lastModifiedBy>TOSHIBA-P</cp:lastModifiedBy>
  <cp:revision>22</cp:revision>
  <dcterms:created xsi:type="dcterms:W3CDTF">2006-08-16T00:00:00Z</dcterms:created>
  <dcterms:modified xsi:type="dcterms:W3CDTF">2016-12-29T08:04:07Z</dcterms:modified>
</cp:coreProperties>
</file>