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533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FC4CD0-548F-41F8-9471-9E943979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B35707-2E21-4156-98FA-AE67207B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841E-7BCB-40E9-B5EE-668188A478D5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780ED90-5C89-4074-B8C0-754FDCFA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24BD5E6-937E-48F0-B557-05D4B21D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111B-F2D0-4AE9-8372-F3BD311F3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2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A4CFF62-FB04-4521-872D-D43F03EE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DBC149-5365-461C-A826-7E0E8858B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503EA9-F49E-453B-97B3-E0BF775D22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8841E-7BCB-40E9-B5EE-668188A478D5}" type="datetimeFigureOut">
              <a:rPr lang="en-US" smtClean="0"/>
              <a:t>6/4/2020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B14D76-C979-4579-A5F0-2233EBBB59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565ACF-EC31-4AB0-9FAA-FC440D405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4111B-F2D0-4AE9-8372-F3BD311F3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1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7037328-9776-4984-BCEF-17CF3FC77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1FA1AC-F2DE-4F90-9A1A-96CEC35B29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46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AD8D4D5-A094-4E53-B6C7-73BD83DDC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4C5964-1D8B-48B2-8C9C-B1F833959B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127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9355C7A-FCF7-4E6A-9111-834E1256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B53339-8152-4FEB-8856-696E435608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200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28721EF-C86E-41DF-ADC6-0D1387DDD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20AF38-B891-401F-B10D-7B379DE16F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0860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CB6A77B-FA2E-456D-A907-5F334039B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1A98E7-2F35-4223-8F7D-62D06319DD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502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34B92D4-6D40-48C8-8AC7-FF1831928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8DEEA8-DCA1-4612-89E8-5D924399DD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767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688EAE4-CD92-45B2-8461-50333E361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E8DF96-2124-484F-9032-DBB8E7EC18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6365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1D46640-DC0F-4D22-A2DE-ABD291361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4E09CF-76E5-46E8-AFDC-0A37C1B3EB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8008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56CD54B-6737-4EEE-AEF0-D699246D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F839F3-6F5B-4027-9EA2-FA92835933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04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9A004BE-5383-44A2-8F8E-668D3FAD6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3FA5F4-4413-4DEE-BC4B-2DAC9EDF4F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013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895264B-9413-4177-91BA-9DCB6B8AB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66C94D-074E-4182-9A91-61E1106363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6014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354DF8D-0539-412F-A240-FB79E62D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17923C-04C0-40C8-8B7C-1FB67AAC9B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7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6FB3088-7768-4D56-9955-8D4377C1C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DBFD46-0CF8-4524-BA7D-F3D86D094E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351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C09832E-E604-456E-A216-8D98D91C2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C2FC39-68B1-4702-B27A-E5AF7C2AA4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950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BDCB059-5AB7-4C7C-A6DB-A1909BA95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8F8422-7D3D-4384-BD36-2C5D479F761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792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7906D25-9C56-43C0-83B1-BBC0DCD1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1D203D-6894-417E-8A74-092F71E3FA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6729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FC4B05A-E53A-4B82-9820-378F6D5A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DC857B-0E68-4CC1-AEF4-93C9ED20CF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2668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2D48A0E-C49D-40FC-8B37-A1A983FF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B85E92-E7DA-4EC7-A4FA-7CB0EBF1A1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428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DEEF682-E9E1-4688-80F7-A17CFFFC0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6CE1C4-87F7-44D2-96EF-1A8C037D0F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6246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680AAC0-D22F-4EDC-842D-DAC99EFCB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4920A2-FB85-477B-A61E-DA77F32117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3103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153D112-632D-4E2E-9F6E-4F0F1A304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3F929B-8FC8-47C3-A50F-EA9CD6DF65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5024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90E1C77-64FE-4936-9484-01E35C156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200EAD-8438-4C45-9574-1905B2AF21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3518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B07DA07-F1B2-4BCB-A4AE-34FB8AFC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288BDE-6639-460E-B0F7-EF7ED7E046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348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7E14474-694B-4854-8503-32127C4D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78842D-40DF-43EB-834B-FF1A155289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3124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23C3658-B230-4D12-8C12-71D3A86B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5912FB-818D-4D58-82F5-FB6DC123F6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959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7FCF0AB-078B-439C-B601-90C38447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4A74F0-A97B-471E-9955-6E34B22301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5924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1A5B7C1-7143-4DD2-97ED-E47949D0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C9FBA7-E9D4-45EB-9101-B41FAF74C8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5217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8A44681-6F68-43BF-BBE0-CAB47D0E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7AAB5A-213E-4471-9B92-907137F081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2548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77FB73D-F4A3-4E83-880D-CED10A39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6284DF-DDEE-4EB8-A99D-33F2967959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5806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9D9020E-1363-44E0-8071-3C9A4043C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09DE84-0B5F-452E-8DC7-37597EC52E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4158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28ED2B5-29AD-4ED8-9418-1BF368D95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95A01A-2A15-4891-BD9F-1A06BADF6F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1428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117C960-1AA1-404F-A5B4-562859C25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C77945-B01B-4F78-9442-197CE907C9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7680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F22C637-B0E2-465B-8177-EDE95889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3EFE59-9B19-4B18-BC4C-39E2B892A4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5571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C425198-0110-4A6C-944A-CD98FF438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CD6395-7638-4EB2-9F0A-0686EFF19D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61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303CE88-A4B8-4EEE-9755-BE5E6212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74EA89D-B476-49B5-84A9-65FBF6DBD3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8991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0544D77-32AB-46A1-91D3-5F07EA96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9236647-C0CF-408E-91C2-77B5EB28DD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6396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B17E110-FAD4-49DA-AFC5-97DF0ACC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8EA9F8-932F-4BD8-9391-96D7F42BFF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57140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6CF3CC3-6228-481F-818B-831EE3C3B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B4D177-E4A4-4A46-BC90-CEE27DEEEA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2804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F91C299-B1DE-4082-9FF6-8AB42207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A07B8C-63C6-4036-8583-0BB4451777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8544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F97924F-0544-4080-BAC6-8A0F35BD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41E015-1D4A-4946-99DE-D180A31F83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876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E96D03B-6E10-4EEC-B949-52E1F8A6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02C39A-3ACB-4D66-A297-6B7C20FCD0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9226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31C18C2-5F58-44BC-BB49-779479539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DC9C36-4BB8-41FB-858E-6ADEA90B80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7079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2E8D630-2EA9-4337-84AC-EB8D77842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F766D3-9E4A-4571-8E02-69C41AF79C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2408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532E850-6501-4545-9E07-BBDE416C9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C6A586F-2229-4489-B260-2008689116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207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25A9387-FD6C-4727-B929-7DEB3F4DC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2D7CD8-38DF-4B8E-A593-2C61AAA3A8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44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C80A4AE-4295-442C-82FF-45EC194CD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805925-88E8-46D7-985C-3028698A1B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5804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378CBC5-B81C-4580-A6F7-EC4446109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C5D12D-E2E4-4C9A-8CEF-D0819149FB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4615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1DF5513-18EF-4DA7-9DA6-827AF7F24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A0E351-5421-413C-999A-67480C88C4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7390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77A01D7-9A25-439F-A4D5-E26CD3E9D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3CD4C6-3F10-45B7-9B30-3385A5BF12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4780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208E32A-3720-418F-B296-ED0532759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72679C-A87E-43B2-A5C3-5B3FCA758E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00551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62B80CA-1690-498D-A61B-AC6497A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B5F11A-971C-41EB-BDBE-6004DB7171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80646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4DC508F-CDBC-4983-BD33-40361C718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70383C-B740-42F1-A900-D8EEC9A592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099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A97F1A3-8FE8-429A-9E44-C56DFD754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FEFA43-D934-464B-B54E-34AEB55C0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6099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AB61A57-52A7-403C-8983-2A7CC639B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406E62-F5CE-4FA1-A27D-A3F5125C38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7344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FEDD459-9109-4CC2-BECD-C375706E5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C68378-37AC-43D8-A8CE-98AB2CD984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63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642CFBF-3B70-44C2-BF59-D438EA8E3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CF9802-E594-4C10-9992-782301D8D2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4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00BDC2D-EFFB-4A9A-B9FB-406971E30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B0375E-34D2-453C-B1ED-5D5C176CC9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7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AF1DD94-C312-4114-88DB-AAD4AECB7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C3EB59-130E-4498-9F05-33504EFEFD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04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C6ABCCF-C31A-4345-B7DC-F0408D03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9BC3E4F-C41B-45D8-BEA2-66CB349EFC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1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952BE91-2985-4911-92D6-69A5AC9C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D5FCB2-A369-4DCE-9CAB-626655FE1B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9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EA7A953-7407-4293-80BB-DD37F6BA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Basic concepts of Value Chain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8D2B43-7424-47D5-861A-17168C96CB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1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E29AB12-174A-4107-8256-9D6EA1CB0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F89F26-46BE-46DE-BCB8-ABCE1F5F72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40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AC7060C-E6C7-4C36-ABF3-716A770AF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2735EF3-D141-4414-8E47-73D9756A3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615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B3710CA-81D2-43EC-9556-B75528BFA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D180F4-6AD8-425E-BBCE-EC77A24444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72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4F145EA-B518-40E4-B215-CB97C246E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27DDAC-C2E3-40A9-A49C-112C21558C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02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039E60A-C157-4C40-895A-F8295A12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B80391-3F12-4C37-B911-C2B172C94B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61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6C1E3B4-1F49-4BEA-9BBE-BA6EC8C77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43E623-76C5-4FA0-8151-DF53FA9F87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41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95CD60A-76FC-4389-A7B3-E52CC306E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904648-D20A-4677-876B-D2F711EF94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05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75318B0-5B01-4BE4-A041-7B5B48A6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362D66-C51E-44DB-9195-E380F68F82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948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498E1B2-CD0F-428E-9C76-BEBC42B31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Value Chain Analysis (VCA)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130FC2-73C4-4EAD-B26B-8491257ADC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89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F7D7C45-DED6-4A6C-8DE7-E96B47C53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875E94-8335-4C8C-8A22-761F09C07A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91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A803510-74A9-491E-85A7-ECE5BEC13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5D81DF-68AA-41A9-BF30-85F0F8685E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65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A950435-6574-4F0A-851D-C98B825B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BD46E1-DAD2-49C3-8AD4-ED38EBC326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1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444A786-FFB0-401C-B900-26AB79843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9E49FA-7CB9-4862-B911-013F798330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180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9979FB9-4EC7-486C-9F8D-71CB65929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957323-75DA-479C-838B-916277BCDD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25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5069006-2A95-439B-8EB4-FA73AD34D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D52947-A4B4-441C-92F7-C4EE31FCBF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586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1F99B13-B5D4-4BB3-B31B-6F6C264FD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9267A9-CB0B-49CB-944B-DB5724C336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46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87F0683-E89B-4646-A3F1-6CB911C1D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A7DE86-087F-4A86-A17C-E490C03C3D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19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E597B28-DC0E-4546-9798-BEB201FD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330A86-8DD0-4921-93C2-663E9B2C25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7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8F046B7-0FA3-4A98-AC60-849B24BFB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C807D18-EB45-49B6-9D4F-5E6BEA70D5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50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3FDFC3D-0BD1-4CA5-8F13-89491BD7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7A0B53-91C8-46EA-8CD7-B98F460D84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46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60B11CE-1BEA-47AA-9243-E6B2002E5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2658E5-B2C7-4C18-A6B6-EC40C4856A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A5FED7D-0E1D-4552-B838-FB4DA569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1CD291-F6F5-40C7-A4E1-1F2DCF06D9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54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7814E2B-46ED-46C4-A0E8-EAF21E6A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AB01AE-4527-4BA9-B86C-B22C381B99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33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0E94EFE-13EA-4B75-B763-BFAC6216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E65528-EF4A-4B3F-890E-D12BAE0A73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99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FED7974-9D5A-4282-868E-196298C2A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C0E4A1-75C2-464D-A3A0-56F70B4A4D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289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A56A55C-19E9-480C-B55E-80D450F4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8D3DC4-4A0C-436B-B0F2-0BCBAA30E5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649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BFC2050-20A8-4E63-A48B-92F5A799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60A32F-3FBD-4741-9219-EC3D9C71D9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990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3E83386-2853-429B-A689-6D70D0211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C67B26-976E-4713-A2A7-C531158505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39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A879DC5-7EAB-4D3D-9E4F-9C3BA94BD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AC8937-3AD8-4B9B-B1CD-5E090BF8CE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509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8AEAD80-2EC8-4791-A7E1-366D9F82C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BF0C62-BD54-4F63-9926-F333C4541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511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887DB6F-D97E-4C64-B636-9A6A6D9D7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9F414C-8AD0-48AA-91EA-FAE16262EE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360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D46A8438-F595-4CDC-A21D-FAD04DAA2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A6E858-EC5D-4406-A8A8-82265BCB34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95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4B26F53-124B-46EA-84FC-98C8688BA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BFAC0A-DE12-4D4A-B7FE-05FED48C6C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971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73B3D4F-EB28-4FE6-B1A9-B299EE582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856EA0-C203-493C-BD3E-1E0B77A537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175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57DCB8C-16BC-4DAA-859A-F8E2ED1E9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9411F3-3C92-42B8-A31C-579C7203D9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321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8A057F7-5264-4CB3-8039-A544C0E83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689572E-82C7-44FE-B1F7-4E63B545E8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815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85DC04B-5665-4E44-AED0-8F86BDAF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40D692-EBAE-496B-A6EE-BF53003F4C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38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299D97C-4AA5-4642-83B4-A632C317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F527EF-187F-48BE-B2F6-5A4F76E9DC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797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237B958-38BB-4BD2-8B5F-F6CF73ABB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BDF625-A90B-4E30-A055-86A06B350C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376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59B754B-0A8B-4792-BEE0-64A9DB8C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EB2550-2C7E-4AE4-A650-886B14985EA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449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FFD38DC-0AE2-4CD0-918A-9ABF992E1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175D2E-1512-4CB7-AC4D-1829B5837F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5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C6CA1B0-2C83-4701-883C-03B058A1E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414382-B4C8-4FEB-A05D-B934365E73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210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1C00D205-7A26-41A5-B1C3-17AA01FC1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5A8869A-0BD8-43F6-8978-5F1AA8162C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77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28603F4-90BA-4D55-B72A-AB3F6C398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256AC9-9E31-407A-A470-54FDAC6A02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156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94E7F29-4D7E-4ACF-94E5-ADB692441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89D3BA-4F80-432F-99F4-68F793818A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902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991B5CA-87C6-43F3-A3FF-44314658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6E5723-DB23-439A-BE24-7C3EB2EFDD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258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8666B4C-7F75-43CC-8065-1802E8AA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FCCAD4-53DA-4092-BA29-CAF5E83DAC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37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3F372A40-75B3-49DD-A185-87AE254E5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796AA9-22EE-46AC-8B8D-A25F5DEBED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072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20BFFCC-7D51-4E55-8611-E11AEA13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4F1E38-096A-4562-837D-36920C0ADC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85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1E5E48C-3CF4-4346-BF4F-E4CA40BBF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8AB492-7772-4EF5-9FEC-FE0CF671B0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111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A669619-EDD2-43EF-9F4E-38993D4F3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37E1D4-D9E3-4419-A980-0E84BF9ED6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407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01B5E11-D616-4582-BEE9-E99415DB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05FC28-56BF-4CE3-97FF-0E6BB0DB78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93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D271036-63E1-4330-816F-6DF68167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1B172F-E356-476E-A0A0-F84C6AD6A2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249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402B7D4-877F-43F5-B6FF-6E409622A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E84BE7-D862-4705-9DE6-274B1821BD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17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10AA5B5-3C7D-498A-B022-E473C5711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9A4D0E-A99F-453F-8CCF-C108288D4A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5174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572904F-53D1-4571-88E5-D7A3E0129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56CEC4-4947-48A1-AC52-57FD86AD21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5200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D8F8CE1-58D3-4A27-B30E-4046BFDED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4114EB-5862-42FB-A87F-F30A43E38C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7414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487510CF-FCC7-4A08-BAA4-7CF256492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C523C6-1210-460F-BE38-1261EC3B5A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388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C37C81D-7C8E-4C7A-ABF1-73F0999C4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E3530A-47C3-42FB-86FB-26989858F3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406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7E8BAAA-2089-436D-A940-3B86E727C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1F97BB-5D16-4E0E-A194-565B9E04DD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899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BCFE094-4749-466A-9F2D-5BF2809E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DB6649-8DEA-43DF-8027-0381C9A9FA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272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CEEB2FEB-7629-49C6-9F8B-CB5394729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DEF6C4-0760-45EA-8A84-2ACAC5EFBE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772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3E7F1C4-711B-458E-9820-961DFE4D0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C6CF4CD-E673-4359-8143-A6650DBA4C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238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5794D11-F187-42F0-8B62-29B3D7F7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DCD936-9782-4913-98D2-5B8BF32829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917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9D1611E-3B88-4D5D-82F2-469B2F416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BE79AB-DD41-4793-B29D-4563F75C9C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83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233CB37-BECA-4E0B-865D-4BE24892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3687F8-BB3D-47C2-848E-E9E35FDEA7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5529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7C9BF80B-8A05-4628-9814-C97488E8A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52C26A-3B11-497B-83A2-0EC20D1C2A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243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1FC767C-61EA-4701-8EC7-BFC1C203D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626CDB0-8FCC-4364-A063-47540503DC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741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E5A8BD7-9BDF-4EC2-B08B-765B14A2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B8CD3E-5824-4509-B520-4670C52EFC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00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25C316B8-AB34-4EEA-9D87-405152036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F1F4FA-3314-4DD8-BC02-08B3D666DA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625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DD8F593-9F2D-43AA-8AC8-4B78C531B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E5ECBB-2A03-4845-A608-AA0A6322AD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700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588F806-65F1-49CE-BACC-B0F6F992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16F0AB-127C-4955-9E99-E6C966D573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536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68BAED17-FDBC-4266-815B-0E47CC403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81AE2D-7DF2-4AC2-B912-A1441D200F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157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ECC29BBC-6C1E-40FD-B156-09E248B84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>
                <a:latin typeface="Times New Roman" panose="02020603050405020304" pitchFamily="18" charset="0"/>
                <a:cs typeface="Times New Roman" panose="02020603050405020304" pitchFamily="18" charset="0"/>
              </a:rPr>
              <a:t>Constraints and opportunities at various levels of operation in the value chain</a:t>
            </a:r>
            <a:r>
              <a:rPr lang="en-US"/>
              <a:t/>
            </a:r>
            <a:br>
              <a:rPr lang="en-US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4F79999-09BA-404B-BD2F-2AC387E5F5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857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567F4AA-F988-4BE8-AA7C-6235C7ED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5FFB83-DB21-4211-A88E-209DAAB30A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898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E1BFC4C-2EE0-4EA1-8BC4-99C403070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011223-B65F-4159-A07D-42080F4A16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5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DDF7A18-C061-4395-98BB-74107F48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089463-B149-4FB2-81DA-AD6BB91812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904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9762F29B-4502-48C5-BD4A-B2F2C04AD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972006-BEB5-46B1-A0EF-150021D8D7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986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2E5E03C-EA1C-46BE-8C22-C77F97481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3.2. Steps in Value Chain Development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4F326A-5166-45AD-B82A-21408F4E52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02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866F6D59-8AA1-4D62-B12A-BD818CAF1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AB8160-C76F-4CDA-9799-02AFEC541C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0307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ABB5AC75-C467-4889-9F5C-A65C93B9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9D50CC-1463-4FD0-8DA8-945C29167B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307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AD55BD8-3EC6-46DD-A448-7D328057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4BCDE7-F3F3-4D6C-83EF-79D8683C3A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528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86C3B08-7AEF-4E50-8C8A-8F1452478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45277D0-58AC-4F61-8581-9EC1AD464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021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B4BA5837-E49E-496C-8F4F-86C67233C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AEB47F-9CB1-4CC4-AF51-D403959C6A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7411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FB2B339E-B15B-4CBF-AA1C-98DA483DC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6D27A3B-FDC1-45AC-8F85-DC0B44DB75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5942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068E2C0F-B608-4919-8935-FD846580F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972490-D95A-40A7-95D0-2BD32E3383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09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xmlns="" id="{5E2474D9-B32E-4F43-94A2-C0FE32D6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12E5E6-0A70-49F4-A0BF-B6B2044BB06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60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Custom</PresentationFormat>
  <Paragraphs>4</Paragraphs>
  <Slides>148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49" baseType="lpstr">
      <vt:lpstr>Office Theme</vt:lpstr>
      <vt:lpstr>PowerPoint Presentation</vt:lpstr>
      <vt:lpstr>Introduction  Basic concepts of Value Chain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Value Chain Analysis (VCA)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Constraints and opportunities at various levels of operation in the value chain </vt:lpstr>
      <vt:lpstr>PowerPoint Presentation</vt:lpstr>
      <vt:lpstr>PowerPoint Presentation</vt:lpstr>
      <vt:lpstr>PowerPoint Presentation</vt:lpstr>
      <vt:lpstr> 3.2. Steps in Value Chain Development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John</cp:lastModifiedBy>
  <cp:revision>1</cp:revision>
  <dcterms:created xsi:type="dcterms:W3CDTF">2020-05-27T15:28:43Z</dcterms:created>
  <dcterms:modified xsi:type="dcterms:W3CDTF">2020-06-04T07:19:36Z</dcterms:modified>
</cp:coreProperties>
</file>