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0" r:id="rId2"/>
    <p:sldId id="271" r:id="rId3"/>
    <p:sldId id="272" r:id="rId4"/>
    <p:sldId id="273" r:id="rId5"/>
    <p:sldId id="306" r:id="rId6"/>
    <p:sldId id="274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89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8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5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31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3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6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5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59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99EE-3554-4F15-8055-15950F2AEE8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891E-CD5F-4C9A-AA64-BEF9DF68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023582"/>
            <a:ext cx="8310634" cy="515338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EIGHT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HYDROLOGY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UNGAUGED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CATCHMENTS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Mesfin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(B.Sc. In WRIE, M.Sc. In WRE)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483" y="416908"/>
            <a:ext cx="8126186" cy="56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80" y="406256"/>
            <a:ext cx="8518232" cy="56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533" y="457852"/>
            <a:ext cx="7470942" cy="6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354" y="764275"/>
            <a:ext cx="8237675" cy="55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773" y="709683"/>
            <a:ext cx="8093986" cy="5609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1189" y="4531056"/>
                <a:ext cx="5404513" cy="80906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189" y="4531056"/>
                <a:ext cx="5404513" cy="809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6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125" y="723331"/>
            <a:ext cx="8160994" cy="57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661" y="723331"/>
            <a:ext cx="8009343" cy="54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192" y="552532"/>
            <a:ext cx="8161507" cy="55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83" y="437025"/>
            <a:ext cx="8297271" cy="58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957" y="681405"/>
            <a:ext cx="8120252" cy="53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01" y="368489"/>
            <a:ext cx="8459326" cy="53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50" y="573207"/>
            <a:ext cx="8073930" cy="57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914" y="529086"/>
            <a:ext cx="8331087" cy="58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18" y="504967"/>
            <a:ext cx="8361543" cy="60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236" y="570030"/>
            <a:ext cx="7807102" cy="56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018" y="269779"/>
            <a:ext cx="8444525" cy="58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681" y="559558"/>
            <a:ext cx="8133000" cy="59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424" y="586854"/>
            <a:ext cx="8279155" cy="5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91" y="573206"/>
            <a:ext cx="8441587" cy="59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61" y="600501"/>
            <a:ext cx="8336119" cy="57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87" y="583678"/>
            <a:ext cx="8249764" cy="56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58" y="324371"/>
            <a:ext cx="8301692" cy="55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177" y="545910"/>
            <a:ext cx="7893815" cy="5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615" y="504966"/>
            <a:ext cx="8106770" cy="61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10" y="504966"/>
            <a:ext cx="7902054" cy="58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02" y="504967"/>
            <a:ext cx="8269041" cy="59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644" y="545909"/>
            <a:ext cx="8539865" cy="60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966913"/>
            <a:ext cx="8393374" cy="5502126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ClrTx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rainfall-runoff data, unit hydrographs can be derived by synthetic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ClrTx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unit hydrograph is a unit hydrograph derived following an established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without the need for rainfall-runoff data analysis. </a:t>
            </a:r>
          </a:p>
          <a:p>
            <a:pPr algn="just">
              <a:lnSpc>
                <a:spcPct val="200000"/>
              </a:lnSpc>
              <a:buClrTx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development of unit hydrograph requires relation between physical geometry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resulting hydrographs.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917" y="286604"/>
            <a:ext cx="783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 Unit Hydrograph</a:t>
            </a:r>
          </a:p>
        </p:txBody>
      </p:sp>
    </p:spTree>
    <p:extLst>
      <p:ext uri="{BB962C8B-B14F-4D97-AF65-F5344CB8AC3E}">
        <p14:creationId xmlns:p14="http://schemas.microsoft.com/office/powerpoint/2010/main" val="26546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7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Snyder’s Method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87355"/>
                <a:ext cx="7886700" cy="4989608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Basin lag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hrs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which is the time between center of mass of unit rainfall excess to  the peak of the unit hydrograph is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h𝑟𝑠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87355"/>
                <a:ext cx="7886700" cy="4989608"/>
              </a:xfrm>
              <a:blipFill>
                <a:blip r:embed="rId2"/>
                <a:stretch>
                  <a:fillRect l="-1005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777" y="3049612"/>
            <a:ext cx="4984642" cy="31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873456"/>
            <a:ext cx="8447964" cy="1924335"/>
          </a:xfrm>
        </p:spPr>
        <p:txBody>
          <a:bodyPr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= distance from gaging station (outlet) to catchment boundary (divide) along the main stream (km)</a:t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distance from gaging station to centroid of catchment area, measured along the main stream to the nearest point(km) </a:t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Ct=a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 depending on units and drainage characteristics.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926" y="3193576"/>
            <a:ext cx="5229547" cy="33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6727" y="450376"/>
                <a:ext cx="8393373" cy="622337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peak discharge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cumec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the unit hydrograph is </a:t>
                </a:r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2.78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A = Catchment area (km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 coefficient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basin lag (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hrs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duration of surface runoff, or the time base of unit hydrograph is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=3+3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𝑑𝑎𝑦𝑠</m:t>
                      </m:r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standard duration of rainfall excess, </a:t>
                </a:r>
                <a:r>
                  <a:rPr lang="en-US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="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hrs</a:t>
                </a:r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5.5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days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727" y="450376"/>
                <a:ext cx="8393373" cy="6223379"/>
              </a:xfrm>
              <a:blipFill>
                <a:blip r:embed="rId2"/>
                <a:stretch>
                  <a:fillRect l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8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7547" y="300250"/>
                <a:ext cx="8529850" cy="64553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any other duration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modified basin lag time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h𝑟𝑠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basin lag for a storm duration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Sketch the unit hydrograph so that it satisfies the above derived parameters, and also the area under the hydrograph represents a direct runoff of 1 cm.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 sketching the unit hydrograph, it is convenient to use the widths W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W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hydrograph at 50 % and 75% of the height of the peak flow ordinate, respectively.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5.9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1.08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50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1.75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3.4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1.08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peak discharge per unit area (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cumecs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/km</a:t>
                </a:r>
                <a:r>
                  <a:rPr lang="en-US" sz="2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W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W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in hours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547" y="300250"/>
                <a:ext cx="8529850" cy="6455391"/>
              </a:xfrm>
              <a:blipFill>
                <a:blip r:embed="rId2"/>
                <a:stretch>
                  <a:fillRect l="-786" t="-1605" r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2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32" y="545911"/>
            <a:ext cx="8315905" cy="58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19" y="220663"/>
            <a:ext cx="7886700" cy="60982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 a 3-hr unit hydrograph for an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ungaged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basin from the following data. Length L =32 km; length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=25 km; Area of catchment =325 km2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Ct=0.9 and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=1.8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43" y="2723878"/>
            <a:ext cx="4563342" cy="1452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2567"/>
          <a:stretch/>
        </p:blipFill>
        <p:spPr>
          <a:xfrm>
            <a:off x="490008" y="4176214"/>
            <a:ext cx="7902511" cy="21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802" y="3215339"/>
            <a:ext cx="6992785" cy="3185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2" y="698880"/>
            <a:ext cx="5824281" cy="23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874" y="728887"/>
            <a:ext cx="8391615" cy="53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13" y="515439"/>
            <a:ext cx="8324810" cy="547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60" y="679213"/>
            <a:ext cx="7987598" cy="52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697" y="406257"/>
            <a:ext cx="7945444" cy="57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647" y="630508"/>
            <a:ext cx="8308192" cy="54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1703</TotalTime>
  <Words>141</Words>
  <Application>Microsoft Office PowerPoint</Application>
  <PresentationFormat>On-screen Show (4:3)</PresentationFormat>
  <Paragraphs>35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Snyder’s Method</vt:lpstr>
      <vt:lpstr>Where  L = distance from gaging station (outlet) to catchment boundary (divide) along the main stream (km) Lc= distance from gaging station to centroid of catchment area, measured along the main stream to the nearest point(km)  Ct=a coefficient depending on units and drainage characteristics.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39</cp:revision>
  <dcterms:created xsi:type="dcterms:W3CDTF">2018-12-15T20:13:57Z</dcterms:created>
  <dcterms:modified xsi:type="dcterms:W3CDTF">2019-01-22T10:03:40Z</dcterms:modified>
</cp:coreProperties>
</file>