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2" r:id="rId5"/>
    <p:sldId id="291" r:id="rId6"/>
    <p:sldId id="267" r:id="rId7"/>
    <p:sldId id="293" r:id="rId8"/>
    <p:sldId id="294" r:id="rId9"/>
    <p:sldId id="29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14FA-8169-4E2E-8B9F-6A4A745E6F3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F4D6-FBF4-4F11-80AB-2B94AF6FB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53" y="685635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FIVE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78958"/>
            <a:ext cx="6858000" cy="2116374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RUNOFF</a:t>
            </a:r>
          </a:p>
          <a:p>
            <a:pPr lvl="0"/>
            <a:endParaRPr lang="en-US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Mesfin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(B.Sc.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WRIE, M.Sc.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WRE)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7" y="-1"/>
            <a:ext cx="1924334" cy="1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05" y="764275"/>
            <a:ext cx="8085703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9" y="736979"/>
            <a:ext cx="8045149" cy="53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36" y="791570"/>
            <a:ext cx="8099335" cy="52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78" y="696036"/>
            <a:ext cx="8123957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45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Baseflow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Separation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16" y="1244374"/>
            <a:ext cx="8257138" cy="49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62"/>
            <a:ext cx="7886700" cy="60386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Baseflow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Separation Methods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24" y="1009934"/>
            <a:ext cx="8173003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45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Rainfall excess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93" y="1132764"/>
            <a:ext cx="7964331" cy="52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64" y="518615"/>
            <a:ext cx="7913928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798" y="764275"/>
            <a:ext cx="8011989" cy="5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717"/>
            <a:ext cx="7886700" cy="7096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Problem-1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54" y="1037229"/>
            <a:ext cx="8071953" cy="51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069"/>
            <a:ext cx="7886700" cy="4776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017" y="914400"/>
            <a:ext cx="8453662" cy="52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7" y="477672"/>
            <a:ext cx="7286625" cy="52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11" y="477672"/>
            <a:ext cx="7997588" cy="59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668740"/>
            <a:ext cx="7806520" cy="56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35" y="805218"/>
            <a:ext cx="7960768" cy="5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819"/>
            <a:ext cx="7886700" cy="6175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Problem-2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67" y="1078172"/>
            <a:ext cx="8208500" cy="51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84" y="627797"/>
            <a:ext cx="7820167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84" y="1003478"/>
            <a:ext cx="8352535" cy="50561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91069"/>
            <a:ext cx="7886700" cy="4776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23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runoff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2596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flood control agencies are responsible for extensive hydrologic gaging networks with in Ethiopia, and data gathered on daily basis can be plotted for a given watershed to relate rainfall to direct runoff for a given year.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b="41273"/>
          <a:stretch/>
        </p:blipFill>
        <p:spPr>
          <a:xfrm>
            <a:off x="477424" y="821294"/>
            <a:ext cx="8134561" cy="30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5" y="174058"/>
            <a:ext cx="7886700" cy="8904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Hydrograph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76" y="996287"/>
            <a:ext cx="807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5" y="1157998"/>
            <a:ext cx="8209846" cy="51472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4795" y="187706"/>
            <a:ext cx="7886700" cy="79493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Hydrograph</a:t>
            </a:r>
          </a:p>
        </p:txBody>
      </p:sp>
    </p:spTree>
    <p:extLst>
      <p:ext uri="{BB962C8B-B14F-4D97-AF65-F5344CB8AC3E}">
        <p14:creationId xmlns:p14="http://schemas.microsoft.com/office/powerpoint/2010/main" val="4205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34" y="911225"/>
            <a:ext cx="7124132" cy="59467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886700" cy="5905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Hydrograph</a:t>
            </a:r>
          </a:p>
        </p:txBody>
      </p:sp>
    </p:spTree>
    <p:extLst>
      <p:ext uri="{BB962C8B-B14F-4D97-AF65-F5344CB8AC3E}">
        <p14:creationId xmlns:p14="http://schemas.microsoft.com/office/powerpoint/2010/main" val="40345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104" y="859809"/>
            <a:ext cx="7369792" cy="57184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6270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Hydrograph</a:t>
            </a:r>
          </a:p>
        </p:txBody>
      </p:sp>
    </p:spTree>
    <p:extLst>
      <p:ext uri="{BB962C8B-B14F-4D97-AF65-F5344CB8AC3E}">
        <p14:creationId xmlns:p14="http://schemas.microsoft.com/office/powerpoint/2010/main" val="30174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262802"/>
            <a:ext cx="7792872" cy="64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81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CHAPTER FIVE</vt:lpstr>
      <vt:lpstr>INTRODUCTION</vt:lpstr>
      <vt:lpstr>INTRODUCTION</vt:lpstr>
      <vt:lpstr>Components of runoff</vt:lpstr>
      <vt:lpstr>Hydrograph</vt:lpstr>
      <vt:lpstr>Hydrograph</vt:lpstr>
      <vt:lpstr>Hydrograph</vt:lpstr>
      <vt:lpstr>Hydrograph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Baseflow Separation Methods</vt:lpstr>
      <vt:lpstr>Baseflow Separation Methods</vt:lpstr>
      <vt:lpstr>Rainfall excess</vt:lpstr>
      <vt:lpstr>PowerPoint Presentation</vt:lpstr>
      <vt:lpstr>PowerPoint Presentation</vt:lpstr>
      <vt:lpstr>Example Problem-1 </vt:lpstr>
      <vt:lpstr>PowerPoint Presentation</vt:lpstr>
      <vt:lpstr>PowerPoint Presentation</vt:lpstr>
      <vt:lpstr>PowerPoint Presentation</vt:lpstr>
      <vt:lpstr>PowerPoint Presentation</vt:lpstr>
      <vt:lpstr>Example Problem-2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dc:creator>home</dc:creator>
  <cp:lastModifiedBy>home</cp:lastModifiedBy>
  <cp:revision>25</cp:revision>
  <dcterms:created xsi:type="dcterms:W3CDTF">2018-11-06T08:13:38Z</dcterms:created>
  <dcterms:modified xsi:type="dcterms:W3CDTF">2019-01-15T18:47:26Z</dcterms:modified>
</cp:coreProperties>
</file>