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791-92FA-4F94-BF95-3FF0C6F0C542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2619-3443-4BF8-ABF4-D7ED0FE91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7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791-92FA-4F94-BF95-3FF0C6F0C542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2619-3443-4BF8-ABF4-D7ED0FE91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629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791-92FA-4F94-BF95-3FF0C6F0C542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2619-3443-4BF8-ABF4-D7ED0FE91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791-92FA-4F94-BF95-3FF0C6F0C542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2619-3443-4BF8-ABF4-D7ED0FE91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04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791-92FA-4F94-BF95-3FF0C6F0C542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2619-3443-4BF8-ABF4-D7ED0FE91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88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791-92FA-4F94-BF95-3FF0C6F0C542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2619-3443-4BF8-ABF4-D7ED0FE91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2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791-92FA-4F94-BF95-3FF0C6F0C542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2619-3443-4BF8-ABF4-D7ED0FE91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00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791-92FA-4F94-BF95-3FF0C6F0C542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2619-3443-4BF8-ABF4-D7ED0FE91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302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791-92FA-4F94-BF95-3FF0C6F0C542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2619-3443-4BF8-ABF4-D7ED0FE91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282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791-92FA-4F94-BF95-3FF0C6F0C542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2619-3443-4BF8-ABF4-D7ED0FE91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83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2791-92FA-4F94-BF95-3FF0C6F0C542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2619-3443-4BF8-ABF4-D7ED0FE91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68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22791-92FA-4F94-BF95-3FF0C6F0C542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62619-3443-4BF8-ABF4-D7ED0FE91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01662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 FOUR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15731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sz="4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INFILTRATION</a:t>
            </a:r>
          </a:p>
          <a:p>
            <a:pPr>
              <a:lnSpc>
                <a:spcPct val="150000"/>
              </a:lnSpc>
            </a:pPr>
            <a:endParaRPr lang="en-US" sz="3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AYANSA T. (B.Sc. In HY., M.Sc. in WRE)</a:t>
            </a:r>
          </a:p>
          <a:p>
            <a:pPr>
              <a:lnSpc>
                <a:spcPct val="150000"/>
              </a:lnSpc>
            </a:pP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5075" y="0"/>
            <a:ext cx="1978925" cy="17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48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438" y="160410"/>
            <a:ext cx="7886700" cy="672104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Problem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8192" y="709684"/>
            <a:ext cx="8137193" cy="574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9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2012"/>
            <a:ext cx="7886700" cy="77792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Infiltration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41696"/>
            <a:ext cx="7886700" cy="5622877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 by which water on  the ground surface enters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rate of infiltration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affected by soil characteristics including ease of entry, storage capacity, and transmission rate through the soil.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soil texture and structure, vegetation types and cover, water content of the soil,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 temperature, and rainfall intensity all play a role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controlling infiltration rate and capacity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259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575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 affecting infiltration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7525" y="1047145"/>
            <a:ext cx="8084353" cy="4630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81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4808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 affecting infiltration</a:t>
            </a: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213" y="1106973"/>
            <a:ext cx="8371809" cy="4570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50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6478"/>
            <a:ext cx="7886700" cy="668741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Infiltration rate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49" y="938519"/>
                <a:ext cx="8201451" cy="5748883"/>
              </a:xfr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4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Infiltration capacity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the maximum rate at which a given soil can absorb water under a given set of conditions at a given time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𝑤h𝑒𝑛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𝑖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≥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𝑓</m:t>
                      </m:r>
                      <m:r>
                        <a:rPr lang="en-US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𝑖</m:t>
                      </m:r>
                      <m:r>
                        <a:rPr lang="en-US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𝑤h𝑒𝑛</m:t>
                      </m:r>
                      <m:r>
                        <a:rPr lang="en-US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𝑖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𝑖𝑛𝑓𝑖𝑙𝑡𝑟𝑎𝑡𝑖𝑜𝑛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𝑐𝑎𝑝𝑎𝑐𝑖𝑡𝑦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𝑐𝑚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h𝑟</m:t>
                            </m:r>
                          </m:den>
                        </m:f>
                      </m:e>
                    </m:d>
                  </m:oMath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𝑖𝑛𝑡𝑒𝑛𝑠𝑖𝑡𝑦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𝑜𝑓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𝑟𝑎𝑖𝑛𝑓𝑎𝑙𝑙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𝑐𝑚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h𝑟</m:t>
                            </m:r>
                          </m:den>
                        </m:f>
                      </m:e>
                    </m:d>
                  </m:oMath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𝑟𝑎𝑡𝑒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𝑜𝑓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𝑖𝑛𝑓𝑖𝑙𝑡𝑟𝑎𝑡𝑖𝑜𝑛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𝑐𝑚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h𝑟</m:t>
                            </m:r>
                          </m:den>
                        </m:f>
                      </m:e>
                    </m:d>
                  </m:oMath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49" y="938519"/>
                <a:ext cx="8201451" cy="5748883"/>
              </a:xfrm>
              <a:blipFill>
                <a:blip r:embed="rId2"/>
                <a:stretch>
                  <a:fillRect l="-1039" r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035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72104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Infiltration rate </a:t>
            </a: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5611" y="1076597"/>
            <a:ext cx="8049739" cy="506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83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4822" y="987151"/>
            <a:ext cx="8051362" cy="5099749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13047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Infiltration rate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73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525" y="0"/>
            <a:ext cx="7886700" cy="658456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of infiltration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0870" y="551372"/>
            <a:ext cx="7954355" cy="467572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80870" y="5464875"/>
            <a:ext cx="84311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average rate of rainfall above which the rainfall volume equals to runoff volume is called 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Φ-index</a:t>
            </a:r>
            <a:r>
              <a:rPr lang="en-US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78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0520" y="1039018"/>
            <a:ext cx="7934254" cy="4815872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90217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of infiltration</a:t>
            </a:r>
          </a:p>
        </p:txBody>
      </p:sp>
    </p:spTree>
    <p:extLst>
      <p:ext uri="{BB962C8B-B14F-4D97-AF65-F5344CB8AC3E}">
        <p14:creationId xmlns:p14="http://schemas.microsoft.com/office/powerpoint/2010/main" val="6495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</TotalTime>
  <Words>218</Words>
  <Application>Microsoft Office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CHAPTER FOUR</vt:lpstr>
      <vt:lpstr>Infiltration</vt:lpstr>
      <vt:lpstr>Factors affecting infiltration</vt:lpstr>
      <vt:lpstr>Factors affecting infiltration</vt:lpstr>
      <vt:lpstr>Infiltration rate</vt:lpstr>
      <vt:lpstr>Infiltration rate </vt:lpstr>
      <vt:lpstr>Infiltration rate </vt:lpstr>
      <vt:lpstr>Measurement of infiltration</vt:lpstr>
      <vt:lpstr>Measurement of infiltration</vt:lpstr>
      <vt:lpstr>Example Problem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FOUR</dc:title>
  <dc:creator>home</dc:creator>
  <cp:lastModifiedBy>ayansa</cp:lastModifiedBy>
  <cp:revision>14</cp:revision>
  <dcterms:created xsi:type="dcterms:W3CDTF">2018-11-06T04:25:21Z</dcterms:created>
  <dcterms:modified xsi:type="dcterms:W3CDTF">2019-12-04T13:48:32Z</dcterms:modified>
</cp:coreProperties>
</file>