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handoutMasterIdLst>
    <p:handoutMasterId r:id="rId8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28" r:id="rId12"/>
    <p:sldId id="329" r:id="rId13"/>
    <p:sldId id="326" r:id="rId14"/>
    <p:sldId id="327" r:id="rId15"/>
    <p:sldId id="266" r:id="rId16"/>
    <p:sldId id="267" r:id="rId17"/>
    <p:sldId id="268" r:id="rId18"/>
    <p:sldId id="269" r:id="rId19"/>
    <p:sldId id="270" r:id="rId20"/>
    <p:sldId id="271" r:id="rId21"/>
    <p:sldId id="333" r:id="rId22"/>
    <p:sldId id="274" r:id="rId23"/>
    <p:sldId id="272" r:id="rId24"/>
    <p:sldId id="273" r:id="rId25"/>
    <p:sldId id="275" r:id="rId26"/>
    <p:sldId id="276" r:id="rId27"/>
    <p:sldId id="277" r:id="rId28"/>
    <p:sldId id="278" r:id="rId29"/>
    <p:sldId id="283" r:id="rId30"/>
    <p:sldId id="279" r:id="rId31"/>
    <p:sldId id="281" r:id="rId32"/>
    <p:sldId id="282" r:id="rId33"/>
    <p:sldId id="284" r:id="rId34"/>
    <p:sldId id="285" r:id="rId35"/>
    <p:sldId id="280" r:id="rId36"/>
    <p:sldId id="286" r:id="rId37"/>
    <p:sldId id="287" r:id="rId38"/>
    <p:sldId id="288" r:id="rId39"/>
    <p:sldId id="330" r:id="rId40"/>
    <p:sldId id="331" r:id="rId41"/>
    <p:sldId id="289" r:id="rId42"/>
    <p:sldId id="290" r:id="rId43"/>
    <p:sldId id="291" r:id="rId44"/>
    <p:sldId id="292" r:id="rId45"/>
    <p:sldId id="294" r:id="rId46"/>
    <p:sldId id="295" r:id="rId47"/>
    <p:sldId id="293" r:id="rId48"/>
    <p:sldId id="296" r:id="rId49"/>
    <p:sldId id="297" r:id="rId50"/>
    <p:sldId id="298" r:id="rId51"/>
    <p:sldId id="299" r:id="rId52"/>
    <p:sldId id="308" r:id="rId53"/>
    <p:sldId id="309" r:id="rId54"/>
    <p:sldId id="315" r:id="rId55"/>
    <p:sldId id="316" r:id="rId56"/>
    <p:sldId id="319" r:id="rId57"/>
    <p:sldId id="300" r:id="rId58"/>
    <p:sldId id="301" r:id="rId59"/>
    <p:sldId id="302" r:id="rId60"/>
    <p:sldId id="303" r:id="rId61"/>
    <p:sldId id="304" r:id="rId62"/>
    <p:sldId id="310" r:id="rId63"/>
    <p:sldId id="311" r:id="rId64"/>
    <p:sldId id="312" r:id="rId65"/>
    <p:sldId id="313" r:id="rId66"/>
    <p:sldId id="314" r:id="rId67"/>
    <p:sldId id="317" r:id="rId68"/>
    <p:sldId id="318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34" r:id="rId80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4888E-1BDE-4553-81AE-F6FE301F5917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EF87A15-DAA0-4DC8-BA20-D7FC220AC043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System</a:t>
          </a:r>
        </a:p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f(randomness, space, time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E49482-599E-418A-8F0C-E007A9349BA2}" type="parTrans" cxnId="{3C5C251D-A43E-49B1-A553-906F8FD5DB79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08238D-79EC-443F-A146-12574C760652}" type="sibTrans" cxnId="{3C5C251D-A43E-49B1-A553-906F8FD5DB79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07624-3464-46DB-8BF7-322AE6CF4909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Deterministic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C8F70E-4D03-48E5-A914-3C4D5B39D731}" type="parTrans" cxnId="{829B9D6F-0354-47AB-99FC-B88A6AFF70F8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DEC5C6-A1FB-41F7-AE57-66A677BB308F}" type="sibTrans" cxnId="{829B9D6F-0354-47AB-99FC-B88A6AFF70F8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D930B8-B59A-4360-B318-1973875BB782}">
      <dgm:prSet phldrT="[Text]"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Stochastic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CE9E41-DE0B-467E-A283-761975D8206D}" type="parTrans" cxnId="{22094F83-2656-4639-8923-1E47C05A6357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81294F-042C-4C7A-AC26-CC31DA705ABF}" type="sibTrans" cxnId="{22094F83-2656-4639-8923-1E47C05A6357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E57132-50DF-4C0F-AD47-6B95CB368FEC}" type="asst">
      <dgm:prSet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Empirical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E43DF5-05B9-46C2-9A11-C757301C4F25}" type="parTrans" cxnId="{24506346-E065-4408-B51B-B65335EE385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7F5592-90FD-4049-A5A0-7279ED352D94}" type="sibTrans" cxnId="{24506346-E065-4408-B51B-B65335EE385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BEA713-B67B-4590-A6F0-F9497C17B26F}" type="asst">
      <dgm:prSet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Lumped conceptual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EF333C-9B03-46A0-ADA7-F336342A2F10}" type="parTrans" cxnId="{E70211F8-2E74-4F8F-BD4D-4ED3A7BFD66D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08E05F-401B-433A-A375-AA651E658417}" type="sibTrans" cxnId="{E70211F8-2E74-4F8F-BD4D-4ED3A7BFD66D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93CBF0-0B8C-47BA-8796-846A7FCC1A52}" type="asst">
      <dgm:prSet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Distributed physical based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AC19E-4917-4068-B97B-92303531465A}" type="parTrans" cxnId="{BDF6715C-B44B-4359-A544-18A2B957069E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56E76C-E635-436A-9E43-44E78F65CCD1}" type="sibTrans" cxnId="{BDF6715C-B44B-4359-A544-18A2B957069E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13A88-2A81-4BC3-BCF2-F964A0A68A35}" type="asst">
      <dgm:prSet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Space Independent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FFB941-BFD3-4C60-823B-40D60D239506}" type="parTrans" cxnId="{EC3CD36C-29F1-4F51-A212-A1909C9F84F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111F97-D7BA-4B6D-9CE2-51C0EBE240BA}" type="sibTrans" cxnId="{EC3CD36C-29F1-4F51-A212-A1909C9F84F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75928-77AD-40B4-ABC6-7D4E15472DC0}" type="asst">
      <dgm:prSet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Space correlated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D3B515-1981-41C5-AAB2-581D2FD6C7D3}" type="parTrans" cxnId="{F484BEAE-E1A4-4F37-A166-637D78F373F6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34DDCE-A256-4E39-946E-5B5EDE8F7ACF}" type="sibTrans" cxnId="{F484BEAE-E1A4-4F37-A166-637D78F373F6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F3A3CF-F9E5-4107-9F02-6490784C0AB7}" type="asst">
      <dgm:prSet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Steady flow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EA82FC-6F37-44B6-B0C5-9EA92277A9A0}" type="parTrans" cxnId="{88421B07-B176-43A1-A885-21587DDFAC9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A8B49A-4CDF-49B7-9195-3E31ECB754EE}" type="sibTrans" cxnId="{88421B07-B176-43A1-A885-21587DDFAC9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B3CDCE-C6C1-42B3-A7C5-6EE3BAEE46C1}" type="asst">
      <dgm:prSet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Unsteady flow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90724E-4450-480C-8B58-6B3E74B9ADDC}" type="parTrans" cxnId="{A4C43EBE-56D8-4FB2-8966-C6D52CA95BF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C10870-AD3E-4349-884E-20F96FC41C73}" type="sibTrans" cxnId="{A4C43EBE-56D8-4FB2-8966-C6D52CA95BF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14CD3C-0116-41C2-B0E3-7CAD99E23B5F}" type="asst">
      <dgm:prSet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Steady flow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88F706-8FFD-47B4-8C4F-52DAB0828314}" type="parTrans" cxnId="{5D158DA0-427D-4FD9-9912-FD7558D7F91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4829C2-8BE3-4BC6-B6F2-252C64E87850}" type="sibTrans" cxnId="{5D158DA0-427D-4FD9-9912-FD7558D7F91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833ADB-B3C0-4613-9E33-B3C2828702EE}" type="asst">
      <dgm:prSet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Unsteady flow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71FC4A-DA0A-4BB8-8F6D-A96BD4F1880A}" type="parTrans" cxnId="{5D851571-946B-411E-BB21-D977BA2D2F40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5B9BB1-E4B7-4ED6-8884-928ECA9681F5}" type="sibTrans" cxnId="{5D851571-946B-411E-BB21-D977BA2D2F40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2BE09D-F94B-467F-B6CE-C4DCD4DB66FB}" type="asst">
      <dgm:prSet custT="1"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Time Independent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6D9F27-52E8-4838-9D8C-FBE68EE7D96C}" type="parTrans" cxnId="{0D6D25DB-3B83-4417-B1FD-1C736362D5BD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DB6D33-0A6B-43B5-85C7-5FFEB1E69AA7}" type="sibTrans" cxnId="{0D6D25DB-3B83-4417-B1FD-1C736362D5BD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709B40-4D9E-4F60-8C5A-AADC1B33F7C1}" type="asst">
      <dgm:prSet custT="1"/>
      <dgm:spPr/>
      <dgm:t>
        <a:bodyPr/>
        <a:lstStyle/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Time Correlated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3CBDB8-0F59-4592-989D-0C3AD00CC1DB}" type="parTrans" cxnId="{1DC4C3A6-4661-4FF8-A781-C69BEE534D0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DAD02E-433D-4044-9550-39B45C419E0B}" type="sibTrans" cxnId="{1DC4C3A6-4661-4FF8-A781-C69BEE534D0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82909-AA9C-4152-87CB-58BA5FBE4480}" type="asst">
      <dgm:prSet custT="1"/>
      <dgm:spPr/>
      <dgm:t>
        <a:bodyPr/>
        <a:lstStyle/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Time Independent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07ED4-A47E-4893-AB68-0C0512F1C4A1}" type="parTrans" cxnId="{8FA1B276-6737-421A-9300-BD6D148E575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7D24F-8D1E-4D9C-A049-88B3AAF2B5F6}" type="sibTrans" cxnId="{8FA1B276-6737-421A-9300-BD6D148E575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2C2D1E-53C7-4CBA-A51F-32773657AF43}" type="asst">
      <dgm:prSet custT="1"/>
      <dgm:spPr/>
      <dgm:t>
        <a:bodyPr/>
        <a:lstStyle/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Time Correlated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07B4BE-BC9C-4661-9793-C5D8DA6B44BC}" type="parTrans" cxnId="{D21183BA-4D32-44A2-97C8-DDEB2AE6DBA8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5F3CC-BB2A-4A9D-906D-95975B1055F4}" type="sibTrans" cxnId="{D21183BA-4D32-44A2-97C8-DDEB2AE6DBA8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3E371-A978-4F62-B550-6D031E2288E3}" type="pres">
      <dgm:prSet presAssocID="{1EF4888E-1BDE-4553-81AE-F6FE301F591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BDDD8-7C2D-45CB-B77F-4D74440F7FB9}" type="pres">
      <dgm:prSet presAssocID="{4EF87A15-DAA0-4DC8-BA20-D7FC220AC043}" presName="root1" presStyleCnt="0"/>
      <dgm:spPr/>
      <dgm:t>
        <a:bodyPr/>
        <a:lstStyle/>
        <a:p>
          <a:endParaRPr lang="en-US"/>
        </a:p>
      </dgm:t>
    </dgm:pt>
    <dgm:pt modelId="{C331D61C-A492-479F-98FE-94A123B9EAAC}" type="pres">
      <dgm:prSet presAssocID="{4EF87A15-DAA0-4DC8-BA20-D7FC220AC043}" presName="LevelOneTextNode" presStyleLbl="node0" presStyleIdx="0" presStyleCnt="1" custScaleX="2126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8C886B-CBCA-45EC-BB17-D41608D957CD}" type="pres">
      <dgm:prSet presAssocID="{4EF87A15-DAA0-4DC8-BA20-D7FC220AC043}" presName="level2hierChild" presStyleCnt="0"/>
      <dgm:spPr/>
      <dgm:t>
        <a:bodyPr/>
        <a:lstStyle/>
        <a:p>
          <a:endParaRPr lang="en-US"/>
        </a:p>
      </dgm:t>
    </dgm:pt>
    <dgm:pt modelId="{B76E7175-A91A-47D7-B3FF-6E42B046F8DC}" type="pres">
      <dgm:prSet presAssocID="{7DC8F70E-4D03-48E5-A914-3C4D5B39D73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9B95169-A34D-45ED-8402-FD26DB138076}" type="pres">
      <dgm:prSet presAssocID="{7DC8F70E-4D03-48E5-A914-3C4D5B39D73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E041F47-00F4-4857-A6A3-9A4CC4190D6E}" type="pres">
      <dgm:prSet presAssocID="{11507624-3464-46DB-8BF7-322AE6CF4909}" presName="root2" presStyleCnt="0"/>
      <dgm:spPr/>
      <dgm:t>
        <a:bodyPr/>
        <a:lstStyle/>
        <a:p>
          <a:endParaRPr lang="en-US"/>
        </a:p>
      </dgm:t>
    </dgm:pt>
    <dgm:pt modelId="{FB5FA1A2-7A3C-45CD-BAE2-24CF3AC734C1}" type="pres">
      <dgm:prSet presAssocID="{11507624-3464-46DB-8BF7-322AE6CF4909}" presName="LevelTwoTextNode" presStyleLbl="node2" presStyleIdx="0" presStyleCnt="2" custScaleY="149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2A3B07-8395-46D1-AF23-3E0F814E7FBC}" type="pres">
      <dgm:prSet presAssocID="{11507624-3464-46DB-8BF7-322AE6CF4909}" presName="level3hierChild" presStyleCnt="0"/>
      <dgm:spPr/>
      <dgm:t>
        <a:bodyPr/>
        <a:lstStyle/>
        <a:p>
          <a:endParaRPr lang="en-US"/>
        </a:p>
      </dgm:t>
    </dgm:pt>
    <dgm:pt modelId="{BF943506-7AD2-486A-AD35-A88DB5F946F5}" type="pres">
      <dgm:prSet presAssocID="{7BE43DF5-05B9-46C2-9A11-C757301C4F25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E661DD54-D57B-41CD-B675-37D46320F2FA}" type="pres">
      <dgm:prSet presAssocID="{7BE43DF5-05B9-46C2-9A11-C757301C4F25}" presName="connTx" presStyleLbl="parChTrans1D3" presStyleIdx="0" presStyleCnt="5"/>
      <dgm:spPr/>
      <dgm:t>
        <a:bodyPr/>
        <a:lstStyle/>
        <a:p>
          <a:endParaRPr lang="en-US"/>
        </a:p>
      </dgm:t>
    </dgm:pt>
    <dgm:pt modelId="{D88374AA-88A2-4B90-A39C-9D06B370EFEB}" type="pres">
      <dgm:prSet presAssocID="{39E57132-50DF-4C0F-AD47-6B95CB368FEC}" presName="root2" presStyleCnt="0"/>
      <dgm:spPr/>
      <dgm:t>
        <a:bodyPr/>
        <a:lstStyle/>
        <a:p>
          <a:endParaRPr lang="en-US"/>
        </a:p>
      </dgm:t>
    </dgm:pt>
    <dgm:pt modelId="{395B9E6A-9181-46ED-A144-9276C47708B0}" type="pres">
      <dgm:prSet presAssocID="{39E57132-50DF-4C0F-AD47-6B95CB368FEC}" presName="LevelTwoTextNode" presStyleLbl="asst2" presStyleIdx="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D8811F-4C39-4EDC-8DFC-907A362C5BA6}" type="pres">
      <dgm:prSet presAssocID="{39E57132-50DF-4C0F-AD47-6B95CB368FEC}" presName="level3hierChild" presStyleCnt="0"/>
      <dgm:spPr/>
      <dgm:t>
        <a:bodyPr/>
        <a:lstStyle/>
        <a:p>
          <a:endParaRPr lang="en-US"/>
        </a:p>
      </dgm:t>
    </dgm:pt>
    <dgm:pt modelId="{E9ED20A4-73F4-45F5-8FC3-251ACF7CD953}" type="pres">
      <dgm:prSet presAssocID="{C1EF333C-9B03-46A0-ADA7-F336342A2F10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C1264006-874E-4DF7-B998-ADCC49B946B3}" type="pres">
      <dgm:prSet presAssocID="{C1EF333C-9B03-46A0-ADA7-F336342A2F10}" presName="connTx" presStyleLbl="parChTrans1D3" presStyleIdx="1" presStyleCnt="5"/>
      <dgm:spPr/>
      <dgm:t>
        <a:bodyPr/>
        <a:lstStyle/>
        <a:p>
          <a:endParaRPr lang="en-US"/>
        </a:p>
      </dgm:t>
    </dgm:pt>
    <dgm:pt modelId="{EAAC1076-E733-4E18-9DF0-8165AB0EE5CF}" type="pres">
      <dgm:prSet presAssocID="{45BEA713-B67B-4590-A6F0-F9497C17B26F}" presName="root2" presStyleCnt="0"/>
      <dgm:spPr/>
      <dgm:t>
        <a:bodyPr/>
        <a:lstStyle/>
        <a:p>
          <a:endParaRPr lang="en-US"/>
        </a:p>
      </dgm:t>
    </dgm:pt>
    <dgm:pt modelId="{9E82328F-5F02-4CFA-A8FE-F5456FCB09EE}" type="pres">
      <dgm:prSet presAssocID="{45BEA713-B67B-4590-A6F0-F9497C17B26F}" presName="LevelTwoTextNode" presStyleLbl="asst2" presStyleIdx="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3E44C1-62D6-4B29-A31E-BD4581EFC93B}" type="pres">
      <dgm:prSet presAssocID="{45BEA713-B67B-4590-A6F0-F9497C17B26F}" presName="level3hierChild" presStyleCnt="0"/>
      <dgm:spPr/>
      <dgm:t>
        <a:bodyPr/>
        <a:lstStyle/>
        <a:p>
          <a:endParaRPr lang="en-US"/>
        </a:p>
      </dgm:t>
    </dgm:pt>
    <dgm:pt modelId="{DE69D6CB-3C5C-4EAD-BD8F-2AA9E3924669}" type="pres">
      <dgm:prSet presAssocID="{ACEA82FC-6F37-44B6-B0C5-9EA92277A9A0}" presName="conn2-1" presStyleLbl="parChTrans1D4" presStyleIdx="0" presStyleCnt="8"/>
      <dgm:spPr/>
      <dgm:t>
        <a:bodyPr/>
        <a:lstStyle/>
        <a:p>
          <a:endParaRPr lang="en-US"/>
        </a:p>
      </dgm:t>
    </dgm:pt>
    <dgm:pt modelId="{9DA991AA-9D63-4BD7-91C3-914BE656AD3A}" type="pres">
      <dgm:prSet presAssocID="{ACEA82FC-6F37-44B6-B0C5-9EA92277A9A0}" presName="connTx" presStyleLbl="parChTrans1D4" presStyleIdx="0" presStyleCnt="8"/>
      <dgm:spPr/>
      <dgm:t>
        <a:bodyPr/>
        <a:lstStyle/>
        <a:p>
          <a:endParaRPr lang="en-US"/>
        </a:p>
      </dgm:t>
    </dgm:pt>
    <dgm:pt modelId="{DF7C630E-A190-4664-BB3A-2DE74C8637E2}" type="pres">
      <dgm:prSet presAssocID="{2CF3A3CF-F9E5-4107-9F02-6490784C0AB7}" presName="root2" presStyleCnt="0"/>
      <dgm:spPr/>
      <dgm:t>
        <a:bodyPr/>
        <a:lstStyle/>
        <a:p>
          <a:endParaRPr lang="en-US"/>
        </a:p>
      </dgm:t>
    </dgm:pt>
    <dgm:pt modelId="{18FB797C-B1A0-460C-B384-EE8C2873FDC3}" type="pres">
      <dgm:prSet presAssocID="{2CF3A3CF-F9E5-4107-9F02-6490784C0AB7}" presName="LevelTwoTextNode" presStyleLbl="asst2" presStyleIdx="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563F40-1D79-4D50-AD0F-E0074766242D}" type="pres">
      <dgm:prSet presAssocID="{2CF3A3CF-F9E5-4107-9F02-6490784C0AB7}" presName="level3hierChild" presStyleCnt="0"/>
      <dgm:spPr/>
      <dgm:t>
        <a:bodyPr/>
        <a:lstStyle/>
        <a:p>
          <a:endParaRPr lang="en-US"/>
        </a:p>
      </dgm:t>
    </dgm:pt>
    <dgm:pt modelId="{656B1822-0ECC-4C8D-BA2A-D3E66C1573A7}" type="pres">
      <dgm:prSet presAssocID="{E090724E-4450-480C-8B58-6B3E74B9ADDC}" presName="conn2-1" presStyleLbl="parChTrans1D4" presStyleIdx="1" presStyleCnt="8"/>
      <dgm:spPr/>
      <dgm:t>
        <a:bodyPr/>
        <a:lstStyle/>
        <a:p>
          <a:endParaRPr lang="en-US"/>
        </a:p>
      </dgm:t>
    </dgm:pt>
    <dgm:pt modelId="{D41427EA-B534-4FD7-8C69-486010D41912}" type="pres">
      <dgm:prSet presAssocID="{E090724E-4450-480C-8B58-6B3E74B9ADDC}" presName="connTx" presStyleLbl="parChTrans1D4" presStyleIdx="1" presStyleCnt="8"/>
      <dgm:spPr/>
      <dgm:t>
        <a:bodyPr/>
        <a:lstStyle/>
        <a:p>
          <a:endParaRPr lang="en-US"/>
        </a:p>
      </dgm:t>
    </dgm:pt>
    <dgm:pt modelId="{2C7CB277-4947-4C6C-BD17-6F9E2E6CEF40}" type="pres">
      <dgm:prSet presAssocID="{9AB3CDCE-C6C1-42B3-A7C5-6EE3BAEE46C1}" presName="root2" presStyleCnt="0"/>
      <dgm:spPr/>
      <dgm:t>
        <a:bodyPr/>
        <a:lstStyle/>
        <a:p>
          <a:endParaRPr lang="en-US"/>
        </a:p>
      </dgm:t>
    </dgm:pt>
    <dgm:pt modelId="{003CAC14-303B-4902-AF85-B86F65A5D4CE}" type="pres">
      <dgm:prSet presAssocID="{9AB3CDCE-C6C1-42B3-A7C5-6EE3BAEE46C1}" presName="LevelTwoTextNode" presStyleLbl="asst2" presStyleIdx="3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B22838-88F2-405A-ACC2-1C5C16014817}" type="pres">
      <dgm:prSet presAssocID="{9AB3CDCE-C6C1-42B3-A7C5-6EE3BAEE46C1}" presName="level3hierChild" presStyleCnt="0"/>
      <dgm:spPr/>
      <dgm:t>
        <a:bodyPr/>
        <a:lstStyle/>
        <a:p>
          <a:endParaRPr lang="en-US"/>
        </a:p>
      </dgm:t>
    </dgm:pt>
    <dgm:pt modelId="{7C1DDF1B-BF3B-4B0A-A048-67044D6DFC10}" type="pres">
      <dgm:prSet presAssocID="{1D8AC19E-4917-4068-B97B-92303531465A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2A43F685-D3A6-4A35-B42B-FF32B46D8015}" type="pres">
      <dgm:prSet presAssocID="{1D8AC19E-4917-4068-B97B-92303531465A}" presName="connTx" presStyleLbl="parChTrans1D3" presStyleIdx="2" presStyleCnt="5"/>
      <dgm:spPr/>
      <dgm:t>
        <a:bodyPr/>
        <a:lstStyle/>
        <a:p>
          <a:endParaRPr lang="en-US"/>
        </a:p>
      </dgm:t>
    </dgm:pt>
    <dgm:pt modelId="{B4F77520-8753-4BD6-9088-2DC964278276}" type="pres">
      <dgm:prSet presAssocID="{8393CBF0-0B8C-47BA-8796-846A7FCC1A52}" presName="root2" presStyleCnt="0"/>
      <dgm:spPr/>
      <dgm:t>
        <a:bodyPr/>
        <a:lstStyle/>
        <a:p>
          <a:endParaRPr lang="en-US"/>
        </a:p>
      </dgm:t>
    </dgm:pt>
    <dgm:pt modelId="{D961C10C-A218-41B2-BBF4-E0419E67B4DE}" type="pres">
      <dgm:prSet presAssocID="{8393CBF0-0B8C-47BA-8796-846A7FCC1A52}" presName="LevelTwoTextNode" presStyleLbl="asst2" presStyleIdx="4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C05BC7-8AC8-4AAC-8D1C-30C1C1C6D42A}" type="pres">
      <dgm:prSet presAssocID="{8393CBF0-0B8C-47BA-8796-846A7FCC1A52}" presName="level3hierChild" presStyleCnt="0"/>
      <dgm:spPr/>
      <dgm:t>
        <a:bodyPr/>
        <a:lstStyle/>
        <a:p>
          <a:endParaRPr lang="en-US"/>
        </a:p>
      </dgm:t>
    </dgm:pt>
    <dgm:pt modelId="{6B16385D-64FB-4027-A8FD-597FC8320974}" type="pres">
      <dgm:prSet presAssocID="{BF88F706-8FFD-47B4-8C4F-52DAB0828314}" presName="conn2-1" presStyleLbl="parChTrans1D4" presStyleIdx="2" presStyleCnt="8"/>
      <dgm:spPr/>
      <dgm:t>
        <a:bodyPr/>
        <a:lstStyle/>
        <a:p>
          <a:endParaRPr lang="en-US"/>
        </a:p>
      </dgm:t>
    </dgm:pt>
    <dgm:pt modelId="{B642763B-AA69-454B-A8F5-FA8F02AE8C9F}" type="pres">
      <dgm:prSet presAssocID="{BF88F706-8FFD-47B4-8C4F-52DAB0828314}" presName="connTx" presStyleLbl="parChTrans1D4" presStyleIdx="2" presStyleCnt="8"/>
      <dgm:spPr/>
      <dgm:t>
        <a:bodyPr/>
        <a:lstStyle/>
        <a:p>
          <a:endParaRPr lang="en-US"/>
        </a:p>
      </dgm:t>
    </dgm:pt>
    <dgm:pt modelId="{F07E0A8B-BD13-4DBD-90A7-CD7BCB99ED96}" type="pres">
      <dgm:prSet presAssocID="{0C14CD3C-0116-41C2-B0E3-7CAD99E23B5F}" presName="root2" presStyleCnt="0"/>
      <dgm:spPr/>
      <dgm:t>
        <a:bodyPr/>
        <a:lstStyle/>
        <a:p>
          <a:endParaRPr lang="en-US"/>
        </a:p>
      </dgm:t>
    </dgm:pt>
    <dgm:pt modelId="{0C16EC1D-4477-4D36-B24E-2D535F80045D}" type="pres">
      <dgm:prSet presAssocID="{0C14CD3C-0116-41C2-B0E3-7CAD99E23B5F}" presName="LevelTwoTextNode" presStyleLbl="asst2" presStyleIdx="5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12D535-8A9F-4DF8-B89E-24774D7038DD}" type="pres">
      <dgm:prSet presAssocID="{0C14CD3C-0116-41C2-B0E3-7CAD99E23B5F}" presName="level3hierChild" presStyleCnt="0"/>
      <dgm:spPr/>
      <dgm:t>
        <a:bodyPr/>
        <a:lstStyle/>
        <a:p>
          <a:endParaRPr lang="en-US"/>
        </a:p>
      </dgm:t>
    </dgm:pt>
    <dgm:pt modelId="{B688B782-B076-440D-90A8-2552A806F570}" type="pres">
      <dgm:prSet presAssocID="{6671FC4A-DA0A-4BB8-8F6D-A96BD4F1880A}" presName="conn2-1" presStyleLbl="parChTrans1D4" presStyleIdx="3" presStyleCnt="8"/>
      <dgm:spPr/>
      <dgm:t>
        <a:bodyPr/>
        <a:lstStyle/>
        <a:p>
          <a:endParaRPr lang="en-US"/>
        </a:p>
      </dgm:t>
    </dgm:pt>
    <dgm:pt modelId="{02AB1A18-1C02-4F90-8721-770CD6BA811D}" type="pres">
      <dgm:prSet presAssocID="{6671FC4A-DA0A-4BB8-8F6D-A96BD4F1880A}" presName="connTx" presStyleLbl="parChTrans1D4" presStyleIdx="3" presStyleCnt="8"/>
      <dgm:spPr/>
      <dgm:t>
        <a:bodyPr/>
        <a:lstStyle/>
        <a:p>
          <a:endParaRPr lang="en-US"/>
        </a:p>
      </dgm:t>
    </dgm:pt>
    <dgm:pt modelId="{65D82805-ACFC-4BF1-B251-21A1631FADEA}" type="pres">
      <dgm:prSet presAssocID="{0A833ADB-B3C0-4613-9E33-B3C2828702EE}" presName="root2" presStyleCnt="0"/>
      <dgm:spPr/>
      <dgm:t>
        <a:bodyPr/>
        <a:lstStyle/>
        <a:p>
          <a:endParaRPr lang="en-US"/>
        </a:p>
      </dgm:t>
    </dgm:pt>
    <dgm:pt modelId="{57AB8318-BA20-4ED8-89B5-C250F51ED9B5}" type="pres">
      <dgm:prSet presAssocID="{0A833ADB-B3C0-4613-9E33-B3C2828702EE}" presName="LevelTwoTextNode" presStyleLbl="asst2" presStyleIdx="6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B98842-878A-4502-9F85-150B299A7D5B}" type="pres">
      <dgm:prSet presAssocID="{0A833ADB-B3C0-4613-9E33-B3C2828702EE}" presName="level3hierChild" presStyleCnt="0"/>
      <dgm:spPr/>
      <dgm:t>
        <a:bodyPr/>
        <a:lstStyle/>
        <a:p>
          <a:endParaRPr lang="en-US"/>
        </a:p>
      </dgm:t>
    </dgm:pt>
    <dgm:pt modelId="{2F73C6AB-F732-42EA-9B28-6AEF45D3B066}" type="pres">
      <dgm:prSet presAssocID="{BACE9E41-DE0B-467E-A283-761975D8206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640DDB8-F3D0-4961-B434-12422DFF986C}" type="pres">
      <dgm:prSet presAssocID="{BACE9E41-DE0B-467E-A283-761975D8206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7CC64B0-5FAC-43D5-8C2F-AF4D36C0790A}" type="pres">
      <dgm:prSet presAssocID="{C1D930B8-B59A-4360-B318-1973875BB782}" presName="root2" presStyleCnt="0"/>
      <dgm:spPr/>
      <dgm:t>
        <a:bodyPr/>
        <a:lstStyle/>
        <a:p>
          <a:endParaRPr lang="en-US"/>
        </a:p>
      </dgm:t>
    </dgm:pt>
    <dgm:pt modelId="{3FFF3857-409C-4417-8A6D-C4C204DEFDC2}" type="pres">
      <dgm:prSet presAssocID="{C1D930B8-B59A-4360-B318-1973875BB78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F901E0-5796-44D6-9BF3-828DA5EA9D4C}" type="pres">
      <dgm:prSet presAssocID="{C1D930B8-B59A-4360-B318-1973875BB782}" presName="level3hierChild" presStyleCnt="0"/>
      <dgm:spPr/>
      <dgm:t>
        <a:bodyPr/>
        <a:lstStyle/>
        <a:p>
          <a:endParaRPr lang="en-US"/>
        </a:p>
      </dgm:t>
    </dgm:pt>
    <dgm:pt modelId="{7CC4612A-D90C-40BF-B069-8475C9CFB675}" type="pres">
      <dgm:prSet presAssocID="{1AFFB941-BFD3-4C60-823B-40D60D239506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1F186C57-600D-40A2-BDBC-463241D3C476}" type="pres">
      <dgm:prSet presAssocID="{1AFFB941-BFD3-4C60-823B-40D60D239506}" presName="connTx" presStyleLbl="parChTrans1D3" presStyleIdx="3" presStyleCnt="5"/>
      <dgm:spPr/>
      <dgm:t>
        <a:bodyPr/>
        <a:lstStyle/>
        <a:p>
          <a:endParaRPr lang="en-US"/>
        </a:p>
      </dgm:t>
    </dgm:pt>
    <dgm:pt modelId="{B91CF7BC-B7E9-4069-B20C-415D28C73B89}" type="pres">
      <dgm:prSet presAssocID="{EE213A88-2A81-4BC3-BCF2-F964A0A68A35}" presName="root2" presStyleCnt="0"/>
      <dgm:spPr/>
      <dgm:t>
        <a:bodyPr/>
        <a:lstStyle/>
        <a:p>
          <a:endParaRPr lang="en-US"/>
        </a:p>
      </dgm:t>
    </dgm:pt>
    <dgm:pt modelId="{8861750E-75A9-438B-A021-D9F0F56B9B85}" type="pres">
      <dgm:prSet presAssocID="{EE213A88-2A81-4BC3-BCF2-F964A0A68A35}" presName="LevelTwoTextNode" presStyleLbl="asst2" presStyleIdx="7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DFE453-1054-4CA6-8CA4-F812CF7B0620}" type="pres">
      <dgm:prSet presAssocID="{EE213A88-2A81-4BC3-BCF2-F964A0A68A35}" presName="level3hierChild" presStyleCnt="0"/>
      <dgm:spPr/>
      <dgm:t>
        <a:bodyPr/>
        <a:lstStyle/>
        <a:p>
          <a:endParaRPr lang="en-US"/>
        </a:p>
      </dgm:t>
    </dgm:pt>
    <dgm:pt modelId="{6FB3AF0F-9099-42D6-B554-10C610D37BF8}" type="pres">
      <dgm:prSet presAssocID="{E96D9F27-52E8-4838-9D8C-FBE68EE7D96C}" presName="conn2-1" presStyleLbl="parChTrans1D4" presStyleIdx="4" presStyleCnt="8"/>
      <dgm:spPr/>
      <dgm:t>
        <a:bodyPr/>
        <a:lstStyle/>
        <a:p>
          <a:endParaRPr lang="en-US"/>
        </a:p>
      </dgm:t>
    </dgm:pt>
    <dgm:pt modelId="{C29F1A2D-6D55-41B4-A203-74036BBAE3A7}" type="pres">
      <dgm:prSet presAssocID="{E96D9F27-52E8-4838-9D8C-FBE68EE7D96C}" presName="connTx" presStyleLbl="parChTrans1D4" presStyleIdx="4" presStyleCnt="8"/>
      <dgm:spPr/>
      <dgm:t>
        <a:bodyPr/>
        <a:lstStyle/>
        <a:p>
          <a:endParaRPr lang="en-US"/>
        </a:p>
      </dgm:t>
    </dgm:pt>
    <dgm:pt modelId="{2ED52553-8F5C-4BEF-93D1-E2A66E4E4F20}" type="pres">
      <dgm:prSet presAssocID="{762BE09D-F94B-467F-B6CE-C4DCD4DB66FB}" presName="root2" presStyleCnt="0"/>
      <dgm:spPr/>
      <dgm:t>
        <a:bodyPr/>
        <a:lstStyle/>
        <a:p>
          <a:endParaRPr lang="en-US"/>
        </a:p>
      </dgm:t>
    </dgm:pt>
    <dgm:pt modelId="{613AED8C-0148-4C6A-A0BB-CFCC08564674}" type="pres">
      <dgm:prSet presAssocID="{762BE09D-F94B-467F-B6CE-C4DCD4DB66FB}" presName="LevelTwoTextNode" presStyleLbl="asst2" presStyleIdx="8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DFA632-0EDC-44C7-9F01-B21FB444AEED}" type="pres">
      <dgm:prSet presAssocID="{762BE09D-F94B-467F-B6CE-C4DCD4DB66FB}" presName="level3hierChild" presStyleCnt="0"/>
      <dgm:spPr/>
      <dgm:t>
        <a:bodyPr/>
        <a:lstStyle/>
        <a:p>
          <a:endParaRPr lang="en-US"/>
        </a:p>
      </dgm:t>
    </dgm:pt>
    <dgm:pt modelId="{D977DD61-CE95-4E5C-A94E-92EC10DC17F5}" type="pres">
      <dgm:prSet presAssocID="{923CBDB8-0F59-4592-989D-0C3AD00CC1DB}" presName="conn2-1" presStyleLbl="parChTrans1D4" presStyleIdx="5" presStyleCnt="8"/>
      <dgm:spPr/>
      <dgm:t>
        <a:bodyPr/>
        <a:lstStyle/>
        <a:p>
          <a:endParaRPr lang="en-US"/>
        </a:p>
      </dgm:t>
    </dgm:pt>
    <dgm:pt modelId="{C67C507B-8F75-43EA-BB9B-A57D83CE5D97}" type="pres">
      <dgm:prSet presAssocID="{923CBDB8-0F59-4592-989D-0C3AD00CC1DB}" presName="connTx" presStyleLbl="parChTrans1D4" presStyleIdx="5" presStyleCnt="8"/>
      <dgm:spPr/>
      <dgm:t>
        <a:bodyPr/>
        <a:lstStyle/>
        <a:p>
          <a:endParaRPr lang="en-US"/>
        </a:p>
      </dgm:t>
    </dgm:pt>
    <dgm:pt modelId="{B91751E7-8093-464D-B761-B8CEA2EEFE30}" type="pres">
      <dgm:prSet presAssocID="{BE709B40-4D9E-4F60-8C5A-AADC1B33F7C1}" presName="root2" presStyleCnt="0"/>
      <dgm:spPr/>
      <dgm:t>
        <a:bodyPr/>
        <a:lstStyle/>
        <a:p>
          <a:endParaRPr lang="en-US"/>
        </a:p>
      </dgm:t>
    </dgm:pt>
    <dgm:pt modelId="{D3F05B23-639B-4DD5-A65E-316CD92BF2C6}" type="pres">
      <dgm:prSet presAssocID="{BE709B40-4D9E-4F60-8C5A-AADC1B33F7C1}" presName="LevelTwoTextNode" presStyleLbl="asst2" presStyleIdx="9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73C5B8-197F-4125-A859-D40DFA230E1B}" type="pres">
      <dgm:prSet presAssocID="{BE709B40-4D9E-4F60-8C5A-AADC1B33F7C1}" presName="level3hierChild" presStyleCnt="0"/>
      <dgm:spPr/>
      <dgm:t>
        <a:bodyPr/>
        <a:lstStyle/>
        <a:p>
          <a:endParaRPr lang="en-US"/>
        </a:p>
      </dgm:t>
    </dgm:pt>
    <dgm:pt modelId="{1328502F-21E7-4AB1-B66F-7ED48A7FA8CA}" type="pres">
      <dgm:prSet presAssocID="{57D3B515-1981-41C5-AAB2-581D2FD6C7D3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29BDA8AF-1AA3-42CE-9236-DE9D5394F45B}" type="pres">
      <dgm:prSet presAssocID="{57D3B515-1981-41C5-AAB2-581D2FD6C7D3}" presName="connTx" presStyleLbl="parChTrans1D3" presStyleIdx="4" presStyleCnt="5"/>
      <dgm:spPr/>
      <dgm:t>
        <a:bodyPr/>
        <a:lstStyle/>
        <a:p>
          <a:endParaRPr lang="en-US"/>
        </a:p>
      </dgm:t>
    </dgm:pt>
    <dgm:pt modelId="{188F039F-1190-4937-A339-87F2F4E50CF2}" type="pres">
      <dgm:prSet presAssocID="{5EE75928-77AD-40B4-ABC6-7D4E15472DC0}" presName="root2" presStyleCnt="0"/>
      <dgm:spPr/>
      <dgm:t>
        <a:bodyPr/>
        <a:lstStyle/>
        <a:p>
          <a:endParaRPr lang="en-US"/>
        </a:p>
      </dgm:t>
    </dgm:pt>
    <dgm:pt modelId="{43357B31-BEDC-46BE-A42A-7F85A5CEA82C}" type="pres">
      <dgm:prSet presAssocID="{5EE75928-77AD-40B4-ABC6-7D4E15472DC0}" presName="LevelTwoTextNode" presStyleLbl="asst2" presStyleIdx="1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E02274-C651-4EAF-9B92-90576BE4CBC4}" type="pres">
      <dgm:prSet presAssocID="{5EE75928-77AD-40B4-ABC6-7D4E15472DC0}" presName="level3hierChild" presStyleCnt="0"/>
      <dgm:spPr/>
      <dgm:t>
        <a:bodyPr/>
        <a:lstStyle/>
        <a:p>
          <a:endParaRPr lang="en-US"/>
        </a:p>
      </dgm:t>
    </dgm:pt>
    <dgm:pt modelId="{83844761-651C-4612-A0CD-01B46DE966DA}" type="pres">
      <dgm:prSet presAssocID="{5A207ED4-A47E-4893-AB68-0C0512F1C4A1}" presName="conn2-1" presStyleLbl="parChTrans1D4" presStyleIdx="6" presStyleCnt="8"/>
      <dgm:spPr/>
      <dgm:t>
        <a:bodyPr/>
        <a:lstStyle/>
        <a:p>
          <a:endParaRPr lang="en-US"/>
        </a:p>
      </dgm:t>
    </dgm:pt>
    <dgm:pt modelId="{CD2153C9-770E-423E-B214-F9CD79D1147B}" type="pres">
      <dgm:prSet presAssocID="{5A207ED4-A47E-4893-AB68-0C0512F1C4A1}" presName="connTx" presStyleLbl="parChTrans1D4" presStyleIdx="6" presStyleCnt="8"/>
      <dgm:spPr/>
      <dgm:t>
        <a:bodyPr/>
        <a:lstStyle/>
        <a:p>
          <a:endParaRPr lang="en-US"/>
        </a:p>
      </dgm:t>
    </dgm:pt>
    <dgm:pt modelId="{70E81CE7-A4DF-4FC5-A368-92FDA15D8353}" type="pres">
      <dgm:prSet presAssocID="{DDB82909-AA9C-4152-87CB-58BA5FBE4480}" presName="root2" presStyleCnt="0"/>
      <dgm:spPr/>
      <dgm:t>
        <a:bodyPr/>
        <a:lstStyle/>
        <a:p>
          <a:endParaRPr lang="en-US"/>
        </a:p>
      </dgm:t>
    </dgm:pt>
    <dgm:pt modelId="{81C1F082-3672-4594-B725-529011FDF52E}" type="pres">
      <dgm:prSet presAssocID="{DDB82909-AA9C-4152-87CB-58BA5FBE4480}" presName="LevelTwoTextNode" presStyleLbl="asst2" presStyleIdx="1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07C963-F0DA-46E4-BEAA-0A304C096FEC}" type="pres">
      <dgm:prSet presAssocID="{DDB82909-AA9C-4152-87CB-58BA5FBE4480}" presName="level3hierChild" presStyleCnt="0"/>
      <dgm:spPr/>
      <dgm:t>
        <a:bodyPr/>
        <a:lstStyle/>
        <a:p>
          <a:endParaRPr lang="en-US"/>
        </a:p>
      </dgm:t>
    </dgm:pt>
    <dgm:pt modelId="{0D4392A3-9DF6-4D1D-B012-2126500F6192}" type="pres">
      <dgm:prSet presAssocID="{B107B4BE-BC9C-4661-9793-C5D8DA6B44BC}" presName="conn2-1" presStyleLbl="parChTrans1D4" presStyleIdx="7" presStyleCnt="8"/>
      <dgm:spPr/>
      <dgm:t>
        <a:bodyPr/>
        <a:lstStyle/>
        <a:p>
          <a:endParaRPr lang="en-US"/>
        </a:p>
      </dgm:t>
    </dgm:pt>
    <dgm:pt modelId="{67ED5C07-A22B-4AED-A0F3-BC5E618543BE}" type="pres">
      <dgm:prSet presAssocID="{B107B4BE-BC9C-4661-9793-C5D8DA6B44BC}" presName="connTx" presStyleLbl="parChTrans1D4" presStyleIdx="7" presStyleCnt="8"/>
      <dgm:spPr/>
      <dgm:t>
        <a:bodyPr/>
        <a:lstStyle/>
        <a:p>
          <a:endParaRPr lang="en-US"/>
        </a:p>
      </dgm:t>
    </dgm:pt>
    <dgm:pt modelId="{8E0A051F-FA2C-461A-BEED-2615DA9BA940}" type="pres">
      <dgm:prSet presAssocID="{6D2C2D1E-53C7-4CBA-A51F-32773657AF43}" presName="root2" presStyleCnt="0"/>
      <dgm:spPr/>
      <dgm:t>
        <a:bodyPr/>
        <a:lstStyle/>
        <a:p>
          <a:endParaRPr lang="en-US"/>
        </a:p>
      </dgm:t>
    </dgm:pt>
    <dgm:pt modelId="{5D42DEA3-CB04-42A4-8496-AFF1DC942E0A}" type="pres">
      <dgm:prSet presAssocID="{6D2C2D1E-53C7-4CBA-A51F-32773657AF43}" presName="LevelTwoTextNode" presStyleLbl="asst2" presStyleIdx="1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6B22A7-872D-4019-B429-6A5973303529}" type="pres">
      <dgm:prSet presAssocID="{6D2C2D1E-53C7-4CBA-A51F-32773657AF43}" presName="level3hierChild" presStyleCnt="0"/>
      <dgm:spPr/>
      <dgm:t>
        <a:bodyPr/>
        <a:lstStyle/>
        <a:p>
          <a:endParaRPr lang="en-US"/>
        </a:p>
      </dgm:t>
    </dgm:pt>
  </dgm:ptLst>
  <dgm:cxnLst>
    <dgm:cxn modelId="{B1B94B05-38E2-4D02-A960-E0C56E183D90}" type="presOf" srcId="{E96D9F27-52E8-4838-9D8C-FBE68EE7D96C}" destId="{6FB3AF0F-9099-42D6-B554-10C610D37BF8}" srcOrd="0" destOrd="0" presId="urn:microsoft.com/office/officeart/2008/layout/HorizontalMultiLevelHierarchy"/>
    <dgm:cxn modelId="{8FA1B276-6737-421A-9300-BD6D148E5753}" srcId="{5EE75928-77AD-40B4-ABC6-7D4E15472DC0}" destId="{DDB82909-AA9C-4152-87CB-58BA5FBE4480}" srcOrd="0" destOrd="0" parTransId="{5A207ED4-A47E-4893-AB68-0C0512F1C4A1}" sibTransId="{D367D24F-8D1E-4D9C-A049-88B3AAF2B5F6}"/>
    <dgm:cxn modelId="{16A8557A-5EA4-4ACA-8D77-38ED06BE9CDA}" type="presOf" srcId="{7BE43DF5-05B9-46C2-9A11-C757301C4F25}" destId="{E661DD54-D57B-41CD-B675-37D46320F2FA}" srcOrd="1" destOrd="0" presId="urn:microsoft.com/office/officeart/2008/layout/HorizontalMultiLevelHierarchy"/>
    <dgm:cxn modelId="{F87F718B-E072-4006-BE0F-31C03342C686}" type="presOf" srcId="{762BE09D-F94B-467F-B6CE-C4DCD4DB66FB}" destId="{613AED8C-0148-4C6A-A0BB-CFCC08564674}" srcOrd="0" destOrd="0" presId="urn:microsoft.com/office/officeart/2008/layout/HorizontalMultiLevelHierarchy"/>
    <dgm:cxn modelId="{D21183BA-4D32-44A2-97C8-DDEB2AE6DBA8}" srcId="{5EE75928-77AD-40B4-ABC6-7D4E15472DC0}" destId="{6D2C2D1E-53C7-4CBA-A51F-32773657AF43}" srcOrd="1" destOrd="0" parTransId="{B107B4BE-BC9C-4661-9793-C5D8DA6B44BC}" sibTransId="{9855F3CC-BB2A-4A9D-906D-95975B1055F4}"/>
    <dgm:cxn modelId="{2AA4A1FF-1CBC-45EB-870B-4F6BC7B0E7AE}" type="presOf" srcId="{7BE43DF5-05B9-46C2-9A11-C757301C4F25}" destId="{BF943506-7AD2-486A-AD35-A88DB5F946F5}" srcOrd="0" destOrd="0" presId="urn:microsoft.com/office/officeart/2008/layout/HorizontalMultiLevelHierarchy"/>
    <dgm:cxn modelId="{3F9D7B8C-A1C6-4217-8108-BE955B0CFF68}" type="presOf" srcId="{1AFFB941-BFD3-4C60-823B-40D60D239506}" destId="{1F186C57-600D-40A2-BDBC-463241D3C476}" srcOrd="1" destOrd="0" presId="urn:microsoft.com/office/officeart/2008/layout/HorizontalMultiLevelHierarchy"/>
    <dgm:cxn modelId="{ED6018D9-B223-4E13-B46B-E35F95501DB2}" type="presOf" srcId="{1AFFB941-BFD3-4C60-823B-40D60D239506}" destId="{7CC4612A-D90C-40BF-B069-8475C9CFB675}" srcOrd="0" destOrd="0" presId="urn:microsoft.com/office/officeart/2008/layout/HorizontalMultiLevelHierarchy"/>
    <dgm:cxn modelId="{69B3A780-B03E-4A28-931C-9C2A9A8F8946}" type="presOf" srcId="{57D3B515-1981-41C5-AAB2-581D2FD6C7D3}" destId="{29BDA8AF-1AA3-42CE-9236-DE9D5394F45B}" srcOrd="1" destOrd="0" presId="urn:microsoft.com/office/officeart/2008/layout/HorizontalMultiLevelHierarchy"/>
    <dgm:cxn modelId="{0D3A78A0-7A8A-4380-B1A0-8053544B7B65}" type="presOf" srcId="{1EF4888E-1BDE-4553-81AE-F6FE301F5917}" destId="{9043E371-A978-4F62-B550-6D031E2288E3}" srcOrd="0" destOrd="0" presId="urn:microsoft.com/office/officeart/2008/layout/HorizontalMultiLevelHierarchy"/>
    <dgm:cxn modelId="{7BF343D0-3AE0-45E2-BFF0-F47A87D177F9}" type="presOf" srcId="{6671FC4A-DA0A-4BB8-8F6D-A96BD4F1880A}" destId="{B688B782-B076-440D-90A8-2552A806F570}" srcOrd="0" destOrd="0" presId="urn:microsoft.com/office/officeart/2008/layout/HorizontalMultiLevelHierarchy"/>
    <dgm:cxn modelId="{CC2E0565-E981-4065-B342-AC3F50C49FC5}" type="presOf" srcId="{39E57132-50DF-4C0F-AD47-6B95CB368FEC}" destId="{395B9E6A-9181-46ED-A144-9276C47708B0}" srcOrd="0" destOrd="0" presId="urn:microsoft.com/office/officeart/2008/layout/HorizontalMultiLevelHierarchy"/>
    <dgm:cxn modelId="{24506346-E065-4408-B51B-B65335EE385F}" srcId="{11507624-3464-46DB-8BF7-322AE6CF4909}" destId="{39E57132-50DF-4C0F-AD47-6B95CB368FEC}" srcOrd="0" destOrd="0" parTransId="{7BE43DF5-05B9-46C2-9A11-C757301C4F25}" sibTransId="{F37F5592-90FD-4049-A5A0-7279ED352D94}"/>
    <dgm:cxn modelId="{EC3CD36C-29F1-4F51-A212-A1909C9F84F3}" srcId="{C1D930B8-B59A-4360-B318-1973875BB782}" destId="{EE213A88-2A81-4BC3-BCF2-F964A0A68A35}" srcOrd="0" destOrd="0" parTransId="{1AFFB941-BFD3-4C60-823B-40D60D239506}" sibTransId="{BA111F97-D7BA-4B6D-9CE2-51C0EBE240BA}"/>
    <dgm:cxn modelId="{74FA771C-9927-4B27-9884-26A60CDB9DFD}" type="presOf" srcId="{C1EF333C-9B03-46A0-ADA7-F336342A2F10}" destId="{E9ED20A4-73F4-45F5-8FC3-251ACF7CD953}" srcOrd="0" destOrd="0" presId="urn:microsoft.com/office/officeart/2008/layout/HorizontalMultiLevelHierarchy"/>
    <dgm:cxn modelId="{3C5C251D-A43E-49B1-A553-906F8FD5DB79}" srcId="{1EF4888E-1BDE-4553-81AE-F6FE301F5917}" destId="{4EF87A15-DAA0-4DC8-BA20-D7FC220AC043}" srcOrd="0" destOrd="0" parTransId="{2EE49482-599E-418A-8F0C-E007A9349BA2}" sibTransId="{9208238D-79EC-443F-A146-12574C760652}"/>
    <dgm:cxn modelId="{A4C43EBE-56D8-4FB2-8966-C6D52CA95BF1}" srcId="{45BEA713-B67B-4590-A6F0-F9497C17B26F}" destId="{9AB3CDCE-C6C1-42B3-A7C5-6EE3BAEE46C1}" srcOrd="1" destOrd="0" parTransId="{E090724E-4450-480C-8B58-6B3E74B9ADDC}" sibTransId="{F8C10870-AD3E-4349-884E-20F96FC41C73}"/>
    <dgm:cxn modelId="{EF268218-A599-4105-8D0E-EE55EB4B6B61}" type="presOf" srcId="{1D8AC19E-4917-4068-B97B-92303531465A}" destId="{2A43F685-D3A6-4A35-B42B-FF32B46D8015}" srcOrd="1" destOrd="0" presId="urn:microsoft.com/office/officeart/2008/layout/HorizontalMultiLevelHierarchy"/>
    <dgm:cxn modelId="{E5317F27-52DD-49B3-B235-2DD2AC9D4CEC}" type="presOf" srcId="{BF88F706-8FFD-47B4-8C4F-52DAB0828314}" destId="{6B16385D-64FB-4027-A8FD-597FC8320974}" srcOrd="0" destOrd="0" presId="urn:microsoft.com/office/officeart/2008/layout/HorizontalMultiLevelHierarchy"/>
    <dgm:cxn modelId="{733CE9F9-4DFC-47F5-95BF-FD68AF19EEE2}" type="presOf" srcId="{923CBDB8-0F59-4592-989D-0C3AD00CC1DB}" destId="{D977DD61-CE95-4E5C-A94E-92EC10DC17F5}" srcOrd="0" destOrd="0" presId="urn:microsoft.com/office/officeart/2008/layout/HorizontalMultiLevelHierarchy"/>
    <dgm:cxn modelId="{148B744D-4A42-489A-A1CF-3111E5B59F5E}" type="presOf" srcId="{E090724E-4450-480C-8B58-6B3E74B9ADDC}" destId="{D41427EA-B534-4FD7-8C69-486010D41912}" srcOrd="1" destOrd="0" presId="urn:microsoft.com/office/officeart/2008/layout/HorizontalMultiLevelHierarchy"/>
    <dgm:cxn modelId="{5EF3D5FC-56E7-4C50-9379-68DAC5C05735}" type="presOf" srcId="{E090724E-4450-480C-8B58-6B3E74B9ADDC}" destId="{656B1822-0ECC-4C8D-BA2A-D3E66C1573A7}" srcOrd="0" destOrd="0" presId="urn:microsoft.com/office/officeart/2008/layout/HorizontalMultiLevelHierarchy"/>
    <dgm:cxn modelId="{F42514F2-C8B3-4603-9E5C-0656038300AC}" type="presOf" srcId="{4EF87A15-DAA0-4DC8-BA20-D7FC220AC043}" destId="{C331D61C-A492-479F-98FE-94A123B9EAAC}" srcOrd="0" destOrd="0" presId="urn:microsoft.com/office/officeart/2008/layout/HorizontalMultiLevelHierarchy"/>
    <dgm:cxn modelId="{0D6D25DB-3B83-4417-B1FD-1C736362D5BD}" srcId="{EE213A88-2A81-4BC3-BCF2-F964A0A68A35}" destId="{762BE09D-F94B-467F-B6CE-C4DCD4DB66FB}" srcOrd="0" destOrd="0" parTransId="{E96D9F27-52E8-4838-9D8C-FBE68EE7D96C}" sibTransId="{1CDB6D33-0A6B-43B5-85C7-5FFEB1E69AA7}"/>
    <dgm:cxn modelId="{E70211F8-2E74-4F8F-BD4D-4ED3A7BFD66D}" srcId="{11507624-3464-46DB-8BF7-322AE6CF4909}" destId="{45BEA713-B67B-4590-A6F0-F9497C17B26F}" srcOrd="1" destOrd="0" parTransId="{C1EF333C-9B03-46A0-ADA7-F336342A2F10}" sibTransId="{5C08E05F-401B-433A-A375-AA651E658417}"/>
    <dgm:cxn modelId="{5D158DA0-427D-4FD9-9912-FD7558D7F91A}" srcId="{8393CBF0-0B8C-47BA-8796-846A7FCC1A52}" destId="{0C14CD3C-0116-41C2-B0E3-7CAD99E23B5F}" srcOrd="0" destOrd="0" parTransId="{BF88F706-8FFD-47B4-8C4F-52DAB0828314}" sibTransId="{0E4829C2-8BE3-4BC6-B6F2-252C64E87850}"/>
    <dgm:cxn modelId="{AAD67226-2D9F-4128-8554-E58EFA44D98C}" type="presOf" srcId="{ACEA82FC-6F37-44B6-B0C5-9EA92277A9A0}" destId="{DE69D6CB-3C5C-4EAD-BD8F-2AA9E3924669}" srcOrd="0" destOrd="0" presId="urn:microsoft.com/office/officeart/2008/layout/HorizontalMultiLevelHierarchy"/>
    <dgm:cxn modelId="{74C06A30-27FA-4F97-B527-280B5A164B02}" type="presOf" srcId="{2CF3A3CF-F9E5-4107-9F02-6490784C0AB7}" destId="{18FB797C-B1A0-460C-B384-EE8C2873FDC3}" srcOrd="0" destOrd="0" presId="urn:microsoft.com/office/officeart/2008/layout/HorizontalMultiLevelHierarchy"/>
    <dgm:cxn modelId="{DD05C398-2CDB-453E-9F89-AC3B213E4139}" type="presOf" srcId="{1D8AC19E-4917-4068-B97B-92303531465A}" destId="{7C1DDF1B-BF3B-4B0A-A048-67044D6DFC10}" srcOrd="0" destOrd="0" presId="urn:microsoft.com/office/officeart/2008/layout/HorizontalMultiLevelHierarchy"/>
    <dgm:cxn modelId="{22094F83-2656-4639-8923-1E47C05A6357}" srcId="{4EF87A15-DAA0-4DC8-BA20-D7FC220AC043}" destId="{C1D930B8-B59A-4360-B318-1973875BB782}" srcOrd="1" destOrd="0" parTransId="{BACE9E41-DE0B-467E-A283-761975D8206D}" sibTransId="{E981294F-042C-4C7A-AC26-CC31DA705ABF}"/>
    <dgm:cxn modelId="{6BAC31E8-CAF6-4138-B5F3-16DE3C59FA4D}" type="presOf" srcId="{923CBDB8-0F59-4592-989D-0C3AD00CC1DB}" destId="{C67C507B-8F75-43EA-BB9B-A57D83CE5D97}" srcOrd="1" destOrd="0" presId="urn:microsoft.com/office/officeart/2008/layout/HorizontalMultiLevelHierarchy"/>
    <dgm:cxn modelId="{B74711CF-1D68-4A92-88D9-086E55D3FA11}" type="presOf" srcId="{ACEA82FC-6F37-44B6-B0C5-9EA92277A9A0}" destId="{9DA991AA-9D63-4BD7-91C3-914BE656AD3A}" srcOrd="1" destOrd="0" presId="urn:microsoft.com/office/officeart/2008/layout/HorizontalMultiLevelHierarchy"/>
    <dgm:cxn modelId="{5D851571-946B-411E-BB21-D977BA2D2F40}" srcId="{8393CBF0-0B8C-47BA-8796-846A7FCC1A52}" destId="{0A833ADB-B3C0-4613-9E33-B3C2828702EE}" srcOrd="1" destOrd="0" parTransId="{6671FC4A-DA0A-4BB8-8F6D-A96BD4F1880A}" sibTransId="{2A5B9BB1-E4B7-4ED6-8884-928ECA9681F5}"/>
    <dgm:cxn modelId="{88421B07-B176-43A1-A885-21587DDFAC93}" srcId="{45BEA713-B67B-4590-A6F0-F9497C17B26F}" destId="{2CF3A3CF-F9E5-4107-9F02-6490784C0AB7}" srcOrd="0" destOrd="0" parTransId="{ACEA82FC-6F37-44B6-B0C5-9EA92277A9A0}" sibTransId="{5AA8B49A-4CDF-49B7-9195-3E31ECB754EE}"/>
    <dgm:cxn modelId="{4828DBCF-70EE-4811-86D3-13C23120113E}" type="presOf" srcId="{0A833ADB-B3C0-4613-9E33-B3C2828702EE}" destId="{57AB8318-BA20-4ED8-89B5-C250F51ED9B5}" srcOrd="0" destOrd="0" presId="urn:microsoft.com/office/officeart/2008/layout/HorizontalMultiLevelHierarchy"/>
    <dgm:cxn modelId="{4DEE3EBF-A952-4F0C-BA9F-961DFA9C928B}" type="presOf" srcId="{BACE9E41-DE0B-467E-A283-761975D8206D}" destId="{D640DDB8-F3D0-4961-B434-12422DFF986C}" srcOrd="1" destOrd="0" presId="urn:microsoft.com/office/officeart/2008/layout/HorizontalMultiLevelHierarchy"/>
    <dgm:cxn modelId="{BDF6715C-B44B-4359-A544-18A2B957069E}" srcId="{11507624-3464-46DB-8BF7-322AE6CF4909}" destId="{8393CBF0-0B8C-47BA-8796-846A7FCC1A52}" srcOrd="2" destOrd="0" parTransId="{1D8AC19E-4917-4068-B97B-92303531465A}" sibTransId="{3256E76C-E635-436A-9E43-44E78F65CCD1}"/>
    <dgm:cxn modelId="{829B9D6F-0354-47AB-99FC-B88A6AFF70F8}" srcId="{4EF87A15-DAA0-4DC8-BA20-D7FC220AC043}" destId="{11507624-3464-46DB-8BF7-322AE6CF4909}" srcOrd="0" destOrd="0" parTransId="{7DC8F70E-4D03-48E5-A914-3C4D5B39D731}" sibTransId="{5FDEC5C6-A1FB-41F7-AE57-66A677BB308F}"/>
    <dgm:cxn modelId="{AAD8948E-91DA-4114-BF63-27368F604564}" type="presOf" srcId="{7DC8F70E-4D03-48E5-A914-3C4D5B39D731}" destId="{29B95169-A34D-45ED-8402-FD26DB138076}" srcOrd="1" destOrd="0" presId="urn:microsoft.com/office/officeart/2008/layout/HorizontalMultiLevelHierarchy"/>
    <dgm:cxn modelId="{86F9A0E4-2B19-44EE-A57E-34C245F63CC5}" type="presOf" srcId="{DDB82909-AA9C-4152-87CB-58BA5FBE4480}" destId="{81C1F082-3672-4594-B725-529011FDF52E}" srcOrd="0" destOrd="0" presId="urn:microsoft.com/office/officeart/2008/layout/HorizontalMultiLevelHierarchy"/>
    <dgm:cxn modelId="{4A9E9754-73FF-4AEE-8522-32D5AE653D74}" type="presOf" srcId="{11507624-3464-46DB-8BF7-322AE6CF4909}" destId="{FB5FA1A2-7A3C-45CD-BAE2-24CF3AC734C1}" srcOrd="0" destOrd="0" presId="urn:microsoft.com/office/officeart/2008/layout/HorizontalMultiLevelHierarchy"/>
    <dgm:cxn modelId="{44717E87-406B-4FF6-AD1F-EDBEC22F9773}" type="presOf" srcId="{EE213A88-2A81-4BC3-BCF2-F964A0A68A35}" destId="{8861750E-75A9-438B-A021-D9F0F56B9B85}" srcOrd="0" destOrd="0" presId="urn:microsoft.com/office/officeart/2008/layout/HorizontalMultiLevelHierarchy"/>
    <dgm:cxn modelId="{721B2CEF-47EA-4387-BEFF-AAFAEED22154}" type="presOf" srcId="{BE709B40-4D9E-4F60-8C5A-AADC1B33F7C1}" destId="{D3F05B23-639B-4DD5-A65E-316CD92BF2C6}" srcOrd="0" destOrd="0" presId="urn:microsoft.com/office/officeart/2008/layout/HorizontalMultiLevelHierarchy"/>
    <dgm:cxn modelId="{4347FC2F-D4B0-40A0-AC3C-B2AF19CECACF}" type="presOf" srcId="{57D3B515-1981-41C5-AAB2-581D2FD6C7D3}" destId="{1328502F-21E7-4AB1-B66F-7ED48A7FA8CA}" srcOrd="0" destOrd="0" presId="urn:microsoft.com/office/officeart/2008/layout/HorizontalMultiLevelHierarchy"/>
    <dgm:cxn modelId="{94FABC6E-5755-497C-A8D3-F22D324DA98F}" type="presOf" srcId="{BF88F706-8FFD-47B4-8C4F-52DAB0828314}" destId="{B642763B-AA69-454B-A8F5-FA8F02AE8C9F}" srcOrd="1" destOrd="0" presId="urn:microsoft.com/office/officeart/2008/layout/HorizontalMultiLevelHierarchy"/>
    <dgm:cxn modelId="{41A51D1E-35CE-47DE-A287-29B9B205FE8C}" type="presOf" srcId="{6D2C2D1E-53C7-4CBA-A51F-32773657AF43}" destId="{5D42DEA3-CB04-42A4-8496-AFF1DC942E0A}" srcOrd="0" destOrd="0" presId="urn:microsoft.com/office/officeart/2008/layout/HorizontalMultiLevelHierarchy"/>
    <dgm:cxn modelId="{F484BEAE-E1A4-4F37-A166-637D78F373F6}" srcId="{C1D930B8-B59A-4360-B318-1973875BB782}" destId="{5EE75928-77AD-40B4-ABC6-7D4E15472DC0}" srcOrd="1" destOrd="0" parTransId="{57D3B515-1981-41C5-AAB2-581D2FD6C7D3}" sibTransId="{C434DDCE-A256-4E39-946E-5B5EDE8F7ACF}"/>
    <dgm:cxn modelId="{3987DD15-4AE8-4CFF-A733-1102AA9EE3AA}" type="presOf" srcId="{0C14CD3C-0116-41C2-B0E3-7CAD99E23B5F}" destId="{0C16EC1D-4477-4D36-B24E-2D535F80045D}" srcOrd="0" destOrd="0" presId="urn:microsoft.com/office/officeart/2008/layout/HorizontalMultiLevelHierarchy"/>
    <dgm:cxn modelId="{68BC29EA-34F4-4110-BF23-852706CFB5D1}" type="presOf" srcId="{8393CBF0-0B8C-47BA-8796-846A7FCC1A52}" destId="{D961C10C-A218-41B2-BBF4-E0419E67B4DE}" srcOrd="0" destOrd="0" presId="urn:microsoft.com/office/officeart/2008/layout/HorizontalMultiLevelHierarchy"/>
    <dgm:cxn modelId="{DE18DDFF-E5A3-4AA6-8EF6-9881CD584810}" type="presOf" srcId="{9AB3CDCE-C6C1-42B3-A7C5-6EE3BAEE46C1}" destId="{003CAC14-303B-4902-AF85-B86F65A5D4CE}" srcOrd="0" destOrd="0" presId="urn:microsoft.com/office/officeart/2008/layout/HorizontalMultiLevelHierarchy"/>
    <dgm:cxn modelId="{1DC4C3A6-4661-4FF8-A781-C69BEE534D0A}" srcId="{EE213A88-2A81-4BC3-BCF2-F964A0A68A35}" destId="{BE709B40-4D9E-4F60-8C5A-AADC1B33F7C1}" srcOrd="1" destOrd="0" parTransId="{923CBDB8-0F59-4592-989D-0C3AD00CC1DB}" sibTransId="{A2DAD02E-433D-4044-9550-39B45C419E0B}"/>
    <dgm:cxn modelId="{15469A87-0BD7-481F-9834-497117C0A8D3}" type="presOf" srcId="{C1EF333C-9B03-46A0-ADA7-F336342A2F10}" destId="{C1264006-874E-4DF7-B998-ADCC49B946B3}" srcOrd="1" destOrd="0" presId="urn:microsoft.com/office/officeart/2008/layout/HorizontalMultiLevelHierarchy"/>
    <dgm:cxn modelId="{A782F153-31B9-472F-815C-512527D84C0B}" type="presOf" srcId="{5A207ED4-A47E-4893-AB68-0C0512F1C4A1}" destId="{83844761-651C-4612-A0CD-01B46DE966DA}" srcOrd="0" destOrd="0" presId="urn:microsoft.com/office/officeart/2008/layout/HorizontalMultiLevelHierarchy"/>
    <dgm:cxn modelId="{BE4FD5E2-05E0-44BB-A969-CB64CE2D1C50}" type="presOf" srcId="{45BEA713-B67B-4590-A6F0-F9497C17B26F}" destId="{9E82328F-5F02-4CFA-A8FE-F5456FCB09EE}" srcOrd="0" destOrd="0" presId="urn:microsoft.com/office/officeart/2008/layout/HorizontalMultiLevelHierarchy"/>
    <dgm:cxn modelId="{C93FAE8D-2E70-4CAB-9B39-1F28E42D1548}" type="presOf" srcId="{B107B4BE-BC9C-4661-9793-C5D8DA6B44BC}" destId="{67ED5C07-A22B-4AED-A0F3-BC5E618543BE}" srcOrd="1" destOrd="0" presId="urn:microsoft.com/office/officeart/2008/layout/HorizontalMultiLevelHierarchy"/>
    <dgm:cxn modelId="{9B3289CA-78CA-460B-AB39-F732B05F02A3}" type="presOf" srcId="{5EE75928-77AD-40B4-ABC6-7D4E15472DC0}" destId="{43357B31-BEDC-46BE-A42A-7F85A5CEA82C}" srcOrd="0" destOrd="0" presId="urn:microsoft.com/office/officeart/2008/layout/HorizontalMultiLevelHierarchy"/>
    <dgm:cxn modelId="{1189E10D-905E-443A-B293-06B89830FFF4}" type="presOf" srcId="{5A207ED4-A47E-4893-AB68-0C0512F1C4A1}" destId="{CD2153C9-770E-423E-B214-F9CD79D1147B}" srcOrd="1" destOrd="0" presId="urn:microsoft.com/office/officeart/2008/layout/HorizontalMultiLevelHierarchy"/>
    <dgm:cxn modelId="{FD22430D-DD51-4613-A409-C43E39D3B64C}" type="presOf" srcId="{B107B4BE-BC9C-4661-9793-C5D8DA6B44BC}" destId="{0D4392A3-9DF6-4D1D-B012-2126500F6192}" srcOrd="0" destOrd="0" presId="urn:microsoft.com/office/officeart/2008/layout/HorizontalMultiLevelHierarchy"/>
    <dgm:cxn modelId="{6850D982-BC4A-4F7C-BF9B-130F57EC6636}" type="presOf" srcId="{E96D9F27-52E8-4838-9D8C-FBE68EE7D96C}" destId="{C29F1A2D-6D55-41B4-A203-74036BBAE3A7}" srcOrd="1" destOrd="0" presId="urn:microsoft.com/office/officeart/2008/layout/HorizontalMultiLevelHierarchy"/>
    <dgm:cxn modelId="{7AD81F8F-4F0D-4700-820F-C146D86BACA3}" type="presOf" srcId="{BACE9E41-DE0B-467E-A283-761975D8206D}" destId="{2F73C6AB-F732-42EA-9B28-6AEF45D3B066}" srcOrd="0" destOrd="0" presId="urn:microsoft.com/office/officeart/2008/layout/HorizontalMultiLevelHierarchy"/>
    <dgm:cxn modelId="{88440DDD-3C28-4193-847E-66CA80E58BBB}" type="presOf" srcId="{7DC8F70E-4D03-48E5-A914-3C4D5B39D731}" destId="{B76E7175-A91A-47D7-B3FF-6E42B046F8DC}" srcOrd="0" destOrd="0" presId="urn:microsoft.com/office/officeart/2008/layout/HorizontalMultiLevelHierarchy"/>
    <dgm:cxn modelId="{3EB12E0D-103D-47FF-A8BB-201DCF82A185}" type="presOf" srcId="{6671FC4A-DA0A-4BB8-8F6D-A96BD4F1880A}" destId="{02AB1A18-1C02-4F90-8721-770CD6BA811D}" srcOrd="1" destOrd="0" presId="urn:microsoft.com/office/officeart/2008/layout/HorizontalMultiLevelHierarchy"/>
    <dgm:cxn modelId="{3AB6586A-EB95-486D-B377-EF520BB91573}" type="presOf" srcId="{C1D930B8-B59A-4360-B318-1973875BB782}" destId="{3FFF3857-409C-4417-8A6D-C4C204DEFDC2}" srcOrd="0" destOrd="0" presId="urn:microsoft.com/office/officeart/2008/layout/HorizontalMultiLevelHierarchy"/>
    <dgm:cxn modelId="{0A6E0543-E5CC-4EF3-A3A3-036FE8581DAB}" type="presParOf" srcId="{9043E371-A978-4F62-B550-6D031E2288E3}" destId="{EAABDDD8-7C2D-45CB-B77F-4D74440F7FB9}" srcOrd="0" destOrd="0" presId="urn:microsoft.com/office/officeart/2008/layout/HorizontalMultiLevelHierarchy"/>
    <dgm:cxn modelId="{E92345EE-C101-487A-9280-4994CCA7BEA6}" type="presParOf" srcId="{EAABDDD8-7C2D-45CB-B77F-4D74440F7FB9}" destId="{C331D61C-A492-479F-98FE-94A123B9EAAC}" srcOrd="0" destOrd="0" presId="urn:microsoft.com/office/officeart/2008/layout/HorizontalMultiLevelHierarchy"/>
    <dgm:cxn modelId="{ADF9209C-F6AE-46D3-92E2-AB20E8A057BA}" type="presParOf" srcId="{EAABDDD8-7C2D-45CB-B77F-4D74440F7FB9}" destId="{C58C886B-CBCA-45EC-BB17-D41608D957CD}" srcOrd="1" destOrd="0" presId="urn:microsoft.com/office/officeart/2008/layout/HorizontalMultiLevelHierarchy"/>
    <dgm:cxn modelId="{2D303105-7B94-4183-A545-B9A85372A907}" type="presParOf" srcId="{C58C886B-CBCA-45EC-BB17-D41608D957CD}" destId="{B76E7175-A91A-47D7-B3FF-6E42B046F8DC}" srcOrd="0" destOrd="0" presId="urn:microsoft.com/office/officeart/2008/layout/HorizontalMultiLevelHierarchy"/>
    <dgm:cxn modelId="{739D825C-446B-49FE-B65B-E91ED2F2CC9C}" type="presParOf" srcId="{B76E7175-A91A-47D7-B3FF-6E42B046F8DC}" destId="{29B95169-A34D-45ED-8402-FD26DB138076}" srcOrd="0" destOrd="0" presId="urn:microsoft.com/office/officeart/2008/layout/HorizontalMultiLevelHierarchy"/>
    <dgm:cxn modelId="{DF0DCD5F-B380-4561-A1A2-39081B2055C1}" type="presParOf" srcId="{C58C886B-CBCA-45EC-BB17-D41608D957CD}" destId="{1E041F47-00F4-4857-A6A3-9A4CC4190D6E}" srcOrd="1" destOrd="0" presId="urn:microsoft.com/office/officeart/2008/layout/HorizontalMultiLevelHierarchy"/>
    <dgm:cxn modelId="{11437F5A-8DCA-40C4-88A6-469380BE4EDA}" type="presParOf" srcId="{1E041F47-00F4-4857-A6A3-9A4CC4190D6E}" destId="{FB5FA1A2-7A3C-45CD-BAE2-24CF3AC734C1}" srcOrd="0" destOrd="0" presId="urn:microsoft.com/office/officeart/2008/layout/HorizontalMultiLevelHierarchy"/>
    <dgm:cxn modelId="{F785060F-A360-4DF7-B003-F7A8545C52FB}" type="presParOf" srcId="{1E041F47-00F4-4857-A6A3-9A4CC4190D6E}" destId="{8F2A3B07-8395-46D1-AF23-3E0F814E7FBC}" srcOrd="1" destOrd="0" presId="urn:microsoft.com/office/officeart/2008/layout/HorizontalMultiLevelHierarchy"/>
    <dgm:cxn modelId="{B41205CA-22AA-4238-9B83-1A8CF436C3F8}" type="presParOf" srcId="{8F2A3B07-8395-46D1-AF23-3E0F814E7FBC}" destId="{BF943506-7AD2-486A-AD35-A88DB5F946F5}" srcOrd="0" destOrd="0" presId="urn:microsoft.com/office/officeart/2008/layout/HorizontalMultiLevelHierarchy"/>
    <dgm:cxn modelId="{A177AA86-5D20-4C8B-BCF3-B8EE557DA568}" type="presParOf" srcId="{BF943506-7AD2-486A-AD35-A88DB5F946F5}" destId="{E661DD54-D57B-41CD-B675-37D46320F2FA}" srcOrd="0" destOrd="0" presId="urn:microsoft.com/office/officeart/2008/layout/HorizontalMultiLevelHierarchy"/>
    <dgm:cxn modelId="{0DB57FDA-7398-498B-8CA8-754BBF94AB4F}" type="presParOf" srcId="{8F2A3B07-8395-46D1-AF23-3E0F814E7FBC}" destId="{D88374AA-88A2-4B90-A39C-9D06B370EFEB}" srcOrd="1" destOrd="0" presId="urn:microsoft.com/office/officeart/2008/layout/HorizontalMultiLevelHierarchy"/>
    <dgm:cxn modelId="{257C961B-C27B-42BE-880E-5F8A13C8421E}" type="presParOf" srcId="{D88374AA-88A2-4B90-A39C-9D06B370EFEB}" destId="{395B9E6A-9181-46ED-A144-9276C47708B0}" srcOrd="0" destOrd="0" presId="urn:microsoft.com/office/officeart/2008/layout/HorizontalMultiLevelHierarchy"/>
    <dgm:cxn modelId="{E60A3BCC-8CCC-41E9-9DDC-C5969076C45C}" type="presParOf" srcId="{D88374AA-88A2-4B90-A39C-9D06B370EFEB}" destId="{50D8811F-4C39-4EDC-8DFC-907A362C5BA6}" srcOrd="1" destOrd="0" presId="urn:microsoft.com/office/officeart/2008/layout/HorizontalMultiLevelHierarchy"/>
    <dgm:cxn modelId="{A6CB3D87-4B4C-4FC8-BEDA-D83C1A569137}" type="presParOf" srcId="{8F2A3B07-8395-46D1-AF23-3E0F814E7FBC}" destId="{E9ED20A4-73F4-45F5-8FC3-251ACF7CD953}" srcOrd="2" destOrd="0" presId="urn:microsoft.com/office/officeart/2008/layout/HorizontalMultiLevelHierarchy"/>
    <dgm:cxn modelId="{1D78C7DA-AF12-403F-B6F7-9D0C78E422A8}" type="presParOf" srcId="{E9ED20A4-73F4-45F5-8FC3-251ACF7CD953}" destId="{C1264006-874E-4DF7-B998-ADCC49B946B3}" srcOrd="0" destOrd="0" presId="urn:microsoft.com/office/officeart/2008/layout/HorizontalMultiLevelHierarchy"/>
    <dgm:cxn modelId="{8E349F54-1741-4E7D-9858-FA048FBE4AC2}" type="presParOf" srcId="{8F2A3B07-8395-46D1-AF23-3E0F814E7FBC}" destId="{EAAC1076-E733-4E18-9DF0-8165AB0EE5CF}" srcOrd="3" destOrd="0" presId="urn:microsoft.com/office/officeart/2008/layout/HorizontalMultiLevelHierarchy"/>
    <dgm:cxn modelId="{2F1EDD47-762B-4699-86A9-8764C7CA0C58}" type="presParOf" srcId="{EAAC1076-E733-4E18-9DF0-8165AB0EE5CF}" destId="{9E82328F-5F02-4CFA-A8FE-F5456FCB09EE}" srcOrd="0" destOrd="0" presId="urn:microsoft.com/office/officeart/2008/layout/HorizontalMultiLevelHierarchy"/>
    <dgm:cxn modelId="{F11E0421-74ED-4174-9484-4200ECEED503}" type="presParOf" srcId="{EAAC1076-E733-4E18-9DF0-8165AB0EE5CF}" destId="{AD3E44C1-62D6-4B29-A31E-BD4581EFC93B}" srcOrd="1" destOrd="0" presId="urn:microsoft.com/office/officeart/2008/layout/HorizontalMultiLevelHierarchy"/>
    <dgm:cxn modelId="{BB1CA389-3CBB-46CE-956B-BEE6FBCD3994}" type="presParOf" srcId="{AD3E44C1-62D6-4B29-A31E-BD4581EFC93B}" destId="{DE69D6CB-3C5C-4EAD-BD8F-2AA9E3924669}" srcOrd="0" destOrd="0" presId="urn:microsoft.com/office/officeart/2008/layout/HorizontalMultiLevelHierarchy"/>
    <dgm:cxn modelId="{4C1509C0-827B-4FB9-A5C5-42F0C6A4502C}" type="presParOf" srcId="{DE69D6CB-3C5C-4EAD-BD8F-2AA9E3924669}" destId="{9DA991AA-9D63-4BD7-91C3-914BE656AD3A}" srcOrd="0" destOrd="0" presId="urn:microsoft.com/office/officeart/2008/layout/HorizontalMultiLevelHierarchy"/>
    <dgm:cxn modelId="{AF7C42BD-C604-49D4-B76D-A17132EA0C61}" type="presParOf" srcId="{AD3E44C1-62D6-4B29-A31E-BD4581EFC93B}" destId="{DF7C630E-A190-4664-BB3A-2DE74C8637E2}" srcOrd="1" destOrd="0" presId="urn:microsoft.com/office/officeart/2008/layout/HorizontalMultiLevelHierarchy"/>
    <dgm:cxn modelId="{B69C5E63-B2BF-498F-A552-46E0923611C9}" type="presParOf" srcId="{DF7C630E-A190-4664-BB3A-2DE74C8637E2}" destId="{18FB797C-B1A0-460C-B384-EE8C2873FDC3}" srcOrd="0" destOrd="0" presId="urn:microsoft.com/office/officeart/2008/layout/HorizontalMultiLevelHierarchy"/>
    <dgm:cxn modelId="{54B62EB5-3B15-403E-8E04-831070F14B2D}" type="presParOf" srcId="{DF7C630E-A190-4664-BB3A-2DE74C8637E2}" destId="{05563F40-1D79-4D50-AD0F-E0074766242D}" srcOrd="1" destOrd="0" presId="urn:microsoft.com/office/officeart/2008/layout/HorizontalMultiLevelHierarchy"/>
    <dgm:cxn modelId="{D6275103-A628-415B-8D1B-CCD91C7FA73C}" type="presParOf" srcId="{AD3E44C1-62D6-4B29-A31E-BD4581EFC93B}" destId="{656B1822-0ECC-4C8D-BA2A-D3E66C1573A7}" srcOrd="2" destOrd="0" presId="urn:microsoft.com/office/officeart/2008/layout/HorizontalMultiLevelHierarchy"/>
    <dgm:cxn modelId="{D224DBB3-55A8-4D4B-998A-434DA19C4B87}" type="presParOf" srcId="{656B1822-0ECC-4C8D-BA2A-D3E66C1573A7}" destId="{D41427EA-B534-4FD7-8C69-486010D41912}" srcOrd="0" destOrd="0" presId="urn:microsoft.com/office/officeart/2008/layout/HorizontalMultiLevelHierarchy"/>
    <dgm:cxn modelId="{E906ED1B-79AD-4421-BC8C-CCBDDF29567C}" type="presParOf" srcId="{AD3E44C1-62D6-4B29-A31E-BD4581EFC93B}" destId="{2C7CB277-4947-4C6C-BD17-6F9E2E6CEF40}" srcOrd="3" destOrd="0" presId="urn:microsoft.com/office/officeart/2008/layout/HorizontalMultiLevelHierarchy"/>
    <dgm:cxn modelId="{BBA69397-12C5-4525-B8D4-30903212B05A}" type="presParOf" srcId="{2C7CB277-4947-4C6C-BD17-6F9E2E6CEF40}" destId="{003CAC14-303B-4902-AF85-B86F65A5D4CE}" srcOrd="0" destOrd="0" presId="urn:microsoft.com/office/officeart/2008/layout/HorizontalMultiLevelHierarchy"/>
    <dgm:cxn modelId="{CC2B1DDF-AC56-4782-96D1-DE0FD352A24C}" type="presParOf" srcId="{2C7CB277-4947-4C6C-BD17-6F9E2E6CEF40}" destId="{A4B22838-88F2-405A-ACC2-1C5C16014817}" srcOrd="1" destOrd="0" presId="urn:microsoft.com/office/officeart/2008/layout/HorizontalMultiLevelHierarchy"/>
    <dgm:cxn modelId="{D66217B2-4EF5-4647-9D0E-A9F382E9831F}" type="presParOf" srcId="{8F2A3B07-8395-46D1-AF23-3E0F814E7FBC}" destId="{7C1DDF1B-BF3B-4B0A-A048-67044D6DFC10}" srcOrd="4" destOrd="0" presId="urn:microsoft.com/office/officeart/2008/layout/HorizontalMultiLevelHierarchy"/>
    <dgm:cxn modelId="{736D1E0B-0784-4739-8D68-3D02B74BD84B}" type="presParOf" srcId="{7C1DDF1B-BF3B-4B0A-A048-67044D6DFC10}" destId="{2A43F685-D3A6-4A35-B42B-FF32B46D8015}" srcOrd="0" destOrd="0" presId="urn:microsoft.com/office/officeart/2008/layout/HorizontalMultiLevelHierarchy"/>
    <dgm:cxn modelId="{5D7770CE-2E1B-4FE0-921C-B880C977B821}" type="presParOf" srcId="{8F2A3B07-8395-46D1-AF23-3E0F814E7FBC}" destId="{B4F77520-8753-4BD6-9088-2DC964278276}" srcOrd="5" destOrd="0" presId="urn:microsoft.com/office/officeart/2008/layout/HorizontalMultiLevelHierarchy"/>
    <dgm:cxn modelId="{2EA2C381-CFBA-419F-8A02-DEBC3F824E22}" type="presParOf" srcId="{B4F77520-8753-4BD6-9088-2DC964278276}" destId="{D961C10C-A218-41B2-BBF4-E0419E67B4DE}" srcOrd="0" destOrd="0" presId="urn:microsoft.com/office/officeart/2008/layout/HorizontalMultiLevelHierarchy"/>
    <dgm:cxn modelId="{BDC3376B-84B9-4150-88A2-5CC1F51243DD}" type="presParOf" srcId="{B4F77520-8753-4BD6-9088-2DC964278276}" destId="{E7C05BC7-8AC8-4AAC-8D1C-30C1C1C6D42A}" srcOrd="1" destOrd="0" presId="urn:microsoft.com/office/officeart/2008/layout/HorizontalMultiLevelHierarchy"/>
    <dgm:cxn modelId="{7FB2DED2-D66F-4CE9-894E-EACEBC2D3381}" type="presParOf" srcId="{E7C05BC7-8AC8-4AAC-8D1C-30C1C1C6D42A}" destId="{6B16385D-64FB-4027-A8FD-597FC8320974}" srcOrd="0" destOrd="0" presId="urn:microsoft.com/office/officeart/2008/layout/HorizontalMultiLevelHierarchy"/>
    <dgm:cxn modelId="{8FA93709-70D8-4655-86B2-5E9FA560066E}" type="presParOf" srcId="{6B16385D-64FB-4027-A8FD-597FC8320974}" destId="{B642763B-AA69-454B-A8F5-FA8F02AE8C9F}" srcOrd="0" destOrd="0" presId="urn:microsoft.com/office/officeart/2008/layout/HorizontalMultiLevelHierarchy"/>
    <dgm:cxn modelId="{F7BDB98B-FADB-4541-9FFF-F38ACF8E7326}" type="presParOf" srcId="{E7C05BC7-8AC8-4AAC-8D1C-30C1C1C6D42A}" destId="{F07E0A8B-BD13-4DBD-90A7-CD7BCB99ED96}" srcOrd="1" destOrd="0" presId="urn:microsoft.com/office/officeart/2008/layout/HorizontalMultiLevelHierarchy"/>
    <dgm:cxn modelId="{EFED45C2-7CCB-4C00-9DA4-67B7BF60F020}" type="presParOf" srcId="{F07E0A8B-BD13-4DBD-90A7-CD7BCB99ED96}" destId="{0C16EC1D-4477-4D36-B24E-2D535F80045D}" srcOrd="0" destOrd="0" presId="urn:microsoft.com/office/officeart/2008/layout/HorizontalMultiLevelHierarchy"/>
    <dgm:cxn modelId="{9A5F6064-3891-40EA-B3E3-48FB4AC8D8D1}" type="presParOf" srcId="{F07E0A8B-BD13-4DBD-90A7-CD7BCB99ED96}" destId="{AA12D535-8A9F-4DF8-B89E-24774D7038DD}" srcOrd="1" destOrd="0" presId="urn:microsoft.com/office/officeart/2008/layout/HorizontalMultiLevelHierarchy"/>
    <dgm:cxn modelId="{483E3D48-85B6-4F5E-9530-F39151096828}" type="presParOf" srcId="{E7C05BC7-8AC8-4AAC-8D1C-30C1C1C6D42A}" destId="{B688B782-B076-440D-90A8-2552A806F570}" srcOrd="2" destOrd="0" presId="urn:microsoft.com/office/officeart/2008/layout/HorizontalMultiLevelHierarchy"/>
    <dgm:cxn modelId="{9A097907-0183-44C0-9FA4-67A50DE8BF89}" type="presParOf" srcId="{B688B782-B076-440D-90A8-2552A806F570}" destId="{02AB1A18-1C02-4F90-8721-770CD6BA811D}" srcOrd="0" destOrd="0" presId="urn:microsoft.com/office/officeart/2008/layout/HorizontalMultiLevelHierarchy"/>
    <dgm:cxn modelId="{65F1BA83-981E-4E72-85AD-4CB8D16C3E65}" type="presParOf" srcId="{E7C05BC7-8AC8-4AAC-8D1C-30C1C1C6D42A}" destId="{65D82805-ACFC-4BF1-B251-21A1631FADEA}" srcOrd="3" destOrd="0" presId="urn:microsoft.com/office/officeart/2008/layout/HorizontalMultiLevelHierarchy"/>
    <dgm:cxn modelId="{D9DF1A01-31FC-4588-BF64-18B8C745CCC1}" type="presParOf" srcId="{65D82805-ACFC-4BF1-B251-21A1631FADEA}" destId="{57AB8318-BA20-4ED8-89B5-C250F51ED9B5}" srcOrd="0" destOrd="0" presId="urn:microsoft.com/office/officeart/2008/layout/HorizontalMultiLevelHierarchy"/>
    <dgm:cxn modelId="{944F6204-154E-49BC-9D01-FE1522B22E11}" type="presParOf" srcId="{65D82805-ACFC-4BF1-B251-21A1631FADEA}" destId="{AEB98842-878A-4502-9F85-150B299A7D5B}" srcOrd="1" destOrd="0" presId="urn:microsoft.com/office/officeart/2008/layout/HorizontalMultiLevelHierarchy"/>
    <dgm:cxn modelId="{FF68B0EE-2DC1-4678-A84D-193AB1352CF1}" type="presParOf" srcId="{C58C886B-CBCA-45EC-BB17-D41608D957CD}" destId="{2F73C6AB-F732-42EA-9B28-6AEF45D3B066}" srcOrd="2" destOrd="0" presId="urn:microsoft.com/office/officeart/2008/layout/HorizontalMultiLevelHierarchy"/>
    <dgm:cxn modelId="{A12E30EF-1214-440F-8192-6DF43F46611A}" type="presParOf" srcId="{2F73C6AB-F732-42EA-9B28-6AEF45D3B066}" destId="{D640DDB8-F3D0-4961-B434-12422DFF986C}" srcOrd="0" destOrd="0" presId="urn:microsoft.com/office/officeart/2008/layout/HorizontalMultiLevelHierarchy"/>
    <dgm:cxn modelId="{2EBAE42A-FBE2-411D-81E0-3089CCBEA38D}" type="presParOf" srcId="{C58C886B-CBCA-45EC-BB17-D41608D957CD}" destId="{67CC64B0-5FAC-43D5-8C2F-AF4D36C0790A}" srcOrd="3" destOrd="0" presId="urn:microsoft.com/office/officeart/2008/layout/HorizontalMultiLevelHierarchy"/>
    <dgm:cxn modelId="{B9E5482F-878B-4011-9B3C-2EB8E15D8505}" type="presParOf" srcId="{67CC64B0-5FAC-43D5-8C2F-AF4D36C0790A}" destId="{3FFF3857-409C-4417-8A6D-C4C204DEFDC2}" srcOrd="0" destOrd="0" presId="urn:microsoft.com/office/officeart/2008/layout/HorizontalMultiLevelHierarchy"/>
    <dgm:cxn modelId="{1D673775-BD21-491C-9A5D-D33B15C9AC6E}" type="presParOf" srcId="{67CC64B0-5FAC-43D5-8C2F-AF4D36C0790A}" destId="{17F901E0-5796-44D6-9BF3-828DA5EA9D4C}" srcOrd="1" destOrd="0" presId="urn:microsoft.com/office/officeart/2008/layout/HorizontalMultiLevelHierarchy"/>
    <dgm:cxn modelId="{5ECACA6E-7DEC-4E2B-BFAC-026C7569A975}" type="presParOf" srcId="{17F901E0-5796-44D6-9BF3-828DA5EA9D4C}" destId="{7CC4612A-D90C-40BF-B069-8475C9CFB675}" srcOrd="0" destOrd="0" presId="urn:microsoft.com/office/officeart/2008/layout/HorizontalMultiLevelHierarchy"/>
    <dgm:cxn modelId="{8BC92769-57FC-4804-A9FB-992B372A0AEC}" type="presParOf" srcId="{7CC4612A-D90C-40BF-B069-8475C9CFB675}" destId="{1F186C57-600D-40A2-BDBC-463241D3C476}" srcOrd="0" destOrd="0" presId="urn:microsoft.com/office/officeart/2008/layout/HorizontalMultiLevelHierarchy"/>
    <dgm:cxn modelId="{DEF8DDC1-F1E5-4EA0-A185-6313C03954CF}" type="presParOf" srcId="{17F901E0-5796-44D6-9BF3-828DA5EA9D4C}" destId="{B91CF7BC-B7E9-4069-B20C-415D28C73B89}" srcOrd="1" destOrd="0" presId="urn:microsoft.com/office/officeart/2008/layout/HorizontalMultiLevelHierarchy"/>
    <dgm:cxn modelId="{8FB76141-BD76-4635-808C-7F958DBFBB78}" type="presParOf" srcId="{B91CF7BC-B7E9-4069-B20C-415D28C73B89}" destId="{8861750E-75A9-438B-A021-D9F0F56B9B85}" srcOrd="0" destOrd="0" presId="urn:microsoft.com/office/officeart/2008/layout/HorizontalMultiLevelHierarchy"/>
    <dgm:cxn modelId="{D9147640-4E6D-4C08-BD13-7131CC213C09}" type="presParOf" srcId="{B91CF7BC-B7E9-4069-B20C-415D28C73B89}" destId="{C4DFE453-1054-4CA6-8CA4-F812CF7B0620}" srcOrd="1" destOrd="0" presId="urn:microsoft.com/office/officeart/2008/layout/HorizontalMultiLevelHierarchy"/>
    <dgm:cxn modelId="{45D2F7EC-6C44-4FAA-8967-21B5E694972C}" type="presParOf" srcId="{C4DFE453-1054-4CA6-8CA4-F812CF7B0620}" destId="{6FB3AF0F-9099-42D6-B554-10C610D37BF8}" srcOrd="0" destOrd="0" presId="urn:microsoft.com/office/officeart/2008/layout/HorizontalMultiLevelHierarchy"/>
    <dgm:cxn modelId="{1ECED71C-8411-4020-85B9-E8B537569CB7}" type="presParOf" srcId="{6FB3AF0F-9099-42D6-B554-10C610D37BF8}" destId="{C29F1A2D-6D55-41B4-A203-74036BBAE3A7}" srcOrd="0" destOrd="0" presId="urn:microsoft.com/office/officeart/2008/layout/HorizontalMultiLevelHierarchy"/>
    <dgm:cxn modelId="{2E648F09-FDC0-4F96-9861-7A6C328DF407}" type="presParOf" srcId="{C4DFE453-1054-4CA6-8CA4-F812CF7B0620}" destId="{2ED52553-8F5C-4BEF-93D1-E2A66E4E4F20}" srcOrd="1" destOrd="0" presId="urn:microsoft.com/office/officeart/2008/layout/HorizontalMultiLevelHierarchy"/>
    <dgm:cxn modelId="{1114F6B6-9505-42E1-8636-FEA1AD5EB12C}" type="presParOf" srcId="{2ED52553-8F5C-4BEF-93D1-E2A66E4E4F20}" destId="{613AED8C-0148-4C6A-A0BB-CFCC08564674}" srcOrd="0" destOrd="0" presId="urn:microsoft.com/office/officeart/2008/layout/HorizontalMultiLevelHierarchy"/>
    <dgm:cxn modelId="{478FD859-2E1C-42A3-91CB-A83511387DB3}" type="presParOf" srcId="{2ED52553-8F5C-4BEF-93D1-E2A66E4E4F20}" destId="{78DFA632-0EDC-44C7-9F01-B21FB444AEED}" srcOrd="1" destOrd="0" presId="urn:microsoft.com/office/officeart/2008/layout/HorizontalMultiLevelHierarchy"/>
    <dgm:cxn modelId="{0406AE46-3EA6-4D95-88A2-3CCCBCD0936F}" type="presParOf" srcId="{C4DFE453-1054-4CA6-8CA4-F812CF7B0620}" destId="{D977DD61-CE95-4E5C-A94E-92EC10DC17F5}" srcOrd="2" destOrd="0" presId="urn:microsoft.com/office/officeart/2008/layout/HorizontalMultiLevelHierarchy"/>
    <dgm:cxn modelId="{FC596CA4-5AA8-4707-8F54-B33684D152CE}" type="presParOf" srcId="{D977DD61-CE95-4E5C-A94E-92EC10DC17F5}" destId="{C67C507B-8F75-43EA-BB9B-A57D83CE5D97}" srcOrd="0" destOrd="0" presId="urn:microsoft.com/office/officeart/2008/layout/HorizontalMultiLevelHierarchy"/>
    <dgm:cxn modelId="{384D416C-A1CA-4F78-BF61-ABCC723AEE61}" type="presParOf" srcId="{C4DFE453-1054-4CA6-8CA4-F812CF7B0620}" destId="{B91751E7-8093-464D-B761-B8CEA2EEFE30}" srcOrd="3" destOrd="0" presId="urn:microsoft.com/office/officeart/2008/layout/HorizontalMultiLevelHierarchy"/>
    <dgm:cxn modelId="{1EDD5220-C260-4594-A532-AD6D4934B202}" type="presParOf" srcId="{B91751E7-8093-464D-B761-B8CEA2EEFE30}" destId="{D3F05B23-639B-4DD5-A65E-316CD92BF2C6}" srcOrd="0" destOrd="0" presId="urn:microsoft.com/office/officeart/2008/layout/HorizontalMultiLevelHierarchy"/>
    <dgm:cxn modelId="{E160D17D-79A6-43C0-AD0A-EAF12FEE64A4}" type="presParOf" srcId="{B91751E7-8093-464D-B761-B8CEA2EEFE30}" destId="{5573C5B8-197F-4125-A859-D40DFA230E1B}" srcOrd="1" destOrd="0" presId="urn:microsoft.com/office/officeart/2008/layout/HorizontalMultiLevelHierarchy"/>
    <dgm:cxn modelId="{2BF17B83-73A4-495A-9EF3-32ABFD56F869}" type="presParOf" srcId="{17F901E0-5796-44D6-9BF3-828DA5EA9D4C}" destId="{1328502F-21E7-4AB1-B66F-7ED48A7FA8CA}" srcOrd="2" destOrd="0" presId="urn:microsoft.com/office/officeart/2008/layout/HorizontalMultiLevelHierarchy"/>
    <dgm:cxn modelId="{9CBF0BD9-C6BA-49C3-B103-14F4620294E2}" type="presParOf" srcId="{1328502F-21E7-4AB1-B66F-7ED48A7FA8CA}" destId="{29BDA8AF-1AA3-42CE-9236-DE9D5394F45B}" srcOrd="0" destOrd="0" presId="urn:microsoft.com/office/officeart/2008/layout/HorizontalMultiLevelHierarchy"/>
    <dgm:cxn modelId="{5FA87EE3-9999-4213-BE1A-EA68E6F2D169}" type="presParOf" srcId="{17F901E0-5796-44D6-9BF3-828DA5EA9D4C}" destId="{188F039F-1190-4937-A339-87F2F4E50CF2}" srcOrd="3" destOrd="0" presId="urn:microsoft.com/office/officeart/2008/layout/HorizontalMultiLevelHierarchy"/>
    <dgm:cxn modelId="{2A1D666E-6DDC-4EE6-9B68-D68DEA200AA6}" type="presParOf" srcId="{188F039F-1190-4937-A339-87F2F4E50CF2}" destId="{43357B31-BEDC-46BE-A42A-7F85A5CEA82C}" srcOrd="0" destOrd="0" presId="urn:microsoft.com/office/officeart/2008/layout/HorizontalMultiLevelHierarchy"/>
    <dgm:cxn modelId="{5CB774FF-56A6-43D4-969D-89E09ED03C86}" type="presParOf" srcId="{188F039F-1190-4937-A339-87F2F4E50CF2}" destId="{D6E02274-C651-4EAF-9B92-90576BE4CBC4}" srcOrd="1" destOrd="0" presId="urn:microsoft.com/office/officeart/2008/layout/HorizontalMultiLevelHierarchy"/>
    <dgm:cxn modelId="{C268718B-9D84-416B-AC1A-E0E525A3595B}" type="presParOf" srcId="{D6E02274-C651-4EAF-9B92-90576BE4CBC4}" destId="{83844761-651C-4612-A0CD-01B46DE966DA}" srcOrd="0" destOrd="0" presId="urn:microsoft.com/office/officeart/2008/layout/HorizontalMultiLevelHierarchy"/>
    <dgm:cxn modelId="{B6587E0E-4290-460A-A28D-A94C81F778AC}" type="presParOf" srcId="{83844761-651C-4612-A0CD-01B46DE966DA}" destId="{CD2153C9-770E-423E-B214-F9CD79D1147B}" srcOrd="0" destOrd="0" presId="urn:microsoft.com/office/officeart/2008/layout/HorizontalMultiLevelHierarchy"/>
    <dgm:cxn modelId="{40652CAF-6FC1-4EF9-B77E-0F29236C9932}" type="presParOf" srcId="{D6E02274-C651-4EAF-9B92-90576BE4CBC4}" destId="{70E81CE7-A4DF-4FC5-A368-92FDA15D8353}" srcOrd="1" destOrd="0" presId="urn:microsoft.com/office/officeart/2008/layout/HorizontalMultiLevelHierarchy"/>
    <dgm:cxn modelId="{2F35C943-4648-4D92-92B8-67EDA602C449}" type="presParOf" srcId="{70E81CE7-A4DF-4FC5-A368-92FDA15D8353}" destId="{81C1F082-3672-4594-B725-529011FDF52E}" srcOrd="0" destOrd="0" presId="urn:microsoft.com/office/officeart/2008/layout/HorizontalMultiLevelHierarchy"/>
    <dgm:cxn modelId="{3E447BDE-9792-4BE3-B004-42255F4FE25C}" type="presParOf" srcId="{70E81CE7-A4DF-4FC5-A368-92FDA15D8353}" destId="{2F07C963-F0DA-46E4-BEAA-0A304C096FEC}" srcOrd="1" destOrd="0" presId="urn:microsoft.com/office/officeart/2008/layout/HorizontalMultiLevelHierarchy"/>
    <dgm:cxn modelId="{19E697C2-BFB4-47EF-AFDA-84FF02F7BE17}" type="presParOf" srcId="{D6E02274-C651-4EAF-9B92-90576BE4CBC4}" destId="{0D4392A3-9DF6-4D1D-B012-2126500F6192}" srcOrd="2" destOrd="0" presId="urn:microsoft.com/office/officeart/2008/layout/HorizontalMultiLevelHierarchy"/>
    <dgm:cxn modelId="{2BE347D8-5935-4FD9-8B74-0A9107AB89A2}" type="presParOf" srcId="{0D4392A3-9DF6-4D1D-B012-2126500F6192}" destId="{67ED5C07-A22B-4AED-A0F3-BC5E618543BE}" srcOrd="0" destOrd="0" presId="urn:microsoft.com/office/officeart/2008/layout/HorizontalMultiLevelHierarchy"/>
    <dgm:cxn modelId="{C9BDAFF8-0C7B-44F6-B7A2-5B46B77EAF23}" type="presParOf" srcId="{D6E02274-C651-4EAF-9B92-90576BE4CBC4}" destId="{8E0A051F-FA2C-461A-BEED-2615DA9BA940}" srcOrd="3" destOrd="0" presId="urn:microsoft.com/office/officeart/2008/layout/HorizontalMultiLevelHierarchy"/>
    <dgm:cxn modelId="{37C98900-7178-4D6F-A666-E292A31487CE}" type="presParOf" srcId="{8E0A051F-FA2C-461A-BEED-2615DA9BA940}" destId="{5D42DEA3-CB04-42A4-8496-AFF1DC942E0A}" srcOrd="0" destOrd="0" presId="urn:microsoft.com/office/officeart/2008/layout/HorizontalMultiLevelHierarchy"/>
    <dgm:cxn modelId="{C22A0C02-BB58-48FC-8E46-762ECD3C11F6}" type="presParOf" srcId="{8E0A051F-FA2C-461A-BEED-2615DA9BA940}" destId="{376B22A7-872D-4019-B429-6A597330352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392A3-9DF6-4D1D-B012-2126500F6192}">
      <dsp:nvSpPr>
        <dsp:cNvPr id="0" name=""/>
        <dsp:cNvSpPr/>
      </dsp:nvSpPr>
      <dsp:spPr>
        <a:xfrm>
          <a:off x="6037678" y="5094144"/>
          <a:ext cx="360890" cy="343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445" y="0"/>
              </a:lnTo>
              <a:lnTo>
                <a:pt x="180445" y="343836"/>
              </a:lnTo>
              <a:lnTo>
                <a:pt x="360890" y="343836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5662" y="5253600"/>
        <a:ext cx="24923" cy="24923"/>
      </dsp:txXfrm>
    </dsp:sp>
    <dsp:sp modelId="{83844761-651C-4612-A0CD-01B46DE966DA}">
      <dsp:nvSpPr>
        <dsp:cNvPr id="0" name=""/>
        <dsp:cNvSpPr/>
      </dsp:nvSpPr>
      <dsp:spPr>
        <a:xfrm>
          <a:off x="6037678" y="4750307"/>
          <a:ext cx="360890" cy="343836"/>
        </a:xfrm>
        <a:custGeom>
          <a:avLst/>
          <a:gdLst/>
          <a:ahLst/>
          <a:cxnLst/>
          <a:rect l="0" t="0" r="0" b="0"/>
          <a:pathLst>
            <a:path>
              <a:moveTo>
                <a:pt x="0" y="343836"/>
              </a:moveTo>
              <a:lnTo>
                <a:pt x="180445" y="343836"/>
              </a:lnTo>
              <a:lnTo>
                <a:pt x="180445" y="0"/>
              </a:lnTo>
              <a:lnTo>
                <a:pt x="360890" y="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5662" y="4909764"/>
        <a:ext cx="24923" cy="24923"/>
      </dsp:txXfrm>
    </dsp:sp>
    <dsp:sp modelId="{1328502F-21E7-4AB1-B66F-7ED48A7FA8CA}">
      <dsp:nvSpPr>
        <dsp:cNvPr id="0" name=""/>
        <dsp:cNvSpPr/>
      </dsp:nvSpPr>
      <dsp:spPr>
        <a:xfrm>
          <a:off x="3872332" y="4406470"/>
          <a:ext cx="360890" cy="687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445" y="0"/>
              </a:lnTo>
              <a:lnTo>
                <a:pt x="180445" y="687673"/>
              </a:lnTo>
              <a:lnTo>
                <a:pt x="360890" y="687673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3362" y="4730891"/>
        <a:ext cx="38830" cy="38830"/>
      </dsp:txXfrm>
    </dsp:sp>
    <dsp:sp modelId="{D977DD61-CE95-4E5C-A94E-92EC10DC17F5}">
      <dsp:nvSpPr>
        <dsp:cNvPr id="0" name=""/>
        <dsp:cNvSpPr/>
      </dsp:nvSpPr>
      <dsp:spPr>
        <a:xfrm>
          <a:off x="6037678" y="3718797"/>
          <a:ext cx="360890" cy="343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445" y="0"/>
              </a:lnTo>
              <a:lnTo>
                <a:pt x="180445" y="343836"/>
              </a:lnTo>
              <a:lnTo>
                <a:pt x="360890" y="343836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5662" y="3878254"/>
        <a:ext cx="24923" cy="24923"/>
      </dsp:txXfrm>
    </dsp:sp>
    <dsp:sp modelId="{6FB3AF0F-9099-42D6-B554-10C610D37BF8}">
      <dsp:nvSpPr>
        <dsp:cNvPr id="0" name=""/>
        <dsp:cNvSpPr/>
      </dsp:nvSpPr>
      <dsp:spPr>
        <a:xfrm>
          <a:off x="6037678" y="3374960"/>
          <a:ext cx="360890" cy="343836"/>
        </a:xfrm>
        <a:custGeom>
          <a:avLst/>
          <a:gdLst/>
          <a:ahLst/>
          <a:cxnLst/>
          <a:rect l="0" t="0" r="0" b="0"/>
          <a:pathLst>
            <a:path>
              <a:moveTo>
                <a:pt x="0" y="343836"/>
              </a:moveTo>
              <a:lnTo>
                <a:pt x="180445" y="343836"/>
              </a:lnTo>
              <a:lnTo>
                <a:pt x="180445" y="0"/>
              </a:lnTo>
              <a:lnTo>
                <a:pt x="360890" y="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5662" y="3534417"/>
        <a:ext cx="24923" cy="24923"/>
      </dsp:txXfrm>
    </dsp:sp>
    <dsp:sp modelId="{7CC4612A-D90C-40BF-B069-8475C9CFB675}">
      <dsp:nvSpPr>
        <dsp:cNvPr id="0" name=""/>
        <dsp:cNvSpPr/>
      </dsp:nvSpPr>
      <dsp:spPr>
        <a:xfrm>
          <a:off x="3872332" y="3718797"/>
          <a:ext cx="360890" cy="687673"/>
        </a:xfrm>
        <a:custGeom>
          <a:avLst/>
          <a:gdLst/>
          <a:ahLst/>
          <a:cxnLst/>
          <a:rect l="0" t="0" r="0" b="0"/>
          <a:pathLst>
            <a:path>
              <a:moveTo>
                <a:pt x="0" y="687673"/>
              </a:moveTo>
              <a:lnTo>
                <a:pt x="180445" y="687673"/>
              </a:lnTo>
              <a:lnTo>
                <a:pt x="180445" y="0"/>
              </a:lnTo>
              <a:lnTo>
                <a:pt x="360890" y="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3362" y="4043218"/>
        <a:ext cx="38830" cy="38830"/>
      </dsp:txXfrm>
    </dsp:sp>
    <dsp:sp modelId="{2F73C6AB-F732-42EA-9B28-6AEF45D3B066}">
      <dsp:nvSpPr>
        <dsp:cNvPr id="0" name=""/>
        <dsp:cNvSpPr/>
      </dsp:nvSpPr>
      <dsp:spPr>
        <a:xfrm>
          <a:off x="1706987" y="2791146"/>
          <a:ext cx="360890" cy="1615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445" y="0"/>
              </a:lnTo>
              <a:lnTo>
                <a:pt x="180445" y="1615323"/>
              </a:lnTo>
              <a:lnTo>
                <a:pt x="360890" y="1615323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6053" y="3557430"/>
        <a:ext cx="82757" cy="82757"/>
      </dsp:txXfrm>
    </dsp:sp>
    <dsp:sp modelId="{B688B782-B076-440D-90A8-2552A806F570}">
      <dsp:nvSpPr>
        <dsp:cNvPr id="0" name=""/>
        <dsp:cNvSpPr/>
      </dsp:nvSpPr>
      <dsp:spPr>
        <a:xfrm>
          <a:off x="6037678" y="2343451"/>
          <a:ext cx="360890" cy="343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445" y="0"/>
              </a:lnTo>
              <a:lnTo>
                <a:pt x="180445" y="343836"/>
              </a:lnTo>
              <a:lnTo>
                <a:pt x="360890" y="343836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5662" y="2502907"/>
        <a:ext cx="24923" cy="24923"/>
      </dsp:txXfrm>
    </dsp:sp>
    <dsp:sp modelId="{6B16385D-64FB-4027-A8FD-597FC8320974}">
      <dsp:nvSpPr>
        <dsp:cNvPr id="0" name=""/>
        <dsp:cNvSpPr/>
      </dsp:nvSpPr>
      <dsp:spPr>
        <a:xfrm>
          <a:off x="6037678" y="1999614"/>
          <a:ext cx="360890" cy="343836"/>
        </a:xfrm>
        <a:custGeom>
          <a:avLst/>
          <a:gdLst/>
          <a:ahLst/>
          <a:cxnLst/>
          <a:rect l="0" t="0" r="0" b="0"/>
          <a:pathLst>
            <a:path>
              <a:moveTo>
                <a:pt x="0" y="343836"/>
              </a:moveTo>
              <a:lnTo>
                <a:pt x="180445" y="343836"/>
              </a:lnTo>
              <a:lnTo>
                <a:pt x="180445" y="0"/>
              </a:lnTo>
              <a:lnTo>
                <a:pt x="360890" y="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5662" y="2159071"/>
        <a:ext cx="24923" cy="24923"/>
      </dsp:txXfrm>
    </dsp:sp>
    <dsp:sp modelId="{7C1DDF1B-BF3B-4B0A-A048-67044D6DFC10}">
      <dsp:nvSpPr>
        <dsp:cNvPr id="0" name=""/>
        <dsp:cNvSpPr/>
      </dsp:nvSpPr>
      <dsp:spPr>
        <a:xfrm>
          <a:off x="3872332" y="1311941"/>
          <a:ext cx="360890" cy="1031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445" y="0"/>
              </a:lnTo>
              <a:lnTo>
                <a:pt x="180445" y="1031509"/>
              </a:lnTo>
              <a:lnTo>
                <a:pt x="360890" y="1031509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5457" y="1800375"/>
        <a:ext cx="54640" cy="54640"/>
      </dsp:txXfrm>
    </dsp:sp>
    <dsp:sp modelId="{656B1822-0ECC-4C8D-BA2A-D3E66C1573A7}">
      <dsp:nvSpPr>
        <dsp:cNvPr id="0" name=""/>
        <dsp:cNvSpPr/>
      </dsp:nvSpPr>
      <dsp:spPr>
        <a:xfrm>
          <a:off x="6037678" y="968104"/>
          <a:ext cx="360890" cy="343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445" y="0"/>
              </a:lnTo>
              <a:lnTo>
                <a:pt x="180445" y="343836"/>
              </a:lnTo>
              <a:lnTo>
                <a:pt x="360890" y="343836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5662" y="1127561"/>
        <a:ext cx="24923" cy="24923"/>
      </dsp:txXfrm>
    </dsp:sp>
    <dsp:sp modelId="{DE69D6CB-3C5C-4EAD-BD8F-2AA9E3924669}">
      <dsp:nvSpPr>
        <dsp:cNvPr id="0" name=""/>
        <dsp:cNvSpPr/>
      </dsp:nvSpPr>
      <dsp:spPr>
        <a:xfrm>
          <a:off x="6037678" y="624267"/>
          <a:ext cx="360890" cy="343836"/>
        </a:xfrm>
        <a:custGeom>
          <a:avLst/>
          <a:gdLst/>
          <a:ahLst/>
          <a:cxnLst/>
          <a:rect l="0" t="0" r="0" b="0"/>
          <a:pathLst>
            <a:path>
              <a:moveTo>
                <a:pt x="0" y="343836"/>
              </a:moveTo>
              <a:lnTo>
                <a:pt x="180445" y="343836"/>
              </a:lnTo>
              <a:lnTo>
                <a:pt x="180445" y="0"/>
              </a:lnTo>
              <a:lnTo>
                <a:pt x="360890" y="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5662" y="783724"/>
        <a:ext cx="24923" cy="24923"/>
      </dsp:txXfrm>
    </dsp:sp>
    <dsp:sp modelId="{E9ED20A4-73F4-45F5-8FC3-251ACF7CD953}">
      <dsp:nvSpPr>
        <dsp:cNvPr id="0" name=""/>
        <dsp:cNvSpPr/>
      </dsp:nvSpPr>
      <dsp:spPr>
        <a:xfrm>
          <a:off x="3872332" y="968104"/>
          <a:ext cx="360890" cy="343836"/>
        </a:xfrm>
        <a:custGeom>
          <a:avLst/>
          <a:gdLst/>
          <a:ahLst/>
          <a:cxnLst/>
          <a:rect l="0" t="0" r="0" b="0"/>
          <a:pathLst>
            <a:path>
              <a:moveTo>
                <a:pt x="0" y="343836"/>
              </a:moveTo>
              <a:lnTo>
                <a:pt x="180445" y="343836"/>
              </a:lnTo>
              <a:lnTo>
                <a:pt x="180445" y="0"/>
              </a:lnTo>
              <a:lnTo>
                <a:pt x="360890" y="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0316" y="1127561"/>
        <a:ext cx="24923" cy="24923"/>
      </dsp:txXfrm>
    </dsp:sp>
    <dsp:sp modelId="{BF943506-7AD2-486A-AD35-A88DB5F946F5}">
      <dsp:nvSpPr>
        <dsp:cNvPr id="0" name=""/>
        <dsp:cNvSpPr/>
      </dsp:nvSpPr>
      <dsp:spPr>
        <a:xfrm>
          <a:off x="3872332" y="280431"/>
          <a:ext cx="360890" cy="1031509"/>
        </a:xfrm>
        <a:custGeom>
          <a:avLst/>
          <a:gdLst/>
          <a:ahLst/>
          <a:cxnLst/>
          <a:rect l="0" t="0" r="0" b="0"/>
          <a:pathLst>
            <a:path>
              <a:moveTo>
                <a:pt x="0" y="1031509"/>
              </a:moveTo>
              <a:lnTo>
                <a:pt x="180445" y="1031509"/>
              </a:lnTo>
              <a:lnTo>
                <a:pt x="180445" y="0"/>
              </a:lnTo>
              <a:lnTo>
                <a:pt x="360890" y="0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5457" y="768865"/>
        <a:ext cx="54640" cy="54640"/>
      </dsp:txXfrm>
    </dsp:sp>
    <dsp:sp modelId="{B76E7175-A91A-47D7-B3FF-6E42B046F8DC}">
      <dsp:nvSpPr>
        <dsp:cNvPr id="0" name=""/>
        <dsp:cNvSpPr/>
      </dsp:nvSpPr>
      <dsp:spPr>
        <a:xfrm>
          <a:off x="1706987" y="1311941"/>
          <a:ext cx="360890" cy="1479205"/>
        </a:xfrm>
        <a:custGeom>
          <a:avLst/>
          <a:gdLst/>
          <a:ahLst/>
          <a:cxnLst/>
          <a:rect l="0" t="0" r="0" b="0"/>
          <a:pathLst>
            <a:path>
              <a:moveTo>
                <a:pt x="0" y="1479205"/>
              </a:moveTo>
              <a:lnTo>
                <a:pt x="180445" y="1479205"/>
              </a:lnTo>
              <a:lnTo>
                <a:pt x="180445" y="0"/>
              </a:lnTo>
              <a:lnTo>
                <a:pt x="360890" y="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9367" y="2013479"/>
        <a:ext cx="76129" cy="76129"/>
      </dsp:txXfrm>
    </dsp:sp>
    <dsp:sp modelId="{C331D61C-A492-479F-98FE-94A123B9EAAC}">
      <dsp:nvSpPr>
        <dsp:cNvPr id="0" name=""/>
        <dsp:cNvSpPr/>
      </dsp:nvSpPr>
      <dsp:spPr>
        <a:xfrm rot="16200000">
          <a:off x="-325790" y="2206102"/>
          <a:ext cx="2895466" cy="11700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System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f(randomness, space, time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325790" y="2206102"/>
        <a:ext cx="2895466" cy="1170089"/>
      </dsp:txXfrm>
    </dsp:sp>
    <dsp:sp modelId="{FB5FA1A2-7A3C-45CD-BAE2-24CF3AC734C1}">
      <dsp:nvSpPr>
        <dsp:cNvPr id="0" name=""/>
        <dsp:cNvSpPr/>
      </dsp:nvSpPr>
      <dsp:spPr>
        <a:xfrm>
          <a:off x="2067878" y="900753"/>
          <a:ext cx="1804454" cy="822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Deterministic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7878" y="900753"/>
        <a:ext cx="1804454" cy="822374"/>
      </dsp:txXfrm>
    </dsp:sp>
    <dsp:sp modelId="{395B9E6A-9181-46ED-A144-9276C47708B0}">
      <dsp:nvSpPr>
        <dsp:cNvPr id="0" name=""/>
        <dsp:cNvSpPr/>
      </dsp:nvSpPr>
      <dsp:spPr>
        <a:xfrm>
          <a:off x="4233223" y="5361"/>
          <a:ext cx="1804454" cy="550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Empirical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3223" y="5361"/>
        <a:ext cx="1804454" cy="550138"/>
      </dsp:txXfrm>
    </dsp:sp>
    <dsp:sp modelId="{9E82328F-5F02-4CFA-A8FE-F5456FCB09EE}">
      <dsp:nvSpPr>
        <dsp:cNvPr id="0" name=""/>
        <dsp:cNvSpPr/>
      </dsp:nvSpPr>
      <dsp:spPr>
        <a:xfrm>
          <a:off x="4233223" y="693035"/>
          <a:ext cx="1804454" cy="550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Lumped conceptual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3223" y="693035"/>
        <a:ext cx="1804454" cy="550138"/>
      </dsp:txXfrm>
    </dsp:sp>
    <dsp:sp modelId="{18FB797C-B1A0-460C-B384-EE8C2873FDC3}">
      <dsp:nvSpPr>
        <dsp:cNvPr id="0" name=""/>
        <dsp:cNvSpPr/>
      </dsp:nvSpPr>
      <dsp:spPr>
        <a:xfrm>
          <a:off x="6398569" y="349198"/>
          <a:ext cx="1804454" cy="550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Steady flow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8569" y="349198"/>
        <a:ext cx="1804454" cy="550138"/>
      </dsp:txXfrm>
    </dsp:sp>
    <dsp:sp modelId="{003CAC14-303B-4902-AF85-B86F65A5D4CE}">
      <dsp:nvSpPr>
        <dsp:cNvPr id="0" name=""/>
        <dsp:cNvSpPr/>
      </dsp:nvSpPr>
      <dsp:spPr>
        <a:xfrm>
          <a:off x="6398569" y="1036871"/>
          <a:ext cx="1804454" cy="550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Unsteady flow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8569" y="1036871"/>
        <a:ext cx="1804454" cy="550138"/>
      </dsp:txXfrm>
    </dsp:sp>
    <dsp:sp modelId="{D961C10C-A218-41B2-BBF4-E0419E67B4DE}">
      <dsp:nvSpPr>
        <dsp:cNvPr id="0" name=""/>
        <dsp:cNvSpPr/>
      </dsp:nvSpPr>
      <dsp:spPr>
        <a:xfrm>
          <a:off x="4233223" y="2068381"/>
          <a:ext cx="1804454" cy="550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Distributed physical based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3223" y="2068381"/>
        <a:ext cx="1804454" cy="550138"/>
      </dsp:txXfrm>
    </dsp:sp>
    <dsp:sp modelId="{0C16EC1D-4477-4D36-B24E-2D535F80045D}">
      <dsp:nvSpPr>
        <dsp:cNvPr id="0" name=""/>
        <dsp:cNvSpPr/>
      </dsp:nvSpPr>
      <dsp:spPr>
        <a:xfrm>
          <a:off x="6398569" y="1724545"/>
          <a:ext cx="1804454" cy="550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Steady flow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8569" y="1724545"/>
        <a:ext cx="1804454" cy="550138"/>
      </dsp:txXfrm>
    </dsp:sp>
    <dsp:sp modelId="{57AB8318-BA20-4ED8-89B5-C250F51ED9B5}">
      <dsp:nvSpPr>
        <dsp:cNvPr id="0" name=""/>
        <dsp:cNvSpPr/>
      </dsp:nvSpPr>
      <dsp:spPr>
        <a:xfrm>
          <a:off x="6398569" y="2412218"/>
          <a:ext cx="1804454" cy="550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Unsteady flow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8569" y="2412218"/>
        <a:ext cx="1804454" cy="550138"/>
      </dsp:txXfrm>
    </dsp:sp>
    <dsp:sp modelId="{3FFF3857-409C-4417-8A6D-C4C204DEFDC2}">
      <dsp:nvSpPr>
        <dsp:cNvPr id="0" name=""/>
        <dsp:cNvSpPr/>
      </dsp:nvSpPr>
      <dsp:spPr>
        <a:xfrm>
          <a:off x="2067878" y="4131401"/>
          <a:ext cx="1804454" cy="550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Stochastic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7878" y="4131401"/>
        <a:ext cx="1804454" cy="550138"/>
      </dsp:txXfrm>
    </dsp:sp>
    <dsp:sp modelId="{8861750E-75A9-438B-A021-D9F0F56B9B85}">
      <dsp:nvSpPr>
        <dsp:cNvPr id="0" name=""/>
        <dsp:cNvSpPr/>
      </dsp:nvSpPr>
      <dsp:spPr>
        <a:xfrm>
          <a:off x="4233223" y="3443728"/>
          <a:ext cx="1804454" cy="550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Space Independent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3223" y="3443728"/>
        <a:ext cx="1804454" cy="550138"/>
      </dsp:txXfrm>
    </dsp:sp>
    <dsp:sp modelId="{613AED8C-0148-4C6A-A0BB-CFCC08564674}">
      <dsp:nvSpPr>
        <dsp:cNvPr id="0" name=""/>
        <dsp:cNvSpPr/>
      </dsp:nvSpPr>
      <dsp:spPr>
        <a:xfrm>
          <a:off x="6398569" y="3099891"/>
          <a:ext cx="1804454" cy="550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Time Independent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8569" y="3099891"/>
        <a:ext cx="1804454" cy="550138"/>
      </dsp:txXfrm>
    </dsp:sp>
    <dsp:sp modelId="{D3F05B23-639B-4DD5-A65E-316CD92BF2C6}">
      <dsp:nvSpPr>
        <dsp:cNvPr id="0" name=""/>
        <dsp:cNvSpPr/>
      </dsp:nvSpPr>
      <dsp:spPr>
        <a:xfrm>
          <a:off x="6398569" y="3787564"/>
          <a:ext cx="1804454" cy="550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Time Correlated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8569" y="3787564"/>
        <a:ext cx="1804454" cy="550138"/>
      </dsp:txXfrm>
    </dsp:sp>
    <dsp:sp modelId="{43357B31-BEDC-46BE-A42A-7F85A5CEA82C}">
      <dsp:nvSpPr>
        <dsp:cNvPr id="0" name=""/>
        <dsp:cNvSpPr/>
      </dsp:nvSpPr>
      <dsp:spPr>
        <a:xfrm>
          <a:off x="4233223" y="4819074"/>
          <a:ext cx="1804454" cy="550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Space correlated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3223" y="4819074"/>
        <a:ext cx="1804454" cy="550138"/>
      </dsp:txXfrm>
    </dsp:sp>
    <dsp:sp modelId="{81C1F082-3672-4594-B725-529011FDF52E}">
      <dsp:nvSpPr>
        <dsp:cNvPr id="0" name=""/>
        <dsp:cNvSpPr/>
      </dsp:nvSpPr>
      <dsp:spPr>
        <a:xfrm>
          <a:off x="6398569" y="4475238"/>
          <a:ext cx="1804454" cy="550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Time Independent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8569" y="4475238"/>
        <a:ext cx="1804454" cy="550138"/>
      </dsp:txXfrm>
    </dsp:sp>
    <dsp:sp modelId="{5D42DEA3-CB04-42A4-8496-AFF1DC942E0A}">
      <dsp:nvSpPr>
        <dsp:cNvPr id="0" name=""/>
        <dsp:cNvSpPr/>
      </dsp:nvSpPr>
      <dsp:spPr>
        <a:xfrm>
          <a:off x="6398569" y="5162911"/>
          <a:ext cx="1804454" cy="550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Time Correlated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8569" y="5162911"/>
        <a:ext cx="1804454" cy="55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5A4688-BAB5-4C61-9F5F-617DB28D0A7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9D864B-4C74-4CA9-BD14-3D874515F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10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7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20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176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31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9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16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10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6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1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2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8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0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4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9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9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0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 b="3648"/>
          <a:stretch/>
        </p:blipFill>
        <p:spPr bwMode="auto">
          <a:xfrm>
            <a:off x="-27296" y="0"/>
            <a:ext cx="9171296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02188" y="1935468"/>
            <a:ext cx="3441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CHAPTER SIX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59809" y="3280131"/>
            <a:ext cx="8106770" cy="7130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Rainfall-Runoff Relationships</a:t>
            </a:r>
          </a:p>
          <a:p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Mesfin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 (B.Sc. In WRIE, M.Sc. In WRE)</a:t>
            </a:r>
          </a:p>
          <a:p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1319" y="586855"/>
            <a:ext cx="8461611" cy="6100548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2400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generated sequences of data can then be used in the analysis of design variables and their uncertainties, for example, when estimating reservoir storage requirements. </a:t>
            </a:r>
            <a:endParaRPr lang="en-US" sz="2400" cap="non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consider errors in model outcomes explicitly</a:t>
            </a:r>
          </a:p>
          <a:p>
            <a:pPr algn="just">
              <a:lnSpc>
                <a:spcPct val="150000"/>
              </a:lnSpc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consider the hydrological variable as one for which we cannot know exact value (random variable), but for which we can calculate the probability distribution.</a:t>
            </a:r>
          </a:p>
          <a:p>
            <a:pPr algn="just">
              <a:lnSpc>
                <a:spcPct val="150000"/>
              </a:lnSpc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that provide probability distributions of target variables instead of single values are called </a:t>
            </a:r>
            <a:r>
              <a:rPr lang="en-US" sz="24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stochastic models.</a:t>
            </a:r>
          </a:p>
          <a:p>
            <a:endParaRPr lang="en-US" cap="none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52930" cy="58737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400" b="1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Stochastic Time Series Models </a:t>
            </a:r>
            <a:endParaRPr lang="en-US" sz="2400" b="1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86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7673" y="450375"/>
            <a:ext cx="8366076" cy="590948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Deterministic every set of variable states is uniquely determined by parameters in the model and by sets of previous states of these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variables. </a:t>
            </a:r>
            <a:endParaRPr lang="en-US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deterministic models perform the same way for a given set of initial conditions.</a:t>
            </a:r>
          </a:p>
          <a:p>
            <a:pPr algn="just">
              <a:lnSpc>
                <a:spcPct val="150000"/>
              </a:lnSpc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stochastic model, randomness is present, and variable states are not described by unique values, but rather by probability distributions.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310"/>
          <a:stretch/>
        </p:blipFill>
        <p:spPr>
          <a:xfrm>
            <a:off x="477674" y="5295331"/>
            <a:ext cx="8366076" cy="88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2137" y="218364"/>
            <a:ext cx="8502556" cy="650998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all hydrological phenomena involve some randomness, the resulted variability in the output may be quite small when compared to the variability resulting from known factors. In such cases, a deterministic model is appropriate</a:t>
            </a:r>
          </a:p>
          <a:p>
            <a:pPr algn="just">
              <a:lnSpc>
                <a:spcPct val="150000"/>
              </a:lnSpc>
            </a:pP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random variation is large, a stochastic models is more suitable, b/c the actual output could be quite different</a:t>
            </a:r>
          </a:p>
          <a:p>
            <a:pPr algn="just">
              <a:lnSpc>
                <a:spcPct val="150000"/>
              </a:lnSpc>
            </a:pP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eterministic models of daily evaporation at a given location can be developed using energy supply and vapor transplant data</a:t>
            </a:r>
          </a:p>
          <a:p>
            <a:pPr algn="just">
              <a:lnSpc>
                <a:spcPct val="150000"/>
              </a:lnSpc>
            </a:pP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such data cannot be used to make reliable models of daily precipitation at that location b/c precipitation is largely random.</a:t>
            </a:r>
          </a:p>
          <a:p>
            <a:pPr algn="just">
              <a:lnSpc>
                <a:spcPct val="150000"/>
              </a:lnSpc>
            </a:pP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Consequently, most daily precipitation models are stochastic.</a:t>
            </a:r>
            <a:endParaRPr lang="en-US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5650"/>
          <a:stretch/>
        </p:blipFill>
        <p:spPr>
          <a:xfrm>
            <a:off x="326175" y="409433"/>
            <a:ext cx="8691643" cy="57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8492"/>
          <a:stretch/>
        </p:blipFill>
        <p:spPr>
          <a:xfrm>
            <a:off x="414153" y="818866"/>
            <a:ext cx="8231688" cy="52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5" y="1"/>
            <a:ext cx="8993875" cy="70968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Rational Method</a:t>
            </a:r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YDROLOGY OF SMALLNCATCHMENT-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14150" y="709684"/>
            <a:ext cx="8038532" cy="6148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6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DROLOGY OF SMALLNCATCHMENT-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32264" y="0"/>
            <a:ext cx="805217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8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DROLOGY OF SMALLNCATCHMENT-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3331" y="0"/>
            <a:ext cx="797029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9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DROLOGY OF SMALLNCATCHMENT-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04967" y="0"/>
            <a:ext cx="813406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2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YDROLOGY OF SMALLNCATCHMENT-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4024" y="0"/>
            <a:ext cx="82295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4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099"/>
            <a:ext cx="9144000" cy="65072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400" b="1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Hydrological Models</a:t>
            </a:r>
            <a:endParaRPr lang="en-US" sz="2400" b="1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3193" y="644625"/>
            <a:ext cx="8636091" cy="378957"/>
          </a:xfrm>
        </p:spPr>
        <p:txBody>
          <a:bodyPr>
            <a:noAutofit/>
          </a:bodyPr>
          <a:lstStyle/>
          <a:p>
            <a:pPr algn="just"/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classical types of hydrological models:</a:t>
            </a:r>
          </a:p>
          <a:p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99363" y="1023582"/>
            <a:ext cx="8739921" cy="5718412"/>
            <a:chOff x="2943" y="705689"/>
            <a:chExt cx="8909046" cy="5049806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616323603"/>
                </p:ext>
              </p:extLst>
            </p:nvPr>
          </p:nvGraphicFramePr>
          <p:xfrm>
            <a:off x="2943" y="705689"/>
            <a:ext cx="8909046" cy="50498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738419" y="4892211"/>
              <a:ext cx="941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6103" y="1132424"/>
              <a:ext cx="1185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OUTPUT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Up Arrow 3"/>
          <p:cNvSpPr/>
          <p:nvPr/>
        </p:nvSpPr>
        <p:spPr>
          <a:xfrm>
            <a:off x="1175070" y="1925050"/>
            <a:ext cx="211540" cy="40766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260368" y="5276485"/>
            <a:ext cx="232012" cy="42069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DROLOGY OF SMALLNCATCHMENT-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45910" y="0"/>
            <a:ext cx="839337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0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39671" y="988670"/>
                <a:ext cx="7772870" cy="3424107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altLang="en-US" sz="24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basin contains varying amount of different land cover or other abstractions, a coefficient can be calculated through areal weighing as shown in following equation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cap="non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cap="non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cap="non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en-US" sz="2400" b="0" i="1" cap="non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b="0" i="1" cap="non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en-US" sz="2400" b="0" i="1" cap="none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2400" b="0" i="1" cap="none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en-US" sz="2400" b="0" i="1" cap="none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2400" b="0" i="1" cap="none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en-US" sz="2400" b="0" i="1" cap="none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cap="none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en-US" sz="2400" b="0" i="1" cap="none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en-US" sz="2400" b="0" i="1" cap="none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cap="none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en-US" sz="2400" b="0" i="1" cap="none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en-US" sz="2400" b="0" i="1" cap="none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cap="none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en-US" sz="2400" b="0" i="1" cap="none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2400" cap="non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39671" y="988670"/>
                <a:ext cx="7772870" cy="3424107"/>
              </a:xfrm>
              <a:blipFill>
                <a:blip r:embed="rId2"/>
                <a:stretch>
                  <a:fillRect l="-1020" t="-356"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5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3" y="600502"/>
            <a:ext cx="8162253" cy="55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DROLOGY OF SMALLNCATCHMENT-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55093" y="0"/>
            <a:ext cx="792934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DROLOGY OF SMALLNCATCHMENT-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27798" y="13648"/>
            <a:ext cx="795664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6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34" y="620248"/>
            <a:ext cx="8231261" cy="56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94" y="416623"/>
            <a:ext cx="8267941" cy="58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1" y="313898"/>
            <a:ext cx="8393267" cy="60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5" y="668740"/>
            <a:ext cx="8292516" cy="57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18615" y="586854"/>
                <a:ext cx="8420668" cy="6127845"/>
              </a:xfrm>
            </p:spPr>
            <p:txBody>
              <a:bodyPr>
                <a:normAutofit fontScale="62500" lnSpcReduction="2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7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Kirpich equation (1940): This is the properly used formula relating the time of concentration of the length of travel and the slope of the catchment as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700" i="1" cap="non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700" b="0" i="1" cap="non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700" b="0" i="1" cap="non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700" b="0" i="1" cap="non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=0.01947</m:t>
                      </m:r>
                      <m:sSup>
                        <m:sSupPr>
                          <m:ctrlPr>
                            <a:rPr lang="en-US" sz="3700" b="0" i="1" cap="non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700" b="0" i="1" cap="non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3700" b="0" i="1" cap="non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0.77</m:t>
                          </m:r>
                        </m:sup>
                      </m:sSup>
                      <m:sSup>
                        <m:sSupPr>
                          <m:ctrlPr>
                            <a:rPr lang="en-US" sz="3700" b="0" i="1" cap="non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700" b="0" i="1" cap="non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700" b="0" i="1" cap="non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−0.385</m:t>
                          </m:r>
                        </m:sup>
                      </m:sSup>
                    </m:oMath>
                  </m:oMathPara>
                </a14:m>
                <a:endParaRPr lang="en-US" sz="3700" cap="non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37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700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700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3700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7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of concentration (minutes)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700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3700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7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 length of travel of water(m), and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700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700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7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slope of the catchment</a:t>
                </a:r>
                <a14:m>
                  <m:oMath xmlns:m="http://schemas.openxmlformats.org/officeDocument/2006/math">
                    <m:r>
                      <a:rPr lang="en-US" sz="3700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3700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37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sz="3700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7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which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70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37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37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=difference in elevation between the most remote point on the catchment and the outlet </a:t>
                </a:r>
              </a:p>
              <a:p>
                <a:pPr marL="0" indent="0">
                  <a:buNone/>
                </a:pPr>
                <a:endParaRPr lang="en-US" cap="non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endParaRPr lang="en-US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18615" y="586854"/>
                <a:ext cx="8420668" cy="6127845"/>
              </a:xfrm>
              <a:blipFill>
                <a:blip r:embed="rId2"/>
                <a:stretch>
                  <a:fillRect l="-1014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1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6874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 Hydrological Models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9613" y="668740"/>
            <a:ext cx="8412375" cy="607325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ermit only one outcome from a simulation with one set of inputs and parameter values. </a:t>
            </a:r>
          </a:p>
          <a:p>
            <a:pPr algn="just">
              <a:lnSpc>
                <a:spcPct val="150000"/>
              </a:lnSpc>
            </a:pP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 models use physical laws (such mass and momentum conservation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 </a:t>
            </a:r>
            <a:r>
              <a:rPr lang="en-US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 can be either </a:t>
            </a:r>
            <a:r>
              <a:rPr lang="en-US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physically based (e.g. a model based on Saint-</a:t>
            </a:r>
            <a:r>
              <a:rPr lang="en-US" cap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Venant</a:t>
            </a:r>
            <a:r>
              <a:rPr lang="en-US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equations for flood routing) </a:t>
            </a:r>
            <a:r>
              <a:rPr lang="en-US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empirical (e.g. a rating curve used as a deterministic model for predicting a sediment load from water levels).</a:t>
            </a:r>
          </a:p>
          <a:p>
            <a:pPr algn="just">
              <a:lnSpc>
                <a:spcPct val="150000"/>
              </a:lnSpc>
            </a:pP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three main groups of deterministic models: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models (black box)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Lumped conceptual models (grey box)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process (physically) description based models (white box)</a:t>
            </a:r>
          </a:p>
        </p:txBody>
      </p:sp>
    </p:spTree>
    <p:extLst>
      <p:ext uri="{BB962C8B-B14F-4D97-AF65-F5344CB8AC3E}">
        <p14:creationId xmlns:p14="http://schemas.microsoft.com/office/powerpoint/2010/main" val="39912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95" y="641444"/>
            <a:ext cx="8284472" cy="54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5785" y="327546"/>
            <a:ext cx="8570793" cy="575935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urban catchment has an area of 85ha. The slope of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catchment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0.006 and the maximum of travel of water is 950m.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 of rainfall with a 25-year return period is as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culvert for drainage at the outlet of this area is to be designed for a return period of 25years, estimate the required peak flow rate, by assuming the coefficient as 0.3.</a:t>
            </a:r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56" y="2688608"/>
            <a:ext cx="7258050" cy="124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36477" y="95535"/>
                <a:ext cx="8884693" cy="5991367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b="1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time of concentration is obtained by </a:t>
                </a:r>
                <a:r>
                  <a:rPr lang="en-US" cap="none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Kirpich</a:t>
                </a:r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formula as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=0.01947∗</m:t>
                    </m:r>
                    <m:sSup>
                      <m:sSupPr>
                        <m:ctrlPr>
                          <a:rPr lang="en-US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950</m:t>
                        </m:r>
                      </m:e>
                      <m:sup>
                        <m: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0.77</m:t>
                        </m:r>
                      </m:sup>
                    </m:sSup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sSup>
                      <m:sSupPr>
                        <m:ctrlPr>
                          <a:rPr lang="en-US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0.006</m:t>
                        </m:r>
                      </m:e>
                      <m:sup>
                        <m: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−0.385</m:t>
                        </m:r>
                      </m:sup>
                    </m:sSup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=27.4</m:t>
                    </m:r>
                  </m:oMath>
                </a14:m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minutes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cap="non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𝐴𝑣𝑒𝑟𝑎𝑔𝑒</m:t>
                      </m:r>
                      <m:r>
                        <a:rPr lang="en-US" b="0" i="1" cap="non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cap="non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𝐼𝑛𝑡𝑒𝑛𝑠𝑖𝑡𝑦</m:t>
                      </m:r>
                      <m:r>
                        <a:rPr lang="en-US" b="0" i="1" cap="non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cap="non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cap="non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cap="non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b="0" i="1" cap="non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cap="non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cap="non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cap="non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cap="non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47.4</m:t>
                          </m:r>
                        </m:num>
                        <m:den>
                          <m:r>
                            <a:rPr lang="en-US" b="0" i="1" cap="none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27.4</m:t>
                          </m:r>
                        </m:den>
                      </m:f>
                      <m:r>
                        <a:rPr lang="en-US" b="0" i="1" cap="non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=103.8</m:t>
                      </m:r>
                      <m:r>
                        <a:rPr lang="en-US" b="0" i="1" cap="non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𝑚𝑚</m:t>
                      </m:r>
                      <m:r>
                        <a:rPr lang="en-US" b="0" i="1" cap="non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b="0" i="1" cap="non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</m:oMath>
                  </m:oMathPara>
                </a14:m>
                <a:endParaRPr lang="en-US" cap="non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0.3 ∗103.8∗0.85</m:t>
                        </m:r>
                      </m:num>
                      <m:den>
                        <m: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3.6</m:t>
                        </m:r>
                      </m:den>
                    </m:f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=7.35</m:t>
                    </m:r>
                    <m:sSup>
                      <m:sSupPr>
                        <m:ctrlPr>
                          <a:rPr lang="en-US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US" b="1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2: </a:t>
                </a:r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in urban areas of example 1, the land use of the area and the corresponding runoff coefficients are as given below, calculate the equivalent runoff coefficient.</a:t>
                </a:r>
              </a:p>
              <a:p>
                <a:pPr marL="0" indent="0" algn="just">
                  <a:buNone/>
                </a:pPr>
                <a:endParaRPr lang="en-US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cap="non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cap="non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b="1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36477" y="95535"/>
                <a:ext cx="8884693" cy="5991367"/>
              </a:xfrm>
              <a:blipFill>
                <a:blip r:embed="rId2"/>
                <a:stretch>
                  <a:fillRect l="-686" t="-102" r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099" t="31573" r="14226"/>
          <a:stretch/>
        </p:blipFill>
        <p:spPr>
          <a:xfrm>
            <a:off x="1774210" y="3439235"/>
            <a:ext cx="5281683" cy="1583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912" y="5023015"/>
            <a:ext cx="5781675" cy="166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9433" y="259307"/>
            <a:ext cx="8584441" cy="5531893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3</a:t>
            </a:r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500ha watershed has the land use/ cover and the corresponding runoff coefficient as given below:</a:t>
            </a:r>
          </a:p>
          <a:p>
            <a:pPr marL="0" indent="0" algn="just">
              <a:buNone/>
            </a:pP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43" y="1148971"/>
            <a:ext cx="5842166" cy="1539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33" y="2688608"/>
            <a:ext cx="8161361" cy="399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4965" y="257132"/>
            <a:ext cx="7588157" cy="1323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02010" y="1580965"/>
                <a:ext cx="4931546" cy="403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=0.01947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0.77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−0.385</m:t>
                        </m:r>
                      </m:sup>
                    </m:sSup>
                  </m:oMath>
                </a14:m>
                <a:r>
                  <a:rPr lang="en-US" dirty="0" smtClean="0"/>
                  <a:t>=58.5min=0.975hr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010" y="1580965"/>
                <a:ext cx="4931546" cy="403637"/>
              </a:xfrm>
              <a:prstGeom prst="rect">
                <a:avLst/>
              </a:prstGeom>
              <a:blipFill>
                <a:blip r:embed="rId3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38" y="2078511"/>
            <a:ext cx="7970291" cy="1261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32752"/>
          <a:stretch/>
        </p:blipFill>
        <p:spPr>
          <a:xfrm>
            <a:off x="1900199" y="3527893"/>
            <a:ext cx="3804566" cy="920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b="63727"/>
          <a:stretch/>
        </p:blipFill>
        <p:spPr>
          <a:xfrm>
            <a:off x="600502" y="4448718"/>
            <a:ext cx="7970292" cy="8739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021383" y="3837622"/>
                <a:ext cx="493154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17.9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383" y="3837622"/>
                <a:ext cx="4931546" cy="400110"/>
              </a:xfrm>
              <a:prstGeom prst="rect">
                <a:avLst/>
              </a:prstGeom>
              <a:blipFill>
                <a:blip r:embed="rId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-1" t="71869" r="43837" b="1507"/>
          <a:stretch/>
        </p:blipFill>
        <p:spPr>
          <a:xfrm>
            <a:off x="600502" y="5322627"/>
            <a:ext cx="4476467" cy="641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61576" y="5460115"/>
                <a:ext cx="493154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7.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576" y="5460115"/>
                <a:ext cx="4931546" cy="400110"/>
              </a:xfrm>
              <a:prstGeom prst="rect">
                <a:avLst/>
              </a:prstGeom>
              <a:blipFill>
                <a:blip r:embed="rId8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4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797"/>
          </a:xfrm>
          <a:solidFill>
            <a:schemeClr val="bg2"/>
          </a:solidFill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2400" b="1" dirty="0"/>
              <a:t>SCS Curve Number </a:t>
            </a:r>
            <a:r>
              <a:rPr lang="en-US" sz="2400" b="1" dirty="0" smtClean="0"/>
              <a:t>Method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6131" y="627797"/>
                <a:ext cx="8611737" cy="618243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the water balance equation of the rainfall in a known of time </a:t>
                </a:r>
                <a14:m>
                  <m:oMath xmlns:m="http://schemas.openxmlformats.org/officeDocument/2006/math">
                    <m:r>
                      <a:rPr lang="en-US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can be expressed as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b="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(1)</a:t>
                </a:r>
              </a:p>
              <a:p>
                <a:pPr marL="0" indent="0">
                  <a:buNone/>
                </a:pPr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</a:p>
              <a:p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P= total precipitation,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𝑖𝑛𝑖𝑡𝑖𝑎𝑙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𝑎𝑏𝑠𝑡𝑟𝑎𝑐𝑡𝑖𝑜𝑛</m:t>
                    </m:r>
                  </m:oMath>
                </a14:m>
                <a:endParaRPr lang="en-US" b="0" cap="non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𝑐𝑢𝑚𝑚𝑢𝑙𝑎𝑡𝑖𝑣𝑒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𝑖𝑛𝑓𝑖𝑙𝑡𝑟𝑎𝑡𝑖𝑜𝑛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𝑒𝑥𝑐𝑙𝑢𝑑𝑖𝑛𝑔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b="0" cap="non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𝑑𝑖𝑟𝑒𝑐𝑡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𝑟𝑢𝑛𝑜𝑓𝑓</m:t>
                    </m:r>
                  </m:oMath>
                </a14:m>
                <a:endParaRPr lang="en-US" b="0" cap="non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other concepts as below are also used</a:t>
                </a:r>
              </a:p>
              <a:p>
                <a:pPr marL="514350" indent="-514350" algn="just">
                  <a:buFont typeface="+mj-lt"/>
                  <a:buAutoNum type="romanLcPeriod"/>
                </a:pPr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concept is that the ratio of actual amount direct runoff (Q) to maximum potential runoff (P-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equal to the ratio of actual infiltration (F) to the potential maximum retention (or infiltration),. This proportionality concept can be schematically show as in figure above.</a:t>
                </a:r>
              </a:p>
              <a:p>
                <a:pPr marL="514350" indent="-514350" algn="just">
                  <a:buFont typeface="+mj-lt"/>
                  <a:buAutoNum type="romanLcPeriod"/>
                </a:pPr>
                <a:endParaRPr lang="en-US" cap="non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6131" y="627797"/>
                <a:ext cx="8611737" cy="6182436"/>
              </a:xfrm>
              <a:blipFill>
                <a:blip r:embed="rId2"/>
                <a:stretch>
                  <a:fillRect l="-779" t="-99" r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1966" t="50730" r="3237"/>
          <a:stretch/>
        </p:blipFill>
        <p:spPr>
          <a:xfrm>
            <a:off x="6325737" y="1842447"/>
            <a:ext cx="2552131" cy="162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04716" y="109182"/>
                <a:ext cx="8816454" cy="674881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sz="29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   </a:t>
                </a:r>
                <a:r>
                  <a:rPr lang="en-US" sz="24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sz="3800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3800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800" b="0" i="1" cap="none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800" b="0" i="1" cap="none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800" b="0" i="1" cap="none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sz="3800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3800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sz="38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en-US" sz="31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</a:t>
                </a:r>
                <a:endParaRPr lang="en-US" sz="3800" cap="non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70000"/>
                  </a:lnSpc>
                  <a:buNone/>
                </a:pPr>
                <a:r>
                  <a:rPr lang="en-US" sz="28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ii. The second concept is that the amount of initial abstraction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some fraction of the potential maximum retention (S).</a:t>
                </a:r>
              </a:p>
              <a:p>
                <a:pPr marL="0" indent="0" algn="just">
                  <a:lnSpc>
                    <a:spcPct val="170000"/>
                  </a:lnSpc>
                  <a:buNone/>
                </a:pPr>
                <a:r>
                  <a:rPr lang="en-US" sz="2800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 </m:t>
                    </m:r>
                    <m:r>
                      <a:rPr lang="en-US" sz="2800" b="0" i="1" cap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</m:t>
                    </m:r>
                    <m:r>
                      <m:rPr>
                        <m:sty m:val="p"/>
                      </m:rPr>
                      <a:rPr lang="el-GR" sz="28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η</m:t>
                    </m:r>
                    <m:r>
                      <a:rPr lang="en-US" sz="28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r>
                  <a:rPr lang="en-US" sz="2800" b="0" cap="none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                    (3)</a:t>
                </a:r>
              </a:p>
              <a:p>
                <a:pPr marL="0" indent="0" algn="just">
                  <a:lnSpc>
                    <a:spcPct val="170000"/>
                  </a:lnSpc>
                  <a:buNone/>
                </a:pPr>
                <a:r>
                  <a:rPr lang="en-US" sz="2800" cap="none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Combining </a:t>
                </a:r>
                <a:r>
                  <a:rPr lang="en-US" sz="2800" cap="none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Eqs</a:t>
                </a:r>
                <a:r>
                  <a:rPr lang="en-US" sz="2800" cap="none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 (2) and (3) and using (1)</a:t>
                </a:r>
              </a:p>
              <a:p>
                <a:pPr marL="0" indent="0" algn="just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cap="none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𝑄</m:t>
                      </m:r>
                      <m:r>
                        <a:rPr lang="en-US" sz="2800" b="0" i="1" cap="none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800" b="0" i="1" cap="none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800" b="0" i="1" cap="none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r>
                            <a:rPr lang="en-US" sz="2800" b="0" i="1" cap="none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𝑃</m:t>
                          </m:r>
                          <m:r>
                            <a:rPr lang="en-US" sz="2800" b="0" i="1" cap="none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cap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cap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cap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𝑎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cap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800" b="0" i="1" cap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cap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cap="none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𝑃</m:t>
                          </m:r>
                          <m:r>
                            <a:rPr lang="en-US" sz="2800" b="0" i="1" cap="none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cap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cap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cap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cap="none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sz="2800" b="0" i="1" cap="none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𝑆</m:t>
                          </m:r>
                        </m:den>
                      </m:f>
                      <m:r>
                        <a:rPr lang="en-US" sz="2800" b="0" i="1" cap="none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800" b="0" i="1" cap="none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cap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800" b="0" i="1" cap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r>
                                <a:rPr lang="en-US" sz="2800" b="0" i="1" cap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𝑃</m:t>
                              </m:r>
                              <m:r>
                                <a:rPr lang="en-US" sz="2800" b="0" i="1" cap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800" b="0" i="1" cap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η</m:t>
                              </m:r>
                              <m:r>
                                <a:rPr lang="en-US" sz="2800" b="0" i="1" cap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𝑆</m:t>
                              </m:r>
                              <m:r>
                                <a:rPr lang="en-US" sz="2800" b="0" i="1" cap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cap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cap="none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𝑃</m:t>
                          </m:r>
                          <m:r>
                            <a:rPr lang="en-US" sz="2800" b="0" i="1" cap="none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b="0" i="1" cap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800" b="0" i="1" cap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l-GR" sz="2800" b="0" i="1" cap="non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η</m:t>
                              </m:r>
                            </m:e>
                          </m:d>
                          <m:r>
                            <a:rPr lang="en-US" sz="2800" b="0" i="1" cap="none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𝑆</m:t>
                          </m:r>
                        </m:den>
                      </m:f>
                      <m:r>
                        <a:rPr lang="en-US" sz="2800" b="0" i="1" cap="none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800" b="0" i="1" cap="none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𝑓𝑜𝑟</m:t>
                      </m:r>
                      <m:r>
                        <a:rPr lang="en-US" sz="2800" b="0" i="1" cap="none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800" b="0" i="1" cap="none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𝑃</m:t>
                      </m:r>
                      <m:r>
                        <a:rPr lang="en-US" sz="2800" b="0" i="1" cap="none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l-GR" sz="2800" b="0" i="1" cap="none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η</m:t>
                      </m:r>
                      <m:r>
                        <a:rPr lang="en-US" sz="2800" b="0" i="1" cap="none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𝑆</m:t>
                      </m:r>
                    </m:oMath>
                  </m:oMathPara>
                </a14:m>
                <a:endParaRPr lang="en-US" sz="2800" cap="none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indent="0" algn="just">
                  <a:lnSpc>
                    <a:spcPct val="170000"/>
                  </a:lnSpc>
                  <a:buNone/>
                </a:pPr>
                <a:r>
                  <a:rPr lang="en-US" sz="2800" cap="none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Further  </a:t>
                </a:r>
                <a14:m>
                  <m:oMath xmlns:m="http://schemas.openxmlformats.org/officeDocument/2006/math">
                    <m:r>
                      <a:rPr lang="en-US" sz="28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𝑄</m:t>
                    </m:r>
                    <m:r>
                      <a:rPr lang="en-US" sz="28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=0</m:t>
                    </m:r>
                  </m:oMath>
                </a14:m>
                <a:r>
                  <a:rPr lang="en-US" sz="2800" cap="none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𝑃</m:t>
                    </m:r>
                    <m:r>
                      <a:rPr lang="en-US" sz="28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≥</m:t>
                    </m:r>
                    <m:r>
                      <m:rPr>
                        <m:sty m:val="p"/>
                      </m:rPr>
                      <a:rPr lang="el-GR" sz="28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η</m:t>
                    </m:r>
                    <m:r>
                      <a:rPr lang="en-US" sz="28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endParaRPr lang="en-US" sz="2800" b="0" cap="none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indent="0" algn="just">
                  <a:lnSpc>
                    <a:spcPct val="170000"/>
                  </a:lnSpc>
                  <a:buNone/>
                </a:pPr>
                <a:r>
                  <a:rPr lang="en-US" sz="2800" cap="none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For operation purpose a time interval </a:t>
                </a:r>
                <a14:m>
                  <m:oMath xmlns:m="http://schemas.openxmlformats.org/officeDocument/2006/math">
                    <m:r>
                      <a:rPr lang="en-US" sz="280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∆</m:t>
                    </m:r>
                    <m:r>
                      <a:rPr lang="en-US" sz="28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8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=1</m:t>
                    </m:r>
                    <m:r>
                      <a:rPr lang="en-US" sz="28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𝑑𝑎𝑦</m:t>
                    </m:r>
                  </m:oMath>
                </a14:m>
                <a:r>
                  <a:rPr lang="en-US" sz="2800" cap="none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is adopted. </a:t>
                </a:r>
              </a:p>
              <a:p>
                <a:pPr marL="0" indent="0" algn="just">
                  <a:lnSpc>
                    <a:spcPct val="170000"/>
                  </a:lnSpc>
                  <a:buNone/>
                </a:pPr>
                <a:r>
                  <a:rPr lang="en-US" sz="2800" cap="none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Thus, P= daily rainfall and Q= daily runoff from the catchment.</a:t>
                </a:r>
              </a:p>
              <a:p>
                <a:pPr marL="0" indent="0" algn="just">
                  <a:buNone/>
                </a:pPr>
                <a:endParaRPr lang="en-US" sz="2800" cap="none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indent="0" algn="just">
                  <a:buNone/>
                </a:pPr>
                <a:endParaRPr lang="en-US" sz="2800" b="0" cap="none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indent="0" algn="just">
                  <a:buNone/>
                </a:pPr>
                <a:endParaRPr lang="en-US" sz="2800" cap="non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04716" y="109182"/>
                <a:ext cx="8816454" cy="6748818"/>
              </a:xfrm>
              <a:blipFill>
                <a:blip r:embed="rId2"/>
                <a:stretch>
                  <a:fillRect l="-899" r="-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0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8490" y="169803"/>
            <a:ext cx="8557146" cy="3424107"/>
          </a:xfrm>
        </p:spPr>
        <p:txBody>
          <a:bodyPr/>
          <a:lstStyle/>
          <a:p>
            <a:pPr algn="just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Curve number (CN):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parameter S representing the potential maximum retention depends upon the soil-vegetation-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landuse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complex of the catchment and also upon the antecedent moisture condition in the catchment just prior to the commencement of the rainfall event.</a:t>
            </a:r>
          </a:p>
          <a:p>
            <a:pPr algn="just"/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convenience in practical application the soil conservation services (SCS) of USA has expressed S (in mm) in terms of a dimensionless parameter CN (Curve Number) as</a:t>
            </a:r>
          </a:p>
          <a:p>
            <a:pPr algn="just"/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737" y="3036413"/>
            <a:ext cx="7042102" cy="199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2" y="5036024"/>
            <a:ext cx="8270543" cy="14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5080" y="95534"/>
            <a:ext cx="8567852" cy="638715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</a:pPr>
            <a:r>
              <a:rPr lang="en-US" sz="7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Soils</a:t>
            </a:r>
            <a:r>
              <a:rPr lang="en-US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determination of CN, the hydrological soil classification adopted.</a:t>
            </a:r>
          </a:p>
          <a:p>
            <a:pPr>
              <a:lnSpc>
                <a:spcPct val="160000"/>
              </a:lnSpc>
            </a:pPr>
            <a:r>
              <a:rPr lang="en-US" sz="7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Here, soils are classified into four classes:</a:t>
            </a:r>
          </a:p>
          <a:p>
            <a:pPr lvl="1">
              <a:lnSpc>
                <a:spcPct val="160000"/>
              </a:lnSpc>
            </a:pPr>
            <a:r>
              <a:rPr lang="en-US" sz="7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Group-A: (Low Runoff Potential)</a:t>
            </a:r>
          </a:p>
          <a:p>
            <a:pPr lvl="1">
              <a:lnSpc>
                <a:spcPct val="160000"/>
              </a:lnSpc>
            </a:pPr>
            <a:r>
              <a:rPr lang="en-US" sz="7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Group-B: (Moderately Low Runoff Potential)</a:t>
            </a:r>
          </a:p>
          <a:p>
            <a:pPr lvl="1">
              <a:lnSpc>
                <a:spcPct val="160000"/>
              </a:lnSpc>
            </a:pPr>
            <a:r>
              <a:rPr lang="en-US" sz="7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Group-C: (Moderately High Runoff Potential)</a:t>
            </a:r>
          </a:p>
          <a:p>
            <a:pPr lvl="1">
              <a:lnSpc>
                <a:spcPct val="160000"/>
              </a:lnSpc>
            </a:pPr>
            <a:r>
              <a:rPr lang="en-US" sz="7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Group-D: (High Runoff Potential)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7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 moisture condition (AMC): </a:t>
            </a:r>
            <a:r>
              <a:rPr lang="en-US" sz="7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the moisture content present in the soil at the beginning of the rainfall-runoff event under consideration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7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well known that initial abstraction three levels of AMC are recognized by SCS as follows: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7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AMC-I:</a:t>
            </a:r>
            <a:r>
              <a:rPr lang="en-US" sz="7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Soils are dry but not wilting point. Satisfactory cultivation has taken place.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7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AMC-II:</a:t>
            </a:r>
            <a:r>
              <a:rPr lang="en-US" sz="7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Average conditions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7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AMC-III:</a:t>
            </a:r>
            <a:r>
              <a:rPr lang="en-US" sz="7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sufficient rainfall has occurred within the immediate past 5 days. Saturated soil conditions prevail.</a:t>
            </a:r>
          </a:p>
          <a:p>
            <a:endParaRPr lang="en-US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22831"/>
            <a:ext cx="7773338" cy="7642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 moisture conditions (AMC) for determining the value of CN</a:t>
            </a:r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25356"/>
          <a:stretch/>
        </p:blipFill>
        <p:spPr>
          <a:xfrm>
            <a:off x="685330" y="1044729"/>
            <a:ext cx="7721221" cy="2661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253" y="3525356"/>
                <a:ext cx="8393373" cy="3332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 of </a:t>
                </a:r>
                <a:r>
                  <a:rPr lang="el-GR" sz="2400" b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η</a:t>
                </a:r>
                <a:r>
                  <a:rPr lang="en-U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on the basis of extensive measurements in small size catchment SCS adopted </a:t>
                </a:r>
                <a:r>
                  <a:rPr lang="el-GR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η</a:t>
                </a:r>
                <a:r>
                  <a:rPr lang="en-U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=0.2  as the standard value. With the equation becomes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𝑄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𝑃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−0.2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+0.8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𝑆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𝑓𝑜𝑟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&gt;0.2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𝑆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Where Q=daily runoff, P=daily rainfall and S= retention parameter, all in units of mm. this equation called as the Standard SCS-CN equation.</a:t>
                </a:r>
                <a:endParaRPr lang="en-US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53" y="3525356"/>
                <a:ext cx="8393373" cy="3332644"/>
              </a:xfrm>
              <a:prstGeom prst="rect">
                <a:avLst/>
              </a:prstGeom>
              <a:blipFill>
                <a:blip r:embed="rId3"/>
                <a:stretch>
                  <a:fillRect l="-1089" t="-1463" r="-1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0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32610"/>
          </a:xfrm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en-US" sz="2400" cap="none" dirty="0" smtClean="0">
                <a:ln w="95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Empirical (Black Box) Models</a:t>
            </a:r>
            <a:endParaRPr lang="en-US" sz="2400" cap="none" dirty="0">
              <a:ln w="9525">
                <a:solidFill>
                  <a:sysClr val="windowText" lastClr="000000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11304" y="732610"/>
                <a:ext cx="8720919" cy="612539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empirical, involving mathematical equations that have been assessed;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from the physical processes in the catchment</a:t>
                </a:r>
                <a:r>
                  <a:rPr lang="en-US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cap="non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from analysis of concurrent input and output time series.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of this kind of model is the </a:t>
                </a:r>
                <a:r>
                  <a:rPr lang="en-US" b="1" i="1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rational method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cap="non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𝑸</m:t>
                      </m:r>
                      <m:r>
                        <a:rPr lang="en-US" b="1" i="1" cap="non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cap="none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𝑪𝑰𝑨</m:t>
                      </m:r>
                    </m:oMath>
                  </m:oMathPara>
                </a14:m>
                <a:endParaRPr lang="en-US" b="1" i="1" cap="non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b="1" i="1" cap="none" dirty="0"/>
                  <a:t> </a:t>
                </a:r>
                <a:r>
                  <a:rPr lang="en-US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equation was derived from a simplified conceptual model of travel times on basins with negligible surface storage. </a:t>
                </a:r>
                <a:endParaRPr lang="en-US" cap="non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duration of the rainfall to be used in the equation is the mean intensity of precipitation for duration equal to the time of concentration and an </a:t>
                </a:r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exceedance </a:t>
                </a:r>
                <a:r>
                  <a:rPr lang="en-US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 of P</a:t>
                </a:r>
                <a:r>
                  <a:rPr lang="en-US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sz="2500" cap="non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11304" y="732610"/>
                <a:ext cx="8720919" cy="6125390"/>
              </a:xfrm>
              <a:blipFill>
                <a:blip r:embed="rId2"/>
                <a:stretch>
                  <a:fillRect l="-629" r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0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7" y="136203"/>
            <a:ext cx="8516203" cy="9205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860425" algn="l"/>
              </a:tabLst>
            </a:pP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off curve numbers (CN</a:t>
            </a:r>
            <a:r>
              <a:rPr lang="en-US" sz="2400" b="1" cap="non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for hydrological soil cover complexes under AMC-II conditions</a:t>
            </a:r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73455" y="1056779"/>
            <a:ext cx="7137779" cy="56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03192" y="463230"/>
                <a:ext cx="8390432" cy="634017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b="1" i="1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1: </a:t>
                </a:r>
                <a:r>
                  <a:rPr lang="en-US" i="1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350ha watershed the CN value was assessed as 70 for AMC-III. (a) Estimate the value of direct runoff volume for the following 4 days of rainfall. The AMC on July 1</a:t>
                </a:r>
                <a:r>
                  <a:rPr lang="en-US" i="1" cap="none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</a:t>
                </a:r>
                <a:r>
                  <a:rPr lang="en-US" i="1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was of category III. Use standard SCS-CN equations.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i="1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i="1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i="1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What would be the runoff volume 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𝐶𝑁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𝐼𝐼𝐼</m:t>
                        </m:r>
                      </m:sub>
                    </m:sSub>
                  </m:oMath>
                </a14:m>
                <a:r>
                  <a:rPr lang="en-US" i="1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 were 80?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b="1" i="1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2: </a:t>
                </a:r>
                <a:r>
                  <a:rPr lang="en-US" i="1" cap="non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small watershed is 250ha in size has group C soil. The land cover can be classified as 30% open forest and 70% poor quality pasture. Assuming AMC at average condition and the soil to be black soil, estimate the direct runoff volume due to a rainfall of 75mm in one day.</a:t>
                </a:r>
              </a:p>
              <a:p>
                <a:pPr marL="0" indent="0" algn="just">
                  <a:buNone/>
                </a:pPr>
                <a:endParaRPr lang="en-US" i="1" cap="non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i="1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i="1" cap="non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03192" y="463230"/>
                <a:ext cx="8390432" cy="6340179"/>
              </a:xfrm>
              <a:blipFill>
                <a:blip r:embed="rId2"/>
                <a:stretch>
                  <a:fillRect l="-799" r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40" y="2365925"/>
            <a:ext cx="5610225" cy="114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94381" y="655093"/>
            <a:ext cx="7880879" cy="55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5093" y="545910"/>
            <a:ext cx="8079474" cy="56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332" y="136478"/>
            <a:ext cx="7773338" cy="832513"/>
          </a:xfrm>
        </p:spPr>
        <p:txBody>
          <a:bodyPr>
            <a:normAutofit/>
          </a:bodyPr>
          <a:lstStyle/>
          <a:p>
            <a:r>
              <a:rPr lang="en-US" sz="2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Example-2</a:t>
            </a:r>
            <a:endParaRPr lang="en-US" sz="2400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2744" y="1076118"/>
            <a:ext cx="7599569" cy="3656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332" y="1600694"/>
            <a:ext cx="5576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Referring to the table for C-group soil.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270" y="2146601"/>
            <a:ext cx="4629150" cy="1708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32" y="4094327"/>
            <a:ext cx="7773338" cy="23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7206" y="736979"/>
            <a:ext cx="8281952" cy="592312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7206" y="0"/>
            <a:ext cx="8281951" cy="7366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Time-Area method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799" y="545910"/>
            <a:ext cx="8157949" cy="59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332" y="559558"/>
            <a:ext cx="8007350" cy="59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0"/>
            <a:ext cx="8379725" cy="65509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Problem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5785" y="655093"/>
            <a:ext cx="8379725" cy="58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20222" y="464024"/>
            <a:ext cx="7864220" cy="5650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22" y="6114197"/>
            <a:ext cx="7670848" cy="40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1557" y="382137"/>
            <a:ext cx="8431374" cy="637350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reflects the way in which discharges are expected to increase with area, land use and rainfall intensity in a rational way.</a:t>
            </a:r>
          </a:p>
          <a:p>
            <a:pPr algn="just">
              <a:lnSpc>
                <a:spcPct val="150000"/>
              </a:lnSpc>
            </a:pPr>
            <a:r>
              <a:rPr lang="en-US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scaling parameter C reflects the fact that not all the rainfall becomes discharge. </a:t>
            </a:r>
          </a:p>
          <a:p>
            <a:pPr algn="just">
              <a:lnSpc>
                <a:spcPct val="150000"/>
              </a:lnSpc>
            </a:pPr>
            <a:r>
              <a:rPr lang="en-US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the constant C is required to take account of the nonlinear relationship between antecedent conditions and the profile of storm rainfall and the resulting runoff production. </a:t>
            </a:r>
          </a:p>
          <a:p>
            <a:pPr algn="just">
              <a:lnSpc>
                <a:spcPct val="150000"/>
              </a:lnSpc>
            </a:pPr>
            <a:r>
              <a:rPr lang="en-US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C is not a constant parameter, but varies from storm to storm on the same catchment, and from catchment to catchment for similar storms.</a:t>
            </a:r>
          </a:p>
        </p:txBody>
      </p:sp>
    </p:spTree>
    <p:extLst>
      <p:ext uri="{BB962C8B-B14F-4D97-AF65-F5344CB8AC3E}">
        <p14:creationId xmlns:p14="http://schemas.microsoft.com/office/powerpoint/2010/main" val="10194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49464" y="592754"/>
            <a:ext cx="7230011" cy="44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9" y="0"/>
            <a:ext cx="8570793" cy="5732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hydrograph (UH)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5785" y="573206"/>
            <a:ext cx="8488907" cy="6284794"/>
          </a:xfrm>
        </p:spPr>
        <p:txBody>
          <a:bodyPr>
            <a:normAutofit/>
          </a:bodyPr>
          <a:lstStyle/>
          <a:p>
            <a:pPr algn="just"/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Defined as the hydrograph produced by unit depth of excess rainfall uniformly distributed over the entire catchment and lasting a specified duration T hrs.</a:t>
            </a:r>
          </a:p>
          <a:p>
            <a:pPr algn="just"/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unit hydrograph is therefore called the T hr. unit hydrograph.</a:t>
            </a:r>
          </a:p>
          <a:p>
            <a:pPr algn="just"/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unit depth refers to a fixed values and generally a depth of 1cm or 1inch is taken as the unit depth.</a:t>
            </a:r>
          </a:p>
          <a:p>
            <a:pPr algn="just"/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921" y="2351893"/>
            <a:ext cx="34194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9433" y="163860"/>
            <a:ext cx="835242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Unit hydrograph represents the transformation of a unit depth of rainfall excess of duration T hr. into a unit depth of direct runoff and hence is a function of catchment characteristics as well as the duration of excess rain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resulting storm from the complex storm is divided into sub storms of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equal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duration and constant intensity. 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  <a:ea typeface="SymbolMT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After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defining the effective rain from the individual storm and computing the direct runoff hydrograph, the composite DRH is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obtained.</a:t>
            </a:r>
            <a:endParaRPr lang="en-US" sz="2200" dirty="0">
              <a:latin typeface="Times New Roman" panose="02020603050405020304" pitchFamily="18" charset="0"/>
              <a:ea typeface="SymbolMT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At various time intervals 1D, 2D, 3D, … from the start of the ERH, let the ordinates of the unit hydrograph be U</a:t>
            </a:r>
            <a:r>
              <a:rPr lang="en-US" sz="22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1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, U</a:t>
            </a:r>
            <a:r>
              <a:rPr lang="en-US" sz="22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, U</a:t>
            </a:r>
            <a:r>
              <a:rPr lang="en-US" sz="22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, … and the ordinates of the composite DRH be Q</a:t>
            </a:r>
            <a:r>
              <a:rPr lang="en-US" sz="22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1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, Q</a:t>
            </a:r>
            <a:r>
              <a:rPr lang="en-US" sz="22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, Q</a:t>
            </a:r>
            <a:r>
              <a:rPr lang="en-US" sz="22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ymbolMT"/>
                <a:cs typeface="Times New Roman" panose="02020603050405020304" pitchFamily="18" charset="0"/>
              </a:rPr>
              <a:t>,…. Then;</a:t>
            </a:r>
          </a:p>
        </p:txBody>
      </p:sp>
    </p:spTree>
    <p:extLst>
      <p:ext uri="{BB962C8B-B14F-4D97-AF65-F5344CB8AC3E}">
        <p14:creationId xmlns:p14="http://schemas.microsoft.com/office/powerpoint/2010/main" val="5682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2137" y="382136"/>
            <a:ext cx="8559383" cy="61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5256" y="545911"/>
            <a:ext cx="8291072" cy="59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6624" y="750627"/>
            <a:ext cx="8057000" cy="57320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57146" y="2006220"/>
            <a:ext cx="27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10" y="3154976"/>
            <a:ext cx="6271145" cy="3382301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5331" y="245660"/>
            <a:ext cx="8062883" cy="2784143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b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Rainfall ordinates=3(r)</a:t>
            </a:r>
            <a:b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non-zeros UH ordinates are=5 (m)</a:t>
            </a:r>
            <a:b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non-zeros DRH ordinates=7 (n)</a:t>
            </a:r>
            <a:b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relationship holds </a:t>
            </a:r>
            <a:b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n=m+r-1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23081" y="436728"/>
            <a:ext cx="8311485" cy="61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37" y="1"/>
            <a:ext cx="8516203" cy="77792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Derivation of UH : Gauged watershed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2137" y="777923"/>
            <a:ext cx="8516203" cy="56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141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to be observed in developing UH from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gaged watersheds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7671" y="1141412"/>
            <a:ext cx="8379725" cy="528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144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Lumped Conceptual Models 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0251" y="641445"/>
            <a:ext cx="8543498" cy="604595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 the catchment as a single unit, with state variables that represent average values over the catchment area, such as storage in the saturated zone.</a:t>
            </a:r>
          </a:p>
          <a:p>
            <a:pPr algn="just">
              <a:lnSpc>
                <a:spcPct val="150000"/>
              </a:lnSpc>
            </a:pP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escription of the hydrological processes cannot be based directly on the equations that are supposed to be valid for the individual soil columns. </a:t>
            </a:r>
          </a:p>
          <a:p>
            <a:pPr algn="just">
              <a:lnSpc>
                <a:spcPct val="150000"/>
              </a:lnSpc>
            </a:pP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Hence, the equations are semi-empirical, but still with a physical basis. </a:t>
            </a:r>
          </a:p>
          <a:p>
            <a:pPr algn="just">
              <a:lnSpc>
                <a:spcPct val="150000"/>
              </a:lnSpc>
            </a:pP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model parameters cannot usually be assessed from field data alone, but have to be obtained through the help of calibration. </a:t>
            </a:r>
          </a:p>
          <a:p>
            <a:pPr algn="just">
              <a:lnSpc>
                <a:spcPct val="150000"/>
              </a:lnSpc>
            </a:pP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 precipitation input as uniform over a watershed and ignore the internal spatial variation of watershed flow.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2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"/>
            <a:ext cx="8366078" cy="113276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steps for developing UH from single storm hydrograph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6728" y="1132765"/>
            <a:ext cx="8366078" cy="536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3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1" y="1"/>
            <a:ext cx="8543497" cy="573206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Problem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23081" y="573207"/>
            <a:ext cx="8543497" cy="60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0376" y="518615"/>
            <a:ext cx="7956645" cy="601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9558" y="306151"/>
            <a:ext cx="8120418" cy="62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6398" y="705597"/>
            <a:ext cx="7195214" cy="531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26688" y="491319"/>
            <a:ext cx="8016811" cy="596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96035" y="464025"/>
            <a:ext cx="7929349" cy="612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7673" y="920301"/>
            <a:ext cx="8379724" cy="573980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7673" y="1"/>
            <a:ext cx="8379724" cy="79157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Problem </a:t>
            </a:r>
          </a:p>
        </p:txBody>
      </p:sp>
    </p:spTree>
    <p:extLst>
      <p:ext uri="{BB962C8B-B14F-4D97-AF65-F5344CB8AC3E}">
        <p14:creationId xmlns:p14="http://schemas.microsoft.com/office/powerpoint/2010/main" val="6931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1319" y="477672"/>
            <a:ext cx="8407021" cy="58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8232" y="477672"/>
            <a:ext cx="8062688" cy="57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78"/>
            <a:ext cx="9144000" cy="678018"/>
          </a:xfrm>
          <a:solidFill>
            <a:schemeClr val="bg2"/>
          </a:solidFill>
        </p:spPr>
        <p:txBody>
          <a:bodyPr>
            <a:noAutofit/>
          </a:bodyPr>
          <a:lstStyle/>
          <a:p>
            <a:pPr lvl="0"/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Physical Based Models 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9616" y="466208"/>
            <a:ext cx="8502554" cy="639179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3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roduce models based on the governing equations describing all the surface and subsurface flow processes in the catchment. </a:t>
            </a:r>
          </a:p>
          <a:p>
            <a:pPr algn="just">
              <a:lnSpc>
                <a:spcPct val="150000"/>
              </a:lnSpc>
            </a:pPr>
            <a:r>
              <a:rPr lang="en-US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models have the possibility of defining parameter values for every element in the solution mesh. </a:t>
            </a:r>
          </a:p>
          <a:p>
            <a:pPr algn="just">
              <a:lnSpc>
                <a:spcPct val="150000"/>
              </a:lnSpc>
            </a:pPr>
            <a:r>
              <a:rPr lang="en-US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give a detailed and potentially more correct description of the hydrological processes in the catchment than do the other model types. </a:t>
            </a:r>
          </a:p>
          <a:p>
            <a:pPr algn="just">
              <a:lnSpc>
                <a:spcPct val="150000"/>
              </a:lnSpc>
            </a:pPr>
            <a:r>
              <a:rPr lang="en-US" sz="23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equations require many different parameters to be specified for each element and made the calibration difficult in comparison with the observed responses of the catchment.</a:t>
            </a:r>
            <a:endParaRPr lang="en-US" sz="23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48447" y="791570"/>
            <a:ext cx="7767755" cy="581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48834" y="428981"/>
            <a:ext cx="8044789" cy="579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1346" y="846160"/>
            <a:ext cx="8099573" cy="53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92074" y="846161"/>
            <a:ext cx="7822024" cy="56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53193" y="818865"/>
            <a:ext cx="7940841" cy="52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1194" y="245660"/>
            <a:ext cx="8256896" cy="64280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below is the 4-hr U.H for a basin of 84 sq. Mile. Derive S-curve and find the 2-hr unit hydrograph.</a:t>
            </a:r>
          </a:p>
          <a:p>
            <a:pPr algn="just"/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0" y="1331439"/>
            <a:ext cx="7912760" cy="445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8" y="150126"/>
            <a:ext cx="8417968" cy="67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1194" y="327547"/>
            <a:ext cx="8117006" cy="5463654"/>
          </a:xfrm>
        </p:spPr>
        <p:txBody>
          <a:bodyPr/>
          <a:lstStyle/>
          <a:p>
            <a:pPr marL="0" indent="0">
              <a:buNone/>
            </a:pP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Ordinates Of 3-hr U H Are Given Below:</a:t>
            </a:r>
          </a:p>
          <a:p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72" y="1062394"/>
            <a:ext cx="6755853" cy="1039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195" y="2101756"/>
            <a:ext cx="8256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resulting flood hydrograph from the following effective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rainfall Hyetograph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(ERH). Assume Constant base flow of 300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258" y="3875965"/>
            <a:ext cx="3684534" cy="22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600501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332" y="504967"/>
            <a:ext cx="7871814" cy="608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60483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136478"/>
            <a:ext cx="7772400" cy="95572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 </a:t>
            </a:r>
            <a:b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1194" y="668741"/>
            <a:ext cx="8502555" cy="595042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distributed process description based models can in principle be applied to almost any kind of hydrological problem. </a:t>
            </a:r>
          </a:p>
          <a:p>
            <a:pPr algn="just">
              <a:lnSpc>
                <a:spcPct val="150000"/>
              </a:lnSpc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land use, such as deforestation or urbanization often affect only part of a catchment area. </a:t>
            </a:r>
          </a:p>
          <a:p>
            <a:pPr algn="just">
              <a:lnSpc>
                <a:spcPct val="150000"/>
              </a:lnSpc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 distributed model it is possible to examine the effects of such land use changes. </a:t>
            </a:r>
          </a:p>
          <a:p>
            <a:pPr algn="just">
              <a:lnSpc>
                <a:spcPct val="150000"/>
              </a:lnSpc>
            </a:pP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Considers hydrological processes taking place at various point in space and defines the model variables as a function of space dimensions.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238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4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Stochastic Time Series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7547" y="887105"/>
            <a:ext cx="8516202" cy="575935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Stochastic models allow for some randomness or uncertainty in the possible outcomes due to uncertainty in input variables, boundary conditions or model parameters.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Traditionally, a stochastic model is derived from a time series analysis of the historical record.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 for the generation of long hypothetical sequences of events with the same statistical properties as the historical record.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this technique several synthetic series with identical statistical properties are generated. </a:t>
            </a:r>
          </a:p>
        </p:txBody>
      </p:sp>
    </p:spTree>
    <p:extLst>
      <p:ext uri="{BB962C8B-B14F-4D97-AF65-F5344CB8AC3E}">
        <p14:creationId xmlns:p14="http://schemas.microsoft.com/office/powerpoint/2010/main" val="15628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7078</TotalTime>
  <Words>1825</Words>
  <Application>Microsoft Office PowerPoint</Application>
  <PresentationFormat>On-screen Show (4:3)</PresentationFormat>
  <Paragraphs>199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8" baseType="lpstr">
      <vt:lpstr>Arial</vt:lpstr>
      <vt:lpstr>Calibri</vt:lpstr>
      <vt:lpstr>Cambria Math</vt:lpstr>
      <vt:lpstr>Symbol</vt:lpstr>
      <vt:lpstr>SymbolMT</vt:lpstr>
      <vt:lpstr>Times New Roman</vt:lpstr>
      <vt:lpstr>Tw Cen MT</vt:lpstr>
      <vt:lpstr>Wingdings</vt:lpstr>
      <vt:lpstr>Droplet</vt:lpstr>
      <vt:lpstr>PowerPoint Presentation</vt:lpstr>
      <vt:lpstr>Introduction To Hydrological Models</vt:lpstr>
      <vt:lpstr> Deterministic Hydrological Models </vt:lpstr>
      <vt:lpstr>Empirical (Black Box) Models</vt:lpstr>
      <vt:lpstr>PowerPoint Presentation</vt:lpstr>
      <vt:lpstr>Lumped Conceptual Models </vt:lpstr>
      <vt:lpstr>Distributed Physical Based Models </vt:lpstr>
      <vt:lpstr>PowerPoint Presentation</vt:lpstr>
      <vt:lpstr>Stochastic Time Series Models </vt:lpstr>
      <vt:lpstr>Stochastic Time Series Models </vt:lpstr>
      <vt:lpstr>PowerPoint Presentation</vt:lpstr>
      <vt:lpstr>PowerPoint Presentation</vt:lpstr>
      <vt:lpstr>PowerPoint Presentation</vt:lpstr>
      <vt:lpstr>PowerPoint Presentation</vt:lpstr>
      <vt:lpstr>Rational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SCS Curve Number Method</vt:lpstr>
      <vt:lpstr>PowerPoint Presentation</vt:lpstr>
      <vt:lpstr>PowerPoint Presentation</vt:lpstr>
      <vt:lpstr>PowerPoint Presentation</vt:lpstr>
      <vt:lpstr>Antecedent moisture conditions (AMC) for determining the value of CN</vt:lpstr>
      <vt:lpstr>Run off curve numbers (CNII) for hydrological soil cover complexes under AMC-II conditions</vt:lpstr>
      <vt:lpstr>PowerPoint Presentation</vt:lpstr>
      <vt:lpstr>PowerPoint Presentation</vt:lpstr>
      <vt:lpstr>PowerPoint Presentation</vt:lpstr>
      <vt:lpstr>Solution Example-2</vt:lpstr>
      <vt:lpstr>Time-Area method</vt:lpstr>
      <vt:lpstr>PowerPoint Presentation</vt:lpstr>
      <vt:lpstr>PowerPoint Presentation</vt:lpstr>
      <vt:lpstr>Example Problem </vt:lpstr>
      <vt:lpstr>PowerPoint Presentation</vt:lpstr>
      <vt:lpstr>PowerPoint Presentation</vt:lpstr>
      <vt:lpstr>Unit hydrograph (UH)</vt:lpstr>
      <vt:lpstr>PowerPoint Presentation</vt:lpstr>
      <vt:lpstr>PowerPoint Presentation</vt:lpstr>
      <vt:lpstr>PowerPoint Presentation</vt:lpstr>
      <vt:lpstr>PowerPoint Presentation</vt:lpstr>
      <vt:lpstr>If  Number of Rainfall ordinates=3(r) Number of non-zeros UH ordinates are=5 (m) Number of non-zeros DRH ordinates=7 (n) The following relationship holds  n=m+r-1</vt:lpstr>
      <vt:lpstr>PowerPoint Presentation</vt:lpstr>
      <vt:lpstr>Derivation of UH : Gauged watershed</vt:lpstr>
      <vt:lpstr>Rules to be observed in developing UH from gaged watersheds</vt:lpstr>
      <vt:lpstr>Essential steps for developing UH from single storm hydrograph</vt:lpstr>
      <vt:lpstr>Example Problem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Problem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</vt:lpstr>
      <vt:lpstr> 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</dc:title>
  <dc:creator>home</dc:creator>
  <cp:lastModifiedBy>home</cp:lastModifiedBy>
  <cp:revision>126</cp:revision>
  <cp:lastPrinted>2019-01-03T05:55:52Z</cp:lastPrinted>
  <dcterms:created xsi:type="dcterms:W3CDTF">2018-11-23T16:33:42Z</dcterms:created>
  <dcterms:modified xsi:type="dcterms:W3CDTF">2019-02-04T19:26:37Z</dcterms:modified>
</cp:coreProperties>
</file>