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53A3-1004-425E-9E65-A54E274A732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C137-641C-43AD-99D0-C78F7BAF2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783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53A3-1004-425E-9E65-A54E274A732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C137-641C-43AD-99D0-C78F7BAF2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096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53A3-1004-425E-9E65-A54E274A732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C137-641C-43AD-99D0-C78F7BAF2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7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53A3-1004-425E-9E65-A54E274A732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C137-641C-43AD-99D0-C78F7BAF2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438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53A3-1004-425E-9E65-A54E274A732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C137-641C-43AD-99D0-C78F7BAF2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0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53A3-1004-425E-9E65-A54E274A732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C137-641C-43AD-99D0-C78F7BAF2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220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53A3-1004-425E-9E65-A54E274A732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C137-641C-43AD-99D0-C78F7BAF2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551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53A3-1004-425E-9E65-A54E274A732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C137-641C-43AD-99D0-C78F7BAF2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297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53A3-1004-425E-9E65-A54E274A732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C137-641C-43AD-99D0-C78F7BAF2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277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53A3-1004-425E-9E65-A54E274A732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C137-641C-43AD-99D0-C78F7BAF2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514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53A3-1004-425E-9E65-A54E274A732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C137-641C-43AD-99D0-C78F7BAF2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939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253A3-1004-425E-9E65-A54E274A732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BC137-641C-43AD-99D0-C78F7BAF2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03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2930"/>
            <a:ext cx="7772400" cy="2043918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CHAPTER THREE</a:t>
            </a:r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4025" y="3043451"/>
            <a:ext cx="8188656" cy="3002507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EVAPORATION AND </a:t>
            </a:r>
          </a:p>
          <a:p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EVAPOTRANSPIRATION</a:t>
            </a:r>
          </a:p>
          <a:p>
            <a:endParaRPr lang="en-US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AYANSA T. (B.Sc. In HY., M.Sc. </a:t>
            </a:r>
            <a:r>
              <a:rPr 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WRE)</a:t>
            </a:r>
          </a:p>
          <a:p>
            <a:endParaRPr lang="en-US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6985" y="0"/>
            <a:ext cx="1997016" cy="1801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93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49274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 Problem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1320" y="1029943"/>
            <a:ext cx="8106770" cy="5384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66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6036" y="777922"/>
            <a:ext cx="8011236" cy="5404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16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74059"/>
            <a:ext cx="7886700" cy="644808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Evapotranspiration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5910" y="982639"/>
            <a:ext cx="7970293" cy="5390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00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4034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EVAPORATION</a:t>
            </a:r>
            <a:endParaRPr lang="en-US" sz="2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5006" y="1156884"/>
            <a:ext cx="8326039" cy="5271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29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15002"/>
            <a:ext cx="7886700" cy="781286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Factors affecting evaporation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7798" y="1090246"/>
            <a:ext cx="8091270" cy="5324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12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4275" y="306872"/>
            <a:ext cx="8065826" cy="5916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25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1751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Evaporation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7021" y="1228299"/>
            <a:ext cx="8099307" cy="5090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6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77421"/>
            <a:ext cx="7886700" cy="682388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Measurement of evaporation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3057" y="955343"/>
            <a:ext cx="8087862" cy="5172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18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6978" y="607124"/>
            <a:ext cx="7942997" cy="5684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55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1440" y="518614"/>
            <a:ext cx="7899353" cy="578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89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0846" y="573206"/>
            <a:ext cx="8435541" cy="5909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22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32</Words>
  <Application>Microsoft Office PowerPoint</Application>
  <PresentationFormat>On-screen Show (4:3)</PresentationFormat>
  <Paragraphs>12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CHAPTER THREE</vt:lpstr>
      <vt:lpstr>EVAPORATION</vt:lpstr>
      <vt:lpstr>Factors affecting evaporation</vt:lpstr>
      <vt:lpstr>PowerPoint Presentation</vt:lpstr>
      <vt:lpstr>Types of Evaporation</vt:lpstr>
      <vt:lpstr>Measurement of evaporation</vt:lpstr>
      <vt:lpstr>PowerPoint Presentation</vt:lpstr>
      <vt:lpstr>PowerPoint Presentation</vt:lpstr>
      <vt:lpstr>PowerPoint Presentation</vt:lpstr>
      <vt:lpstr>Example Problem</vt:lpstr>
      <vt:lpstr>PowerPoint Presentation</vt:lpstr>
      <vt:lpstr>Evapotranspiration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THREE</dc:title>
  <dc:creator>home</dc:creator>
  <cp:lastModifiedBy>ayansa</cp:lastModifiedBy>
  <cp:revision>8</cp:revision>
  <dcterms:created xsi:type="dcterms:W3CDTF">2018-11-05T19:15:54Z</dcterms:created>
  <dcterms:modified xsi:type="dcterms:W3CDTF">2019-12-04T13:47:24Z</dcterms:modified>
</cp:coreProperties>
</file>