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26C2-44AA-4B5E-83BD-DAB578FB307D}" type="datetimeFigureOut">
              <a:rPr lang="en-IN" smtClean="0"/>
              <a:t>02-04-2019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AC4D-6177-4016-BEAB-A71D8A05B1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088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26C2-44AA-4B5E-83BD-DAB578FB307D}" type="datetimeFigureOut">
              <a:rPr lang="en-IN" smtClean="0"/>
              <a:t>02-04-2019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AC4D-6177-4016-BEAB-A71D8A05B1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31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26C2-44AA-4B5E-83BD-DAB578FB307D}" type="datetimeFigureOut">
              <a:rPr lang="en-IN" smtClean="0"/>
              <a:t>02-04-2019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AC4D-6177-4016-BEAB-A71D8A05B1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084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26C2-44AA-4B5E-83BD-DAB578FB307D}" type="datetimeFigureOut">
              <a:rPr lang="en-IN" smtClean="0"/>
              <a:t>02-04-2019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AC4D-6177-4016-BEAB-A71D8A05B1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119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26C2-44AA-4B5E-83BD-DAB578FB307D}" type="datetimeFigureOut">
              <a:rPr lang="en-IN" smtClean="0"/>
              <a:t>02-04-2019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AC4D-6177-4016-BEAB-A71D8A05B1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865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26C2-44AA-4B5E-83BD-DAB578FB307D}" type="datetimeFigureOut">
              <a:rPr lang="en-IN" smtClean="0"/>
              <a:t>02-04-2019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AC4D-6177-4016-BEAB-A71D8A05B1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384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26C2-44AA-4B5E-83BD-DAB578FB307D}" type="datetimeFigureOut">
              <a:rPr lang="en-IN" smtClean="0"/>
              <a:t>02-04-2019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AC4D-6177-4016-BEAB-A71D8A05B1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49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26C2-44AA-4B5E-83BD-DAB578FB307D}" type="datetimeFigureOut">
              <a:rPr lang="en-IN" smtClean="0"/>
              <a:t>02-04-2019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AC4D-6177-4016-BEAB-A71D8A05B1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739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26C2-44AA-4B5E-83BD-DAB578FB307D}" type="datetimeFigureOut">
              <a:rPr lang="en-IN" smtClean="0"/>
              <a:t>02-04-2019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AC4D-6177-4016-BEAB-A71D8A05B1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986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26C2-44AA-4B5E-83BD-DAB578FB307D}" type="datetimeFigureOut">
              <a:rPr lang="en-IN" smtClean="0"/>
              <a:t>02-04-2019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AC4D-6177-4016-BEAB-A71D8A05B1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17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26C2-44AA-4B5E-83BD-DAB578FB307D}" type="datetimeFigureOut">
              <a:rPr lang="en-IN" smtClean="0"/>
              <a:t>02-04-2019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AC4D-6177-4016-BEAB-A71D8A05B1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032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26C2-44AA-4B5E-83BD-DAB578FB307D}" type="datetimeFigureOut">
              <a:rPr lang="en-IN" smtClean="0"/>
              <a:t>02-04-2019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6AC4D-6177-4016-BEAB-A71D8A05B1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016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Linux Basics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272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Linux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02637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76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Linux Distributions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42493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76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Linux’s Feature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7800"/>
            <a:ext cx="8352928" cy="478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47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Commands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584324"/>
            <a:ext cx="7740650" cy="458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077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with Directories: ’</a:t>
            </a:r>
            <a:r>
              <a:rPr lang="en-US" dirty="0" err="1" smtClean="0"/>
              <a:t>pwd</a:t>
            </a:r>
            <a:r>
              <a:rPr lang="en-US" dirty="0" smtClean="0"/>
              <a:t>’&amp;’clear’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249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14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with directories:</a:t>
            </a:r>
            <a:br>
              <a:rPr lang="en-US" dirty="0" smtClean="0"/>
            </a:br>
            <a:r>
              <a:rPr lang="en-US" dirty="0" smtClean="0"/>
              <a:t> ‘</a:t>
            </a:r>
            <a:r>
              <a:rPr lang="en-US" dirty="0" err="1" smtClean="0"/>
              <a:t>ls</a:t>
            </a:r>
            <a:r>
              <a:rPr lang="en-US" dirty="0" smtClean="0"/>
              <a:t>’ command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249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06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8165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13760</TotalTime>
  <Words>24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Linux Basics</vt:lpstr>
      <vt:lpstr>Birth of Linux</vt:lpstr>
      <vt:lpstr>Various Linux Distributions</vt:lpstr>
      <vt:lpstr>Linux’s Feature</vt:lpstr>
      <vt:lpstr>Linux Commands</vt:lpstr>
      <vt:lpstr>Working with Directories: ’pwd’&amp;’clear’</vt:lpstr>
      <vt:lpstr>Working with directories:  ‘ls’ command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 Basics</dc:title>
  <dc:creator>User</dc:creator>
  <cp:lastModifiedBy>User</cp:lastModifiedBy>
  <cp:revision>6</cp:revision>
  <dcterms:created xsi:type="dcterms:W3CDTF">2019-04-02T15:13:39Z</dcterms:created>
  <dcterms:modified xsi:type="dcterms:W3CDTF">2019-04-12T04:34:36Z</dcterms:modified>
</cp:coreProperties>
</file>