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39"/>
  </p:notesMasterIdLst>
  <p:sldIdLst>
    <p:sldId id="256" r:id="rId2"/>
    <p:sldId id="288" r:id="rId3"/>
    <p:sldId id="289" r:id="rId4"/>
    <p:sldId id="292" r:id="rId5"/>
    <p:sldId id="293" r:id="rId6"/>
    <p:sldId id="294" r:id="rId7"/>
    <p:sldId id="295" r:id="rId8"/>
    <p:sldId id="297" r:id="rId9"/>
    <p:sldId id="257" r:id="rId10"/>
    <p:sldId id="259" r:id="rId11"/>
    <p:sldId id="260" r:id="rId12"/>
    <p:sldId id="261" r:id="rId13"/>
    <p:sldId id="262"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053" autoAdjust="0"/>
    <p:restoredTop sz="94103" autoAdjust="0"/>
  </p:normalViewPr>
  <p:slideViewPr>
    <p:cSldViewPr snapToGrid="0">
      <p:cViewPr varScale="1">
        <p:scale>
          <a:sx n="74" d="100"/>
          <a:sy n="74" d="100"/>
        </p:scale>
        <p:origin x="-120"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E4C7B5-6690-4A3C-9804-705224A2225F}"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en-US"/>
        </a:p>
      </dgm:t>
    </dgm:pt>
    <dgm:pt modelId="{BBB6600F-B6AB-4B6B-A332-B3F943AFC8D4}">
      <dgm:prSet/>
      <dgm:spPr/>
      <dgm:t>
        <a:bodyPr/>
        <a:lstStyle/>
        <a:p>
          <a:pPr rtl="0"/>
          <a:r>
            <a:rPr lang="en-US" dirty="0" smtClean="0"/>
            <a:t>Application Layer:</a:t>
          </a:r>
          <a:endParaRPr lang="en-US" dirty="0"/>
        </a:p>
      </dgm:t>
    </dgm:pt>
    <dgm:pt modelId="{88DC1A10-5A28-42D0-9EC0-2C565C47CD7D}" type="parTrans" cxnId="{88D63F52-268D-4BC5-9E26-67539E19DE31}">
      <dgm:prSet/>
      <dgm:spPr/>
      <dgm:t>
        <a:bodyPr/>
        <a:lstStyle/>
        <a:p>
          <a:endParaRPr lang="en-US"/>
        </a:p>
      </dgm:t>
    </dgm:pt>
    <dgm:pt modelId="{9DBAA576-95C2-4AD3-A0EA-399CFE93DA68}" type="sibTrans" cxnId="{88D63F52-268D-4BC5-9E26-67539E19DE31}">
      <dgm:prSet/>
      <dgm:spPr/>
      <dgm:t>
        <a:bodyPr/>
        <a:lstStyle/>
        <a:p>
          <a:endParaRPr lang="en-US"/>
        </a:p>
      </dgm:t>
    </dgm:pt>
    <dgm:pt modelId="{6E216E84-45D5-4E5F-89EF-2A7D55D35151}">
      <dgm:prSet/>
      <dgm:spPr/>
      <dgm:t>
        <a:bodyPr/>
        <a:lstStyle/>
        <a:p>
          <a:pPr rtl="0"/>
          <a:r>
            <a:rPr lang="en-US" dirty="0" smtClean="0"/>
            <a:t>PGP</a:t>
          </a:r>
          <a:endParaRPr lang="en-US" dirty="0"/>
        </a:p>
      </dgm:t>
    </dgm:pt>
    <dgm:pt modelId="{0258C04E-E2C5-46BE-AC85-19AA39E25818}" type="parTrans" cxnId="{3B7E0044-5347-428B-B018-7281AE882479}">
      <dgm:prSet/>
      <dgm:spPr/>
      <dgm:t>
        <a:bodyPr/>
        <a:lstStyle/>
        <a:p>
          <a:endParaRPr lang="en-US"/>
        </a:p>
      </dgm:t>
    </dgm:pt>
    <dgm:pt modelId="{A3F7900B-5ED4-48D1-858B-45D606A6107C}" type="sibTrans" cxnId="{3B7E0044-5347-428B-B018-7281AE882479}">
      <dgm:prSet/>
      <dgm:spPr/>
      <dgm:t>
        <a:bodyPr/>
        <a:lstStyle/>
        <a:p>
          <a:endParaRPr lang="en-US"/>
        </a:p>
      </dgm:t>
    </dgm:pt>
    <dgm:pt modelId="{9FD7FCF1-850E-4A37-B2CA-40E08E6F3EAA}">
      <dgm:prSet/>
      <dgm:spPr/>
      <dgm:t>
        <a:bodyPr/>
        <a:lstStyle/>
        <a:p>
          <a:pPr rtl="0"/>
          <a:r>
            <a:rPr lang="en-US" dirty="0" smtClean="0"/>
            <a:t>S/MIME</a:t>
          </a:r>
          <a:endParaRPr lang="en-US" dirty="0"/>
        </a:p>
      </dgm:t>
    </dgm:pt>
    <dgm:pt modelId="{DAC64D4F-B890-49B0-B970-36252165437F}" type="parTrans" cxnId="{0CF0BC11-DF2D-41A3-B2F5-FDA9A2709600}">
      <dgm:prSet/>
      <dgm:spPr/>
      <dgm:t>
        <a:bodyPr/>
        <a:lstStyle/>
        <a:p>
          <a:endParaRPr lang="en-US"/>
        </a:p>
      </dgm:t>
    </dgm:pt>
    <dgm:pt modelId="{F7F3EFA3-5D2B-4367-9E64-2F219AD4CBF0}" type="sibTrans" cxnId="{0CF0BC11-DF2D-41A3-B2F5-FDA9A2709600}">
      <dgm:prSet/>
      <dgm:spPr/>
      <dgm:t>
        <a:bodyPr/>
        <a:lstStyle/>
        <a:p>
          <a:endParaRPr lang="en-US"/>
        </a:p>
      </dgm:t>
    </dgm:pt>
    <dgm:pt modelId="{51C711B3-DE0B-4DA3-BFA6-2AC8F5A35D79}">
      <dgm:prSet/>
      <dgm:spPr/>
      <dgm:t>
        <a:bodyPr/>
        <a:lstStyle/>
        <a:p>
          <a:pPr rtl="0"/>
          <a:r>
            <a:rPr lang="en-US" dirty="0" smtClean="0"/>
            <a:t>S-HTTP</a:t>
          </a:r>
          <a:endParaRPr lang="en-US" dirty="0"/>
        </a:p>
      </dgm:t>
    </dgm:pt>
    <dgm:pt modelId="{CCA329B8-C25D-4B31-A576-9E88A256E9C9}" type="parTrans" cxnId="{B4FB28DE-0A3B-453C-AA9A-69B3EF82F1BB}">
      <dgm:prSet/>
      <dgm:spPr/>
      <dgm:t>
        <a:bodyPr/>
        <a:lstStyle/>
        <a:p>
          <a:endParaRPr lang="en-US"/>
        </a:p>
      </dgm:t>
    </dgm:pt>
    <dgm:pt modelId="{8214DA92-0BE2-4CB6-902A-6648097C88FE}" type="sibTrans" cxnId="{B4FB28DE-0A3B-453C-AA9A-69B3EF82F1BB}">
      <dgm:prSet/>
      <dgm:spPr/>
      <dgm:t>
        <a:bodyPr/>
        <a:lstStyle/>
        <a:p>
          <a:endParaRPr lang="en-US"/>
        </a:p>
      </dgm:t>
    </dgm:pt>
    <dgm:pt modelId="{D7B30E6A-CA3F-4B4D-8515-706C1A567F8D}">
      <dgm:prSet/>
      <dgm:spPr/>
      <dgm:t>
        <a:bodyPr/>
        <a:lstStyle/>
        <a:p>
          <a:pPr rtl="0"/>
          <a:r>
            <a:rPr lang="en-US" dirty="0" smtClean="0"/>
            <a:t>HTTPS</a:t>
          </a:r>
          <a:endParaRPr lang="en-US" dirty="0"/>
        </a:p>
      </dgm:t>
    </dgm:pt>
    <dgm:pt modelId="{C7395377-DD92-45BE-B839-AB3E470E49DA}" type="parTrans" cxnId="{C3FB475E-7A7A-49A3-9088-152CA9FB5C04}">
      <dgm:prSet/>
      <dgm:spPr/>
      <dgm:t>
        <a:bodyPr/>
        <a:lstStyle/>
        <a:p>
          <a:endParaRPr lang="en-US"/>
        </a:p>
      </dgm:t>
    </dgm:pt>
    <dgm:pt modelId="{B3BEDF4A-C035-4D0A-B671-09912FCB03D6}" type="sibTrans" cxnId="{C3FB475E-7A7A-49A3-9088-152CA9FB5C04}">
      <dgm:prSet/>
      <dgm:spPr/>
      <dgm:t>
        <a:bodyPr/>
        <a:lstStyle/>
        <a:p>
          <a:endParaRPr lang="en-US"/>
        </a:p>
      </dgm:t>
    </dgm:pt>
    <dgm:pt modelId="{236E93DC-361F-4EDE-82AB-77DCAFA5E2F7}">
      <dgm:prSet/>
      <dgm:spPr/>
      <dgm:t>
        <a:bodyPr/>
        <a:lstStyle/>
        <a:p>
          <a:pPr rtl="0"/>
          <a:r>
            <a:rPr lang="en-US" dirty="0" smtClean="0"/>
            <a:t>SET</a:t>
          </a:r>
          <a:endParaRPr lang="en-US" dirty="0"/>
        </a:p>
      </dgm:t>
    </dgm:pt>
    <dgm:pt modelId="{02FBDCF6-6C18-46DA-849D-42AF0FC2A18E}" type="parTrans" cxnId="{177BB494-617A-46C0-9F3D-05AD4F44DBF0}">
      <dgm:prSet/>
      <dgm:spPr/>
      <dgm:t>
        <a:bodyPr/>
        <a:lstStyle/>
        <a:p>
          <a:endParaRPr lang="en-US"/>
        </a:p>
      </dgm:t>
    </dgm:pt>
    <dgm:pt modelId="{D301F287-8E50-489E-B5D4-A72F472754AF}" type="sibTrans" cxnId="{177BB494-617A-46C0-9F3D-05AD4F44DBF0}">
      <dgm:prSet/>
      <dgm:spPr/>
      <dgm:t>
        <a:bodyPr/>
        <a:lstStyle/>
        <a:p>
          <a:endParaRPr lang="en-US"/>
        </a:p>
      </dgm:t>
    </dgm:pt>
    <dgm:pt modelId="{8BE862EF-8551-4F0D-A644-525C1AA65078}">
      <dgm:prSet/>
      <dgm:spPr/>
      <dgm:t>
        <a:bodyPr/>
        <a:lstStyle/>
        <a:p>
          <a:pPr rtl="0"/>
          <a:r>
            <a:rPr lang="en-US" dirty="0" smtClean="0"/>
            <a:t>KERBEROS</a:t>
          </a:r>
          <a:endParaRPr lang="en-US" dirty="0"/>
        </a:p>
      </dgm:t>
    </dgm:pt>
    <dgm:pt modelId="{D41249F1-AA6A-4519-B720-39BAFC7CB3C0}" type="parTrans" cxnId="{31D4FDC4-3657-4938-B7A4-09EB2988DB02}">
      <dgm:prSet/>
      <dgm:spPr/>
      <dgm:t>
        <a:bodyPr/>
        <a:lstStyle/>
        <a:p>
          <a:endParaRPr lang="en-US"/>
        </a:p>
      </dgm:t>
    </dgm:pt>
    <dgm:pt modelId="{1D8545A0-259C-46C8-8F55-9C0A1FF182E2}" type="sibTrans" cxnId="{31D4FDC4-3657-4938-B7A4-09EB2988DB02}">
      <dgm:prSet/>
      <dgm:spPr/>
      <dgm:t>
        <a:bodyPr/>
        <a:lstStyle/>
        <a:p>
          <a:endParaRPr lang="en-US"/>
        </a:p>
      </dgm:t>
    </dgm:pt>
    <dgm:pt modelId="{D26C4400-FB42-473D-A61B-65BF76809544}">
      <dgm:prSet/>
      <dgm:spPr/>
      <dgm:t>
        <a:bodyPr/>
        <a:lstStyle/>
        <a:p>
          <a:pPr rtl="0"/>
          <a:r>
            <a:rPr lang="en-US" dirty="0" smtClean="0"/>
            <a:t>Transport Layer:</a:t>
          </a:r>
          <a:endParaRPr lang="en-US" dirty="0"/>
        </a:p>
      </dgm:t>
    </dgm:pt>
    <dgm:pt modelId="{0B06E6A4-F5F9-4434-AD0D-358544B6FD8A}" type="parTrans" cxnId="{621D618C-9FEC-491C-B014-183D2A7DB9F4}">
      <dgm:prSet/>
      <dgm:spPr/>
      <dgm:t>
        <a:bodyPr/>
        <a:lstStyle/>
        <a:p>
          <a:endParaRPr lang="en-US"/>
        </a:p>
      </dgm:t>
    </dgm:pt>
    <dgm:pt modelId="{405DD27A-32B0-4062-B512-17D4AE541C92}" type="sibTrans" cxnId="{621D618C-9FEC-491C-B014-183D2A7DB9F4}">
      <dgm:prSet/>
      <dgm:spPr/>
      <dgm:t>
        <a:bodyPr/>
        <a:lstStyle/>
        <a:p>
          <a:endParaRPr lang="en-US"/>
        </a:p>
      </dgm:t>
    </dgm:pt>
    <dgm:pt modelId="{91232B30-00EE-4DDD-982F-FF68F1E5AE57}">
      <dgm:prSet/>
      <dgm:spPr/>
      <dgm:t>
        <a:bodyPr/>
        <a:lstStyle/>
        <a:p>
          <a:pPr rtl="0"/>
          <a:r>
            <a:rPr lang="en-US" dirty="0" smtClean="0"/>
            <a:t>SSL</a:t>
          </a:r>
          <a:endParaRPr lang="en-US" dirty="0"/>
        </a:p>
      </dgm:t>
    </dgm:pt>
    <dgm:pt modelId="{FDF832C1-8FB3-4969-B57D-54D71D647DCE}" type="parTrans" cxnId="{72ADEABB-5E9C-49CD-91EF-B41D87A1CF41}">
      <dgm:prSet/>
      <dgm:spPr/>
      <dgm:t>
        <a:bodyPr/>
        <a:lstStyle/>
        <a:p>
          <a:endParaRPr lang="en-US"/>
        </a:p>
      </dgm:t>
    </dgm:pt>
    <dgm:pt modelId="{9B5F4276-6BE8-4158-9CA2-ACEFA700D8AD}" type="sibTrans" cxnId="{72ADEABB-5E9C-49CD-91EF-B41D87A1CF41}">
      <dgm:prSet/>
      <dgm:spPr/>
      <dgm:t>
        <a:bodyPr/>
        <a:lstStyle/>
        <a:p>
          <a:endParaRPr lang="en-US"/>
        </a:p>
      </dgm:t>
    </dgm:pt>
    <dgm:pt modelId="{EB7F31A8-FFEE-4432-B3A4-DE1882C083A6}">
      <dgm:prSet/>
      <dgm:spPr/>
      <dgm:t>
        <a:bodyPr/>
        <a:lstStyle/>
        <a:p>
          <a:pPr rtl="0"/>
          <a:r>
            <a:rPr lang="en-US" dirty="0" smtClean="0"/>
            <a:t>TLS</a:t>
          </a:r>
          <a:endParaRPr lang="en-US" dirty="0"/>
        </a:p>
      </dgm:t>
    </dgm:pt>
    <dgm:pt modelId="{BCFB7FB9-9BAB-42FF-B2CB-E484463CDEBE}" type="parTrans" cxnId="{DF6477D0-1DBB-491A-9606-2DEA106B4C96}">
      <dgm:prSet/>
      <dgm:spPr/>
      <dgm:t>
        <a:bodyPr/>
        <a:lstStyle/>
        <a:p>
          <a:endParaRPr lang="en-US"/>
        </a:p>
      </dgm:t>
    </dgm:pt>
    <dgm:pt modelId="{4470BC3B-2A43-4566-810A-E3724323DC4E}" type="sibTrans" cxnId="{DF6477D0-1DBB-491A-9606-2DEA106B4C96}">
      <dgm:prSet/>
      <dgm:spPr/>
      <dgm:t>
        <a:bodyPr/>
        <a:lstStyle/>
        <a:p>
          <a:endParaRPr lang="en-US"/>
        </a:p>
      </dgm:t>
    </dgm:pt>
    <dgm:pt modelId="{2823E677-EA1C-401B-84F4-FE17C2C86F95}">
      <dgm:prSet/>
      <dgm:spPr/>
      <dgm:t>
        <a:bodyPr/>
        <a:lstStyle/>
        <a:p>
          <a:pPr rtl="0"/>
          <a:r>
            <a:rPr lang="en-US" dirty="0" smtClean="0"/>
            <a:t>Network Layer: </a:t>
          </a:r>
          <a:endParaRPr lang="en-US" dirty="0"/>
        </a:p>
      </dgm:t>
    </dgm:pt>
    <dgm:pt modelId="{46C9F76E-AA90-4219-927C-5C0A54ACEDB1}" type="parTrans" cxnId="{0697B899-0CF0-4884-91F7-B72BFB37CE22}">
      <dgm:prSet/>
      <dgm:spPr/>
      <dgm:t>
        <a:bodyPr/>
        <a:lstStyle/>
        <a:p>
          <a:endParaRPr lang="en-US"/>
        </a:p>
      </dgm:t>
    </dgm:pt>
    <dgm:pt modelId="{7530C84B-D04E-4BB3-B2D9-0CBAB37677E8}" type="sibTrans" cxnId="{0697B899-0CF0-4884-91F7-B72BFB37CE22}">
      <dgm:prSet/>
      <dgm:spPr/>
      <dgm:t>
        <a:bodyPr/>
        <a:lstStyle/>
        <a:p>
          <a:endParaRPr lang="en-US"/>
        </a:p>
      </dgm:t>
    </dgm:pt>
    <dgm:pt modelId="{90BD9095-96ED-49C5-B398-FB245F0E9990}">
      <dgm:prSet/>
      <dgm:spPr/>
      <dgm:t>
        <a:bodyPr/>
        <a:lstStyle/>
        <a:p>
          <a:pPr rtl="0"/>
          <a:r>
            <a:rPr lang="en-US" dirty="0" smtClean="0"/>
            <a:t>IPSec</a:t>
          </a:r>
          <a:endParaRPr lang="en-US" dirty="0"/>
        </a:p>
      </dgm:t>
    </dgm:pt>
    <dgm:pt modelId="{5E18BF62-1DB3-443C-BE44-41C8FDE07668}" type="parTrans" cxnId="{85DA66D9-14F9-42F3-A6BA-36BA7AB46ABB}">
      <dgm:prSet/>
      <dgm:spPr/>
      <dgm:t>
        <a:bodyPr/>
        <a:lstStyle/>
        <a:p>
          <a:endParaRPr lang="en-US"/>
        </a:p>
      </dgm:t>
    </dgm:pt>
    <dgm:pt modelId="{C19646D4-3A83-44FE-AED9-8D673E2A3133}" type="sibTrans" cxnId="{85DA66D9-14F9-42F3-A6BA-36BA7AB46ABB}">
      <dgm:prSet/>
      <dgm:spPr/>
      <dgm:t>
        <a:bodyPr/>
        <a:lstStyle/>
        <a:p>
          <a:endParaRPr lang="en-US"/>
        </a:p>
      </dgm:t>
    </dgm:pt>
    <dgm:pt modelId="{33A73F98-872D-42DA-A7C3-54AA94BD291B}">
      <dgm:prSet/>
      <dgm:spPr/>
      <dgm:t>
        <a:bodyPr/>
        <a:lstStyle/>
        <a:p>
          <a:pPr rtl="0"/>
          <a:r>
            <a:rPr lang="en-US" dirty="0" smtClean="0"/>
            <a:t>VPN</a:t>
          </a:r>
          <a:endParaRPr lang="en-US" dirty="0"/>
        </a:p>
      </dgm:t>
    </dgm:pt>
    <dgm:pt modelId="{AAAD62E1-4563-4CD8-B2A3-5F545DD5D5BA}" type="parTrans" cxnId="{39B53E84-A85E-43A7-89FB-20562584ECCC}">
      <dgm:prSet/>
      <dgm:spPr/>
      <dgm:t>
        <a:bodyPr/>
        <a:lstStyle/>
        <a:p>
          <a:endParaRPr lang="en-US"/>
        </a:p>
      </dgm:t>
    </dgm:pt>
    <dgm:pt modelId="{272FA654-01D7-4636-9B82-852EBC65A881}" type="sibTrans" cxnId="{39B53E84-A85E-43A7-89FB-20562584ECCC}">
      <dgm:prSet/>
      <dgm:spPr/>
      <dgm:t>
        <a:bodyPr/>
        <a:lstStyle/>
        <a:p>
          <a:endParaRPr lang="en-US"/>
        </a:p>
      </dgm:t>
    </dgm:pt>
    <dgm:pt modelId="{D7530FF8-31FE-44F4-A9D9-72BE638B882D}">
      <dgm:prSet/>
      <dgm:spPr/>
      <dgm:t>
        <a:bodyPr/>
        <a:lstStyle/>
        <a:p>
          <a:pPr rtl="0"/>
          <a:r>
            <a:rPr lang="en-US" dirty="0" smtClean="0"/>
            <a:t>Data Link Layer:</a:t>
          </a:r>
          <a:endParaRPr lang="en-US" dirty="0"/>
        </a:p>
      </dgm:t>
    </dgm:pt>
    <dgm:pt modelId="{FCE7139F-21D4-4BEB-86EE-51CD069D9774}" type="parTrans" cxnId="{E62C3BB2-1788-4FB5-AD5D-C8B32B55841A}">
      <dgm:prSet/>
      <dgm:spPr/>
      <dgm:t>
        <a:bodyPr/>
        <a:lstStyle/>
        <a:p>
          <a:endParaRPr lang="en-US"/>
        </a:p>
      </dgm:t>
    </dgm:pt>
    <dgm:pt modelId="{30F42F39-6EE0-4A4D-A80A-455139DF31BA}" type="sibTrans" cxnId="{E62C3BB2-1788-4FB5-AD5D-C8B32B55841A}">
      <dgm:prSet/>
      <dgm:spPr/>
      <dgm:t>
        <a:bodyPr/>
        <a:lstStyle/>
        <a:p>
          <a:endParaRPr lang="en-US"/>
        </a:p>
      </dgm:t>
    </dgm:pt>
    <dgm:pt modelId="{E30F5257-DCE1-4A79-8AEC-375E942E2AE9}">
      <dgm:prSet/>
      <dgm:spPr/>
      <dgm:t>
        <a:bodyPr/>
        <a:lstStyle/>
        <a:p>
          <a:pPr rtl="0"/>
          <a:r>
            <a:rPr lang="en-US" dirty="0" smtClean="0"/>
            <a:t>PPP</a:t>
          </a:r>
          <a:endParaRPr lang="en-US" dirty="0"/>
        </a:p>
      </dgm:t>
    </dgm:pt>
    <dgm:pt modelId="{8F8A2E94-5889-41DE-A0B2-0DFAD6A05D2E}" type="parTrans" cxnId="{218727CE-9EC2-4C64-B3FB-8F5119330D3A}">
      <dgm:prSet/>
      <dgm:spPr/>
      <dgm:t>
        <a:bodyPr/>
        <a:lstStyle/>
        <a:p>
          <a:endParaRPr lang="en-US"/>
        </a:p>
      </dgm:t>
    </dgm:pt>
    <dgm:pt modelId="{B340C3E5-97D3-4ADC-9634-3FEBBBA48311}" type="sibTrans" cxnId="{218727CE-9EC2-4C64-B3FB-8F5119330D3A}">
      <dgm:prSet/>
      <dgm:spPr/>
      <dgm:t>
        <a:bodyPr/>
        <a:lstStyle/>
        <a:p>
          <a:endParaRPr lang="en-US"/>
        </a:p>
      </dgm:t>
    </dgm:pt>
    <dgm:pt modelId="{D8D6B8AC-CAE2-4BF9-A607-B5040513FC64}">
      <dgm:prSet/>
      <dgm:spPr/>
      <dgm:t>
        <a:bodyPr/>
        <a:lstStyle/>
        <a:p>
          <a:pPr rtl="0"/>
          <a:r>
            <a:rPr lang="en-US" dirty="0" smtClean="0"/>
            <a:t>RADIUS</a:t>
          </a:r>
          <a:endParaRPr lang="en-US" dirty="0"/>
        </a:p>
      </dgm:t>
    </dgm:pt>
    <dgm:pt modelId="{4844418D-5199-4F9A-8F74-9F76F4596C60}" type="parTrans" cxnId="{F77EDF5C-D915-4D7C-AAB9-800BBEE55930}">
      <dgm:prSet/>
      <dgm:spPr/>
      <dgm:t>
        <a:bodyPr/>
        <a:lstStyle/>
        <a:p>
          <a:endParaRPr lang="en-US"/>
        </a:p>
      </dgm:t>
    </dgm:pt>
    <dgm:pt modelId="{64690EFC-D8F5-4053-9D97-BFF5D8E8C980}" type="sibTrans" cxnId="{F77EDF5C-D915-4D7C-AAB9-800BBEE55930}">
      <dgm:prSet/>
      <dgm:spPr/>
      <dgm:t>
        <a:bodyPr/>
        <a:lstStyle/>
        <a:p>
          <a:endParaRPr lang="en-US"/>
        </a:p>
      </dgm:t>
    </dgm:pt>
    <dgm:pt modelId="{8692F6CF-E7DD-48F3-B5A7-B5D7DE716F4E}">
      <dgm:prSet/>
      <dgm:spPr/>
      <dgm:t>
        <a:bodyPr/>
        <a:lstStyle/>
        <a:p>
          <a:pPr rtl="0"/>
          <a:r>
            <a:rPr lang="en-US" dirty="0" smtClean="0"/>
            <a:t>TACACS+</a:t>
          </a:r>
          <a:endParaRPr lang="en-US" dirty="0"/>
        </a:p>
      </dgm:t>
    </dgm:pt>
    <dgm:pt modelId="{B9CFB367-E022-4B25-910E-506E436A50EF}" type="parTrans" cxnId="{95A767D7-0578-4843-9253-363C2E79A1D5}">
      <dgm:prSet/>
      <dgm:spPr/>
      <dgm:t>
        <a:bodyPr/>
        <a:lstStyle/>
        <a:p>
          <a:endParaRPr lang="en-US"/>
        </a:p>
      </dgm:t>
    </dgm:pt>
    <dgm:pt modelId="{2237C766-6070-4B0C-8954-9A73A1B82FBA}" type="sibTrans" cxnId="{95A767D7-0578-4843-9253-363C2E79A1D5}">
      <dgm:prSet/>
      <dgm:spPr/>
      <dgm:t>
        <a:bodyPr/>
        <a:lstStyle/>
        <a:p>
          <a:endParaRPr lang="en-US"/>
        </a:p>
      </dgm:t>
    </dgm:pt>
    <dgm:pt modelId="{F08A14B2-7BFE-49E5-8792-DDA78A5754DB}" type="pres">
      <dgm:prSet presAssocID="{7EE4C7B5-6690-4A3C-9804-705224A2225F}" presName="diagram" presStyleCnt="0">
        <dgm:presLayoutVars>
          <dgm:chPref val="1"/>
          <dgm:dir/>
          <dgm:animOne val="branch"/>
          <dgm:animLvl val="lvl"/>
          <dgm:resizeHandles/>
        </dgm:presLayoutVars>
      </dgm:prSet>
      <dgm:spPr/>
      <dgm:t>
        <a:bodyPr/>
        <a:lstStyle/>
        <a:p>
          <a:endParaRPr lang="en-US"/>
        </a:p>
      </dgm:t>
    </dgm:pt>
    <dgm:pt modelId="{0DB967B2-5EE8-4F9A-8CBA-6C04B3E4463B}" type="pres">
      <dgm:prSet presAssocID="{BBB6600F-B6AB-4B6B-A332-B3F943AFC8D4}" presName="root" presStyleCnt="0"/>
      <dgm:spPr/>
    </dgm:pt>
    <dgm:pt modelId="{F8F9D71A-C120-4FDA-A29C-FB3AED42EC9D}" type="pres">
      <dgm:prSet presAssocID="{BBB6600F-B6AB-4B6B-A332-B3F943AFC8D4}" presName="rootComposite" presStyleCnt="0"/>
      <dgm:spPr/>
    </dgm:pt>
    <dgm:pt modelId="{31F02518-6E3F-4971-BB3A-CDFCAD48A6CD}" type="pres">
      <dgm:prSet presAssocID="{BBB6600F-B6AB-4B6B-A332-B3F943AFC8D4}" presName="rootText" presStyleLbl="node1" presStyleIdx="0" presStyleCnt="4"/>
      <dgm:spPr/>
      <dgm:t>
        <a:bodyPr/>
        <a:lstStyle/>
        <a:p>
          <a:endParaRPr lang="en-US"/>
        </a:p>
      </dgm:t>
    </dgm:pt>
    <dgm:pt modelId="{3D383504-A434-4A4E-92C8-FCF9FB807FBE}" type="pres">
      <dgm:prSet presAssocID="{BBB6600F-B6AB-4B6B-A332-B3F943AFC8D4}" presName="rootConnector" presStyleLbl="node1" presStyleIdx="0" presStyleCnt="4"/>
      <dgm:spPr/>
      <dgm:t>
        <a:bodyPr/>
        <a:lstStyle/>
        <a:p>
          <a:endParaRPr lang="en-US"/>
        </a:p>
      </dgm:t>
    </dgm:pt>
    <dgm:pt modelId="{27FAEA94-B7A7-4B70-ABF0-F6AE0D795878}" type="pres">
      <dgm:prSet presAssocID="{BBB6600F-B6AB-4B6B-A332-B3F943AFC8D4}" presName="childShape" presStyleCnt="0"/>
      <dgm:spPr/>
    </dgm:pt>
    <dgm:pt modelId="{1579E673-71B0-4E3B-850D-8D67EB6C376F}" type="pres">
      <dgm:prSet presAssocID="{0258C04E-E2C5-46BE-AC85-19AA39E25818}" presName="Name13" presStyleLbl="parChTrans1D2" presStyleIdx="0" presStyleCnt="13"/>
      <dgm:spPr/>
      <dgm:t>
        <a:bodyPr/>
        <a:lstStyle/>
        <a:p>
          <a:endParaRPr lang="en-US"/>
        </a:p>
      </dgm:t>
    </dgm:pt>
    <dgm:pt modelId="{0FA219E4-F95C-4625-945C-2450205418B3}" type="pres">
      <dgm:prSet presAssocID="{6E216E84-45D5-4E5F-89EF-2A7D55D35151}" presName="childText" presStyleLbl="bgAcc1" presStyleIdx="0" presStyleCnt="13">
        <dgm:presLayoutVars>
          <dgm:bulletEnabled val="1"/>
        </dgm:presLayoutVars>
      </dgm:prSet>
      <dgm:spPr/>
      <dgm:t>
        <a:bodyPr/>
        <a:lstStyle/>
        <a:p>
          <a:endParaRPr lang="en-US"/>
        </a:p>
      </dgm:t>
    </dgm:pt>
    <dgm:pt modelId="{B023D967-DA5F-4835-A8B5-DEC7FA13BCC2}" type="pres">
      <dgm:prSet presAssocID="{DAC64D4F-B890-49B0-B970-36252165437F}" presName="Name13" presStyleLbl="parChTrans1D2" presStyleIdx="1" presStyleCnt="13"/>
      <dgm:spPr/>
      <dgm:t>
        <a:bodyPr/>
        <a:lstStyle/>
        <a:p>
          <a:endParaRPr lang="en-US"/>
        </a:p>
      </dgm:t>
    </dgm:pt>
    <dgm:pt modelId="{FFB90ABD-F263-4780-8FF4-82C2DE3A22D5}" type="pres">
      <dgm:prSet presAssocID="{9FD7FCF1-850E-4A37-B2CA-40E08E6F3EAA}" presName="childText" presStyleLbl="bgAcc1" presStyleIdx="1" presStyleCnt="13">
        <dgm:presLayoutVars>
          <dgm:bulletEnabled val="1"/>
        </dgm:presLayoutVars>
      </dgm:prSet>
      <dgm:spPr/>
      <dgm:t>
        <a:bodyPr/>
        <a:lstStyle/>
        <a:p>
          <a:endParaRPr lang="en-US"/>
        </a:p>
      </dgm:t>
    </dgm:pt>
    <dgm:pt modelId="{6DCC600C-A893-4034-B367-17DEBE864CE2}" type="pres">
      <dgm:prSet presAssocID="{CCA329B8-C25D-4B31-A576-9E88A256E9C9}" presName="Name13" presStyleLbl="parChTrans1D2" presStyleIdx="2" presStyleCnt="13"/>
      <dgm:spPr/>
      <dgm:t>
        <a:bodyPr/>
        <a:lstStyle/>
        <a:p>
          <a:endParaRPr lang="en-US"/>
        </a:p>
      </dgm:t>
    </dgm:pt>
    <dgm:pt modelId="{BCF99862-8242-48BD-B1DE-0F57161DB80F}" type="pres">
      <dgm:prSet presAssocID="{51C711B3-DE0B-4DA3-BFA6-2AC8F5A35D79}" presName="childText" presStyleLbl="bgAcc1" presStyleIdx="2" presStyleCnt="13">
        <dgm:presLayoutVars>
          <dgm:bulletEnabled val="1"/>
        </dgm:presLayoutVars>
      </dgm:prSet>
      <dgm:spPr/>
      <dgm:t>
        <a:bodyPr/>
        <a:lstStyle/>
        <a:p>
          <a:endParaRPr lang="en-US"/>
        </a:p>
      </dgm:t>
    </dgm:pt>
    <dgm:pt modelId="{724D91EC-BFEB-4297-BEED-39C18CD84635}" type="pres">
      <dgm:prSet presAssocID="{C7395377-DD92-45BE-B839-AB3E470E49DA}" presName="Name13" presStyleLbl="parChTrans1D2" presStyleIdx="3" presStyleCnt="13"/>
      <dgm:spPr/>
      <dgm:t>
        <a:bodyPr/>
        <a:lstStyle/>
        <a:p>
          <a:endParaRPr lang="en-US"/>
        </a:p>
      </dgm:t>
    </dgm:pt>
    <dgm:pt modelId="{E6A91B48-DAEC-457C-B02E-C01A3C0EDB07}" type="pres">
      <dgm:prSet presAssocID="{D7B30E6A-CA3F-4B4D-8515-706C1A567F8D}" presName="childText" presStyleLbl="bgAcc1" presStyleIdx="3" presStyleCnt="13">
        <dgm:presLayoutVars>
          <dgm:bulletEnabled val="1"/>
        </dgm:presLayoutVars>
      </dgm:prSet>
      <dgm:spPr/>
      <dgm:t>
        <a:bodyPr/>
        <a:lstStyle/>
        <a:p>
          <a:endParaRPr lang="en-US"/>
        </a:p>
      </dgm:t>
    </dgm:pt>
    <dgm:pt modelId="{FFC628DD-9C32-4D89-884C-09B1E3DC2168}" type="pres">
      <dgm:prSet presAssocID="{02FBDCF6-6C18-46DA-849D-42AF0FC2A18E}" presName="Name13" presStyleLbl="parChTrans1D2" presStyleIdx="4" presStyleCnt="13"/>
      <dgm:spPr/>
      <dgm:t>
        <a:bodyPr/>
        <a:lstStyle/>
        <a:p>
          <a:endParaRPr lang="en-US"/>
        </a:p>
      </dgm:t>
    </dgm:pt>
    <dgm:pt modelId="{EC0BAE51-67CA-49C6-A3C7-EA936ABEA69D}" type="pres">
      <dgm:prSet presAssocID="{236E93DC-361F-4EDE-82AB-77DCAFA5E2F7}" presName="childText" presStyleLbl="bgAcc1" presStyleIdx="4" presStyleCnt="13">
        <dgm:presLayoutVars>
          <dgm:bulletEnabled val="1"/>
        </dgm:presLayoutVars>
      </dgm:prSet>
      <dgm:spPr/>
      <dgm:t>
        <a:bodyPr/>
        <a:lstStyle/>
        <a:p>
          <a:endParaRPr lang="en-US"/>
        </a:p>
      </dgm:t>
    </dgm:pt>
    <dgm:pt modelId="{1D82358C-FBC2-4395-837C-1C8FC3C0EABD}" type="pres">
      <dgm:prSet presAssocID="{D41249F1-AA6A-4519-B720-39BAFC7CB3C0}" presName="Name13" presStyleLbl="parChTrans1D2" presStyleIdx="5" presStyleCnt="13"/>
      <dgm:spPr/>
      <dgm:t>
        <a:bodyPr/>
        <a:lstStyle/>
        <a:p>
          <a:endParaRPr lang="en-US"/>
        </a:p>
      </dgm:t>
    </dgm:pt>
    <dgm:pt modelId="{C5182D42-F03F-490C-B3DA-CB521FA5BE77}" type="pres">
      <dgm:prSet presAssocID="{8BE862EF-8551-4F0D-A644-525C1AA65078}" presName="childText" presStyleLbl="bgAcc1" presStyleIdx="5" presStyleCnt="13">
        <dgm:presLayoutVars>
          <dgm:bulletEnabled val="1"/>
        </dgm:presLayoutVars>
      </dgm:prSet>
      <dgm:spPr/>
      <dgm:t>
        <a:bodyPr/>
        <a:lstStyle/>
        <a:p>
          <a:endParaRPr lang="en-US"/>
        </a:p>
      </dgm:t>
    </dgm:pt>
    <dgm:pt modelId="{5C74CEA9-03A3-44F1-B3B4-9CACC6AD456E}" type="pres">
      <dgm:prSet presAssocID="{D26C4400-FB42-473D-A61B-65BF76809544}" presName="root" presStyleCnt="0"/>
      <dgm:spPr/>
    </dgm:pt>
    <dgm:pt modelId="{C7B58A6B-97F0-4437-AD03-AA7F6037C680}" type="pres">
      <dgm:prSet presAssocID="{D26C4400-FB42-473D-A61B-65BF76809544}" presName="rootComposite" presStyleCnt="0"/>
      <dgm:spPr/>
    </dgm:pt>
    <dgm:pt modelId="{22E06779-CFB9-46A5-9B28-8C6F33355D73}" type="pres">
      <dgm:prSet presAssocID="{D26C4400-FB42-473D-A61B-65BF76809544}" presName="rootText" presStyleLbl="node1" presStyleIdx="1" presStyleCnt="4"/>
      <dgm:spPr/>
      <dgm:t>
        <a:bodyPr/>
        <a:lstStyle/>
        <a:p>
          <a:endParaRPr lang="en-US"/>
        </a:p>
      </dgm:t>
    </dgm:pt>
    <dgm:pt modelId="{340C1A95-FF3E-4CD8-89A5-4C24844275AA}" type="pres">
      <dgm:prSet presAssocID="{D26C4400-FB42-473D-A61B-65BF76809544}" presName="rootConnector" presStyleLbl="node1" presStyleIdx="1" presStyleCnt="4"/>
      <dgm:spPr/>
      <dgm:t>
        <a:bodyPr/>
        <a:lstStyle/>
        <a:p>
          <a:endParaRPr lang="en-US"/>
        </a:p>
      </dgm:t>
    </dgm:pt>
    <dgm:pt modelId="{0B50A7FA-8631-41D3-A56C-4515BB36D54E}" type="pres">
      <dgm:prSet presAssocID="{D26C4400-FB42-473D-A61B-65BF76809544}" presName="childShape" presStyleCnt="0"/>
      <dgm:spPr/>
    </dgm:pt>
    <dgm:pt modelId="{09958830-05F5-4DA6-A766-9D2D5769F813}" type="pres">
      <dgm:prSet presAssocID="{FDF832C1-8FB3-4969-B57D-54D71D647DCE}" presName="Name13" presStyleLbl="parChTrans1D2" presStyleIdx="6" presStyleCnt="13"/>
      <dgm:spPr/>
      <dgm:t>
        <a:bodyPr/>
        <a:lstStyle/>
        <a:p>
          <a:endParaRPr lang="en-US"/>
        </a:p>
      </dgm:t>
    </dgm:pt>
    <dgm:pt modelId="{678919E7-5CBE-4EB9-B8F0-885FC7F4465C}" type="pres">
      <dgm:prSet presAssocID="{91232B30-00EE-4DDD-982F-FF68F1E5AE57}" presName="childText" presStyleLbl="bgAcc1" presStyleIdx="6" presStyleCnt="13">
        <dgm:presLayoutVars>
          <dgm:bulletEnabled val="1"/>
        </dgm:presLayoutVars>
      </dgm:prSet>
      <dgm:spPr/>
      <dgm:t>
        <a:bodyPr/>
        <a:lstStyle/>
        <a:p>
          <a:endParaRPr lang="en-US"/>
        </a:p>
      </dgm:t>
    </dgm:pt>
    <dgm:pt modelId="{D96C4EDB-1AE7-41CB-B673-A4F8A91561CF}" type="pres">
      <dgm:prSet presAssocID="{BCFB7FB9-9BAB-42FF-B2CB-E484463CDEBE}" presName="Name13" presStyleLbl="parChTrans1D2" presStyleIdx="7" presStyleCnt="13"/>
      <dgm:spPr/>
      <dgm:t>
        <a:bodyPr/>
        <a:lstStyle/>
        <a:p>
          <a:endParaRPr lang="en-US"/>
        </a:p>
      </dgm:t>
    </dgm:pt>
    <dgm:pt modelId="{1B7FE69E-E455-4FD6-9187-46AC2C4BA296}" type="pres">
      <dgm:prSet presAssocID="{EB7F31A8-FFEE-4432-B3A4-DE1882C083A6}" presName="childText" presStyleLbl="bgAcc1" presStyleIdx="7" presStyleCnt="13">
        <dgm:presLayoutVars>
          <dgm:bulletEnabled val="1"/>
        </dgm:presLayoutVars>
      </dgm:prSet>
      <dgm:spPr/>
      <dgm:t>
        <a:bodyPr/>
        <a:lstStyle/>
        <a:p>
          <a:endParaRPr lang="en-US"/>
        </a:p>
      </dgm:t>
    </dgm:pt>
    <dgm:pt modelId="{EF39DB7C-9D7B-4124-9100-1CD649D9831C}" type="pres">
      <dgm:prSet presAssocID="{2823E677-EA1C-401B-84F4-FE17C2C86F95}" presName="root" presStyleCnt="0"/>
      <dgm:spPr/>
    </dgm:pt>
    <dgm:pt modelId="{69D51E49-3C11-41B3-AB55-C25B098F9475}" type="pres">
      <dgm:prSet presAssocID="{2823E677-EA1C-401B-84F4-FE17C2C86F95}" presName="rootComposite" presStyleCnt="0"/>
      <dgm:spPr/>
    </dgm:pt>
    <dgm:pt modelId="{84012129-8700-43FF-A9E3-DBB1436029CC}" type="pres">
      <dgm:prSet presAssocID="{2823E677-EA1C-401B-84F4-FE17C2C86F95}" presName="rootText" presStyleLbl="node1" presStyleIdx="2" presStyleCnt="4"/>
      <dgm:spPr/>
      <dgm:t>
        <a:bodyPr/>
        <a:lstStyle/>
        <a:p>
          <a:endParaRPr lang="en-US"/>
        </a:p>
      </dgm:t>
    </dgm:pt>
    <dgm:pt modelId="{F0AD8618-BB8C-4CEC-8F26-B5AB04AA1AA9}" type="pres">
      <dgm:prSet presAssocID="{2823E677-EA1C-401B-84F4-FE17C2C86F95}" presName="rootConnector" presStyleLbl="node1" presStyleIdx="2" presStyleCnt="4"/>
      <dgm:spPr/>
      <dgm:t>
        <a:bodyPr/>
        <a:lstStyle/>
        <a:p>
          <a:endParaRPr lang="en-US"/>
        </a:p>
      </dgm:t>
    </dgm:pt>
    <dgm:pt modelId="{B9EDF107-640D-4C00-9404-43CC3B73A290}" type="pres">
      <dgm:prSet presAssocID="{2823E677-EA1C-401B-84F4-FE17C2C86F95}" presName="childShape" presStyleCnt="0"/>
      <dgm:spPr/>
    </dgm:pt>
    <dgm:pt modelId="{78D12085-FF68-400E-ADBE-F50012F9B02A}" type="pres">
      <dgm:prSet presAssocID="{5E18BF62-1DB3-443C-BE44-41C8FDE07668}" presName="Name13" presStyleLbl="parChTrans1D2" presStyleIdx="8" presStyleCnt="13"/>
      <dgm:spPr/>
      <dgm:t>
        <a:bodyPr/>
        <a:lstStyle/>
        <a:p>
          <a:endParaRPr lang="en-US"/>
        </a:p>
      </dgm:t>
    </dgm:pt>
    <dgm:pt modelId="{1028CB07-C838-4E97-AD0F-7ACA028223DA}" type="pres">
      <dgm:prSet presAssocID="{90BD9095-96ED-49C5-B398-FB245F0E9990}" presName="childText" presStyleLbl="bgAcc1" presStyleIdx="8" presStyleCnt="13">
        <dgm:presLayoutVars>
          <dgm:bulletEnabled val="1"/>
        </dgm:presLayoutVars>
      </dgm:prSet>
      <dgm:spPr/>
      <dgm:t>
        <a:bodyPr/>
        <a:lstStyle/>
        <a:p>
          <a:endParaRPr lang="en-US"/>
        </a:p>
      </dgm:t>
    </dgm:pt>
    <dgm:pt modelId="{97D87573-4786-4D3C-A801-A889EF2A8877}" type="pres">
      <dgm:prSet presAssocID="{AAAD62E1-4563-4CD8-B2A3-5F545DD5D5BA}" presName="Name13" presStyleLbl="parChTrans1D2" presStyleIdx="9" presStyleCnt="13"/>
      <dgm:spPr/>
      <dgm:t>
        <a:bodyPr/>
        <a:lstStyle/>
        <a:p>
          <a:endParaRPr lang="en-US"/>
        </a:p>
      </dgm:t>
    </dgm:pt>
    <dgm:pt modelId="{0893FA01-6F01-4B9E-93F9-54168561141F}" type="pres">
      <dgm:prSet presAssocID="{33A73F98-872D-42DA-A7C3-54AA94BD291B}" presName="childText" presStyleLbl="bgAcc1" presStyleIdx="9" presStyleCnt="13">
        <dgm:presLayoutVars>
          <dgm:bulletEnabled val="1"/>
        </dgm:presLayoutVars>
      </dgm:prSet>
      <dgm:spPr/>
      <dgm:t>
        <a:bodyPr/>
        <a:lstStyle/>
        <a:p>
          <a:endParaRPr lang="en-US"/>
        </a:p>
      </dgm:t>
    </dgm:pt>
    <dgm:pt modelId="{D8D1126D-7043-41E0-857B-175108C887F5}" type="pres">
      <dgm:prSet presAssocID="{D7530FF8-31FE-44F4-A9D9-72BE638B882D}" presName="root" presStyleCnt="0"/>
      <dgm:spPr/>
    </dgm:pt>
    <dgm:pt modelId="{7796FDB1-BA86-41AF-B0A0-330E0E27FCD7}" type="pres">
      <dgm:prSet presAssocID="{D7530FF8-31FE-44F4-A9D9-72BE638B882D}" presName="rootComposite" presStyleCnt="0"/>
      <dgm:spPr/>
    </dgm:pt>
    <dgm:pt modelId="{B63ABE54-58B7-4295-8995-D6A0B28C78BB}" type="pres">
      <dgm:prSet presAssocID="{D7530FF8-31FE-44F4-A9D9-72BE638B882D}" presName="rootText" presStyleLbl="node1" presStyleIdx="3" presStyleCnt="4"/>
      <dgm:spPr/>
      <dgm:t>
        <a:bodyPr/>
        <a:lstStyle/>
        <a:p>
          <a:endParaRPr lang="en-US"/>
        </a:p>
      </dgm:t>
    </dgm:pt>
    <dgm:pt modelId="{28893068-7FD1-4AB8-8B6A-B5D9CB8B65E8}" type="pres">
      <dgm:prSet presAssocID="{D7530FF8-31FE-44F4-A9D9-72BE638B882D}" presName="rootConnector" presStyleLbl="node1" presStyleIdx="3" presStyleCnt="4"/>
      <dgm:spPr/>
      <dgm:t>
        <a:bodyPr/>
        <a:lstStyle/>
        <a:p>
          <a:endParaRPr lang="en-US"/>
        </a:p>
      </dgm:t>
    </dgm:pt>
    <dgm:pt modelId="{3B0BA9EB-CB9E-46FC-9BEA-54430B6776C9}" type="pres">
      <dgm:prSet presAssocID="{D7530FF8-31FE-44F4-A9D9-72BE638B882D}" presName="childShape" presStyleCnt="0"/>
      <dgm:spPr/>
    </dgm:pt>
    <dgm:pt modelId="{90A670B4-790A-4A8A-8E10-E37506BC829A}" type="pres">
      <dgm:prSet presAssocID="{8F8A2E94-5889-41DE-A0B2-0DFAD6A05D2E}" presName="Name13" presStyleLbl="parChTrans1D2" presStyleIdx="10" presStyleCnt="13"/>
      <dgm:spPr/>
      <dgm:t>
        <a:bodyPr/>
        <a:lstStyle/>
        <a:p>
          <a:endParaRPr lang="en-US"/>
        </a:p>
      </dgm:t>
    </dgm:pt>
    <dgm:pt modelId="{DAEBAC0F-D35E-40AB-9887-C0566AD19C3E}" type="pres">
      <dgm:prSet presAssocID="{E30F5257-DCE1-4A79-8AEC-375E942E2AE9}" presName="childText" presStyleLbl="bgAcc1" presStyleIdx="10" presStyleCnt="13">
        <dgm:presLayoutVars>
          <dgm:bulletEnabled val="1"/>
        </dgm:presLayoutVars>
      </dgm:prSet>
      <dgm:spPr/>
      <dgm:t>
        <a:bodyPr/>
        <a:lstStyle/>
        <a:p>
          <a:endParaRPr lang="en-US"/>
        </a:p>
      </dgm:t>
    </dgm:pt>
    <dgm:pt modelId="{894E783D-5197-4C59-9A8F-5D1CC75B09DB}" type="pres">
      <dgm:prSet presAssocID="{4844418D-5199-4F9A-8F74-9F76F4596C60}" presName="Name13" presStyleLbl="parChTrans1D2" presStyleIdx="11" presStyleCnt="13"/>
      <dgm:spPr/>
      <dgm:t>
        <a:bodyPr/>
        <a:lstStyle/>
        <a:p>
          <a:endParaRPr lang="en-US"/>
        </a:p>
      </dgm:t>
    </dgm:pt>
    <dgm:pt modelId="{F8200B0D-E5A8-42F0-A63F-CF825357D800}" type="pres">
      <dgm:prSet presAssocID="{D8D6B8AC-CAE2-4BF9-A607-B5040513FC64}" presName="childText" presStyleLbl="bgAcc1" presStyleIdx="11" presStyleCnt="13">
        <dgm:presLayoutVars>
          <dgm:bulletEnabled val="1"/>
        </dgm:presLayoutVars>
      </dgm:prSet>
      <dgm:spPr/>
      <dgm:t>
        <a:bodyPr/>
        <a:lstStyle/>
        <a:p>
          <a:endParaRPr lang="en-US"/>
        </a:p>
      </dgm:t>
    </dgm:pt>
    <dgm:pt modelId="{D830F91E-23BE-49F0-BE0D-EE6F5A438CC2}" type="pres">
      <dgm:prSet presAssocID="{B9CFB367-E022-4B25-910E-506E436A50EF}" presName="Name13" presStyleLbl="parChTrans1D2" presStyleIdx="12" presStyleCnt="13"/>
      <dgm:spPr/>
      <dgm:t>
        <a:bodyPr/>
        <a:lstStyle/>
        <a:p>
          <a:endParaRPr lang="en-US"/>
        </a:p>
      </dgm:t>
    </dgm:pt>
    <dgm:pt modelId="{1C34300D-1069-4ECF-8A50-6FCD5BA90D23}" type="pres">
      <dgm:prSet presAssocID="{8692F6CF-E7DD-48F3-B5A7-B5D7DE716F4E}" presName="childText" presStyleLbl="bgAcc1" presStyleIdx="12" presStyleCnt="13">
        <dgm:presLayoutVars>
          <dgm:bulletEnabled val="1"/>
        </dgm:presLayoutVars>
      </dgm:prSet>
      <dgm:spPr/>
      <dgm:t>
        <a:bodyPr/>
        <a:lstStyle/>
        <a:p>
          <a:endParaRPr lang="en-US"/>
        </a:p>
      </dgm:t>
    </dgm:pt>
  </dgm:ptLst>
  <dgm:cxnLst>
    <dgm:cxn modelId="{F121AEAA-FFC9-417B-AF9A-10526C939427}" type="presOf" srcId="{8692F6CF-E7DD-48F3-B5A7-B5D7DE716F4E}" destId="{1C34300D-1069-4ECF-8A50-6FCD5BA90D23}" srcOrd="0" destOrd="0" presId="urn:microsoft.com/office/officeart/2005/8/layout/hierarchy3"/>
    <dgm:cxn modelId="{45F40A7B-E896-49F6-8540-9A807D138755}" type="presOf" srcId="{D26C4400-FB42-473D-A61B-65BF76809544}" destId="{340C1A95-FF3E-4CD8-89A5-4C24844275AA}" srcOrd="1" destOrd="0" presId="urn:microsoft.com/office/officeart/2005/8/layout/hierarchy3"/>
    <dgm:cxn modelId="{2B88F28D-9252-4F10-A30B-467305C18E8A}" type="presOf" srcId="{02FBDCF6-6C18-46DA-849D-42AF0FC2A18E}" destId="{FFC628DD-9C32-4D89-884C-09B1E3DC2168}" srcOrd="0" destOrd="0" presId="urn:microsoft.com/office/officeart/2005/8/layout/hierarchy3"/>
    <dgm:cxn modelId="{2C5D1D2C-A47A-4E65-889F-C66EF2B80FBF}" type="presOf" srcId="{8F8A2E94-5889-41DE-A0B2-0DFAD6A05D2E}" destId="{90A670B4-790A-4A8A-8E10-E37506BC829A}" srcOrd="0" destOrd="0" presId="urn:microsoft.com/office/officeart/2005/8/layout/hierarchy3"/>
    <dgm:cxn modelId="{0159662C-CDF2-4A8A-BA22-78A1CF7F2C2C}" type="presOf" srcId="{4844418D-5199-4F9A-8F74-9F76F4596C60}" destId="{894E783D-5197-4C59-9A8F-5D1CC75B09DB}" srcOrd="0" destOrd="0" presId="urn:microsoft.com/office/officeart/2005/8/layout/hierarchy3"/>
    <dgm:cxn modelId="{3B7E0044-5347-428B-B018-7281AE882479}" srcId="{BBB6600F-B6AB-4B6B-A332-B3F943AFC8D4}" destId="{6E216E84-45D5-4E5F-89EF-2A7D55D35151}" srcOrd="0" destOrd="0" parTransId="{0258C04E-E2C5-46BE-AC85-19AA39E25818}" sibTransId="{A3F7900B-5ED4-48D1-858B-45D606A6107C}"/>
    <dgm:cxn modelId="{426E41D8-0E60-4997-AD04-3A31767F82DA}" type="presOf" srcId="{D8D6B8AC-CAE2-4BF9-A607-B5040513FC64}" destId="{F8200B0D-E5A8-42F0-A63F-CF825357D800}" srcOrd="0" destOrd="0" presId="urn:microsoft.com/office/officeart/2005/8/layout/hierarchy3"/>
    <dgm:cxn modelId="{EA8BD2D0-3BDF-4089-A8D9-C2E9C68BFC03}" type="presOf" srcId="{D7B30E6A-CA3F-4B4D-8515-706C1A567F8D}" destId="{E6A91B48-DAEC-457C-B02E-C01A3C0EDB07}" srcOrd="0" destOrd="0" presId="urn:microsoft.com/office/officeart/2005/8/layout/hierarchy3"/>
    <dgm:cxn modelId="{6D9F9E71-6952-4F98-83F5-D1CB6AA999B3}" type="presOf" srcId="{0258C04E-E2C5-46BE-AC85-19AA39E25818}" destId="{1579E673-71B0-4E3B-850D-8D67EB6C376F}" srcOrd="0" destOrd="0" presId="urn:microsoft.com/office/officeart/2005/8/layout/hierarchy3"/>
    <dgm:cxn modelId="{F77EDF5C-D915-4D7C-AAB9-800BBEE55930}" srcId="{D7530FF8-31FE-44F4-A9D9-72BE638B882D}" destId="{D8D6B8AC-CAE2-4BF9-A607-B5040513FC64}" srcOrd="1" destOrd="0" parTransId="{4844418D-5199-4F9A-8F74-9F76F4596C60}" sibTransId="{64690EFC-D8F5-4053-9D97-BFF5D8E8C980}"/>
    <dgm:cxn modelId="{E51F3C2F-79D8-46A2-9242-4AB5AF9A01DA}" type="presOf" srcId="{AAAD62E1-4563-4CD8-B2A3-5F545DD5D5BA}" destId="{97D87573-4786-4D3C-A801-A889EF2A8877}" srcOrd="0" destOrd="0" presId="urn:microsoft.com/office/officeart/2005/8/layout/hierarchy3"/>
    <dgm:cxn modelId="{A35B54D7-E1F6-4C7F-8C00-C02F61DA7F4A}" type="presOf" srcId="{51C711B3-DE0B-4DA3-BFA6-2AC8F5A35D79}" destId="{BCF99862-8242-48BD-B1DE-0F57161DB80F}" srcOrd="0" destOrd="0" presId="urn:microsoft.com/office/officeart/2005/8/layout/hierarchy3"/>
    <dgm:cxn modelId="{B3882F0C-C409-4EB3-8361-0DB5204FFA24}" type="presOf" srcId="{236E93DC-361F-4EDE-82AB-77DCAFA5E2F7}" destId="{EC0BAE51-67CA-49C6-A3C7-EA936ABEA69D}" srcOrd="0" destOrd="0" presId="urn:microsoft.com/office/officeart/2005/8/layout/hierarchy3"/>
    <dgm:cxn modelId="{906A2CF3-085B-4E38-94FA-272393451B27}" type="presOf" srcId="{7EE4C7B5-6690-4A3C-9804-705224A2225F}" destId="{F08A14B2-7BFE-49E5-8792-DDA78A5754DB}" srcOrd="0" destOrd="0" presId="urn:microsoft.com/office/officeart/2005/8/layout/hierarchy3"/>
    <dgm:cxn modelId="{9447161D-9A80-4143-A5FF-53EC9D38195A}" type="presOf" srcId="{2823E677-EA1C-401B-84F4-FE17C2C86F95}" destId="{F0AD8618-BB8C-4CEC-8F26-B5AB04AA1AA9}" srcOrd="1" destOrd="0" presId="urn:microsoft.com/office/officeart/2005/8/layout/hierarchy3"/>
    <dgm:cxn modelId="{177BB494-617A-46C0-9F3D-05AD4F44DBF0}" srcId="{BBB6600F-B6AB-4B6B-A332-B3F943AFC8D4}" destId="{236E93DC-361F-4EDE-82AB-77DCAFA5E2F7}" srcOrd="4" destOrd="0" parTransId="{02FBDCF6-6C18-46DA-849D-42AF0FC2A18E}" sibTransId="{D301F287-8E50-489E-B5D4-A72F472754AF}"/>
    <dgm:cxn modelId="{608EF831-C039-4636-AFED-D6DF7C5E56F4}" type="presOf" srcId="{D7530FF8-31FE-44F4-A9D9-72BE638B882D}" destId="{B63ABE54-58B7-4295-8995-D6A0B28C78BB}" srcOrd="0" destOrd="0" presId="urn:microsoft.com/office/officeart/2005/8/layout/hierarchy3"/>
    <dgm:cxn modelId="{8B3472E4-ECA1-40B0-91A8-A2066C86D514}" type="presOf" srcId="{EB7F31A8-FFEE-4432-B3A4-DE1882C083A6}" destId="{1B7FE69E-E455-4FD6-9187-46AC2C4BA296}" srcOrd="0" destOrd="0" presId="urn:microsoft.com/office/officeart/2005/8/layout/hierarchy3"/>
    <dgm:cxn modelId="{31D4FDC4-3657-4938-B7A4-09EB2988DB02}" srcId="{BBB6600F-B6AB-4B6B-A332-B3F943AFC8D4}" destId="{8BE862EF-8551-4F0D-A644-525C1AA65078}" srcOrd="5" destOrd="0" parTransId="{D41249F1-AA6A-4519-B720-39BAFC7CB3C0}" sibTransId="{1D8545A0-259C-46C8-8F55-9C0A1FF182E2}"/>
    <dgm:cxn modelId="{15F3551F-2CE2-4961-9DFB-EBED559BFDBA}" type="presOf" srcId="{C7395377-DD92-45BE-B839-AB3E470E49DA}" destId="{724D91EC-BFEB-4297-BEED-39C18CD84635}" srcOrd="0" destOrd="0" presId="urn:microsoft.com/office/officeart/2005/8/layout/hierarchy3"/>
    <dgm:cxn modelId="{3E11AFD1-DC77-4BB3-99EF-60D49C9F05E9}" type="presOf" srcId="{BBB6600F-B6AB-4B6B-A332-B3F943AFC8D4}" destId="{31F02518-6E3F-4971-BB3A-CDFCAD48A6CD}" srcOrd="0" destOrd="0" presId="urn:microsoft.com/office/officeart/2005/8/layout/hierarchy3"/>
    <dgm:cxn modelId="{893609F5-8E9E-4E69-AD3E-311D6EB28B73}" type="presOf" srcId="{9FD7FCF1-850E-4A37-B2CA-40E08E6F3EAA}" destId="{FFB90ABD-F263-4780-8FF4-82C2DE3A22D5}" srcOrd="0" destOrd="0" presId="urn:microsoft.com/office/officeart/2005/8/layout/hierarchy3"/>
    <dgm:cxn modelId="{218727CE-9EC2-4C64-B3FB-8F5119330D3A}" srcId="{D7530FF8-31FE-44F4-A9D9-72BE638B882D}" destId="{E30F5257-DCE1-4A79-8AEC-375E942E2AE9}" srcOrd="0" destOrd="0" parTransId="{8F8A2E94-5889-41DE-A0B2-0DFAD6A05D2E}" sibTransId="{B340C3E5-97D3-4ADC-9634-3FEBBBA48311}"/>
    <dgm:cxn modelId="{88D63F52-268D-4BC5-9E26-67539E19DE31}" srcId="{7EE4C7B5-6690-4A3C-9804-705224A2225F}" destId="{BBB6600F-B6AB-4B6B-A332-B3F943AFC8D4}" srcOrd="0" destOrd="0" parTransId="{88DC1A10-5A28-42D0-9EC0-2C565C47CD7D}" sibTransId="{9DBAA576-95C2-4AD3-A0EA-399CFE93DA68}"/>
    <dgm:cxn modelId="{178614DC-48D4-4D63-BBC0-A442513668F0}" type="presOf" srcId="{90BD9095-96ED-49C5-B398-FB245F0E9990}" destId="{1028CB07-C838-4E97-AD0F-7ACA028223DA}" srcOrd="0" destOrd="0" presId="urn:microsoft.com/office/officeart/2005/8/layout/hierarchy3"/>
    <dgm:cxn modelId="{5F41F408-0946-4698-A14B-D2B1919971AE}" type="presOf" srcId="{8BE862EF-8551-4F0D-A644-525C1AA65078}" destId="{C5182D42-F03F-490C-B3DA-CB521FA5BE77}" srcOrd="0" destOrd="0" presId="urn:microsoft.com/office/officeart/2005/8/layout/hierarchy3"/>
    <dgm:cxn modelId="{0697B899-0CF0-4884-91F7-B72BFB37CE22}" srcId="{7EE4C7B5-6690-4A3C-9804-705224A2225F}" destId="{2823E677-EA1C-401B-84F4-FE17C2C86F95}" srcOrd="2" destOrd="0" parTransId="{46C9F76E-AA90-4219-927C-5C0A54ACEDB1}" sibTransId="{7530C84B-D04E-4BB3-B2D9-0CBAB37677E8}"/>
    <dgm:cxn modelId="{0CF0BC11-DF2D-41A3-B2F5-FDA9A2709600}" srcId="{BBB6600F-B6AB-4B6B-A332-B3F943AFC8D4}" destId="{9FD7FCF1-850E-4A37-B2CA-40E08E6F3EAA}" srcOrd="1" destOrd="0" parTransId="{DAC64D4F-B890-49B0-B970-36252165437F}" sibTransId="{F7F3EFA3-5D2B-4367-9E64-2F219AD4CBF0}"/>
    <dgm:cxn modelId="{7BAD87CA-3940-4007-AB21-79D6758193C2}" type="presOf" srcId="{2823E677-EA1C-401B-84F4-FE17C2C86F95}" destId="{84012129-8700-43FF-A9E3-DBB1436029CC}" srcOrd="0" destOrd="0" presId="urn:microsoft.com/office/officeart/2005/8/layout/hierarchy3"/>
    <dgm:cxn modelId="{72ADEABB-5E9C-49CD-91EF-B41D87A1CF41}" srcId="{D26C4400-FB42-473D-A61B-65BF76809544}" destId="{91232B30-00EE-4DDD-982F-FF68F1E5AE57}" srcOrd="0" destOrd="0" parTransId="{FDF832C1-8FB3-4969-B57D-54D71D647DCE}" sibTransId="{9B5F4276-6BE8-4158-9CA2-ACEFA700D8AD}"/>
    <dgm:cxn modelId="{70BFC4BB-CA17-4625-8233-6DBD17BDC1B5}" type="presOf" srcId="{CCA329B8-C25D-4B31-A576-9E88A256E9C9}" destId="{6DCC600C-A893-4034-B367-17DEBE864CE2}" srcOrd="0" destOrd="0" presId="urn:microsoft.com/office/officeart/2005/8/layout/hierarchy3"/>
    <dgm:cxn modelId="{5E5FB8AC-AEE1-4DFD-8A1A-C1A7F498F7CC}" type="presOf" srcId="{33A73F98-872D-42DA-A7C3-54AA94BD291B}" destId="{0893FA01-6F01-4B9E-93F9-54168561141F}" srcOrd="0" destOrd="0" presId="urn:microsoft.com/office/officeart/2005/8/layout/hierarchy3"/>
    <dgm:cxn modelId="{6FB21D0F-3DC2-439F-B34C-4C2DCB71EE15}" type="presOf" srcId="{FDF832C1-8FB3-4969-B57D-54D71D647DCE}" destId="{09958830-05F5-4DA6-A766-9D2D5769F813}" srcOrd="0" destOrd="0" presId="urn:microsoft.com/office/officeart/2005/8/layout/hierarchy3"/>
    <dgm:cxn modelId="{2F5C4326-6148-4DA6-BB30-11C6C633A112}" type="presOf" srcId="{BCFB7FB9-9BAB-42FF-B2CB-E484463CDEBE}" destId="{D96C4EDB-1AE7-41CB-B673-A4F8A91561CF}" srcOrd="0" destOrd="0" presId="urn:microsoft.com/office/officeart/2005/8/layout/hierarchy3"/>
    <dgm:cxn modelId="{85DA66D9-14F9-42F3-A6BA-36BA7AB46ABB}" srcId="{2823E677-EA1C-401B-84F4-FE17C2C86F95}" destId="{90BD9095-96ED-49C5-B398-FB245F0E9990}" srcOrd="0" destOrd="0" parTransId="{5E18BF62-1DB3-443C-BE44-41C8FDE07668}" sibTransId="{C19646D4-3A83-44FE-AED9-8D673E2A3133}"/>
    <dgm:cxn modelId="{AE178A57-39D9-4B72-9ABF-D977D958862C}" type="presOf" srcId="{6E216E84-45D5-4E5F-89EF-2A7D55D35151}" destId="{0FA219E4-F95C-4625-945C-2450205418B3}" srcOrd="0" destOrd="0" presId="urn:microsoft.com/office/officeart/2005/8/layout/hierarchy3"/>
    <dgm:cxn modelId="{864C5F95-A147-43DB-84B3-2880EF8F1FAC}" type="presOf" srcId="{91232B30-00EE-4DDD-982F-FF68F1E5AE57}" destId="{678919E7-5CBE-4EB9-B8F0-885FC7F4465C}" srcOrd="0" destOrd="0" presId="urn:microsoft.com/office/officeart/2005/8/layout/hierarchy3"/>
    <dgm:cxn modelId="{F0DA13AF-3454-4D17-B065-ADAF3051C0FF}" type="presOf" srcId="{D26C4400-FB42-473D-A61B-65BF76809544}" destId="{22E06779-CFB9-46A5-9B28-8C6F33355D73}" srcOrd="0" destOrd="0" presId="urn:microsoft.com/office/officeart/2005/8/layout/hierarchy3"/>
    <dgm:cxn modelId="{6C9EB825-68BA-4F75-92E3-3BBEE736CCAB}" type="presOf" srcId="{B9CFB367-E022-4B25-910E-506E436A50EF}" destId="{D830F91E-23BE-49F0-BE0D-EE6F5A438CC2}" srcOrd="0" destOrd="0" presId="urn:microsoft.com/office/officeart/2005/8/layout/hierarchy3"/>
    <dgm:cxn modelId="{B4FB28DE-0A3B-453C-AA9A-69B3EF82F1BB}" srcId="{BBB6600F-B6AB-4B6B-A332-B3F943AFC8D4}" destId="{51C711B3-DE0B-4DA3-BFA6-2AC8F5A35D79}" srcOrd="2" destOrd="0" parTransId="{CCA329B8-C25D-4B31-A576-9E88A256E9C9}" sibTransId="{8214DA92-0BE2-4CB6-902A-6648097C88FE}"/>
    <dgm:cxn modelId="{621D618C-9FEC-491C-B014-183D2A7DB9F4}" srcId="{7EE4C7B5-6690-4A3C-9804-705224A2225F}" destId="{D26C4400-FB42-473D-A61B-65BF76809544}" srcOrd="1" destOrd="0" parTransId="{0B06E6A4-F5F9-4434-AD0D-358544B6FD8A}" sibTransId="{405DD27A-32B0-4062-B512-17D4AE541C92}"/>
    <dgm:cxn modelId="{E62C3BB2-1788-4FB5-AD5D-C8B32B55841A}" srcId="{7EE4C7B5-6690-4A3C-9804-705224A2225F}" destId="{D7530FF8-31FE-44F4-A9D9-72BE638B882D}" srcOrd="3" destOrd="0" parTransId="{FCE7139F-21D4-4BEB-86EE-51CD069D9774}" sibTransId="{30F42F39-6EE0-4A4D-A80A-455139DF31BA}"/>
    <dgm:cxn modelId="{7CEB78A4-5C97-4736-87DB-B5D2EE0A9022}" type="presOf" srcId="{D41249F1-AA6A-4519-B720-39BAFC7CB3C0}" destId="{1D82358C-FBC2-4395-837C-1C8FC3C0EABD}" srcOrd="0" destOrd="0" presId="urn:microsoft.com/office/officeart/2005/8/layout/hierarchy3"/>
    <dgm:cxn modelId="{1694CAA9-94D6-42C2-BA67-D5158A673D15}" type="presOf" srcId="{DAC64D4F-B890-49B0-B970-36252165437F}" destId="{B023D967-DA5F-4835-A8B5-DEC7FA13BCC2}" srcOrd="0" destOrd="0" presId="urn:microsoft.com/office/officeart/2005/8/layout/hierarchy3"/>
    <dgm:cxn modelId="{DF3CBC17-ED07-4967-B534-FFB4DCCA2CF5}" type="presOf" srcId="{5E18BF62-1DB3-443C-BE44-41C8FDE07668}" destId="{78D12085-FF68-400E-ADBE-F50012F9B02A}" srcOrd="0" destOrd="0" presId="urn:microsoft.com/office/officeart/2005/8/layout/hierarchy3"/>
    <dgm:cxn modelId="{95A767D7-0578-4843-9253-363C2E79A1D5}" srcId="{D7530FF8-31FE-44F4-A9D9-72BE638B882D}" destId="{8692F6CF-E7DD-48F3-B5A7-B5D7DE716F4E}" srcOrd="2" destOrd="0" parTransId="{B9CFB367-E022-4B25-910E-506E436A50EF}" sibTransId="{2237C766-6070-4B0C-8954-9A73A1B82FBA}"/>
    <dgm:cxn modelId="{C3FB475E-7A7A-49A3-9088-152CA9FB5C04}" srcId="{BBB6600F-B6AB-4B6B-A332-B3F943AFC8D4}" destId="{D7B30E6A-CA3F-4B4D-8515-706C1A567F8D}" srcOrd="3" destOrd="0" parTransId="{C7395377-DD92-45BE-B839-AB3E470E49DA}" sibTransId="{B3BEDF4A-C035-4D0A-B671-09912FCB03D6}"/>
    <dgm:cxn modelId="{0930CE04-36E5-4ADF-92AC-1F69BFB861F8}" type="presOf" srcId="{D7530FF8-31FE-44F4-A9D9-72BE638B882D}" destId="{28893068-7FD1-4AB8-8B6A-B5D9CB8B65E8}" srcOrd="1" destOrd="0" presId="urn:microsoft.com/office/officeart/2005/8/layout/hierarchy3"/>
    <dgm:cxn modelId="{77008B2F-292E-4B34-9847-F01FE867DA32}" type="presOf" srcId="{E30F5257-DCE1-4A79-8AEC-375E942E2AE9}" destId="{DAEBAC0F-D35E-40AB-9887-C0566AD19C3E}" srcOrd="0" destOrd="0" presId="urn:microsoft.com/office/officeart/2005/8/layout/hierarchy3"/>
    <dgm:cxn modelId="{DF6477D0-1DBB-491A-9606-2DEA106B4C96}" srcId="{D26C4400-FB42-473D-A61B-65BF76809544}" destId="{EB7F31A8-FFEE-4432-B3A4-DE1882C083A6}" srcOrd="1" destOrd="0" parTransId="{BCFB7FB9-9BAB-42FF-B2CB-E484463CDEBE}" sibTransId="{4470BC3B-2A43-4566-810A-E3724323DC4E}"/>
    <dgm:cxn modelId="{A8DA07E9-D9D7-4E14-B53B-AF9026969354}" type="presOf" srcId="{BBB6600F-B6AB-4B6B-A332-B3F943AFC8D4}" destId="{3D383504-A434-4A4E-92C8-FCF9FB807FBE}" srcOrd="1" destOrd="0" presId="urn:microsoft.com/office/officeart/2005/8/layout/hierarchy3"/>
    <dgm:cxn modelId="{39B53E84-A85E-43A7-89FB-20562584ECCC}" srcId="{2823E677-EA1C-401B-84F4-FE17C2C86F95}" destId="{33A73F98-872D-42DA-A7C3-54AA94BD291B}" srcOrd="1" destOrd="0" parTransId="{AAAD62E1-4563-4CD8-B2A3-5F545DD5D5BA}" sibTransId="{272FA654-01D7-4636-9B82-852EBC65A881}"/>
    <dgm:cxn modelId="{F159EB80-1023-4FAE-846C-7462F7D4F6D1}" type="presParOf" srcId="{F08A14B2-7BFE-49E5-8792-DDA78A5754DB}" destId="{0DB967B2-5EE8-4F9A-8CBA-6C04B3E4463B}" srcOrd="0" destOrd="0" presId="urn:microsoft.com/office/officeart/2005/8/layout/hierarchy3"/>
    <dgm:cxn modelId="{242E7A9C-3745-49DE-BDE6-B6B02E431F72}" type="presParOf" srcId="{0DB967B2-5EE8-4F9A-8CBA-6C04B3E4463B}" destId="{F8F9D71A-C120-4FDA-A29C-FB3AED42EC9D}" srcOrd="0" destOrd="0" presId="urn:microsoft.com/office/officeart/2005/8/layout/hierarchy3"/>
    <dgm:cxn modelId="{F71D9434-85F2-42E1-9C80-DCD274236BCD}" type="presParOf" srcId="{F8F9D71A-C120-4FDA-A29C-FB3AED42EC9D}" destId="{31F02518-6E3F-4971-BB3A-CDFCAD48A6CD}" srcOrd="0" destOrd="0" presId="urn:microsoft.com/office/officeart/2005/8/layout/hierarchy3"/>
    <dgm:cxn modelId="{1D6AC3F4-EA3F-471B-A1BB-80C5F3D963CD}" type="presParOf" srcId="{F8F9D71A-C120-4FDA-A29C-FB3AED42EC9D}" destId="{3D383504-A434-4A4E-92C8-FCF9FB807FBE}" srcOrd="1" destOrd="0" presId="urn:microsoft.com/office/officeart/2005/8/layout/hierarchy3"/>
    <dgm:cxn modelId="{9F3DCF09-FCE0-4B42-A4ED-D81914A47B3B}" type="presParOf" srcId="{0DB967B2-5EE8-4F9A-8CBA-6C04B3E4463B}" destId="{27FAEA94-B7A7-4B70-ABF0-F6AE0D795878}" srcOrd="1" destOrd="0" presId="urn:microsoft.com/office/officeart/2005/8/layout/hierarchy3"/>
    <dgm:cxn modelId="{2AFD0F19-0589-458B-9875-E7296EDF4AB4}" type="presParOf" srcId="{27FAEA94-B7A7-4B70-ABF0-F6AE0D795878}" destId="{1579E673-71B0-4E3B-850D-8D67EB6C376F}" srcOrd="0" destOrd="0" presId="urn:microsoft.com/office/officeart/2005/8/layout/hierarchy3"/>
    <dgm:cxn modelId="{FC8E556B-8C88-4EA7-87A9-9D775CD6FE6D}" type="presParOf" srcId="{27FAEA94-B7A7-4B70-ABF0-F6AE0D795878}" destId="{0FA219E4-F95C-4625-945C-2450205418B3}" srcOrd="1" destOrd="0" presId="urn:microsoft.com/office/officeart/2005/8/layout/hierarchy3"/>
    <dgm:cxn modelId="{3D3692B4-4AA4-4BB2-8502-5C6B59BAF666}" type="presParOf" srcId="{27FAEA94-B7A7-4B70-ABF0-F6AE0D795878}" destId="{B023D967-DA5F-4835-A8B5-DEC7FA13BCC2}" srcOrd="2" destOrd="0" presId="urn:microsoft.com/office/officeart/2005/8/layout/hierarchy3"/>
    <dgm:cxn modelId="{1EFB8136-BD26-438E-B44B-93D00CEBFDD1}" type="presParOf" srcId="{27FAEA94-B7A7-4B70-ABF0-F6AE0D795878}" destId="{FFB90ABD-F263-4780-8FF4-82C2DE3A22D5}" srcOrd="3" destOrd="0" presId="urn:microsoft.com/office/officeart/2005/8/layout/hierarchy3"/>
    <dgm:cxn modelId="{CBC55023-7C3F-4D1D-865A-D8996430C57D}" type="presParOf" srcId="{27FAEA94-B7A7-4B70-ABF0-F6AE0D795878}" destId="{6DCC600C-A893-4034-B367-17DEBE864CE2}" srcOrd="4" destOrd="0" presId="urn:microsoft.com/office/officeart/2005/8/layout/hierarchy3"/>
    <dgm:cxn modelId="{CD40AD45-8146-4097-B743-63B4861BD73B}" type="presParOf" srcId="{27FAEA94-B7A7-4B70-ABF0-F6AE0D795878}" destId="{BCF99862-8242-48BD-B1DE-0F57161DB80F}" srcOrd="5" destOrd="0" presId="urn:microsoft.com/office/officeart/2005/8/layout/hierarchy3"/>
    <dgm:cxn modelId="{FE4602B4-B9A8-4CE0-8A2C-D984422D4193}" type="presParOf" srcId="{27FAEA94-B7A7-4B70-ABF0-F6AE0D795878}" destId="{724D91EC-BFEB-4297-BEED-39C18CD84635}" srcOrd="6" destOrd="0" presId="urn:microsoft.com/office/officeart/2005/8/layout/hierarchy3"/>
    <dgm:cxn modelId="{CE515E4D-DE37-4889-818A-474E700AEFC8}" type="presParOf" srcId="{27FAEA94-B7A7-4B70-ABF0-F6AE0D795878}" destId="{E6A91B48-DAEC-457C-B02E-C01A3C0EDB07}" srcOrd="7" destOrd="0" presId="urn:microsoft.com/office/officeart/2005/8/layout/hierarchy3"/>
    <dgm:cxn modelId="{9DA3468E-2D17-49C0-9BFA-D7F126A2B32F}" type="presParOf" srcId="{27FAEA94-B7A7-4B70-ABF0-F6AE0D795878}" destId="{FFC628DD-9C32-4D89-884C-09B1E3DC2168}" srcOrd="8" destOrd="0" presId="urn:microsoft.com/office/officeart/2005/8/layout/hierarchy3"/>
    <dgm:cxn modelId="{928F87F2-6371-4E6E-80E8-999A3E252538}" type="presParOf" srcId="{27FAEA94-B7A7-4B70-ABF0-F6AE0D795878}" destId="{EC0BAE51-67CA-49C6-A3C7-EA936ABEA69D}" srcOrd="9" destOrd="0" presId="urn:microsoft.com/office/officeart/2005/8/layout/hierarchy3"/>
    <dgm:cxn modelId="{8B8706EF-97A1-4DFF-8A18-10B185C6B380}" type="presParOf" srcId="{27FAEA94-B7A7-4B70-ABF0-F6AE0D795878}" destId="{1D82358C-FBC2-4395-837C-1C8FC3C0EABD}" srcOrd="10" destOrd="0" presId="urn:microsoft.com/office/officeart/2005/8/layout/hierarchy3"/>
    <dgm:cxn modelId="{03E9DB85-48BC-43F5-BC3F-87A1C2CA4249}" type="presParOf" srcId="{27FAEA94-B7A7-4B70-ABF0-F6AE0D795878}" destId="{C5182D42-F03F-490C-B3DA-CB521FA5BE77}" srcOrd="11" destOrd="0" presId="urn:microsoft.com/office/officeart/2005/8/layout/hierarchy3"/>
    <dgm:cxn modelId="{22D7CAC1-EAF3-440B-AB9A-6D773D269ED9}" type="presParOf" srcId="{F08A14B2-7BFE-49E5-8792-DDA78A5754DB}" destId="{5C74CEA9-03A3-44F1-B3B4-9CACC6AD456E}" srcOrd="1" destOrd="0" presId="urn:microsoft.com/office/officeart/2005/8/layout/hierarchy3"/>
    <dgm:cxn modelId="{6603206F-51D7-470D-95C0-B382630D5210}" type="presParOf" srcId="{5C74CEA9-03A3-44F1-B3B4-9CACC6AD456E}" destId="{C7B58A6B-97F0-4437-AD03-AA7F6037C680}" srcOrd="0" destOrd="0" presId="urn:microsoft.com/office/officeart/2005/8/layout/hierarchy3"/>
    <dgm:cxn modelId="{596A3CEA-B84C-4505-814F-F758092EC2B2}" type="presParOf" srcId="{C7B58A6B-97F0-4437-AD03-AA7F6037C680}" destId="{22E06779-CFB9-46A5-9B28-8C6F33355D73}" srcOrd="0" destOrd="0" presId="urn:microsoft.com/office/officeart/2005/8/layout/hierarchy3"/>
    <dgm:cxn modelId="{90F82696-E975-4E3D-BB1E-888728DA8FD0}" type="presParOf" srcId="{C7B58A6B-97F0-4437-AD03-AA7F6037C680}" destId="{340C1A95-FF3E-4CD8-89A5-4C24844275AA}" srcOrd="1" destOrd="0" presId="urn:microsoft.com/office/officeart/2005/8/layout/hierarchy3"/>
    <dgm:cxn modelId="{9010B40D-AE4A-411D-9E1C-4C52C6DFE72A}" type="presParOf" srcId="{5C74CEA9-03A3-44F1-B3B4-9CACC6AD456E}" destId="{0B50A7FA-8631-41D3-A56C-4515BB36D54E}" srcOrd="1" destOrd="0" presId="urn:microsoft.com/office/officeart/2005/8/layout/hierarchy3"/>
    <dgm:cxn modelId="{59D112AC-865F-47C0-A94C-5205EAA7685A}" type="presParOf" srcId="{0B50A7FA-8631-41D3-A56C-4515BB36D54E}" destId="{09958830-05F5-4DA6-A766-9D2D5769F813}" srcOrd="0" destOrd="0" presId="urn:microsoft.com/office/officeart/2005/8/layout/hierarchy3"/>
    <dgm:cxn modelId="{4CD65A3C-B99E-4FCF-8937-4504F43C4DA1}" type="presParOf" srcId="{0B50A7FA-8631-41D3-A56C-4515BB36D54E}" destId="{678919E7-5CBE-4EB9-B8F0-885FC7F4465C}" srcOrd="1" destOrd="0" presId="urn:microsoft.com/office/officeart/2005/8/layout/hierarchy3"/>
    <dgm:cxn modelId="{C57CE376-C9CA-46E9-B24C-C5D74D02F844}" type="presParOf" srcId="{0B50A7FA-8631-41D3-A56C-4515BB36D54E}" destId="{D96C4EDB-1AE7-41CB-B673-A4F8A91561CF}" srcOrd="2" destOrd="0" presId="urn:microsoft.com/office/officeart/2005/8/layout/hierarchy3"/>
    <dgm:cxn modelId="{31F4C2F1-9785-4B6B-B206-DF5943FFDFDF}" type="presParOf" srcId="{0B50A7FA-8631-41D3-A56C-4515BB36D54E}" destId="{1B7FE69E-E455-4FD6-9187-46AC2C4BA296}" srcOrd="3" destOrd="0" presId="urn:microsoft.com/office/officeart/2005/8/layout/hierarchy3"/>
    <dgm:cxn modelId="{DFE32B39-BFA5-4418-A7B2-4331FE0A088C}" type="presParOf" srcId="{F08A14B2-7BFE-49E5-8792-DDA78A5754DB}" destId="{EF39DB7C-9D7B-4124-9100-1CD649D9831C}" srcOrd="2" destOrd="0" presId="urn:microsoft.com/office/officeart/2005/8/layout/hierarchy3"/>
    <dgm:cxn modelId="{3A34450D-A49F-4B8A-A983-04E97A9E95C7}" type="presParOf" srcId="{EF39DB7C-9D7B-4124-9100-1CD649D9831C}" destId="{69D51E49-3C11-41B3-AB55-C25B098F9475}" srcOrd="0" destOrd="0" presId="urn:microsoft.com/office/officeart/2005/8/layout/hierarchy3"/>
    <dgm:cxn modelId="{7333EB1F-FC26-4034-A092-9B519C318FF0}" type="presParOf" srcId="{69D51E49-3C11-41B3-AB55-C25B098F9475}" destId="{84012129-8700-43FF-A9E3-DBB1436029CC}" srcOrd="0" destOrd="0" presId="urn:microsoft.com/office/officeart/2005/8/layout/hierarchy3"/>
    <dgm:cxn modelId="{2CFE006D-8961-4A90-B58E-D32F17B97F2E}" type="presParOf" srcId="{69D51E49-3C11-41B3-AB55-C25B098F9475}" destId="{F0AD8618-BB8C-4CEC-8F26-B5AB04AA1AA9}" srcOrd="1" destOrd="0" presId="urn:microsoft.com/office/officeart/2005/8/layout/hierarchy3"/>
    <dgm:cxn modelId="{8B2F73F1-3DDF-4CAC-A548-78E0382508E7}" type="presParOf" srcId="{EF39DB7C-9D7B-4124-9100-1CD649D9831C}" destId="{B9EDF107-640D-4C00-9404-43CC3B73A290}" srcOrd="1" destOrd="0" presId="urn:microsoft.com/office/officeart/2005/8/layout/hierarchy3"/>
    <dgm:cxn modelId="{BBD0F13D-3248-468B-AB58-65C527DB228F}" type="presParOf" srcId="{B9EDF107-640D-4C00-9404-43CC3B73A290}" destId="{78D12085-FF68-400E-ADBE-F50012F9B02A}" srcOrd="0" destOrd="0" presId="urn:microsoft.com/office/officeart/2005/8/layout/hierarchy3"/>
    <dgm:cxn modelId="{4F9C4868-3CF7-45B1-A2D9-459B9B4F122D}" type="presParOf" srcId="{B9EDF107-640D-4C00-9404-43CC3B73A290}" destId="{1028CB07-C838-4E97-AD0F-7ACA028223DA}" srcOrd="1" destOrd="0" presId="urn:microsoft.com/office/officeart/2005/8/layout/hierarchy3"/>
    <dgm:cxn modelId="{2B5B9FD9-A10F-4C5B-957A-1DE06A5B5532}" type="presParOf" srcId="{B9EDF107-640D-4C00-9404-43CC3B73A290}" destId="{97D87573-4786-4D3C-A801-A889EF2A8877}" srcOrd="2" destOrd="0" presId="urn:microsoft.com/office/officeart/2005/8/layout/hierarchy3"/>
    <dgm:cxn modelId="{711E961A-B9DA-4B0F-AF95-4549293907B5}" type="presParOf" srcId="{B9EDF107-640D-4C00-9404-43CC3B73A290}" destId="{0893FA01-6F01-4B9E-93F9-54168561141F}" srcOrd="3" destOrd="0" presId="urn:microsoft.com/office/officeart/2005/8/layout/hierarchy3"/>
    <dgm:cxn modelId="{7FA60AD7-7EA6-42BC-8234-9938A7377C40}" type="presParOf" srcId="{F08A14B2-7BFE-49E5-8792-DDA78A5754DB}" destId="{D8D1126D-7043-41E0-857B-175108C887F5}" srcOrd="3" destOrd="0" presId="urn:microsoft.com/office/officeart/2005/8/layout/hierarchy3"/>
    <dgm:cxn modelId="{83790177-055B-4246-8FFA-E756E36D8A35}" type="presParOf" srcId="{D8D1126D-7043-41E0-857B-175108C887F5}" destId="{7796FDB1-BA86-41AF-B0A0-330E0E27FCD7}" srcOrd="0" destOrd="0" presId="urn:microsoft.com/office/officeart/2005/8/layout/hierarchy3"/>
    <dgm:cxn modelId="{11C7AEB9-CE73-4DA7-903F-627DB45151B4}" type="presParOf" srcId="{7796FDB1-BA86-41AF-B0A0-330E0E27FCD7}" destId="{B63ABE54-58B7-4295-8995-D6A0B28C78BB}" srcOrd="0" destOrd="0" presId="urn:microsoft.com/office/officeart/2005/8/layout/hierarchy3"/>
    <dgm:cxn modelId="{27A02C03-FF88-42C4-A762-44DACFF170E0}" type="presParOf" srcId="{7796FDB1-BA86-41AF-B0A0-330E0E27FCD7}" destId="{28893068-7FD1-4AB8-8B6A-B5D9CB8B65E8}" srcOrd="1" destOrd="0" presId="urn:microsoft.com/office/officeart/2005/8/layout/hierarchy3"/>
    <dgm:cxn modelId="{B916449A-98CD-4146-807C-D5884FE4D218}" type="presParOf" srcId="{D8D1126D-7043-41E0-857B-175108C887F5}" destId="{3B0BA9EB-CB9E-46FC-9BEA-54430B6776C9}" srcOrd="1" destOrd="0" presId="urn:microsoft.com/office/officeart/2005/8/layout/hierarchy3"/>
    <dgm:cxn modelId="{E4CCC18B-BA68-497F-9A9A-C2F507E2B6BA}" type="presParOf" srcId="{3B0BA9EB-CB9E-46FC-9BEA-54430B6776C9}" destId="{90A670B4-790A-4A8A-8E10-E37506BC829A}" srcOrd="0" destOrd="0" presId="urn:microsoft.com/office/officeart/2005/8/layout/hierarchy3"/>
    <dgm:cxn modelId="{D1CF4397-F4AE-42A4-BFB5-BCB9A42EA47F}" type="presParOf" srcId="{3B0BA9EB-CB9E-46FC-9BEA-54430B6776C9}" destId="{DAEBAC0F-D35E-40AB-9887-C0566AD19C3E}" srcOrd="1" destOrd="0" presId="urn:microsoft.com/office/officeart/2005/8/layout/hierarchy3"/>
    <dgm:cxn modelId="{E49D3588-54C0-4371-91C7-46F1305C42DB}" type="presParOf" srcId="{3B0BA9EB-CB9E-46FC-9BEA-54430B6776C9}" destId="{894E783D-5197-4C59-9A8F-5D1CC75B09DB}" srcOrd="2" destOrd="0" presId="urn:microsoft.com/office/officeart/2005/8/layout/hierarchy3"/>
    <dgm:cxn modelId="{E00B8EE0-D31A-4E13-A6B8-B48CD39E63DF}" type="presParOf" srcId="{3B0BA9EB-CB9E-46FC-9BEA-54430B6776C9}" destId="{F8200B0D-E5A8-42F0-A63F-CF825357D800}" srcOrd="3" destOrd="0" presId="urn:microsoft.com/office/officeart/2005/8/layout/hierarchy3"/>
    <dgm:cxn modelId="{1D8AEA8D-DE65-4F9E-AC2B-0F3800111ED5}" type="presParOf" srcId="{3B0BA9EB-CB9E-46FC-9BEA-54430B6776C9}" destId="{D830F91E-23BE-49F0-BE0D-EE6F5A438CC2}" srcOrd="4" destOrd="0" presId="urn:microsoft.com/office/officeart/2005/8/layout/hierarchy3"/>
    <dgm:cxn modelId="{2BA89F8C-3EA7-4514-AE9E-B4779999B4C3}" type="presParOf" srcId="{3B0BA9EB-CB9E-46FC-9BEA-54430B6776C9}" destId="{1C34300D-1069-4ECF-8A50-6FCD5BA90D23}" srcOrd="5" destOrd="0" presId="urn:microsoft.com/office/officeart/2005/8/layout/hierarchy3"/>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3737FEB4-173B-48C9-9480-E9D180AA5C5F}" type="datetimeFigureOut">
              <a:rPr lang="en-US" smtClean="0"/>
              <a:pPr/>
              <a:t>6/3/2020</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2D2AC4AA-764C-4D2D-901E-56FD74DC10DA}" type="slidenum">
              <a:rPr lang="en-US" smtClean="0"/>
              <a:pPr/>
              <a:t>‹#›</a:t>
            </a:fld>
            <a:endParaRPr lang="en-US"/>
          </a:p>
        </p:txBody>
      </p:sp>
    </p:spTree>
    <p:extLst>
      <p:ext uri="{BB962C8B-B14F-4D97-AF65-F5344CB8AC3E}">
        <p14:creationId xmlns="" xmlns:p14="http://schemas.microsoft.com/office/powerpoint/2010/main" val="4003368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2AC4AA-764C-4D2D-901E-56FD74DC10DA}" type="slidenum">
              <a:rPr lang="en-US" smtClean="0"/>
              <a:pPr/>
              <a:t>1</a:t>
            </a:fld>
            <a:endParaRPr lang="en-US"/>
          </a:p>
        </p:txBody>
      </p:sp>
    </p:spTree>
    <p:extLst>
      <p:ext uri="{BB962C8B-B14F-4D97-AF65-F5344CB8AC3E}">
        <p14:creationId xmlns="" xmlns:p14="http://schemas.microsoft.com/office/powerpoint/2010/main" val="1312198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317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a:xfrm>
            <a:off x="1110026" y="6431915"/>
            <a:ext cx="1312025" cy="365125"/>
          </a:xfrm>
        </p:spPr>
        <p:txBody>
          <a:bodyPr/>
          <a:lstStyle/>
          <a:p>
            <a:fld id="{DA8ACAA1-99C5-4F50-B487-84519752EF36}"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58736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C2A0F7-6F69-4A36-934A-F0D75A072B28}" type="datetime1">
              <a:rPr lang="en-US" smtClean="0"/>
              <a:pPr/>
              <a:t>6/3/2020</a:t>
            </a:fld>
            <a:endParaRPr lang="en-US"/>
          </a:p>
        </p:txBody>
      </p:sp>
      <p:sp>
        <p:nvSpPr>
          <p:cNvPr id="6" name="Slide Number Placeholder 5"/>
          <p:cNvSpPr>
            <a:spLocks noGrp="1"/>
          </p:cNvSpPr>
          <p:nvPr>
            <p:ph type="sldNum" sz="quarter" idx="12"/>
          </p:nvPr>
        </p:nvSpPr>
        <p:spPr/>
        <p:txBody>
          <a:bodyPr/>
          <a:lstStyle/>
          <a:p>
            <a:fld id="{DA8ACAA1-99C5-4F50-B487-84519752EF36}" type="slidenum">
              <a:rPr lang="en-US" smtClean="0"/>
              <a:pPr/>
              <a:t>‹#›</a:t>
            </a:fld>
            <a:endParaRPr lang="en-US"/>
          </a:p>
        </p:txBody>
      </p:sp>
    </p:spTree>
    <p:extLst>
      <p:ext uri="{BB962C8B-B14F-4D97-AF65-F5344CB8AC3E}">
        <p14:creationId xmlns="" xmlns:p14="http://schemas.microsoft.com/office/powerpoint/2010/main" val="3635714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F32939-2ABF-452B-9FA8-C8707317502D}" type="datetime1">
              <a:rPr lang="en-US" smtClean="0"/>
              <a:pPr/>
              <a:t>6/3/2020</a:t>
            </a:fld>
            <a:endParaRPr lang="en-US"/>
          </a:p>
        </p:txBody>
      </p:sp>
      <p:sp>
        <p:nvSpPr>
          <p:cNvPr id="6" name="Slide Number Placeholder 5"/>
          <p:cNvSpPr>
            <a:spLocks noGrp="1"/>
          </p:cNvSpPr>
          <p:nvPr>
            <p:ph type="sldNum" sz="quarter" idx="12"/>
          </p:nvPr>
        </p:nvSpPr>
        <p:spPr/>
        <p:txBody>
          <a:bodyPr/>
          <a:lstStyle/>
          <a:p>
            <a:fld id="{DA8ACAA1-99C5-4F50-B487-84519752EF36}" type="slidenum">
              <a:rPr lang="en-US" smtClean="0"/>
              <a:pPr/>
              <a:t>‹#›</a:t>
            </a:fld>
            <a:endParaRPr lang="en-US"/>
          </a:p>
        </p:txBody>
      </p:sp>
    </p:spTree>
    <p:extLst>
      <p:ext uri="{BB962C8B-B14F-4D97-AF65-F5344CB8AC3E}">
        <p14:creationId xmlns="" xmlns:p14="http://schemas.microsoft.com/office/powerpoint/2010/main" val="396186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176875"/>
            <a:ext cx="10058400" cy="1450757"/>
          </a:xfrm>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a:xfrm>
            <a:off x="1195370" y="6431915"/>
            <a:ext cx="1312025" cy="365125"/>
          </a:xfrm>
        </p:spPr>
        <p:txBody>
          <a:bodyPr/>
          <a:lstStyle/>
          <a:p>
            <a:fld id="{DA8ACAA1-99C5-4F50-B487-84519752EF36}" type="slidenum">
              <a:rPr lang="en-US" smtClean="0"/>
              <a:pPr/>
              <a:t>‹#›</a:t>
            </a:fld>
            <a:endParaRPr lang="en-US"/>
          </a:p>
        </p:txBody>
      </p:sp>
      <p:pic>
        <p:nvPicPr>
          <p:cNvPr id="7" name="Picture 6" descr="securityService.png"/>
          <p:cNvPicPr>
            <a:picLocks noChangeAspect="1"/>
          </p:cNvPicPr>
          <p:nvPr userDrawn="1"/>
        </p:nvPicPr>
        <p:blipFill>
          <a:blip r:embed="rId2"/>
          <a:stretch>
            <a:fillRect/>
          </a:stretch>
        </p:blipFill>
        <p:spPr>
          <a:xfrm>
            <a:off x="9735703" y="304799"/>
            <a:ext cx="1350348" cy="1254193"/>
          </a:xfrm>
          <a:prstGeom prst="rect">
            <a:avLst/>
          </a:prstGeom>
        </p:spPr>
      </p:pic>
    </p:spTree>
    <p:extLst>
      <p:ext uri="{BB962C8B-B14F-4D97-AF65-F5344CB8AC3E}">
        <p14:creationId xmlns="" xmlns:p14="http://schemas.microsoft.com/office/powerpoint/2010/main" val="603664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6CD1E8-FADA-4525-B219-1878FD6D3A53}" type="datetime1">
              <a:rPr lang="en-US" smtClean="0"/>
              <a:pPr/>
              <a:t>6/3/2020</a:t>
            </a:fld>
            <a:endParaRPr lang="en-US"/>
          </a:p>
        </p:txBody>
      </p:sp>
      <p:sp>
        <p:nvSpPr>
          <p:cNvPr id="6" name="Slide Number Placeholder 5"/>
          <p:cNvSpPr>
            <a:spLocks noGrp="1"/>
          </p:cNvSpPr>
          <p:nvPr>
            <p:ph type="sldNum" sz="quarter" idx="12"/>
          </p:nvPr>
        </p:nvSpPr>
        <p:spPr/>
        <p:txBody>
          <a:bodyPr/>
          <a:lstStyle/>
          <a:p>
            <a:fld id="{DA8ACAA1-99C5-4F50-B487-84519752EF36}"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971375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29104B-3533-4262-8A2E-8EE96C67AD96}" type="datetime1">
              <a:rPr lang="en-US" smtClean="0"/>
              <a:pPr/>
              <a:t>6/3/2020</a:t>
            </a:fld>
            <a:endParaRPr lang="en-US"/>
          </a:p>
        </p:txBody>
      </p:sp>
      <p:sp>
        <p:nvSpPr>
          <p:cNvPr id="7" name="Slide Number Placeholder 6"/>
          <p:cNvSpPr>
            <a:spLocks noGrp="1"/>
          </p:cNvSpPr>
          <p:nvPr>
            <p:ph type="sldNum" sz="quarter" idx="12"/>
          </p:nvPr>
        </p:nvSpPr>
        <p:spPr/>
        <p:txBody>
          <a:bodyPr/>
          <a:lstStyle/>
          <a:p>
            <a:fld id="{DA8ACAA1-99C5-4F50-B487-84519752EF36}" type="slidenum">
              <a:rPr lang="en-US" smtClean="0"/>
              <a:pPr/>
              <a:t>‹#›</a:t>
            </a:fld>
            <a:endParaRPr lang="en-US"/>
          </a:p>
        </p:txBody>
      </p:sp>
      <p:pic>
        <p:nvPicPr>
          <p:cNvPr id="9" name="Picture 8" descr="securityService.png"/>
          <p:cNvPicPr>
            <a:picLocks noChangeAspect="1"/>
          </p:cNvPicPr>
          <p:nvPr userDrawn="1"/>
        </p:nvPicPr>
        <p:blipFill>
          <a:blip r:embed="rId2"/>
          <a:stretch>
            <a:fillRect/>
          </a:stretch>
        </p:blipFill>
        <p:spPr>
          <a:xfrm>
            <a:off x="9735703" y="377951"/>
            <a:ext cx="1350348" cy="1254193"/>
          </a:xfrm>
          <a:prstGeom prst="rect">
            <a:avLst/>
          </a:prstGeom>
        </p:spPr>
      </p:pic>
    </p:spTree>
    <p:extLst>
      <p:ext uri="{BB962C8B-B14F-4D97-AF65-F5344CB8AC3E}">
        <p14:creationId xmlns="" xmlns:p14="http://schemas.microsoft.com/office/powerpoint/2010/main" val="1038389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a:xfrm>
            <a:off x="1183178" y="6444107"/>
            <a:ext cx="1312025" cy="365125"/>
          </a:xfrm>
        </p:spPr>
        <p:txBody>
          <a:bodyPr/>
          <a:lstStyle/>
          <a:p>
            <a:fld id="{DA8ACAA1-99C5-4F50-B487-84519752EF36}" type="slidenum">
              <a:rPr lang="en-US" smtClean="0"/>
              <a:pPr/>
              <a:t>‹#›</a:t>
            </a:fld>
            <a:endParaRPr lang="en-US"/>
          </a:p>
        </p:txBody>
      </p:sp>
    </p:spTree>
    <p:extLst>
      <p:ext uri="{BB962C8B-B14F-4D97-AF65-F5344CB8AC3E}">
        <p14:creationId xmlns="" xmlns:p14="http://schemas.microsoft.com/office/powerpoint/2010/main" val="1525357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97280" y="213451"/>
            <a:ext cx="10058400" cy="145075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CEC2673-6B35-4922-9DE2-AACB6FAF3861}" type="datetime1">
              <a:rPr lang="en-US" smtClean="0"/>
              <a:pPr/>
              <a:t>6/3/2020</a:t>
            </a:fld>
            <a:endParaRPr lang="en-US"/>
          </a:p>
        </p:txBody>
      </p:sp>
      <p:sp>
        <p:nvSpPr>
          <p:cNvPr id="5" name="Slide Number Placeholder 4"/>
          <p:cNvSpPr>
            <a:spLocks noGrp="1"/>
          </p:cNvSpPr>
          <p:nvPr>
            <p:ph type="sldNum" sz="quarter" idx="12"/>
          </p:nvPr>
        </p:nvSpPr>
        <p:spPr/>
        <p:txBody>
          <a:bodyPr/>
          <a:lstStyle/>
          <a:p>
            <a:fld id="{DA8ACAA1-99C5-4F50-B487-84519752EF36}" type="slidenum">
              <a:rPr lang="en-US" smtClean="0"/>
              <a:pPr/>
              <a:t>‹#›</a:t>
            </a:fld>
            <a:endParaRPr lang="en-US"/>
          </a:p>
        </p:txBody>
      </p:sp>
    </p:spTree>
    <p:extLst>
      <p:ext uri="{BB962C8B-B14F-4D97-AF65-F5344CB8AC3E}">
        <p14:creationId xmlns="" xmlns:p14="http://schemas.microsoft.com/office/powerpoint/2010/main" val="2951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Slide Number Placeholder 8"/>
          <p:cNvSpPr>
            <a:spLocks noGrp="1"/>
          </p:cNvSpPr>
          <p:nvPr>
            <p:ph type="sldNum" sz="quarter" idx="12"/>
          </p:nvPr>
        </p:nvSpPr>
        <p:spPr>
          <a:xfrm>
            <a:off x="1660829" y="6419135"/>
            <a:ext cx="1312025" cy="365125"/>
          </a:xfrm>
        </p:spPr>
        <p:txBody>
          <a:bodyPr/>
          <a:lstStyle/>
          <a:p>
            <a:fld id="{DA8ACAA1-99C5-4F50-B487-84519752EF36}" type="slidenum">
              <a:rPr lang="en-US" smtClean="0"/>
              <a:pPr/>
              <a:t>‹#›</a:t>
            </a:fld>
            <a:endParaRPr lang="en-US"/>
          </a:p>
        </p:txBody>
      </p:sp>
    </p:spTree>
    <p:extLst>
      <p:ext uri="{BB962C8B-B14F-4D97-AF65-F5344CB8AC3E}">
        <p14:creationId xmlns="" xmlns:p14="http://schemas.microsoft.com/office/powerpoint/2010/main" val="2438307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E0D3CDF-1033-44C8-9DD1-BB74141B4E84}" type="datetime1">
              <a:rPr lang="en-US" smtClean="0"/>
              <a:pPr/>
              <a:t>6/3/2020</a:t>
            </a:fld>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A8ACAA1-99C5-4F50-B487-84519752EF36}" type="slidenum">
              <a:rPr lang="en-US" smtClean="0"/>
              <a:pPr/>
              <a:t>‹#›</a:t>
            </a:fld>
            <a:endParaRPr lang="en-US"/>
          </a:p>
        </p:txBody>
      </p:sp>
    </p:spTree>
    <p:extLst>
      <p:ext uri="{BB962C8B-B14F-4D97-AF65-F5344CB8AC3E}">
        <p14:creationId xmlns="" xmlns:p14="http://schemas.microsoft.com/office/powerpoint/2010/main" val="1681742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501666-B8F3-4AF1-91C6-F423EE36DBFB}" type="datetime1">
              <a:rPr lang="en-US" smtClean="0"/>
              <a:pPr/>
              <a:t>6/3/2020</a:t>
            </a:fld>
            <a:endParaRPr lang="en-US"/>
          </a:p>
        </p:txBody>
      </p:sp>
      <p:sp>
        <p:nvSpPr>
          <p:cNvPr id="7" name="Slide Number Placeholder 6"/>
          <p:cNvSpPr>
            <a:spLocks noGrp="1"/>
          </p:cNvSpPr>
          <p:nvPr>
            <p:ph type="sldNum" sz="quarter" idx="12"/>
          </p:nvPr>
        </p:nvSpPr>
        <p:spPr/>
        <p:txBody>
          <a:bodyPr/>
          <a:lstStyle/>
          <a:p>
            <a:fld id="{DA8ACAA1-99C5-4F50-B487-84519752EF36}" type="slidenum">
              <a:rPr lang="en-US" smtClean="0"/>
              <a:pPr/>
              <a:t>‹#›</a:t>
            </a:fld>
            <a:endParaRPr lang="en-US"/>
          </a:p>
        </p:txBody>
      </p:sp>
    </p:spTree>
    <p:extLst>
      <p:ext uri="{BB962C8B-B14F-4D97-AF65-F5344CB8AC3E}">
        <p14:creationId xmlns="" xmlns:p14="http://schemas.microsoft.com/office/powerpoint/2010/main" val="935538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DAC2049-3251-45F6-BF6A-817A1E32FA4B}" type="datetime1">
              <a:rPr lang="en-US" smtClean="0"/>
              <a:pPr/>
              <a:t>6/3/2020</a:t>
            </a:fld>
            <a:endParaRPr lang="en-US"/>
          </a:p>
        </p:txBody>
      </p:sp>
      <p:sp>
        <p:nvSpPr>
          <p:cNvPr id="6" name="Slide Number Placeholder 5"/>
          <p:cNvSpPr>
            <a:spLocks noGrp="1"/>
          </p:cNvSpPr>
          <p:nvPr>
            <p:ph type="sldNum" sz="quarter" idx="4"/>
          </p:nvPr>
        </p:nvSpPr>
        <p:spPr>
          <a:xfrm>
            <a:off x="7486442" y="6435401"/>
            <a:ext cx="1312025" cy="365125"/>
          </a:xfrm>
          <a:prstGeom prst="rect">
            <a:avLst/>
          </a:prstGeom>
        </p:spPr>
        <p:txBody>
          <a:bodyPr vert="horz" lIns="91440" tIns="45720" rIns="91440" bIns="45720" rtlCol="0" anchor="ctr"/>
          <a:lstStyle>
            <a:lvl1pPr algn="r">
              <a:defRPr sz="1050">
                <a:solidFill>
                  <a:srgbClr val="FFFFFF"/>
                </a:solidFill>
              </a:defRPr>
            </a:lvl1pPr>
          </a:lstStyle>
          <a:p>
            <a:fld id="{DA8ACAA1-99C5-4F50-B487-84519752EF36}"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203778035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5427022" y="2648196"/>
            <a:ext cx="5728657" cy="1676915"/>
          </a:xfrm>
        </p:spPr>
        <p:txBody>
          <a:bodyPr>
            <a:noAutofit/>
          </a:bodyPr>
          <a:lstStyle/>
          <a:p>
            <a:pPr algn="ctr"/>
            <a:r>
              <a:rPr lang="en-US" sz="4400" b="1" dirty="0" smtClean="0"/>
              <a:t>COMPUTER </a:t>
            </a:r>
            <a:r>
              <a:rPr lang="en-US" sz="4400" b="1" dirty="0" smtClean="0"/>
              <a:t> </a:t>
            </a:r>
            <a:r>
              <a:rPr lang="en-US" sz="4400" b="1" dirty="0" smtClean="0"/>
              <a:t>SECURITY</a:t>
            </a:r>
            <a:endParaRPr lang="en-US" sz="4400" b="1" dirty="0"/>
          </a:p>
        </p:txBody>
      </p:sp>
      <p:sp>
        <p:nvSpPr>
          <p:cNvPr id="5" name="Slide Number Placeholder 4"/>
          <p:cNvSpPr>
            <a:spLocks noGrp="1"/>
          </p:cNvSpPr>
          <p:nvPr>
            <p:ph type="sldNum" sz="quarter" idx="12"/>
          </p:nvPr>
        </p:nvSpPr>
        <p:spPr/>
        <p:txBody>
          <a:bodyPr/>
          <a:lstStyle/>
          <a:p>
            <a:fld id="{DA8ACAA1-99C5-4F50-B487-84519752EF36}" type="slidenum">
              <a:rPr lang="en-US" smtClean="0"/>
              <a:pPr/>
              <a:t>1</a:t>
            </a:fld>
            <a:endParaRPr lang="en-US" dirty="0"/>
          </a:p>
        </p:txBody>
      </p:sp>
      <p:pic>
        <p:nvPicPr>
          <p:cNvPr id="9" name="Picture 8" descr="securityService.png"/>
          <p:cNvPicPr>
            <a:picLocks noChangeAspect="1"/>
          </p:cNvPicPr>
          <p:nvPr/>
        </p:nvPicPr>
        <p:blipFill>
          <a:blip r:embed="rId3"/>
          <a:stretch>
            <a:fillRect/>
          </a:stretch>
        </p:blipFill>
        <p:spPr>
          <a:xfrm>
            <a:off x="1420759" y="431709"/>
            <a:ext cx="4101588" cy="3809524"/>
          </a:xfrm>
          <a:prstGeom prst="rect">
            <a:avLst/>
          </a:prstGeom>
        </p:spPr>
      </p:pic>
      <p:sp>
        <p:nvSpPr>
          <p:cNvPr id="10" name="Subtitle 9"/>
          <p:cNvSpPr>
            <a:spLocks noGrp="1"/>
          </p:cNvSpPr>
          <p:nvPr>
            <p:ph type="subTitle" idx="1"/>
          </p:nvPr>
        </p:nvSpPr>
        <p:spPr/>
        <p:txBody>
          <a:bodyPr/>
          <a:lstStyle/>
          <a:p>
            <a:pPr algn="ctr"/>
            <a:r>
              <a:rPr lang="en-US" b="1" dirty="0" smtClean="0"/>
              <a:t>UNIT-6: Security Protocols</a:t>
            </a:r>
            <a:endParaRPr lang="en-US" b="1" dirty="0"/>
          </a:p>
        </p:txBody>
      </p:sp>
    </p:spTree>
    <p:extLst>
      <p:ext uri="{BB962C8B-B14F-4D97-AF65-F5344CB8AC3E}">
        <p14:creationId xmlns="" xmlns:p14="http://schemas.microsoft.com/office/powerpoint/2010/main" val="15110695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graphicFrame>
        <p:nvGraphicFramePr>
          <p:cNvPr id="5" name="Content Placeholder 4"/>
          <p:cNvGraphicFramePr>
            <a:graphicFrameLocks noGrp="1"/>
          </p:cNvGraphicFramePr>
          <p:nvPr>
            <p:ph sz="half" idx="1"/>
          </p:nvPr>
        </p:nvGraphicFramePr>
        <p:xfrm>
          <a:off x="6412675" y="1882839"/>
          <a:ext cx="4938712" cy="43472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ontent Placeholder 6"/>
          <p:cNvSpPr>
            <a:spLocks noGrp="1"/>
          </p:cNvSpPr>
          <p:nvPr>
            <p:ph sz="half" idx="2"/>
          </p:nvPr>
        </p:nvSpPr>
        <p:spPr>
          <a:xfrm>
            <a:off x="1182624" y="1955463"/>
            <a:ext cx="4937760" cy="4023360"/>
          </a:xfrm>
        </p:spPr>
        <p:txBody>
          <a:bodyPr/>
          <a:lstStyle/>
          <a:p>
            <a:pPr algn="just"/>
            <a:r>
              <a:rPr lang="en-US" dirty="0" smtClean="0"/>
              <a:t>The call for and desire for security and privacy has led to  several security protocols and standards. </a:t>
            </a:r>
          </a:p>
          <a:p>
            <a:pPr algn="just"/>
            <a:r>
              <a:rPr lang="en-US" dirty="0" smtClean="0"/>
              <a:t>Among these are: Secure Socket Layer (SSL) and Transport Layer Security (TLS) Protocols;  secure IP (IPSec);  Secure HTTP (S-HTTP), secure E-mail ( PGP and S/MIME), DNDSEC, SSH, and others. </a:t>
            </a:r>
          </a:p>
          <a:p>
            <a:pPr algn="just"/>
            <a:r>
              <a:rPr lang="en-US" dirty="0" smtClean="0"/>
              <a:t>We discuss these protocols and   standards within the framework of the network protocol stack as follows:</a:t>
            </a:r>
          </a:p>
          <a:p>
            <a:pPr algn="just"/>
            <a:endParaRPr lang="en-US" dirty="0" smtClean="0"/>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Pretty Good Privacy (PGP)</a:t>
            </a:r>
            <a:endParaRPr lang="en-US" dirty="0"/>
          </a:p>
        </p:txBody>
      </p:sp>
      <p:sp>
        <p:nvSpPr>
          <p:cNvPr id="3" name="Content Placeholder 2"/>
          <p:cNvSpPr>
            <a:spLocks noGrp="1"/>
          </p:cNvSpPr>
          <p:nvPr>
            <p:ph idx="1"/>
          </p:nvPr>
        </p:nvSpPr>
        <p:spPr/>
        <p:txBody>
          <a:bodyPr>
            <a:normAutofit/>
          </a:bodyPr>
          <a:lstStyle/>
          <a:p>
            <a:pPr lvl="1" algn="just">
              <a:lnSpc>
                <a:spcPct val="80000"/>
              </a:lnSpc>
            </a:pPr>
            <a:r>
              <a:rPr lang="en-US" sz="2000" dirty="0" smtClean="0"/>
              <a:t>The importance of sensitive communication cannot be underestimated. The best way, so far,  to protect such information is to encrypt it. </a:t>
            </a:r>
          </a:p>
          <a:p>
            <a:pPr lvl="1" algn="just">
              <a:lnSpc>
                <a:spcPct val="80000"/>
              </a:lnSpc>
            </a:pPr>
            <a:r>
              <a:rPr lang="en-US" sz="2000" dirty="0" smtClean="0"/>
              <a:t>Encryption of e-mails and any other forms of communication is vital for the security, confidentiality, and privacy of everyone. This is where PGP comes in and  this is why PGP is so popular today. </a:t>
            </a:r>
          </a:p>
          <a:p>
            <a:pPr lvl="1" algn="just">
              <a:lnSpc>
                <a:spcPct val="80000"/>
              </a:lnSpc>
            </a:pPr>
            <a:r>
              <a:rPr lang="en-US" sz="2000" dirty="0" smtClean="0"/>
              <a:t>Pretty Good Privacy (PGP), developed by Phil Zimmermann. is a  public-key cryptosystem. </a:t>
            </a:r>
          </a:p>
          <a:p>
            <a:pPr lvl="1" algn="just">
              <a:lnSpc>
                <a:spcPct val="80000"/>
              </a:lnSpc>
            </a:pPr>
            <a:r>
              <a:rPr lang="en-US" sz="2000" dirty="0" smtClean="0"/>
              <a:t>PGP works by creating a </a:t>
            </a:r>
            <a:r>
              <a:rPr lang="en-US" sz="2000" i="1" dirty="0" smtClean="0"/>
              <a:t>circle of trust</a:t>
            </a:r>
            <a:r>
              <a:rPr lang="en-US" sz="2000" dirty="0" smtClean="0"/>
              <a:t>  among its users. In the circle of trust, users, starting with two, form a key ring  of public key/name pairs  kept by each user. Joining  this “trust club” means  trusting  and using  the keys on somebody’s key ring. </a:t>
            </a:r>
          </a:p>
          <a:p>
            <a:pPr lvl="1" algn="just">
              <a:lnSpc>
                <a:spcPct val="80000"/>
              </a:lnSpc>
            </a:pPr>
            <a:r>
              <a:rPr lang="en-US" sz="2000" dirty="0" smtClean="0"/>
              <a:t>Unlike the standard PKI infrastructure, this circle of trust has a built-in weakness that can be penetrated by an intruder. However, since PGP can be used to sign messages, the presence of  its digital signature is used to verify the authenticity of a document or file. This goes a long way in ensuring that an e-mail message or  file just downloaded  from the Internet  is both secure and un-tampered with. </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Secure/Multipurpose Internet Mail Extension (S/MIME) </a:t>
            </a:r>
            <a:endParaRPr lang="en-US" sz="2800" b="1" dirty="0"/>
          </a:p>
        </p:txBody>
      </p:sp>
      <p:sp>
        <p:nvSpPr>
          <p:cNvPr id="3" name="Content Placeholder 2"/>
          <p:cNvSpPr>
            <a:spLocks noGrp="1"/>
          </p:cNvSpPr>
          <p:nvPr>
            <p:ph idx="1"/>
          </p:nvPr>
        </p:nvSpPr>
        <p:spPr/>
        <p:txBody>
          <a:bodyPr/>
          <a:lstStyle/>
          <a:p>
            <a:pPr lvl="1" algn="just"/>
            <a:r>
              <a:rPr lang="en-US" sz="2000" dirty="0" smtClean="0"/>
              <a:t>Secure/ Multipurpose Internet Mail Extension  extends the protocols of Multipurpose Internet Mail Extensions (MIME) by adding digital signatures and encryption to them. </a:t>
            </a:r>
          </a:p>
          <a:p>
            <a:pPr lvl="1" algn="just"/>
            <a:r>
              <a:rPr lang="en-US" sz="2000" dirty="0" smtClean="0"/>
              <a:t>To understand S/MIME, let us first look at MIME.  MIME is a technical    specification of  communication protocols  that describes the transfer of multimedia data including pictures,  audio, and video. The MIME protocol messages are  described in RFC 1521; a  reader with further interest in MIME should  consult RFC 1521. </a:t>
            </a:r>
          </a:p>
          <a:p>
            <a:pPr lvl="1" algn="just"/>
            <a:r>
              <a:rPr lang="en-US" sz="2000" dirty="0" smtClean="0"/>
              <a:t>Because Web contents such as files consist of hyperlinks that are themselves linked onto other hyperlinks,  any e-mail must describe this kind of inter-linkage. That is what a  MIME  server does whenever a client requests for a  Web document. When the Web server sends the  requested file to the client’s browser, it adds a MIME header to the document and transmits it.  This means,  Internet e-mail messages consist of two parts: the header and the body. </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1" algn="just"/>
            <a:r>
              <a:rPr lang="en-US" sz="2000" dirty="0" smtClean="0"/>
              <a:t>Within the header, two types of information are  included: MIME </a:t>
            </a:r>
            <a:r>
              <a:rPr lang="en-US" sz="2000" i="1" dirty="0" smtClean="0"/>
              <a:t>type</a:t>
            </a:r>
            <a:r>
              <a:rPr lang="en-US" sz="2000" dirty="0" smtClean="0"/>
              <a:t> and </a:t>
            </a:r>
            <a:r>
              <a:rPr lang="en-US" sz="2000" i="1" dirty="0" smtClean="0"/>
              <a:t>subtype</a:t>
            </a:r>
            <a:r>
              <a:rPr lang="en-US" sz="2000" dirty="0" smtClean="0"/>
              <a:t>. </a:t>
            </a:r>
          </a:p>
          <a:p>
            <a:pPr lvl="1" algn="just"/>
            <a:r>
              <a:rPr lang="en-US" sz="2000" dirty="0" smtClean="0"/>
              <a:t>The MIME type describes the general file type of the transmitted content type such as image, text, audio, application, and others. </a:t>
            </a:r>
          </a:p>
          <a:p>
            <a:pPr lvl="1" algn="just"/>
            <a:r>
              <a:rPr lang="en-US" sz="2000" dirty="0" smtClean="0"/>
              <a:t>The subtype carries the specific file type such as </a:t>
            </a:r>
            <a:r>
              <a:rPr lang="en-US" sz="2000" i="1" dirty="0" smtClean="0"/>
              <a:t>jpeg</a:t>
            </a:r>
            <a:r>
              <a:rPr lang="en-US" sz="2000" dirty="0" smtClean="0"/>
              <a:t> or  gif, tiff, and so on.  </a:t>
            </a:r>
          </a:p>
          <a:p>
            <a:pPr lvl="1" algn="just"/>
            <a:r>
              <a:rPr lang="en-US" sz="2000" dirty="0" smtClean="0"/>
              <a:t>S/MIME was then developed to add security services that have been missing. It adds two cryptographic elements: encryption and digital signatures </a:t>
            </a:r>
          </a:p>
          <a:p>
            <a:pPr lvl="2" algn="just"/>
            <a:r>
              <a:rPr lang="en-US" sz="2000" b="1" dirty="0" smtClean="0"/>
              <a:t>Encryption</a:t>
            </a:r>
          </a:p>
          <a:p>
            <a:pPr lvl="3" algn="just"/>
            <a:r>
              <a:rPr lang="en-US" sz="2000" dirty="0" smtClean="0"/>
              <a:t>S/MIME supports three public key algorithms to encrypt sessions keys for transmission with the message: </a:t>
            </a:r>
            <a:r>
              <a:rPr lang="en-US" sz="2000" dirty="0" err="1" smtClean="0"/>
              <a:t>Diffie</a:t>
            </a:r>
            <a:r>
              <a:rPr lang="en-US" sz="2000" dirty="0" smtClean="0"/>
              <a:t>-Hallman, RSA, and  triple DES.</a:t>
            </a:r>
          </a:p>
          <a:p>
            <a:pPr lvl="2" algn="just"/>
            <a:r>
              <a:rPr lang="en-US" sz="2000" b="1" dirty="0" smtClean="0"/>
              <a:t>Digital signatures </a:t>
            </a:r>
          </a:p>
          <a:p>
            <a:pPr lvl="3" algn="just"/>
            <a:r>
              <a:rPr lang="en-US" sz="2000" dirty="0" smtClean="0"/>
              <a:t>From a hash function of either 160-bit SHA-1 or  MD5 to create message digests. </a:t>
            </a:r>
          </a:p>
          <a:p>
            <a:pPr algn="just"/>
            <a:endParaRPr lang="en-US" sz="3200" dirty="0" smtClean="0"/>
          </a:p>
          <a:p>
            <a:pPr lvl="1" algn="just"/>
            <a:endParaRPr lang="en-US" sz="2000" dirty="0" smtClean="0"/>
          </a:p>
          <a:p>
            <a:pPr algn="just"/>
            <a:endParaRPr lang="en-US" sz="2400"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Secure-HTTP (S-HTTP)</a:t>
            </a:r>
            <a:endParaRPr lang="en-US" dirty="0"/>
          </a:p>
        </p:txBody>
      </p:sp>
      <p:sp>
        <p:nvSpPr>
          <p:cNvPr id="3" name="Content Placeholder 2"/>
          <p:cNvSpPr>
            <a:spLocks noGrp="1"/>
          </p:cNvSpPr>
          <p:nvPr>
            <p:ph idx="1"/>
          </p:nvPr>
        </p:nvSpPr>
        <p:spPr/>
        <p:txBody>
          <a:bodyPr/>
          <a:lstStyle/>
          <a:p>
            <a:pPr lvl="1" algn="just"/>
            <a:r>
              <a:rPr lang="en-US" sz="2400" dirty="0" smtClean="0"/>
              <a:t>Secure HTTP (S-HTTP) extends the Hypertext Transfer Protocol (HTTP). </a:t>
            </a:r>
          </a:p>
          <a:p>
            <a:pPr lvl="1" algn="just"/>
            <a:r>
              <a:rPr lang="en-US" sz="2400" dirty="0" smtClean="0"/>
              <a:t>When HTTP was developed, it was developed for a Web that was simple, that did not have dynamic graphics, that did not require, at that time, hard encryption for end-to-end transactions that have since developed. </a:t>
            </a:r>
          </a:p>
          <a:p>
            <a:pPr lvl="1" algn="just"/>
            <a:r>
              <a:rPr lang="en-US" sz="2400" dirty="0" smtClean="0"/>
              <a:t>As the Web became popular for businesses users realized that current HTTP protocols needed more cryptographic and graphic improvements if it were to remain the e-commerce backbone it had become</a:t>
            </a:r>
            <a:r>
              <a:rPr lang="en-US" dirty="0" smtClean="0"/>
              <a:t>. </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Secure-HTTP (S-HTTP) .. Contd..</a:t>
            </a:r>
            <a:endParaRPr lang="en-US" dirty="0"/>
          </a:p>
        </p:txBody>
      </p:sp>
      <p:sp>
        <p:nvSpPr>
          <p:cNvPr id="3" name="Content Placeholder 2"/>
          <p:cNvSpPr>
            <a:spLocks noGrp="1"/>
          </p:cNvSpPr>
          <p:nvPr>
            <p:ph idx="1"/>
          </p:nvPr>
        </p:nvSpPr>
        <p:spPr/>
        <p:txBody>
          <a:bodyPr/>
          <a:lstStyle/>
          <a:p>
            <a:pPr lvl="1" algn="just"/>
            <a:r>
              <a:rPr lang="en-US" sz="2400" dirty="0" smtClean="0"/>
              <a:t>Each S-HTTP file is either encrypted, contains a digital certificate, or both. </a:t>
            </a:r>
          </a:p>
          <a:p>
            <a:pPr lvl="1" algn="just"/>
            <a:r>
              <a:rPr lang="en-US" sz="2400" dirty="0" smtClean="0"/>
              <a:t>S-HTTP design provides for secure communications, primarily commercial transactions,  between a HTTP client and a server.  </a:t>
            </a:r>
          </a:p>
          <a:p>
            <a:pPr lvl="1" algn="just"/>
            <a:r>
              <a:rPr lang="en-US" sz="2400" dirty="0" smtClean="0"/>
              <a:t>It does this through a wide variety of mechanisms to provide for confidentiality, authentication, and integrity while separating  policy from mechanism. </a:t>
            </a:r>
          </a:p>
          <a:p>
            <a:pPr lvl="1" algn="just"/>
            <a:r>
              <a:rPr lang="en-US" sz="2400" dirty="0" smtClean="0"/>
              <a:t>HTTP messages contain two parts: the header and the body of the message. The header contains instructions to the recipients (browser and server) on how to process the message’s body </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Secure-HTTP (S-HTTP) .. Contd..</a:t>
            </a:r>
            <a:endParaRPr lang="en-US" dirty="0"/>
          </a:p>
        </p:txBody>
      </p:sp>
      <p:sp>
        <p:nvSpPr>
          <p:cNvPr id="3" name="Content Placeholder 2"/>
          <p:cNvSpPr>
            <a:spLocks noGrp="1"/>
          </p:cNvSpPr>
          <p:nvPr>
            <p:ph idx="1"/>
          </p:nvPr>
        </p:nvSpPr>
        <p:spPr/>
        <p:txBody>
          <a:bodyPr/>
          <a:lstStyle/>
          <a:p>
            <a:pPr lvl="1"/>
            <a:r>
              <a:rPr lang="en-US" sz="2400" dirty="0" smtClean="0"/>
              <a:t>During the transfer transaction, both the client browser and the server, use the  information contained in the HTTP header to  negotiate formats they will use to transfer the requested information. </a:t>
            </a:r>
          </a:p>
          <a:p>
            <a:pPr lvl="1"/>
            <a:r>
              <a:rPr lang="en-US" sz="2400" dirty="0" smtClean="0"/>
              <a:t>The S-HTTP protocol extends this negotiation between the client browser and the server to include the negotiation for security matters. Hence S-HTTP uses additional  headers for message encryption, digital certificates and authentication in the HTTP format  which contains  additional instructions on how to decrypt the message body ( see both headers)</a:t>
            </a:r>
          </a:p>
          <a:p>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Hypertext Transfer Protocol over Secure Socket Layer (HTTPS)</a:t>
            </a:r>
            <a:endParaRPr lang="en-US" sz="2800" b="1" dirty="0"/>
          </a:p>
        </p:txBody>
      </p:sp>
      <p:sp>
        <p:nvSpPr>
          <p:cNvPr id="3" name="Content Placeholder 2"/>
          <p:cNvSpPr>
            <a:spLocks noGrp="1"/>
          </p:cNvSpPr>
          <p:nvPr>
            <p:ph idx="1"/>
          </p:nvPr>
        </p:nvSpPr>
        <p:spPr/>
        <p:txBody>
          <a:bodyPr/>
          <a:lstStyle/>
          <a:p>
            <a:pPr lvl="1" algn="just"/>
            <a:r>
              <a:rPr lang="en-US" sz="2400" dirty="0" smtClean="0"/>
              <a:t>HTTPS is the use of Secure Sockets Layer (SSL) as a sub-layer under the regular HTTP in the application layer. It is also referred to as Hypertext Transfer Protocol over Secure Socket Layer (HTTPS)  or HTTP over SSL, in short. </a:t>
            </a:r>
          </a:p>
          <a:p>
            <a:pPr lvl="1" algn="just"/>
            <a:r>
              <a:rPr lang="en-US" sz="2400" dirty="0" smtClean="0"/>
              <a:t>HTTPS is a Web protocol developed by Netscape, and it  is built into its browser to  encrypt and decrypt user page requests as well as the pages that are returned by the Web server. HTTPS uses port 443 instead of HTTP port 80 in its interactions with the lower layer, TCP/IP </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Secure Electronic Transactions (SET) </a:t>
            </a:r>
            <a:endParaRPr lang="en-US" dirty="0"/>
          </a:p>
        </p:txBody>
      </p:sp>
      <p:sp>
        <p:nvSpPr>
          <p:cNvPr id="3" name="Content Placeholder 2"/>
          <p:cNvSpPr>
            <a:spLocks noGrp="1"/>
          </p:cNvSpPr>
          <p:nvPr>
            <p:ph idx="1"/>
          </p:nvPr>
        </p:nvSpPr>
        <p:spPr/>
        <p:txBody>
          <a:bodyPr/>
          <a:lstStyle/>
          <a:p>
            <a:pPr lvl="1" algn="just">
              <a:lnSpc>
                <a:spcPct val="80000"/>
              </a:lnSpc>
            </a:pPr>
            <a:r>
              <a:rPr lang="en-US" sz="2400" dirty="0" smtClean="0"/>
              <a:t>SET is a cryptographic protocol developed by a group of companies that included Visa, Microsoft, IBM, RSA, Netscape, MasterCard and others. </a:t>
            </a:r>
          </a:p>
          <a:p>
            <a:pPr lvl="1" algn="just">
              <a:lnSpc>
                <a:spcPct val="80000"/>
              </a:lnSpc>
            </a:pPr>
            <a:r>
              <a:rPr lang="en-US" sz="2400" dirty="0" smtClean="0"/>
              <a:t>It is a highly specialized system with complex specifications contained in three books with book one dealing with the business description, book two a programmer’s guide, and book three giving the formal protocol description. </a:t>
            </a:r>
          </a:p>
          <a:p>
            <a:pPr lvl="1" algn="just">
              <a:lnSpc>
                <a:spcPct val="80000"/>
              </a:lnSpc>
            </a:pPr>
            <a:r>
              <a:rPr lang="en-US" sz="2400" dirty="0" smtClean="0"/>
              <a:t>For each transaction, SET  provides the following services: authentication, confidentiality, message integrity,  and linkage </a:t>
            </a:r>
          </a:p>
          <a:p>
            <a:pPr lvl="1" algn="just">
              <a:lnSpc>
                <a:spcPct val="80000"/>
              </a:lnSpc>
            </a:pPr>
            <a:r>
              <a:rPr lang="en-US" sz="2400" dirty="0" smtClean="0"/>
              <a:t>SET uses public  key encryption  and signed certificates to establish the identity  of every one involved in the transaction and to allow every correspondence between them to be private. </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Kerberos </a:t>
            </a:r>
            <a:endParaRPr lang="en-US" dirty="0"/>
          </a:p>
        </p:txBody>
      </p:sp>
      <p:sp>
        <p:nvSpPr>
          <p:cNvPr id="3" name="Content Placeholder 2"/>
          <p:cNvSpPr>
            <a:spLocks noGrp="1"/>
          </p:cNvSpPr>
          <p:nvPr>
            <p:ph idx="1"/>
          </p:nvPr>
        </p:nvSpPr>
        <p:spPr/>
        <p:txBody>
          <a:bodyPr/>
          <a:lstStyle/>
          <a:p>
            <a:pPr lvl="1" algn="just"/>
            <a:r>
              <a:rPr lang="en-US" sz="2400" dirty="0" smtClean="0"/>
              <a:t>Kerberos is a network authentication protocol designed to  allow users, clients and servers, authenticate themselves to each other. </a:t>
            </a:r>
          </a:p>
          <a:p>
            <a:pPr lvl="1" algn="just"/>
            <a:r>
              <a:rPr lang="en-US" sz="2400" dirty="0" smtClean="0"/>
              <a:t>This mutual authentication is done using secret-key cryptography with parties proving to each other their identity across an insecure network connection. </a:t>
            </a:r>
          </a:p>
          <a:p>
            <a:pPr lvl="1" algn="just"/>
            <a:r>
              <a:rPr lang="en-US" sz="2400" dirty="0" smtClean="0"/>
              <a:t>Communication  between the client and the server can be secure after the client and server have used Kerberos to prove their identity. From this point on,  subsequent communication between the two can be encrypted to assure privacy and data integrity. </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Definition - What does Network Security Protocols mean? </a:t>
            </a:r>
            <a:endParaRPr lang="en-US" sz="2400" b="1" dirty="0"/>
          </a:p>
        </p:txBody>
      </p:sp>
      <p:sp>
        <p:nvSpPr>
          <p:cNvPr id="3" name="Content Placeholder 2"/>
          <p:cNvSpPr>
            <a:spLocks noGrp="1"/>
          </p:cNvSpPr>
          <p:nvPr>
            <p:ph idx="1"/>
          </p:nvPr>
        </p:nvSpPr>
        <p:spPr/>
        <p:txBody>
          <a:bodyPr>
            <a:normAutofit fontScale="92500" lnSpcReduction="10000"/>
          </a:bodyPr>
          <a:lstStyle/>
          <a:p>
            <a:pPr algn="just"/>
            <a:r>
              <a:rPr lang="en-US" dirty="0" smtClean="0"/>
              <a:t>Network security protocols are a type network protocol that ensures the security and integrity of data in transit over a network connection. Network security protocols define the processes and methodology to secure network data from any illegitimate attempt to review or extract the contents of data.</a:t>
            </a:r>
          </a:p>
          <a:p>
            <a:pPr algn="just"/>
            <a:r>
              <a:rPr lang="en-US" b="1" dirty="0" smtClean="0"/>
              <a:t>Network Security Protocols</a:t>
            </a:r>
          </a:p>
          <a:p>
            <a:pPr algn="just"/>
            <a:r>
              <a:rPr lang="en-US" dirty="0" smtClean="0"/>
              <a:t>Network security protocols are primarily designed to prevent any unauthorized user, application, service or device from accessing network data. This applies to virtually all data types regardless of the network medium used.</a:t>
            </a:r>
          </a:p>
          <a:p>
            <a:pPr algn="just"/>
            <a:r>
              <a:rPr lang="en-US" dirty="0" smtClean="0"/>
              <a:t/>
            </a:r>
            <a:br>
              <a:rPr lang="en-US" dirty="0" smtClean="0"/>
            </a:br>
            <a:r>
              <a:rPr lang="en-US" dirty="0" smtClean="0"/>
              <a:t>Network security protocols generally implement cryptography and encryption techniques to secure the data so that it can only be decrypted with a special algorithm, logical key, mathematical formula and/or a combination of all of them. Some of the popular network security protocols include Secure File Transfer Protocol (SFTP), Secure Hypertext Transfer Protocol (HTTPS) and Secure Socket Layer (SSL).</a:t>
            </a:r>
          </a:p>
          <a:p>
            <a:pPr algn="just"/>
            <a:endParaRPr lang="en-US" dirty="0" smtClean="0"/>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85000"/>
              </a:lnSpc>
              <a:spcBef>
                <a:spcPct val="0"/>
              </a:spcBef>
            </a:pPr>
            <a:r>
              <a:rPr lang="en-US" sz="2400" dirty="0" smtClean="0"/>
              <a:t>Kerberos client/server authentication requirements are:</a:t>
            </a:r>
            <a:endParaRPr lang="en-US" dirty="0"/>
          </a:p>
        </p:txBody>
      </p:sp>
      <p:sp>
        <p:nvSpPr>
          <p:cNvPr id="3" name="Content Placeholder 2"/>
          <p:cNvSpPr>
            <a:spLocks noGrp="1"/>
          </p:cNvSpPr>
          <p:nvPr>
            <p:ph idx="1"/>
          </p:nvPr>
        </p:nvSpPr>
        <p:spPr/>
        <p:txBody>
          <a:bodyPr>
            <a:normAutofit/>
          </a:bodyPr>
          <a:lstStyle/>
          <a:p>
            <a:pPr lvl="2" algn="just"/>
            <a:r>
              <a:rPr lang="en-US" sz="2000" dirty="0" smtClean="0"/>
              <a:t>Security –  that Kerberos is strong enough to stop potential eavesdroppers from finding it to be a weak link.</a:t>
            </a:r>
          </a:p>
          <a:p>
            <a:pPr lvl="2" algn="just"/>
            <a:r>
              <a:rPr lang="en-US" sz="2000" dirty="0" smtClean="0"/>
              <a:t>Reliability –  that Kerberos is highly reliable employing a distributed server architecture where one server is able to back up another. This means that Kerberos systems is  fail safe, meaning graceful degradation, if it happens.</a:t>
            </a:r>
          </a:p>
          <a:p>
            <a:pPr lvl="2" algn="just"/>
            <a:r>
              <a:rPr lang="en-US" sz="2000" dirty="0" smtClean="0"/>
              <a:t>Transparency  –  that users are not  aware that authentication is  taking place beyond providing passwords.</a:t>
            </a:r>
          </a:p>
          <a:p>
            <a:pPr lvl="2" algn="just"/>
            <a:r>
              <a:rPr lang="en-US" sz="2000" dirty="0" smtClean="0"/>
              <a:t>Scalability  -   that  Kerberos systems  accept and support new clients and servers.  </a:t>
            </a:r>
          </a:p>
          <a:p>
            <a:pPr lvl="1" algn="just"/>
            <a:r>
              <a:rPr lang="en-US" sz="2400" dirty="0" smtClean="0"/>
              <a:t>To meet these requirements, Kerberos designers proposed a third-party trusted authentication service  to arbitrate between the client and server in their mutual authentication </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in the Transport Layer </a:t>
            </a:r>
            <a:endParaRPr lang="en-US" dirty="0"/>
          </a:p>
        </p:txBody>
      </p:sp>
      <p:sp>
        <p:nvSpPr>
          <p:cNvPr id="3" name="Content Placeholder 2"/>
          <p:cNvSpPr>
            <a:spLocks noGrp="1"/>
          </p:cNvSpPr>
          <p:nvPr>
            <p:ph idx="1"/>
          </p:nvPr>
        </p:nvSpPr>
        <p:spPr/>
        <p:txBody>
          <a:bodyPr/>
          <a:lstStyle/>
          <a:p>
            <a:pPr algn="just"/>
            <a:r>
              <a:rPr lang="en-US" dirty="0" smtClean="0"/>
              <a:t>These protocols are at the level below the application layer. </a:t>
            </a:r>
          </a:p>
          <a:p>
            <a:pPr algn="just"/>
            <a:r>
              <a:rPr lang="en-US" dirty="0" smtClean="0"/>
              <a:t>We discuss two: Secure Socket Layer (SSL) and  Transport Layer Security (TLS). </a:t>
            </a:r>
          </a:p>
          <a:p>
            <a:pPr algn="just"/>
            <a:r>
              <a:rPr lang="en-US" dirty="0" smtClean="0"/>
              <a:t>Currently, however,   these two are no longer considered as two separate protocols but one under the name SSL/TLS, after the SSL standardization was passed over to IETF, by the Netscape consortium, and Internet Engineering Task Force (IETF) renamed it TLS. </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Secure Socket Layer (SSL)</a:t>
            </a:r>
            <a:endParaRPr lang="en-US" dirty="0"/>
          </a:p>
        </p:txBody>
      </p:sp>
      <p:sp>
        <p:nvSpPr>
          <p:cNvPr id="3" name="Content Placeholder 2"/>
          <p:cNvSpPr>
            <a:spLocks noGrp="1"/>
          </p:cNvSpPr>
          <p:nvPr>
            <p:ph idx="1"/>
          </p:nvPr>
        </p:nvSpPr>
        <p:spPr/>
        <p:txBody>
          <a:bodyPr/>
          <a:lstStyle/>
          <a:p>
            <a:pPr lvl="1" algn="just"/>
            <a:r>
              <a:rPr lang="en-US" sz="2400" dirty="0" smtClean="0"/>
              <a:t>SSL  is a widely used general purpose cryptographic system used in the two major Internet browsers: Netscape and  Explorer. </a:t>
            </a:r>
          </a:p>
          <a:p>
            <a:pPr lvl="1" algn="just"/>
            <a:r>
              <a:rPr lang="en-US" sz="2400" dirty="0" smtClean="0"/>
              <a:t>It provides an encrypted  end-to-end data path between a client and a server regardless of platform or OS. </a:t>
            </a:r>
          </a:p>
          <a:p>
            <a:pPr lvl="1" algn="just"/>
            <a:r>
              <a:rPr lang="en-US" sz="2400" dirty="0" smtClean="0"/>
              <a:t>Secure and authenticated services  are provided through  data encryption, server authentication, message integrity, and client authentication for a TCP connection through  HTTP, LDAP or POP3 application layers. </a:t>
            </a:r>
          </a:p>
          <a:p>
            <a:pPr lvl="1" algn="just"/>
            <a:r>
              <a:rPr lang="en-US" sz="2400" dirty="0" smtClean="0"/>
              <a:t>It rivals S-HTTP </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Secure Socket Layer (SSL) . Contd..</a:t>
            </a:r>
            <a:endParaRPr lang="en-US" dirty="0"/>
          </a:p>
        </p:txBody>
      </p:sp>
      <p:sp>
        <p:nvSpPr>
          <p:cNvPr id="3" name="Content Placeholder 2"/>
          <p:cNvSpPr>
            <a:spLocks noGrp="1"/>
          </p:cNvSpPr>
          <p:nvPr>
            <p:ph idx="1"/>
          </p:nvPr>
        </p:nvSpPr>
        <p:spPr/>
        <p:txBody>
          <a:bodyPr/>
          <a:lstStyle/>
          <a:p>
            <a:pPr lvl="1"/>
            <a:r>
              <a:rPr lang="en-US" sz="2000" dirty="0" smtClean="0"/>
              <a:t>These two Web giants had a lot in common, however, there are some differences in design goals, implementation, and acceptance. </a:t>
            </a:r>
          </a:p>
          <a:p>
            <a:pPr lvl="1"/>
            <a:r>
              <a:rPr lang="en-US" sz="2000" dirty="0" smtClean="0"/>
              <a:t>First S-HTTP was designed to work with only web protocols. Because SSL is at a lower level in the network stack  than S-HTTP, it can work in many other network protocols.  </a:t>
            </a:r>
          </a:p>
          <a:p>
            <a:pPr lvl="1"/>
            <a:r>
              <a:rPr lang="en-US" sz="2000" dirty="0" smtClean="0"/>
              <a:t>Secondly, in terms of implementation, since SSL is again at a lower level than S-HTTP, it is implemented as a replacement for the sockets API to be used by applications requiring secure communications.  On the other hand, S-HTTP has its data  passed in named text fields in the HTTP header.  </a:t>
            </a:r>
          </a:p>
          <a:p>
            <a:pPr lvl="1"/>
            <a:r>
              <a:rPr lang="en-US" sz="2000" dirty="0" smtClean="0"/>
              <a:t>Finally in terms of distribution and acceptance, history has not been so good to S-HTTP. While SSL was released in a free mass circulating browser, the Netscape Navigator, S-HTTP was released in a much smaller and restricted NCSA Mosaic. This unfortunate choice doomed the fortunes of S-HTTP (See SSL protocol stack). </a:t>
            </a:r>
          </a:p>
          <a:p>
            <a:pPr lvl="1"/>
            <a:endParaRPr lang="en-US" sz="2000" dirty="0" smtClean="0"/>
          </a:p>
          <a:p>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SSL Handshake</a:t>
            </a:r>
            <a:endParaRPr lang="en-US" dirty="0"/>
          </a:p>
        </p:txBody>
      </p:sp>
      <p:sp>
        <p:nvSpPr>
          <p:cNvPr id="3" name="Content Placeholder 2"/>
          <p:cNvSpPr>
            <a:spLocks noGrp="1"/>
          </p:cNvSpPr>
          <p:nvPr>
            <p:ph idx="1"/>
          </p:nvPr>
        </p:nvSpPr>
        <p:spPr/>
        <p:txBody>
          <a:bodyPr>
            <a:normAutofit/>
          </a:bodyPr>
          <a:lstStyle/>
          <a:p>
            <a:pPr lvl="1" algn="just">
              <a:lnSpc>
                <a:spcPct val="80000"/>
              </a:lnSpc>
            </a:pPr>
            <a:r>
              <a:rPr lang="en-US" sz="2000" dirty="0" smtClean="0"/>
              <a:t>Before any TCP connection between a client and a serve, both running under SSL, is established, there must be almost a process similar to a three-way handshake we discussed in 3.2.2. This get-to-know-you process, is similarly called the SSL handshake. During the handshake, the client and server perform  the following tasks: </a:t>
            </a:r>
          </a:p>
          <a:p>
            <a:pPr lvl="2" algn="just">
              <a:lnSpc>
                <a:spcPct val="80000"/>
              </a:lnSpc>
            </a:pPr>
            <a:r>
              <a:rPr lang="en-US" sz="1800" dirty="0" smtClean="0"/>
              <a:t>Establish a cipher suite to use between them. </a:t>
            </a:r>
          </a:p>
          <a:p>
            <a:pPr lvl="2" algn="just">
              <a:lnSpc>
                <a:spcPct val="80000"/>
              </a:lnSpc>
            </a:pPr>
            <a:r>
              <a:rPr lang="en-US" sz="1800" dirty="0" smtClean="0"/>
              <a:t>Provide mandatory server authentication through the server sending its certificate to the client to verify that the server's certificate was signed by a trusted CA. </a:t>
            </a:r>
          </a:p>
          <a:p>
            <a:pPr lvl="2" algn="just">
              <a:lnSpc>
                <a:spcPct val="80000"/>
              </a:lnSpc>
            </a:pPr>
            <a:r>
              <a:rPr lang="en-US" sz="1800" dirty="0" smtClean="0"/>
              <a:t>Provide optional client authentication, if required, through the client sending its own certificate to the server to verify that the client's certificate was signed by a trusted CA. </a:t>
            </a:r>
          </a:p>
          <a:p>
            <a:pPr lvl="2" algn="just">
              <a:lnSpc>
                <a:spcPct val="80000"/>
              </a:lnSpc>
            </a:pPr>
            <a:r>
              <a:rPr lang="en-US" sz="1800" dirty="0" smtClean="0"/>
              <a:t>Exchange key information using public key cryptography, after mutual authentication, that leads to the client generating a session key (usually a random number) which, with the negotiated cipher,  is used  in  all subsequent encryption or decryption. The customer encrypts the session key using the public key  of the merchant server (from the merchant’s certificate). The server recovers the session key by decrypting it using the its  private key. This symmetric key which now both parties have is used in all subsequent communication. </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Transport Layer Security (TLS) </a:t>
            </a:r>
            <a:endParaRPr lang="en-US" dirty="0"/>
          </a:p>
        </p:txBody>
      </p:sp>
      <p:sp>
        <p:nvSpPr>
          <p:cNvPr id="3" name="Content Placeholder 2"/>
          <p:cNvSpPr>
            <a:spLocks noGrp="1"/>
          </p:cNvSpPr>
          <p:nvPr>
            <p:ph idx="1"/>
          </p:nvPr>
        </p:nvSpPr>
        <p:spPr/>
        <p:txBody>
          <a:bodyPr>
            <a:normAutofit/>
          </a:bodyPr>
          <a:lstStyle/>
          <a:p>
            <a:pPr lvl="1" algn="just">
              <a:lnSpc>
                <a:spcPct val="80000"/>
              </a:lnSpc>
            </a:pPr>
            <a:r>
              <a:rPr lang="en-US" sz="2000" dirty="0" smtClean="0"/>
              <a:t>TLS is the result of the 1996 Internet Engineering Task Force (IETF) attempt at  standardization of  a secure method to communicate over the Web. The 1999 outcome of that attempt was released as RFC 2246 spelling out a new protocol- the Transport Layer Security or TLS.  </a:t>
            </a:r>
          </a:p>
          <a:p>
            <a:pPr lvl="1" algn="just">
              <a:lnSpc>
                <a:spcPct val="80000"/>
              </a:lnSpc>
            </a:pPr>
            <a:r>
              <a:rPr lang="en-US" sz="2000" dirty="0" smtClean="0"/>
              <a:t>TLS was charged with providing security and data integrity  at the transport layer between two applications. TLS version 1.0  was an evolved SSL 3.0. Frequently, the new standard is referred to as SSL/TLS.</a:t>
            </a:r>
          </a:p>
          <a:p>
            <a:pPr lvl="1" algn="just">
              <a:lnSpc>
                <a:spcPct val="80000"/>
              </a:lnSpc>
            </a:pPr>
            <a:r>
              <a:rPr lang="en-US" sz="2000" dirty="0" smtClean="0"/>
              <a:t>Since then, however, the following additional features have been added:</a:t>
            </a:r>
          </a:p>
          <a:p>
            <a:pPr lvl="2" algn="just">
              <a:lnSpc>
                <a:spcPct val="80000"/>
              </a:lnSpc>
            </a:pPr>
            <a:r>
              <a:rPr lang="en-US" sz="1800" dirty="0" smtClean="0"/>
              <a:t>Interoperability  - ability to exchange TLS parameters by either party, with no need for one party to know the other’s TLS implementation details.</a:t>
            </a:r>
          </a:p>
          <a:p>
            <a:pPr lvl="2" algn="just">
              <a:lnSpc>
                <a:spcPct val="80000"/>
              </a:lnSpc>
            </a:pPr>
            <a:r>
              <a:rPr lang="en-US" sz="1800" dirty="0" smtClean="0"/>
              <a:t>Expandability – to plan for future expansions  and accommodation of new protocols</a:t>
            </a:r>
          </a:p>
          <a:p>
            <a:pPr algn="just"/>
            <a:endParaRPr lang="en-US" sz="1800"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in the Network Layer</a:t>
            </a:r>
            <a:endParaRPr lang="en-US" dirty="0"/>
          </a:p>
        </p:txBody>
      </p:sp>
      <p:sp>
        <p:nvSpPr>
          <p:cNvPr id="3" name="Content Placeholder 2"/>
          <p:cNvSpPr>
            <a:spLocks noGrp="1"/>
          </p:cNvSpPr>
          <p:nvPr>
            <p:ph idx="1"/>
          </p:nvPr>
        </p:nvSpPr>
        <p:spPr/>
        <p:txBody>
          <a:bodyPr/>
          <a:lstStyle/>
          <a:p>
            <a:r>
              <a:rPr lang="en-US" dirty="0" smtClean="0"/>
              <a:t>These protocols also address Internet communication security. </a:t>
            </a:r>
          </a:p>
          <a:p>
            <a:r>
              <a:rPr lang="en-US" dirty="0" smtClean="0"/>
              <a:t>These protocols include: IPSec and VPN technologies.</a:t>
            </a:r>
          </a:p>
          <a:p>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Protocol Security (IPSec) </a:t>
            </a:r>
            <a:endParaRPr lang="en-US" dirty="0"/>
          </a:p>
        </p:txBody>
      </p:sp>
      <p:sp>
        <p:nvSpPr>
          <p:cNvPr id="3" name="Content Placeholder 2"/>
          <p:cNvSpPr>
            <a:spLocks noGrp="1"/>
          </p:cNvSpPr>
          <p:nvPr>
            <p:ph idx="1"/>
          </p:nvPr>
        </p:nvSpPr>
        <p:spPr/>
        <p:txBody>
          <a:bodyPr/>
          <a:lstStyle/>
          <a:p>
            <a:pPr lvl="1" algn="just">
              <a:lnSpc>
                <a:spcPct val="80000"/>
              </a:lnSpc>
            </a:pPr>
            <a:r>
              <a:rPr lang="en-US" dirty="0" smtClean="0"/>
              <a:t>IPSec is a suite of authentication and encryption protocols developed by the Internet Engineering Task Force (IETF) and designed to address the inherent lack of security for IP-based networks. </a:t>
            </a:r>
          </a:p>
          <a:p>
            <a:pPr lvl="1" algn="just">
              <a:lnSpc>
                <a:spcPct val="80000"/>
              </a:lnSpc>
            </a:pPr>
            <a:r>
              <a:rPr lang="en-US" dirty="0" smtClean="0"/>
              <a:t>IPSec, has a very complex set of protocols described in a number of RFCs including RFC 2401 and 2411. </a:t>
            </a:r>
          </a:p>
          <a:p>
            <a:pPr lvl="1" algn="just">
              <a:lnSpc>
                <a:spcPct val="80000"/>
              </a:lnSpc>
            </a:pPr>
            <a:r>
              <a:rPr lang="en-US" dirty="0" smtClean="0"/>
              <a:t>Although it was designed to run in the new version of the Internet Protocol, IP Version 6 (IPv6), it has also successfully run in the older IPv4 as well. </a:t>
            </a:r>
          </a:p>
          <a:p>
            <a:pPr lvl="1" algn="just">
              <a:lnSpc>
                <a:spcPct val="80000"/>
              </a:lnSpc>
            </a:pPr>
            <a:r>
              <a:rPr lang="en-US" dirty="0" smtClean="0"/>
              <a:t>IPSec sets out to offer protection by providing  the following services at the network layer:</a:t>
            </a:r>
          </a:p>
          <a:p>
            <a:pPr lvl="2" algn="just">
              <a:lnSpc>
                <a:spcPct val="80000"/>
              </a:lnSpc>
            </a:pPr>
            <a:r>
              <a:rPr lang="en-US" sz="1600" dirty="0" smtClean="0"/>
              <a:t>Access Control –  to prevent an unauthorized access  to the resource.</a:t>
            </a:r>
          </a:p>
          <a:p>
            <a:pPr lvl="2" algn="just">
              <a:lnSpc>
                <a:spcPct val="80000"/>
              </a:lnSpc>
            </a:pPr>
            <a:r>
              <a:rPr lang="en-US" sz="1600" dirty="0" smtClean="0"/>
              <a:t>Connectionless Integrity – to give an assurance that the traffic received has not been modified in any way.</a:t>
            </a:r>
          </a:p>
          <a:p>
            <a:pPr lvl="2" algn="just">
              <a:lnSpc>
                <a:spcPct val="80000"/>
              </a:lnSpc>
            </a:pPr>
            <a:r>
              <a:rPr lang="en-US" sz="1600" dirty="0" smtClean="0"/>
              <a:t>Confidentiality –  to ensure that Internet traffic is not examined by non-authorized parties.  This requires  all IP </a:t>
            </a:r>
            <a:r>
              <a:rPr lang="en-US" sz="1600" dirty="0" err="1" smtClean="0"/>
              <a:t>datagrams</a:t>
            </a:r>
            <a:r>
              <a:rPr lang="en-US" sz="1600" dirty="0" smtClean="0"/>
              <a:t>  to have their data field, TCP, UDP, ICMP or any other datagram data field segment, encrypted.</a:t>
            </a:r>
          </a:p>
          <a:p>
            <a:pPr lvl="2" algn="just">
              <a:lnSpc>
                <a:spcPct val="80000"/>
              </a:lnSpc>
            </a:pPr>
            <a:r>
              <a:rPr lang="en-US" sz="1600" dirty="0" smtClean="0"/>
              <a:t>Authentication – particularly source authentication so that when a destination host receives an IP datagram, with a particular IP source address, it is possible to be sure that the IP datagram was indeed generated by the host with the source IP address. This prevents spoofed IP addresses.</a:t>
            </a:r>
          </a:p>
          <a:p>
            <a:pPr lvl="2" algn="just">
              <a:lnSpc>
                <a:spcPct val="80000"/>
              </a:lnSpc>
            </a:pPr>
            <a:r>
              <a:rPr lang="en-US" sz="1600" dirty="0" smtClean="0"/>
              <a:t>Replay protection –  to guarantee that each packet exchanged between two parties is different.</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Internet Protocol Security (IPSec) </a:t>
            </a:r>
            <a:endParaRPr lang="en-US" dirty="0"/>
          </a:p>
        </p:txBody>
      </p:sp>
      <p:sp>
        <p:nvSpPr>
          <p:cNvPr id="3" name="Content Placeholder 2"/>
          <p:cNvSpPr>
            <a:spLocks noGrp="1"/>
          </p:cNvSpPr>
          <p:nvPr>
            <p:ph idx="1"/>
          </p:nvPr>
        </p:nvSpPr>
        <p:spPr/>
        <p:txBody>
          <a:bodyPr/>
          <a:lstStyle/>
          <a:p>
            <a:pPr lvl="1"/>
            <a:r>
              <a:rPr lang="en-US" dirty="0" smtClean="0"/>
              <a:t>IPSec protocol achieves these objectives by dividing the protocol suite into two main protocols: Authentication Header (AH) protocol and the Encapsulation Security Payload (ESP) protocol. </a:t>
            </a:r>
          </a:p>
          <a:p>
            <a:pPr lvl="1"/>
            <a:r>
              <a:rPr lang="en-US" dirty="0" smtClean="0"/>
              <a:t>The AH protocol provides source authentication  and data integrity but no confidentiality. </a:t>
            </a:r>
          </a:p>
          <a:p>
            <a:pPr lvl="1"/>
            <a:r>
              <a:rPr lang="en-US" dirty="0" smtClean="0"/>
              <a:t>The ESP protocol provides authentication,  data integrity, and confidentiality. </a:t>
            </a:r>
          </a:p>
          <a:p>
            <a:pPr lvl="1"/>
            <a:r>
              <a:rPr lang="en-US" dirty="0" smtClean="0"/>
              <a:t>Any datagram from a source must be secured with either AH or ESP ( See diagrams of these). </a:t>
            </a:r>
          </a:p>
          <a:p>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85000"/>
              </a:lnSpc>
              <a:spcBef>
                <a:spcPct val="0"/>
              </a:spcBef>
            </a:pPr>
            <a:r>
              <a:rPr lang="en-US" sz="2400" dirty="0" smtClean="0"/>
              <a:t>IPSec operates in two modes: transport and tunnel:</a:t>
            </a:r>
            <a:br>
              <a:rPr lang="en-US" sz="2400" dirty="0" smtClean="0"/>
            </a:br>
            <a:endParaRPr lang="en-US" dirty="0"/>
          </a:p>
        </p:txBody>
      </p:sp>
      <p:sp>
        <p:nvSpPr>
          <p:cNvPr id="3" name="Content Placeholder 2"/>
          <p:cNvSpPr>
            <a:spLocks noGrp="1"/>
          </p:cNvSpPr>
          <p:nvPr>
            <p:ph idx="1"/>
          </p:nvPr>
        </p:nvSpPr>
        <p:spPr/>
        <p:txBody>
          <a:bodyPr/>
          <a:lstStyle/>
          <a:p>
            <a:pPr lvl="2" algn="just">
              <a:lnSpc>
                <a:spcPct val="80000"/>
              </a:lnSpc>
            </a:pPr>
            <a:r>
              <a:rPr lang="en-US" sz="2000" b="1" dirty="0" smtClean="0"/>
              <a:t>Transport mode</a:t>
            </a:r>
          </a:p>
          <a:p>
            <a:pPr lvl="3" algn="just">
              <a:lnSpc>
                <a:spcPct val="80000"/>
              </a:lnSpc>
            </a:pPr>
            <a:r>
              <a:rPr lang="en-US" sz="1800" dirty="0" smtClean="0"/>
              <a:t>The Transport mode provides host-to-host  protection to higher layer protocols in the communication between two hosts in both  IPv4 and IPv6.  In IPv4,  this area is the area beyond the IP address. In IPv6, the new extensions to IPv4, the protection includes the upper protocols, the  IP address and any IPv6 header extensions( see extensions).</a:t>
            </a:r>
          </a:p>
          <a:p>
            <a:pPr lvl="2" algn="just">
              <a:lnSpc>
                <a:spcPct val="80000"/>
              </a:lnSpc>
            </a:pPr>
            <a:r>
              <a:rPr lang="en-US" sz="2000" b="1" dirty="0" smtClean="0"/>
              <a:t>Tunnel mode</a:t>
            </a:r>
          </a:p>
          <a:p>
            <a:pPr lvl="3" algn="just">
              <a:lnSpc>
                <a:spcPct val="80000"/>
              </a:lnSpc>
            </a:pPr>
            <a:r>
              <a:rPr lang="en-US" sz="1800" dirty="0" smtClean="0"/>
              <a:t>Tunnel mode  offers protection to the entire IP datagram both in AH and ESP between two IPSec gateways. This is possible because of the added new IP header in both IPv4 and IPv6. Between the two gateways, the datagram is secure and the original IP address is also secure. </a:t>
            </a:r>
          </a:p>
          <a:p>
            <a:pPr lvl="3" algn="just">
              <a:lnSpc>
                <a:spcPct val="80000"/>
              </a:lnSpc>
            </a:pPr>
            <a:r>
              <a:rPr lang="en-US" sz="1800" dirty="0" smtClean="0"/>
              <a:t>However, beyond the gateways, the datagram  may not be secure. Such protection is created when the first  IPSec gateway encapsulate the datagram including its IP address into a new shield datagram with a new IP address of the receiving IPSec gateway.  At the receiving gateway, the new datagram is unwrapped  and brought back to the original datagram  </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Definition - What does Network Security mean? </a:t>
            </a:r>
            <a:endParaRPr lang="en-US" sz="2800" dirty="0"/>
          </a:p>
        </p:txBody>
      </p:sp>
      <p:sp>
        <p:nvSpPr>
          <p:cNvPr id="3" name="Content Placeholder 2"/>
          <p:cNvSpPr>
            <a:spLocks noGrp="1"/>
          </p:cNvSpPr>
          <p:nvPr>
            <p:ph idx="1"/>
          </p:nvPr>
        </p:nvSpPr>
        <p:spPr/>
        <p:txBody>
          <a:bodyPr>
            <a:normAutofit fontScale="85000" lnSpcReduction="10000"/>
          </a:bodyPr>
          <a:lstStyle/>
          <a:p>
            <a:pPr algn="just"/>
            <a:r>
              <a:rPr lang="en-US" dirty="0" smtClean="0"/>
              <a:t>Network security is an over-arching term that describes that the policies and procedures implemented by a network administrator to avoid and keep track of unauthorized access, exploitation, modification, or denial of the network and network resources.</a:t>
            </a:r>
          </a:p>
          <a:p>
            <a:pPr algn="just"/>
            <a:r>
              <a:rPr lang="en-US" dirty="0" smtClean="0"/>
              <a:t>This means that a well-implemented network security blocks viruses, malware, hackers, etc. from accessing or altering secure information. </a:t>
            </a:r>
          </a:p>
          <a:p>
            <a:pPr algn="just"/>
            <a:r>
              <a:rPr lang="en-US" b="1" dirty="0" smtClean="0"/>
              <a:t>Network Security</a:t>
            </a:r>
          </a:p>
          <a:p>
            <a:pPr algn="just"/>
            <a:r>
              <a:rPr lang="en-US" dirty="0" smtClean="0"/>
              <a:t>The first layer of network security is enforced through a username/password mechanism, which only allows access to authenticated users with customized privileges. When a user is authenticated and granted specific system access, the configured firewall enforces network policies, that is, accessible user services. </a:t>
            </a:r>
          </a:p>
          <a:p>
            <a:pPr algn="just"/>
            <a:r>
              <a:rPr lang="en-US" dirty="0" smtClean="0"/>
              <a:t>However, firewalls do not always detect and stop viruses or harmful malware, which may lead to data loss. An anti-virus software or an intrusion prevention system (IPS) is implemented to prevent the virus and/or harmful malware from entering the network.</a:t>
            </a:r>
          </a:p>
          <a:p>
            <a:pPr algn="just"/>
            <a:r>
              <a:rPr lang="en-US" dirty="0" smtClean="0"/>
              <a:t>Network security is sometimes confused with information security, which has a different scope and relates to data integrity of all forms, print or electronic. </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Virtual Private Networks (VPN) </a:t>
            </a:r>
            <a:endParaRPr lang="en-US" dirty="0"/>
          </a:p>
        </p:txBody>
      </p:sp>
      <p:sp>
        <p:nvSpPr>
          <p:cNvPr id="3" name="Content Placeholder 2"/>
          <p:cNvSpPr>
            <a:spLocks noGrp="1"/>
          </p:cNvSpPr>
          <p:nvPr>
            <p:ph idx="1"/>
          </p:nvPr>
        </p:nvSpPr>
        <p:spPr/>
        <p:txBody>
          <a:bodyPr>
            <a:normAutofit/>
          </a:bodyPr>
          <a:lstStyle/>
          <a:p>
            <a:pPr lvl="1" algn="just">
              <a:lnSpc>
                <a:spcPct val="80000"/>
              </a:lnSpc>
            </a:pPr>
            <a:r>
              <a:rPr lang="en-US" sz="2000" dirty="0" smtClean="0"/>
              <a:t>A VPN  is a private data network that makes use of the public telecommunication infrastructure, such as the Internet,  by adding security procedures over the unsecure communication channels. </a:t>
            </a:r>
          </a:p>
          <a:p>
            <a:pPr lvl="1" algn="just">
              <a:lnSpc>
                <a:spcPct val="80000"/>
              </a:lnSpc>
            </a:pPr>
            <a:r>
              <a:rPr lang="en-US" sz="2000" dirty="0" smtClean="0"/>
              <a:t>The security procedures  that involve encryption are achieved through the use of  a tunneling protocol. </a:t>
            </a:r>
          </a:p>
          <a:p>
            <a:pPr lvl="1" algn="just">
              <a:lnSpc>
                <a:spcPct val="80000"/>
              </a:lnSpc>
            </a:pPr>
            <a:r>
              <a:rPr lang="en-US" sz="2000" dirty="0" smtClean="0"/>
              <a:t>There are two types of VPNs: remote access which lets single users connect  to the protected company network  and site-to-site which supports connections between two protected company networks.  </a:t>
            </a:r>
          </a:p>
          <a:p>
            <a:pPr lvl="1" algn="just">
              <a:lnSpc>
                <a:spcPct val="80000"/>
              </a:lnSpc>
            </a:pPr>
            <a:r>
              <a:rPr lang="en-US" sz="2000" dirty="0" smtClean="0"/>
              <a:t>In either mode, VPN technology gives a  company the facilities of expensive private leased lines at much lower cost by using the shared public infrastructure like the Internet. </a:t>
            </a:r>
          </a:p>
          <a:p>
            <a:pPr algn="just"/>
            <a:endParaRPr lang="en-US" sz="1800"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85000"/>
              </a:lnSpc>
              <a:spcBef>
                <a:spcPct val="0"/>
              </a:spcBef>
            </a:pPr>
            <a:r>
              <a:rPr lang="en-US" dirty="0" smtClean="0"/>
              <a:t>The two components of a VPN are:</a:t>
            </a:r>
            <a:br>
              <a:rPr lang="en-US" dirty="0" smtClean="0"/>
            </a:br>
            <a:endParaRPr lang="en-US" dirty="0"/>
          </a:p>
        </p:txBody>
      </p:sp>
      <p:sp>
        <p:nvSpPr>
          <p:cNvPr id="3" name="Content Placeholder 2"/>
          <p:cNvSpPr>
            <a:spLocks noGrp="1"/>
          </p:cNvSpPr>
          <p:nvPr>
            <p:ph idx="1"/>
          </p:nvPr>
        </p:nvSpPr>
        <p:spPr/>
        <p:txBody>
          <a:bodyPr>
            <a:normAutofit/>
          </a:bodyPr>
          <a:lstStyle/>
          <a:p>
            <a:pPr lvl="2"/>
            <a:r>
              <a:rPr lang="en-US" sz="2000" dirty="0" smtClean="0"/>
              <a:t>Two terminators which are either software or hardware. These perform encryption, decryption and authentication services. They also encapsulate the information.</a:t>
            </a:r>
          </a:p>
          <a:p>
            <a:pPr lvl="2"/>
            <a:r>
              <a:rPr lang="en-US" sz="2000" dirty="0" smtClean="0"/>
              <a:t>A tunnel – connecting the end-points. The tunnel is a secure communication link between the end-points and networks such as the Internet. In fact this tunnel is virtually created by the end-points. </a:t>
            </a:r>
          </a:p>
          <a:p>
            <a:endParaRPr lang="en-US" sz="3200"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lnSpc>
                <a:spcPct val="85000"/>
              </a:lnSpc>
              <a:spcBef>
                <a:spcPct val="0"/>
              </a:spcBef>
            </a:pPr>
            <a:r>
              <a:rPr lang="en-US" sz="2400" dirty="0" smtClean="0"/>
              <a:t>VPN technology must do the following  activities:</a:t>
            </a:r>
            <a:br>
              <a:rPr lang="en-US" sz="2400" dirty="0" smtClean="0"/>
            </a:br>
            <a:endParaRPr lang="en-US" dirty="0"/>
          </a:p>
        </p:txBody>
      </p:sp>
      <p:sp>
        <p:nvSpPr>
          <p:cNvPr id="3" name="Content Placeholder 2"/>
          <p:cNvSpPr>
            <a:spLocks noGrp="1"/>
          </p:cNvSpPr>
          <p:nvPr>
            <p:ph idx="1"/>
          </p:nvPr>
        </p:nvSpPr>
        <p:spPr/>
        <p:txBody>
          <a:bodyPr/>
          <a:lstStyle/>
          <a:p>
            <a:pPr lvl="2" algn="just"/>
            <a:r>
              <a:rPr lang="en-US" sz="2000" dirty="0" smtClean="0"/>
              <a:t>IP encapsulation – this involves enclosing TCP/IP data packets within another packet with an IP-address of either a firewall or a server that acts as a VPN end-point. This encapsulation of host IP-address helps in hiding the host.</a:t>
            </a:r>
          </a:p>
          <a:p>
            <a:pPr lvl="2" algn="just"/>
            <a:r>
              <a:rPr lang="en-US" sz="2000" dirty="0" smtClean="0"/>
              <a:t>Encryption – is done on the data part of the packet. Just like in SSL, the encryption can be done either in transport mode which encrypts its data  at the time of generation, or tunnel mode which encrypts and decrypts data during transmission encrypting both data and header.</a:t>
            </a:r>
          </a:p>
          <a:p>
            <a:pPr lvl="2" algn="just"/>
            <a:r>
              <a:rPr lang="en-US" sz="2000" dirty="0" smtClean="0"/>
              <a:t>Authentication – involves creating an encryption domain  which includes authenticating computers  and data packets by use for public encryption.</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VPNs</a:t>
            </a:r>
            <a:endParaRPr lang="en-US" dirty="0"/>
          </a:p>
        </p:txBody>
      </p:sp>
      <p:sp>
        <p:nvSpPr>
          <p:cNvPr id="3" name="Content Placeholder 2"/>
          <p:cNvSpPr>
            <a:spLocks noGrp="1"/>
          </p:cNvSpPr>
          <p:nvPr>
            <p:ph idx="1"/>
          </p:nvPr>
        </p:nvSpPr>
        <p:spPr/>
        <p:txBody>
          <a:bodyPr/>
          <a:lstStyle/>
          <a:p>
            <a:pPr lvl="1" algn="just"/>
            <a:r>
              <a:rPr lang="en-US" sz="2400" dirty="0" smtClean="0"/>
              <a:t>The security of VPN technologies falls into three types</a:t>
            </a:r>
            <a:r>
              <a:rPr lang="en-US" sz="2400" b="1" dirty="0" smtClean="0"/>
              <a:t>: </a:t>
            </a:r>
            <a:r>
              <a:rPr lang="en-US" sz="2400" dirty="0" smtClean="0"/>
              <a:t>trusted VPNs;  secure VPNs; and hybrid VPNs. </a:t>
            </a:r>
          </a:p>
          <a:p>
            <a:pPr lvl="1" algn="just"/>
            <a:r>
              <a:rPr lang="en-US" sz="2400" dirty="0" smtClean="0"/>
              <a:t>Trusted VPNs</a:t>
            </a:r>
          </a:p>
          <a:p>
            <a:pPr lvl="2" algn="just"/>
            <a:r>
              <a:rPr lang="en-US" sz="2000" dirty="0" smtClean="0"/>
              <a:t>In these VPNs a customer trusted the VPN provider to safeguard his or her privacy and security by  maintaining the  integrity of the circuits.  This security is based on trust.</a:t>
            </a:r>
          </a:p>
          <a:p>
            <a:pPr lvl="1" algn="just"/>
            <a:r>
              <a:rPr lang="en-US" sz="2400" dirty="0" smtClean="0"/>
              <a:t>Secure VPNs</a:t>
            </a:r>
          </a:p>
          <a:p>
            <a:pPr lvl="2" algn="just"/>
            <a:r>
              <a:rPr lang="en-US" sz="2000" dirty="0" smtClean="0"/>
              <a:t>Trusted VPN actually offers only virtual security, so security concerns in VPN are still there. To address these concerns,  protocols that encrypt traffic at the edge of one network or at the originating computer, moved over the Internet like any other data, and then decrypt when it reaches  the corporate network or a receiving computer are used. </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VPNs</a:t>
            </a:r>
            <a:endParaRPr lang="en-US" dirty="0"/>
          </a:p>
        </p:txBody>
      </p:sp>
      <p:sp>
        <p:nvSpPr>
          <p:cNvPr id="3" name="Content Placeholder 2"/>
          <p:cNvSpPr>
            <a:spLocks noGrp="1"/>
          </p:cNvSpPr>
          <p:nvPr>
            <p:ph idx="1"/>
          </p:nvPr>
        </p:nvSpPr>
        <p:spPr/>
        <p:txBody>
          <a:bodyPr>
            <a:normAutofit/>
          </a:bodyPr>
          <a:lstStyle/>
          <a:p>
            <a:pPr lvl="2" algn="just">
              <a:lnSpc>
                <a:spcPct val="80000"/>
              </a:lnSpc>
            </a:pPr>
            <a:r>
              <a:rPr lang="en-US" sz="1800" dirty="0" smtClean="0"/>
              <a:t>This way it looks like encrypted traffic has traveled through a tunnel between the two networks. Between the source and the destination points, although the data is in the clear and  even an attacker can see the traffic, still one cannot read it, and one cannot change the traffic without the changes being seen by the receiving party and, therefore, rejected. </a:t>
            </a:r>
          </a:p>
          <a:p>
            <a:pPr lvl="2" algn="just">
              <a:lnSpc>
                <a:spcPct val="80000"/>
              </a:lnSpc>
            </a:pPr>
            <a:r>
              <a:rPr lang="en-US" sz="1800" dirty="0" smtClean="0"/>
              <a:t>Networks that are constructed using encryption are called </a:t>
            </a:r>
            <a:r>
              <a:rPr lang="en-US" sz="1800" i="1" dirty="0" smtClean="0"/>
              <a:t>secure VPNs</a:t>
            </a:r>
            <a:r>
              <a:rPr lang="en-US" sz="1800" dirty="0" smtClean="0"/>
              <a:t>.</a:t>
            </a:r>
          </a:p>
          <a:p>
            <a:pPr lvl="2" algn="just">
              <a:lnSpc>
                <a:spcPct val="80000"/>
              </a:lnSpc>
            </a:pPr>
            <a:r>
              <a:rPr lang="en-US" sz="1800" dirty="0" smtClean="0"/>
              <a:t>Secure VPNs are more secure  than trusted VPNs.</a:t>
            </a:r>
          </a:p>
          <a:p>
            <a:pPr lvl="1" algn="just">
              <a:lnSpc>
                <a:spcPct val="80000"/>
              </a:lnSpc>
            </a:pPr>
            <a:r>
              <a:rPr lang="en-US" sz="2000" b="1" dirty="0" smtClean="0"/>
              <a:t>Hybrid VPNs</a:t>
            </a:r>
          </a:p>
          <a:p>
            <a:pPr lvl="2" algn="just">
              <a:lnSpc>
                <a:spcPct val="80000"/>
              </a:lnSpc>
            </a:pPr>
            <a:r>
              <a:rPr lang="en-US" sz="1800" dirty="0" smtClean="0"/>
              <a:t>Hybrid VPN is the newest type of VPN technologies that substitutes the Internet for the telephone system as the underlying structure for communications. </a:t>
            </a:r>
          </a:p>
          <a:p>
            <a:pPr lvl="2" algn="just">
              <a:lnSpc>
                <a:spcPct val="80000"/>
              </a:lnSpc>
            </a:pPr>
            <a:r>
              <a:rPr lang="en-US" sz="1800" dirty="0" smtClean="0"/>
              <a:t>The trusted VPN components of the new VPN still do not offer security  but they give customers a way to easily create network segments for wide area networks (WANs). On the other hand, the secure VPN components  can be controlled from a single place  and often come with guaranteed quality-of-service (</a:t>
            </a:r>
            <a:r>
              <a:rPr lang="en-US" sz="1800" dirty="0" err="1" smtClean="0"/>
              <a:t>QoS</a:t>
            </a:r>
            <a:r>
              <a:rPr lang="en-US" sz="1800" dirty="0" smtClean="0"/>
              <a:t>) from the provider.  </a:t>
            </a:r>
          </a:p>
          <a:p>
            <a:pPr algn="just"/>
            <a:endParaRPr lang="en-US" sz="1800"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Security in the Link Layer and over LANS</a:t>
            </a:r>
            <a:endParaRPr lang="en-US" sz="4000" b="1" dirty="0"/>
          </a:p>
        </p:txBody>
      </p:sp>
      <p:sp>
        <p:nvSpPr>
          <p:cNvPr id="3" name="Content Placeholder 2"/>
          <p:cNvSpPr>
            <a:spLocks noGrp="1"/>
          </p:cNvSpPr>
          <p:nvPr>
            <p:ph idx="1"/>
          </p:nvPr>
        </p:nvSpPr>
        <p:spPr/>
        <p:txBody>
          <a:bodyPr/>
          <a:lstStyle/>
          <a:p>
            <a:pPr algn="just"/>
            <a:r>
              <a:rPr lang="en-US" sz="2400" dirty="0" smtClean="0"/>
              <a:t>In the Data Link Layer, there are several protocols including : PPP, RADIUS and TACAS+. </a:t>
            </a:r>
          </a:p>
          <a:p>
            <a:pPr algn="just"/>
            <a:r>
              <a:rPr lang="en-US" sz="2400" dirty="0" smtClean="0"/>
              <a:t>Point-to-Point Protocol (PPP)</a:t>
            </a:r>
          </a:p>
          <a:p>
            <a:pPr lvl="1" algn="just"/>
            <a:r>
              <a:rPr lang="en-US" sz="2000" dirty="0" smtClean="0"/>
              <a:t>This is an old protocol because early Internet users used to dial into the Internet using a modem and PPP. It is a protocol limited to a single data link. Each call went directly to the remote access server (RAS) whose job was to authenticate the calls as they came in. </a:t>
            </a:r>
          </a:p>
          <a:p>
            <a:pPr lvl="1" algn="just"/>
            <a:r>
              <a:rPr lang="en-US" sz="2000" dirty="0" smtClean="0"/>
              <a:t>A PPP communication begins with a handshake which involves a negotiation between the client and the RAS to settle the transmission and security issues before the transfer of data could begin. </a:t>
            </a:r>
          </a:p>
          <a:p>
            <a:pPr lvl="1" algn="just"/>
            <a:r>
              <a:rPr lang="en-US" sz="2000" dirty="0" smtClean="0"/>
              <a:t>This negotiation is done using the Link Control Protocol (LCP). Since PPP does not require authentication, the negotiation may result in an agreement to authenticate or not to authenticate. </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lnSpc>
                <a:spcPct val="85000"/>
              </a:lnSpc>
              <a:spcBef>
                <a:spcPct val="0"/>
              </a:spcBef>
            </a:pPr>
            <a:r>
              <a:rPr lang="en-US" sz="2400" dirty="0" smtClean="0"/>
              <a:t>Remote Authentication Dial-In User Service    (RADIUS) </a:t>
            </a:r>
            <a:endParaRPr lang="en-US" sz="2400" dirty="0"/>
          </a:p>
        </p:txBody>
      </p:sp>
      <p:sp>
        <p:nvSpPr>
          <p:cNvPr id="3" name="Content Placeholder 2"/>
          <p:cNvSpPr>
            <a:spLocks noGrp="1"/>
          </p:cNvSpPr>
          <p:nvPr>
            <p:ph idx="1"/>
          </p:nvPr>
        </p:nvSpPr>
        <p:spPr/>
        <p:txBody>
          <a:bodyPr>
            <a:normAutofit/>
          </a:bodyPr>
          <a:lstStyle/>
          <a:p>
            <a:pPr lvl="2" algn="just"/>
            <a:r>
              <a:rPr lang="en-US" sz="1800" dirty="0" smtClean="0"/>
              <a:t>RADIUS  is a server for remote user authentication and accounting. It is one of a class of Internet dial-in security protocols that include Password Authentication Protocol (PAP) and  Challenge-Handshake Authentication Protocol (CHAP). </a:t>
            </a:r>
          </a:p>
          <a:p>
            <a:pPr lvl="2" algn="just"/>
            <a:r>
              <a:rPr lang="en-US" sz="1800" dirty="0" smtClean="0"/>
              <a:t>It is mainly used by Internet Service Providers (ISPs) to provide authentication  and accounting for remote users. </a:t>
            </a:r>
          </a:p>
          <a:p>
            <a:pPr lvl="2" algn="just"/>
            <a:r>
              <a:rPr lang="en-US" sz="1800" dirty="0" smtClean="0"/>
              <a:t>It can be used also in private networks  to centralize  authentication and accounting services on the network for all dial-in connections for service. </a:t>
            </a:r>
          </a:p>
          <a:p>
            <a:pPr lvl="2" algn="just"/>
            <a:r>
              <a:rPr lang="en-US" sz="1800" dirty="0" smtClean="0"/>
              <a:t>It has two main components: authentication and accounting protocols. </a:t>
            </a:r>
          </a:p>
          <a:p>
            <a:pPr algn="just"/>
            <a:endParaRPr lang="en-US" sz="2800"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l" rtl="0">
              <a:lnSpc>
                <a:spcPct val="85000"/>
              </a:lnSpc>
              <a:spcBef>
                <a:spcPct val="0"/>
              </a:spcBef>
            </a:pPr>
            <a:r>
              <a:rPr lang="en-US" sz="2400" dirty="0" smtClean="0"/>
              <a:t>Terminal Access Controller Access Control System (TACACS</a:t>
            </a:r>
            <a:r>
              <a:rPr lang="en-US" sz="2400" smtClean="0"/>
              <a:t>+ )</a:t>
            </a:r>
            <a:endParaRPr lang="en-US" sz="2400" dirty="0"/>
          </a:p>
        </p:txBody>
      </p:sp>
      <p:sp>
        <p:nvSpPr>
          <p:cNvPr id="3" name="Content Placeholder 2"/>
          <p:cNvSpPr>
            <a:spLocks noGrp="1"/>
          </p:cNvSpPr>
          <p:nvPr>
            <p:ph idx="1"/>
          </p:nvPr>
        </p:nvSpPr>
        <p:spPr/>
        <p:txBody>
          <a:bodyPr>
            <a:normAutofit/>
          </a:bodyPr>
          <a:lstStyle/>
          <a:p>
            <a:pPr lvl="2" algn="just"/>
            <a:r>
              <a:rPr lang="en-US" sz="1800" dirty="0" smtClean="0"/>
              <a:t>This protocol, commonly referred to as “</a:t>
            </a:r>
            <a:r>
              <a:rPr lang="en-US" sz="1800" dirty="0" err="1" smtClean="0"/>
              <a:t>tac</a:t>
            </a:r>
            <a:r>
              <a:rPr lang="en-US" sz="1800" dirty="0" smtClean="0"/>
              <a:t>-plus”, is a commonly used method of authentication protocol. </a:t>
            </a:r>
          </a:p>
          <a:p>
            <a:pPr lvl="2" algn="just"/>
            <a:r>
              <a:rPr lang="en-US" sz="1800" dirty="0" smtClean="0"/>
              <a:t>It is a strong protocol for dial-up and it offers:</a:t>
            </a:r>
          </a:p>
          <a:p>
            <a:pPr lvl="3" algn="just"/>
            <a:r>
              <a:rPr lang="en-US" sz="1800" dirty="0" smtClean="0"/>
              <a:t>Authentication – arbitrary length and content authentication exchange which allows many authentication mechanisms to be used with it.</a:t>
            </a:r>
          </a:p>
          <a:p>
            <a:pPr lvl="3" algn="just"/>
            <a:r>
              <a:rPr lang="en-US" sz="1800" dirty="0" smtClean="0"/>
              <a:t>Authorization </a:t>
            </a:r>
          </a:p>
          <a:p>
            <a:pPr lvl="3" algn="just"/>
            <a:r>
              <a:rPr lang="en-US" sz="1800" dirty="0" smtClean="0"/>
              <a:t>Auditing – a recording of what a user has been doing and in TACASCS+, it serves two purposes: </a:t>
            </a:r>
          </a:p>
          <a:p>
            <a:pPr lvl="4" algn="just"/>
            <a:r>
              <a:rPr lang="en-US" sz="1800" dirty="0" smtClean="0"/>
              <a:t>To account for services used</a:t>
            </a:r>
          </a:p>
          <a:p>
            <a:pPr lvl="4" algn="just"/>
            <a:r>
              <a:rPr lang="en-US" sz="1800" dirty="0" smtClean="0"/>
              <a:t>To audit for security services </a:t>
            </a:r>
          </a:p>
          <a:p>
            <a:pPr algn="just"/>
            <a:endParaRPr lang="en-US" sz="2800"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37</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Definition - What does Protocol mean? </a:t>
            </a:r>
            <a:endParaRPr lang="en-US" sz="2800" b="1" dirty="0"/>
          </a:p>
        </p:txBody>
      </p:sp>
      <p:sp>
        <p:nvSpPr>
          <p:cNvPr id="3" name="Content Placeholder 2"/>
          <p:cNvSpPr>
            <a:spLocks noGrp="1"/>
          </p:cNvSpPr>
          <p:nvPr>
            <p:ph idx="1"/>
          </p:nvPr>
        </p:nvSpPr>
        <p:spPr/>
        <p:txBody>
          <a:bodyPr>
            <a:normAutofit fontScale="92500" lnSpcReduction="20000"/>
          </a:bodyPr>
          <a:lstStyle/>
          <a:p>
            <a:pPr algn="just"/>
            <a:r>
              <a:rPr lang="en-US" dirty="0" smtClean="0"/>
              <a:t>A protocol is a set of rules and guidelines for communicating data. Rules are defined for each step and process during communication between two or more computers. Networks have to follow these rules to successfully transmit data.</a:t>
            </a:r>
          </a:p>
          <a:p>
            <a:pPr algn="just"/>
            <a:r>
              <a:rPr lang="en-US" b="1" dirty="0" smtClean="0"/>
              <a:t>Protocol</a:t>
            </a:r>
          </a:p>
          <a:p>
            <a:pPr algn="just"/>
            <a:r>
              <a:rPr lang="en-US" dirty="0" smtClean="0"/>
              <a:t>Similar to programming languages, protocols are based on specific rules and regulations for computing and are designed for efficiency. Each rule is defined in different terms and is assigned a unique name. Protocols specify the standards for communication and provide detailed information on processes involved in data transmission. Such processes include:</a:t>
            </a:r>
          </a:p>
          <a:p>
            <a:pPr lvl="1" algn="just">
              <a:buFont typeface="Arial" pitchFamily="34" charset="0"/>
              <a:buChar char="•"/>
            </a:pPr>
            <a:r>
              <a:rPr lang="en-US" dirty="0" smtClean="0"/>
              <a:t>Type of task </a:t>
            </a:r>
          </a:p>
          <a:p>
            <a:pPr lvl="1" algn="just">
              <a:buFont typeface="Arial" pitchFamily="34" charset="0"/>
              <a:buChar char="•"/>
            </a:pPr>
            <a:r>
              <a:rPr lang="en-US" dirty="0" smtClean="0"/>
              <a:t>Process nature </a:t>
            </a:r>
          </a:p>
          <a:p>
            <a:pPr lvl="1" algn="just">
              <a:buFont typeface="Arial" pitchFamily="34" charset="0"/>
              <a:buChar char="•"/>
            </a:pPr>
            <a:r>
              <a:rPr lang="en-US" dirty="0" smtClean="0"/>
              <a:t>Data flow rate </a:t>
            </a:r>
          </a:p>
          <a:p>
            <a:pPr lvl="1" algn="just">
              <a:buFont typeface="Arial" pitchFamily="34" charset="0"/>
              <a:buChar char="•"/>
            </a:pPr>
            <a:r>
              <a:rPr lang="en-US" dirty="0" smtClean="0"/>
              <a:t>Data type </a:t>
            </a:r>
          </a:p>
          <a:p>
            <a:pPr lvl="1" algn="just">
              <a:buFont typeface="Arial" pitchFamily="34" charset="0"/>
              <a:buChar char="•"/>
            </a:pPr>
            <a:r>
              <a:rPr lang="en-US" dirty="0" smtClean="0"/>
              <a:t>Device management </a:t>
            </a:r>
          </a:p>
          <a:p>
            <a:pPr algn="just"/>
            <a:r>
              <a:rPr lang="en-US" dirty="0" smtClean="0"/>
              <a:t>A single process can be handled by more than one protocol simultaneously. This coordination of protocols creates a protocol family.</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Definition - What does Encryption mean? </a:t>
            </a:r>
            <a:endParaRPr lang="en-US" sz="3600" b="1" dirty="0"/>
          </a:p>
        </p:txBody>
      </p:sp>
      <p:sp>
        <p:nvSpPr>
          <p:cNvPr id="3" name="Content Placeholder 2"/>
          <p:cNvSpPr>
            <a:spLocks noGrp="1"/>
          </p:cNvSpPr>
          <p:nvPr>
            <p:ph idx="1"/>
          </p:nvPr>
        </p:nvSpPr>
        <p:spPr/>
        <p:txBody>
          <a:bodyPr>
            <a:normAutofit fontScale="85000" lnSpcReduction="10000"/>
          </a:bodyPr>
          <a:lstStyle/>
          <a:p>
            <a:pPr algn="just"/>
            <a:r>
              <a:rPr lang="en-US" dirty="0" smtClean="0"/>
              <a:t>Encryption is the process of using an algorithm to transform information to make it unreadable for unauthorized users. This cryptographic method protects sensitive data such as credit card numbers by encoding and transforming information into unreadable cipher text. This encoded data may only be decrypted or made readable with a key. Symmetric-key and asymmetric-key are the two primary types of encryption. </a:t>
            </a:r>
            <a:br>
              <a:rPr lang="en-US" dirty="0" smtClean="0"/>
            </a:br>
            <a:r>
              <a:rPr lang="en-US" dirty="0" smtClean="0"/>
              <a:t/>
            </a:r>
            <a:br>
              <a:rPr lang="en-US" dirty="0" smtClean="0"/>
            </a:br>
            <a:r>
              <a:rPr lang="en-US" dirty="0" smtClean="0"/>
              <a:t>Encryption is essential for ensured and trusted delivery of sensitive information.</a:t>
            </a:r>
          </a:p>
          <a:p>
            <a:pPr algn="just"/>
            <a:r>
              <a:rPr lang="en-US" b="1" dirty="0" smtClean="0"/>
              <a:t>Encryption</a:t>
            </a:r>
          </a:p>
          <a:p>
            <a:pPr algn="just"/>
            <a:r>
              <a:rPr lang="en-US" dirty="0" smtClean="0"/>
              <a:t>Symmetric-key encryption uses two secret, often identical keys or codes for computers involved in message transmission. Each secret key's data packet is self-encrypted. The first symmetric encryption algorithm is the Data Encryption Standard (DES), which uses a 56-bit key and is not considered attack-proof. The Advanced Encryption Standard (AES) is considered more reliable because it uses a 128-bit, a 192-bit or a 256-bit key.</a:t>
            </a:r>
            <a:br>
              <a:rPr lang="en-US" dirty="0" smtClean="0"/>
            </a:br>
            <a:r>
              <a:rPr lang="en-US" dirty="0" smtClean="0"/>
              <a:t/>
            </a:r>
            <a:br>
              <a:rPr lang="en-US" dirty="0" smtClean="0"/>
            </a:br>
            <a:r>
              <a:rPr lang="en-US" dirty="0" smtClean="0"/>
              <a:t>Asymmetric-key encryption, also known as public-key encryption, uses private and public keys in tandem. The public key is shared with computers attempting to communicate securely with the user’s computer. This key handles encryption, rendering the message indecipherable in transit. The private matching key remains private on the user’s computer. It decrypts the message and makes it readable. Pretty good privacy (PGP) is a commonly used public-key encryption system.</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Definition - What does Cryptography mean? </a:t>
            </a:r>
            <a:endParaRPr lang="en-US" sz="3200" b="1" dirty="0"/>
          </a:p>
        </p:txBody>
      </p:sp>
      <p:sp>
        <p:nvSpPr>
          <p:cNvPr id="3" name="Content Placeholder 2"/>
          <p:cNvSpPr>
            <a:spLocks noGrp="1"/>
          </p:cNvSpPr>
          <p:nvPr>
            <p:ph idx="1"/>
          </p:nvPr>
        </p:nvSpPr>
        <p:spPr/>
        <p:txBody>
          <a:bodyPr/>
          <a:lstStyle/>
          <a:p>
            <a:r>
              <a:rPr lang="en-US" dirty="0" smtClean="0"/>
              <a:t>Cryptography involves creating written or generated codes that allows information to be kept secret. Cryptography converts data into a format that is unreadable for an unauthorized user, allowing it to be transmitted without anyone decoding it back into a readable format, thus compromising the data.</a:t>
            </a:r>
          </a:p>
          <a:p>
            <a:r>
              <a:rPr lang="en-US" dirty="0" smtClean="0"/>
              <a:t>Information security uses cryptography on several levels. The information cannot be read without a key to decrypt it. The information maintains its integrity during transit and while being stored. Cryptography also aids in non-repudiation. This means that neither the creator nor the receiver of the information may claim they did not create or receive it.</a:t>
            </a:r>
          </a:p>
          <a:p>
            <a:r>
              <a:rPr lang="en-US" dirty="0" smtClean="0"/>
              <a:t>Cryptography is also known as cryptology.</a:t>
            </a:r>
          </a:p>
          <a:p>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Cryptography</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Cryptography also allows senders and receivers to authenticate each other through the use of key pairs. There are various types of algorithms for encryption, some common algorithms include:</a:t>
            </a:r>
          </a:p>
          <a:p>
            <a:pPr algn="just"/>
            <a:r>
              <a:rPr lang="en-US" dirty="0" smtClean="0"/>
              <a:t>Secret Key Cryptography (SKC) - Here only one key is used for both encryption and decryption. This type of encryption is also referred to as symmetric encryption.</a:t>
            </a:r>
          </a:p>
          <a:p>
            <a:pPr algn="just"/>
            <a:r>
              <a:rPr lang="en-US" dirty="0" smtClean="0"/>
              <a:t>Public Key Cryptography (PKC): Here two keys are used. This type of encryption is also called asymmetric encryption. One key is the public key and anyone can have access to it. The other key is the private key, and only the owner can access it. The sender encrypts the information using the receiver’s public key. The receiver decrypts the message using his/her private key. For non-repudiation, the sender encrypts plain text using a private key, while the receiver uses the sender’s public key to decrypt it. Thus, the receiver knows who sent it.</a:t>
            </a:r>
          </a:p>
          <a:p>
            <a:pPr algn="just"/>
            <a:r>
              <a:rPr lang="en-US" dirty="0" smtClean="0"/>
              <a:t>Hash Functions: These are different from SKC and PKC. They have no key at all and are also called one-way encryption. Hash functions are mainly used to ensure that a file has remained unchanged.</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Definition - What does Information Security (IS) mean? </a:t>
            </a:r>
            <a:endParaRPr lang="en-US" sz="2800" dirty="0"/>
          </a:p>
        </p:txBody>
      </p:sp>
      <p:sp>
        <p:nvSpPr>
          <p:cNvPr id="3" name="Content Placeholder 2"/>
          <p:cNvSpPr>
            <a:spLocks noGrp="1"/>
          </p:cNvSpPr>
          <p:nvPr>
            <p:ph idx="1"/>
          </p:nvPr>
        </p:nvSpPr>
        <p:spPr>
          <a:xfrm>
            <a:off x="1097280" y="1845734"/>
            <a:ext cx="10058400" cy="4335610"/>
          </a:xfrm>
        </p:spPr>
        <p:txBody>
          <a:bodyPr>
            <a:noAutofit/>
          </a:bodyPr>
          <a:lstStyle/>
          <a:p>
            <a:pPr algn="just"/>
            <a:r>
              <a:rPr lang="en-US" dirty="0" smtClean="0"/>
              <a:t>Information security (IS) is designed to protect the confidentiality, integrity and availability of computer system data from those with malicious intentions. Confidentiality, integrity and availability are sometimes referred to as the CIA Triad of information security. This triad has evolved into what is commonly termed the </a:t>
            </a:r>
            <a:r>
              <a:rPr lang="en-US" dirty="0" err="1" smtClean="0"/>
              <a:t>Parkerian</a:t>
            </a:r>
            <a:r>
              <a:rPr lang="en-US" dirty="0" smtClean="0"/>
              <a:t> </a:t>
            </a:r>
            <a:r>
              <a:rPr lang="en-US" dirty="0" err="1" smtClean="0"/>
              <a:t>hexad</a:t>
            </a:r>
            <a:r>
              <a:rPr lang="en-US" dirty="0" smtClean="0"/>
              <a:t>, which includes confidentiality, possession (or control), integrity, authenticity, availability and utility.</a:t>
            </a:r>
          </a:p>
          <a:p>
            <a:pPr algn="just"/>
            <a:r>
              <a:rPr lang="en-US" b="1" dirty="0" smtClean="0"/>
              <a:t>Information Security (IS)</a:t>
            </a:r>
          </a:p>
          <a:p>
            <a:pPr algn="just"/>
            <a:r>
              <a:rPr lang="en-US" dirty="0" smtClean="0"/>
              <a:t>Information security handles risk management. Anything can act as a risk or a threat to the CIA triad or </a:t>
            </a:r>
            <a:r>
              <a:rPr lang="en-US" dirty="0" err="1" smtClean="0"/>
              <a:t>Parkerian</a:t>
            </a:r>
            <a:r>
              <a:rPr lang="en-US" dirty="0" smtClean="0"/>
              <a:t> </a:t>
            </a:r>
            <a:r>
              <a:rPr lang="en-US" dirty="0" err="1" smtClean="0"/>
              <a:t>hexad</a:t>
            </a:r>
            <a:r>
              <a:rPr lang="en-US" dirty="0" smtClean="0"/>
              <a:t>. Sensitive information must be kept - it cannot be changed, altered or transferred without permission. For example, a message could be modified during transmission by someone intercepting it before it reaches the intended recipient. Good cryptography tools can help mitigate this security threat. </a:t>
            </a:r>
          </a:p>
          <a:p>
            <a:pPr algn="just"/>
            <a:r>
              <a:rPr lang="en-US" dirty="0" smtClean="0"/>
              <a:t>Digital signatures can improve information security by enhancing authenticity processes and prompting individuals to prove their identity before they can gain access to computer data.</a:t>
            </a:r>
          </a:p>
          <a:p>
            <a:pPr algn="just"/>
            <a:endParaRPr lang="en-US"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a:p>
        </p:txBody>
      </p:sp>
      <p:sp>
        <p:nvSpPr>
          <p:cNvPr id="6" name="Content Placeholder 5"/>
          <p:cNvSpPr>
            <a:spLocks noGrp="1"/>
          </p:cNvSpPr>
          <p:nvPr>
            <p:ph idx="1"/>
          </p:nvPr>
        </p:nvSpPr>
        <p:spPr/>
        <p:txBody>
          <a:bodyPr>
            <a:normAutofit/>
          </a:bodyPr>
          <a:lstStyle/>
          <a:p>
            <a:pPr algn="just"/>
            <a:r>
              <a:rPr lang="en-US" sz="2800" dirty="0" smtClean="0"/>
              <a:t>The rapid growth of the Internet  as both  an individual and business communication channel has created a growing demand for  security and privacy in this electronic communication channel. </a:t>
            </a:r>
          </a:p>
          <a:p>
            <a:pPr algn="just"/>
            <a:r>
              <a:rPr lang="en-US" sz="2800" dirty="0" smtClean="0"/>
              <a:t>Security and privacy are essential if  individual communication is to continue and  e-commerce is to thrive  in cyberspace </a:t>
            </a:r>
          </a:p>
          <a:p>
            <a:pPr algn="just"/>
            <a:endParaRPr lang="en-US" sz="2800" dirty="0"/>
          </a:p>
        </p:txBody>
      </p:sp>
      <p:sp>
        <p:nvSpPr>
          <p:cNvPr id="4" name="Slide Number Placeholder 3"/>
          <p:cNvSpPr>
            <a:spLocks noGrp="1"/>
          </p:cNvSpPr>
          <p:nvPr>
            <p:ph type="sldNum" sz="quarter" idx="12"/>
          </p:nvPr>
        </p:nvSpPr>
        <p:spPr/>
        <p:txBody>
          <a:bodyPr/>
          <a:lstStyle/>
          <a:p>
            <a:fld id="{DA8ACAA1-99C5-4F50-B487-84519752EF36}"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4582</TotalTime>
  <Words>4633</Words>
  <Application>Microsoft Office PowerPoint</Application>
  <PresentationFormat>Custom</PresentationFormat>
  <Paragraphs>245</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Retrospect</vt:lpstr>
      <vt:lpstr>COMPUTER  SECURITY</vt:lpstr>
      <vt:lpstr>Definition - What does Network Security Protocols mean? </vt:lpstr>
      <vt:lpstr>Definition - What does Network Security mean? </vt:lpstr>
      <vt:lpstr>Definition - What does Protocol mean? </vt:lpstr>
      <vt:lpstr>Definition - What does Encryption mean? </vt:lpstr>
      <vt:lpstr>Definition - What does Cryptography mean? </vt:lpstr>
      <vt:lpstr>Cryptography</vt:lpstr>
      <vt:lpstr>Definition - What does Information Security (IS) mean? </vt:lpstr>
      <vt:lpstr>Slide 9</vt:lpstr>
      <vt:lpstr>Slide 10</vt:lpstr>
      <vt:lpstr>Pretty Good Privacy (PGP)</vt:lpstr>
      <vt:lpstr>Secure/Multipurpose Internet Mail Extension (S/MIME) </vt:lpstr>
      <vt:lpstr>Slide 13</vt:lpstr>
      <vt:lpstr>Secure-HTTP (S-HTTP)</vt:lpstr>
      <vt:lpstr>Secure-HTTP (S-HTTP) .. Contd..</vt:lpstr>
      <vt:lpstr>Secure-HTTP (S-HTTP) .. Contd..</vt:lpstr>
      <vt:lpstr>Hypertext Transfer Protocol over Secure Socket Layer (HTTPS)</vt:lpstr>
      <vt:lpstr>Secure Electronic Transactions (SET) </vt:lpstr>
      <vt:lpstr>Kerberos </vt:lpstr>
      <vt:lpstr>Kerberos client/server authentication requirements are:</vt:lpstr>
      <vt:lpstr>Security in the Transport Layer </vt:lpstr>
      <vt:lpstr>Secure Socket Layer (SSL)</vt:lpstr>
      <vt:lpstr>Secure Socket Layer (SSL) . Contd..</vt:lpstr>
      <vt:lpstr>The SSL Handshake</vt:lpstr>
      <vt:lpstr>Transport Layer Security (TLS) </vt:lpstr>
      <vt:lpstr>Security in the Network Layer</vt:lpstr>
      <vt:lpstr>Internet Protocol Security (IPSec) </vt:lpstr>
      <vt:lpstr>Internet Protocol Security (IPSec) </vt:lpstr>
      <vt:lpstr>IPSec operates in two modes: transport and tunnel: </vt:lpstr>
      <vt:lpstr>Virtual Private Networks (VPN) </vt:lpstr>
      <vt:lpstr>The two components of a VPN are: </vt:lpstr>
      <vt:lpstr>VPN technology must do the following  activities: </vt:lpstr>
      <vt:lpstr>Types of VPNs</vt:lpstr>
      <vt:lpstr>Types of VPNs</vt:lpstr>
      <vt:lpstr>Security in the Link Layer and over LANS</vt:lpstr>
      <vt:lpstr>Remote Authentication Dial-In User Service    (RADIUS) </vt:lpstr>
      <vt:lpstr>Terminal Access Controller Access Control System (TACACS+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Distributed Denial of Service: Taxonomies of Attacks, Tools and Countermeasures</dc:title>
  <dc:creator>sirak tadesse</dc:creator>
  <cp:lastModifiedBy>PADAMAJA</cp:lastModifiedBy>
  <cp:revision>460</cp:revision>
  <dcterms:created xsi:type="dcterms:W3CDTF">2017-06-06T04:56:39Z</dcterms:created>
  <dcterms:modified xsi:type="dcterms:W3CDTF">2020-06-03T06:15:24Z</dcterms:modified>
</cp:coreProperties>
</file>