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A173-9120-4978-BED9-C33C034C59D5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DC904-94EE-4482-9A04-94CAC05B7E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Switching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Switching systems and associated </a:t>
            </a:r>
            <a:r>
              <a:rPr lang="en-US" dirty="0" err="1" smtClean="0"/>
              <a:t>signalling</a:t>
            </a:r>
            <a:r>
              <a:rPr lang="en-US" dirty="0" smtClean="0"/>
              <a:t> systems are essential for the operation of telecom networks.</a:t>
            </a:r>
          </a:p>
          <a:p>
            <a:r>
              <a:rPr lang="en-US" dirty="0" smtClean="0"/>
              <a:t>The design of the switching systems is always a continuous improvement towards sophistication in order to provide facilities i.e.., more services to the customers and to facilitate operation and maintenance.</a:t>
            </a:r>
          </a:p>
          <a:p>
            <a:r>
              <a:rPr lang="en-US" dirty="0" smtClean="0"/>
              <a:t>However, </a:t>
            </a:r>
            <a:r>
              <a:rPr lang="en-US" dirty="0" err="1" smtClean="0"/>
              <a:t>inspite</a:t>
            </a:r>
            <a:r>
              <a:rPr lang="en-US" dirty="0" smtClean="0"/>
              <a:t> of the complexity there are basic functions which must be performed by all switching systems.</a:t>
            </a:r>
          </a:p>
          <a:p>
            <a:r>
              <a:rPr lang="en-US" dirty="0" smtClean="0"/>
              <a:t>It is easy to demonstrate these functions with earlier systems than the modern complex ones.</a:t>
            </a:r>
          </a:p>
          <a:p>
            <a:r>
              <a:rPr lang="en-US" dirty="0" smtClean="0"/>
              <a:t>Normally 2 types of switching  are observed</a:t>
            </a:r>
          </a:p>
          <a:p>
            <a:pPr lvl="1"/>
            <a:r>
              <a:rPr lang="en-US" dirty="0" smtClean="0"/>
              <a:t>Message switching</a:t>
            </a:r>
          </a:p>
          <a:p>
            <a:pPr lvl="1"/>
            <a:r>
              <a:rPr lang="en-US" dirty="0" smtClean="0"/>
              <a:t>Circuit switching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Message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600000">
            <a:off x="457200" y="1219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early days of telephony a customer might send a message from town ‘A’ to town ‘B’ although there was no telegraph circuit between ‘A’ and ‘B’.</a:t>
            </a:r>
          </a:p>
          <a:p>
            <a:r>
              <a:rPr lang="en-US" dirty="0" smtClean="0"/>
              <a:t>However there use to be a circuit from ‘A’ &amp; ‘C’ and between ‘B’ &amp;’C’.</a:t>
            </a:r>
          </a:p>
          <a:p>
            <a:r>
              <a:rPr lang="en-US" dirty="0" smtClean="0"/>
              <a:t>The communication achieved by this kind of process is known as ‘message switching’.</a:t>
            </a:r>
          </a:p>
          <a:p>
            <a:r>
              <a:rPr lang="en-US" dirty="0" smtClean="0"/>
              <a:t>i.e., the operation at ‘A’ sends message to ’C’ where it was written down by receiving operator and he </a:t>
            </a:r>
            <a:r>
              <a:rPr lang="en-US" dirty="0" err="1" smtClean="0"/>
              <a:t>recognises</a:t>
            </a:r>
            <a:r>
              <a:rPr lang="en-US" dirty="0" smtClean="0"/>
              <a:t> the address of message as being ‘B’ and then retransmitted over  </a:t>
            </a:r>
            <a:r>
              <a:rPr lang="en-US" smtClean="0"/>
              <a:t>the circuit to ‘B’.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214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Switching systems</vt:lpstr>
      <vt:lpstr>Introduction</vt:lpstr>
      <vt:lpstr>Message switching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Switching systems</dc:title>
  <dc:creator>om</dc:creator>
  <cp:lastModifiedBy>om</cp:lastModifiedBy>
  <cp:revision>3</cp:revision>
  <dcterms:created xsi:type="dcterms:W3CDTF">2014-04-22T08:17:58Z</dcterms:created>
  <dcterms:modified xsi:type="dcterms:W3CDTF">2014-04-22T08:42:17Z</dcterms:modified>
</cp:coreProperties>
</file>