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3" r:id="rId25"/>
    <p:sldId id="277" r:id="rId26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F17DE-DEF5-4B4F-9715-528DDE60698E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46B13-6BDB-4711-A50B-ACDF7A811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BE95D-6F19-40D0-97D5-B7EE39F4DDD3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27338" y="523875"/>
            <a:ext cx="3489325" cy="2617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1" y="3315613"/>
            <a:ext cx="7315199" cy="314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630015"/>
            <a:ext cx="3962400" cy="349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E5FF3-4E4E-4DF2-A132-C2A80E93E9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E5FF3-4E4E-4DF2-A132-C2A80E93E95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7CB973-01D3-4940-861E-31100E03A15B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5BC783-8E7C-4F6E-B6CC-08563FDAF7A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-76200"/>
            <a:ext cx="9144000" cy="198120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endParaRPr lang="en-US" sz="14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</a:pPr>
            <a:r>
              <a:rPr lang="en-US" sz="144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COTM4242</a:t>
            </a:r>
            <a:r>
              <a:rPr lang="en-US" sz="12800" b="1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– </a:t>
            </a:r>
            <a:r>
              <a:rPr lang="en-US" sz="12800" dirty="0" smtClean="0"/>
              <a:t>procurement management and contracts administration</a:t>
            </a:r>
            <a:endParaRPr lang="en-US" sz="12800" dirty="0" smtClean="0">
              <a:solidFill>
                <a:srgbClr val="FF0000"/>
              </a:solidFill>
            </a:endParaRPr>
          </a:p>
          <a:p>
            <a:endParaRPr lang="en-US" sz="5700" b="1" dirty="0" smtClean="0">
              <a:solidFill>
                <a:srgbClr val="FF0000"/>
              </a:solidFill>
            </a:endParaRPr>
          </a:p>
          <a:p>
            <a:endParaRPr lang="en-US" sz="5700" b="1" dirty="0">
              <a:solidFill>
                <a:srgbClr val="FF0000"/>
              </a:solidFill>
            </a:endParaRPr>
          </a:p>
          <a:p>
            <a:pPr algn="r">
              <a:lnSpc>
                <a:spcPct val="95000"/>
              </a:lnSpc>
              <a:buClr>
                <a:srgbClr val="000000"/>
              </a:buClr>
            </a:pPr>
            <a:endParaRPr lang="en-US" sz="5700" b="1" dirty="0" smtClean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  <a:buClr>
                <a:srgbClr val="000000"/>
              </a:buClr>
            </a:pPr>
            <a:r>
              <a:rPr lang="en-US" sz="3600" b="1" i="1" dirty="0" smtClean="0">
                <a:solidFill>
                  <a:srgbClr val="FF0000"/>
                </a:solidFill>
                <a:latin typeface="CMUSansSerif"/>
                <a:ea typeface="+mj-ea"/>
                <a:cs typeface="+mj-cs"/>
              </a:rPr>
              <a:t>                      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68EE-0870-4886-B127-CB3A6B50238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176" descr="bu001853-job s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953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148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0"/>
            <a:ext cx="2133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267200" y="5562600"/>
            <a:ext cx="2904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Meseret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Hussen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MSc</a:t>
            </a:r>
            <a:r>
              <a:rPr lang="en-US" sz="2000" b="1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229600" cy="571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382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38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153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62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52513"/>
            <a:ext cx="8153400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19912"/>
          </a:xfrm>
        </p:spPr>
        <p:txBody>
          <a:bodyPr/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33488"/>
            <a:ext cx="8077200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2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0" y="1676400"/>
            <a:ext cx="9144000" cy="3124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COTM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4242: </a:t>
            </a:r>
            <a:r>
              <a:rPr lang="en-US" sz="3200" dirty="0" smtClean="0"/>
              <a:t>procurement management and contracts administration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sz="3200" dirty="0" smtClean="0"/>
              <a:t>3 </a:t>
            </a:r>
            <a:br>
              <a:rPr lang="en-US" sz="3200" dirty="0" smtClean="0"/>
            </a:br>
            <a:r>
              <a:rPr lang="en-US" sz="3600" dirty="0" smtClean="0"/>
              <a:t>CLAIMS AND DISPUTE RESOLUTION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400" dirty="0" smtClean="0"/>
              <a:t>3.2 Dispute Resolution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3820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76338"/>
            <a:ext cx="81534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19188"/>
            <a:ext cx="81534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Pre-by Ermias Solomon.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68EE-0870-4886-B127-CB3A6B50238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 descr="C:\Documents and Settings\power user\My Documents\My Pictures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05200" y="362712"/>
            <a:ext cx="3200400" cy="85648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 END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851648" cy="18288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  <a:latin typeface="Times New Roman"/>
              </a:rPr>
              <a:t>Claims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Perpetua"/>
              </a:rPr>
              <a:t>1. Dispute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Perpetua"/>
              </a:rPr>
              <a:t>2. Construction Disputes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Perpetua"/>
              </a:rPr>
              <a:t>3. Dispute Resolution </a:t>
            </a:r>
          </a:p>
          <a:p>
            <a:r>
              <a:rPr lang="en-US" sz="4000" b="1" dirty="0" smtClean="0">
                <a:solidFill>
                  <a:srgbClr val="000000"/>
                </a:solidFill>
                <a:latin typeface="Perpetua"/>
              </a:rPr>
              <a:t>4. Dispute Resolution Mechanisms</a:t>
            </a:r>
            <a:endParaRPr lang="en-US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96112"/>
          </a:xfrm>
        </p:spPr>
        <p:txBody>
          <a:bodyPr/>
          <a:lstStyle/>
          <a:p>
            <a:r>
              <a:rPr lang="en-US" dirty="0" smtClean="0"/>
              <a:t>Cont…..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1"/>
            <a:ext cx="82296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591175"/>
            <a:ext cx="8001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84</Words>
  <Application>Microsoft Office PowerPoint</Application>
  <PresentationFormat>On-screen Show (4:3)</PresentationFormat>
  <Paragraphs>44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Slide 1</vt:lpstr>
      <vt:lpstr>COTM 4242: procurement management and contracts administration CHAPTER 3  CLAIMS AND DISPUTE RESOLUTION  3.2 Dispute Resolution</vt:lpstr>
      <vt:lpstr>Outline </vt:lpstr>
      <vt:lpstr>Slide 4</vt:lpstr>
      <vt:lpstr>Cont…..</vt:lpstr>
      <vt:lpstr>Cont….</vt:lpstr>
      <vt:lpstr>Cont…</vt:lpstr>
      <vt:lpstr>Slide 8</vt:lpstr>
      <vt:lpstr>Cont…</vt:lpstr>
      <vt:lpstr>Cont…. </vt:lpstr>
      <vt:lpstr>Slide 11</vt:lpstr>
      <vt:lpstr>Cont…</vt:lpstr>
      <vt:lpstr>Cont…</vt:lpstr>
      <vt:lpstr>Cont….</vt:lpstr>
      <vt:lpstr>Cont….</vt:lpstr>
      <vt:lpstr>Cont….</vt:lpstr>
      <vt:lpstr>Cont…</vt:lpstr>
      <vt:lpstr>Cont…</vt:lpstr>
      <vt:lpstr>Cont…</vt:lpstr>
      <vt:lpstr>Cont…</vt:lpstr>
      <vt:lpstr>Cont…</vt:lpstr>
      <vt:lpstr>Cont…</vt:lpstr>
      <vt:lpstr>Cont…</vt:lpstr>
      <vt:lpstr>Cont…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57</cp:revision>
  <dcterms:created xsi:type="dcterms:W3CDTF">2014-12-11T05:07:09Z</dcterms:created>
  <dcterms:modified xsi:type="dcterms:W3CDTF">2020-03-23T07:47:15Z</dcterms:modified>
</cp:coreProperties>
</file>