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4" d="100"/>
          <a:sy n="54" d="100"/>
        </p:scale>
        <p:origin x="-174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B750-9745-42B7-AB66-4B09AAE69AD5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962A-0432-4905-9B71-6AA7E0E02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B750-9745-42B7-AB66-4B09AAE69AD5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962A-0432-4905-9B71-6AA7E0E02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B750-9745-42B7-AB66-4B09AAE69AD5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962A-0432-4905-9B71-6AA7E0E02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B750-9745-42B7-AB66-4B09AAE69AD5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962A-0432-4905-9B71-6AA7E0E02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B750-9745-42B7-AB66-4B09AAE69AD5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962A-0432-4905-9B71-6AA7E0E02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B750-9745-42B7-AB66-4B09AAE69AD5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962A-0432-4905-9B71-6AA7E0E02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B750-9745-42B7-AB66-4B09AAE69AD5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962A-0432-4905-9B71-6AA7E0E02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B750-9745-42B7-AB66-4B09AAE69AD5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962A-0432-4905-9B71-6AA7E0E02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B750-9745-42B7-AB66-4B09AAE69AD5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962A-0432-4905-9B71-6AA7E0E02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B750-9745-42B7-AB66-4B09AAE69AD5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962A-0432-4905-9B71-6AA7E0E02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B750-9745-42B7-AB66-4B09AAE69AD5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06962A-0432-4905-9B71-6AA7E0E02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54B750-9745-42B7-AB66-4B09AAE69AD5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06962A-0432-4905-9B71-6AA7E0E0299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-76200"/>
            <a:ext cx="9144000" cy="198120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95000"/>
              </a:lnSpc>
              <a:buClr>
                <a:srgbClr val="000000"/>
              </a:buClr>
            </a:pPr>
            <a:endParaRPr lang="en-US" sz="1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</a:pPr>
            <a:endParaRPr lang="en-US" sz="1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</a:pPr>
            <a:endParaRPr lang="en-US" sz="1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</a:pPr>
            <a:endParaRPr lang="en-US" sz="1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</a:pPr>
            <a:endParaRPr lang="en-US" sz="1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</a:pPr>
            <a:endParaRPr lang="en-US" sz="1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</a:pPr>
            <a:endParaRPr lang="en-US" sz="14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</a:pPr>
            <a:r>
              <a:rPr lang="en-US" sz="14400" b="1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COTM 4242 </a:t>
            </a:r>
            <a:r>
              <a:rPr lang="en-US" sz="12800" b="1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– </a:t>
            </a:r>
            <a:r>
              <a:rPr lang="en-US" sz="12800" dirty="0" smtClean="0"/>
              <a:t>procurement management and contracts administration</a:t>
            </a:r>
            <a:endParaRPr lang="en-US" sz="12800" dirty="0" smtClean="0">
              <a:solidFill>
                <a:srgbClr val="FF0000"/>
              </a:solidFill>
            </a:endParaRPr>
          </a:p>
          <a:p>
            <a:endParaRPr lang="en-US" sz="5700" b="1" dirty="0" smtClean="0">
              <a:solidFill>
                <a:srgbClr val="FF0000"/>
              </a:solidFill>
            </a:endParaRPr>
          </a:p>
          <a:p>
            <a:endParaRPr lang="en-US" sz="5700" b="1" dirty="0">
              <a:solidFill>
                <a:srgbClr val="FF0000"/>
              </a:solidFill>
            </a:endParaRPr>
          </a:p>
          <a:p>
            <a:pPr algn="r">
              <a:lnSpc>
                <a:spcPct val="95000"/>
              </a:lnSpc>
              <a:buClr>
                <a:srgbClr val="000000"/>
              </a:buClr>
            </a:pPr>
            <a:endParaRPr lang="en-US" sz="5700" b="1" dirty="0" smtClean="0">
              <a:solidFill>
                <a:srgbClr val="FF0000"/>
              </a:solidFill>
            </a:endParaRPr>
          </a:p>
          <a:p>
            <a:pPr>
              <a:lnSpc>
                <a:spcPct val="95000"/>
              </a:lnSpc>
              <a:buClr>
                <a:srgbClr val="000000"/>
              </a:buClr>
            </a:pPr>
            <a:r>
              <a:rPr lang="en-US" sz="3600" b="1" i="1" dirty="0" smtClean="0">
                <a:solidFill>
                  <a:srgbClr val="FF0000"/>
                </a:solidFill>
                <a:latin typeface="CMUSansSerif"/>
                <a:ea typeface="+mj-ea"/>
                <a:cs typeface="+mj-cs"/>
              </a:rPr>
              <a:t>                  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68EE-0870-4886-B127-CB3A6B50238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Picture 176" descr="bu001853-job s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4953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114800"/>
            <a:ext cx="2133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2400"/>
            <a:ext cx="2133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057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0"/>
            <a:ext cx="2133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267200" y="5562600"/>
            <a:ext cx="29046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Meseret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Hussen</a:t>
            </a:r>
            <a:r>
              <a:rPr lang="en-US" sz="2000" b="1" dirty="0" smtClean="0"/>
              <a:t>(MSC</a:t>
            </a:r>
            <a:r>
              <a:rPr lang="en-US" b="1" dirty="0" smtClean="0"/>
              <a:t>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45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3. CONTRACT DOCUMENTS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1"/>
            <a:ext cx="815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07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153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2038"/>
            <a:ext cx="8534399" cy="53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38199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04900"/>
            <a:ext cx="80772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23938"/>
            <a:ext cx="8305800" cy="552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1"/>
            <a:ext cx="822960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ctrTitle"/>
          </p:nvPr>
        </p:nvSpPr>
        <p:spPr>
          <a:xfrm>
            <a:off x="0" y="2133600"/>
            <a:ext cx="9144000" cy="3429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COTM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4242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/>
              <a:t>procurement management and contracts administration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CHAPTER 2</a:t>
            </a:r>
          </a:p>
          <a:p>
            <a:pPr algn="ctr"/>
            <a:r>
              <a:rPr lang="en-US" sz="3200" dirty="0" smtClean="0"/>
              <a:t>CONTRACTS </a:t>
            </a:r>
            <a:br>
              <a:rPr lang="en-US" sz="3200" dirty="0" smtClean="0"/>
            </a:br>
            <a:r>
              <a:rPr lang="en-US" sz="3200" dirty="0" smtClean="0"/>
              <a:t>2.2 Contracts Management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07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285874"/>
            <a:ext cx="82296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US" b="1" dirty="0" smtClean="0"/>
              <a:t>4. BOND/GUARANTEE FORMS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4582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077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295400"/>
            <a:ext cx="815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9912"/>
          </a:xfrm>
        </p:spPr>
        <p:txBody>
          <a:bodyPr>
            <a:normAutofit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78485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C:\Documents and Settings\power user\My Documents\My Pictures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851648" cy="1828800"/>
          </a:xfrm>
        </p:spPr>
        <p:txBody>
          <a:bodyPr/>
          <a:lstStyle/>
          <a:p>
            <a:pPr algn="l"/>
            <a:r>
              <a:rPr lang="en-US" dirty="0" smtClean="0"/>
              <a:t>Outline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1600200"/>
            <a:ext cx="7924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 smtClean="0">
                <a:solidFill>
                  <a:schemeClr val="bg1"/>
                </a:solidFill>
              </a:rPr>
              <a:t>Contract Documents</a:t>
            </a:r>
            <a:endParaRPr lang="en-US" sz="2800" b="1" i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chemeClr val="bg1"/>
                </a:solidFill>
              </a:rPr>
              <a:t>1. Construction Documents </a:t>
            </a:r>
          </a:p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chemeClr val="bg1"/>
                </a:solidFill>
              </a:rPr>
              <a:t>2. Bidding Requirements</a:t>
            </a:r>
          </a:p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chemeClr val="bg1"/>
                </a:solidFill>
              </a:rPr>
              <a:t>3. Contract Documents</a:t>
            </a:r>
          </a:p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chemeClr val="bg1"/>
                </a:solidFill>
              </a:rPr>
              <a:t>4. Bonds/Guarantee Forms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chemeClr val="tx1"/>
                </a:solidFill>
              </a:rPr>
              <a:t>1.Construction Documents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78486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2. BIDDING REQUIREMENTS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38250"/>
            <a:ext cx="82296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30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90613"/>
            <a:ext cx="8077200" cy="54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82</Words>
  <Application>Microsoft Office PowerPoint</Application>
  <PresentationFormat>On-screen Show (4:3)</PresentationFormat>
  <Paragraphs>45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Slide 1</vt:lpstr>
      <vt:lpstr> COTM 4242: procurement management and contracts administration CHAPTER 2 CONTRACTS  2.2 Contracts Management</vt:lpstr>
      <vt:lpstr>Outline </vt:lpstr>
      <vt:lpstr>1.Construction Documents</vt:lpstr>
      <vt:lpstr>Cont….</vt:lpstr>
      <vt:lpstr>2. BIDDING REQUIREMENTS</vt:lpstr>
      <vt:lpstr>Cont….</vt:lpstr>
      <vt:lpstr>Cont….</vt:lpstr>
      <vt:lpstr>Cont….</vt:lpstr>
      <vt:lpstr>Cont….</vt:lpstr>
      <vt:lpstr>3. CONTRACT DOCUMENTS</vt:lpstr>
      <vt:lpstr>CONT.</vt:lpstr>
      <vt:lpstr>Cont..</vt:lpstr>
      <vt:lpstr>Cont…</vt:lpstr>
      <vt:lpstr>Cont…</vt:lpstr>
      <vt:lpstr>Cont…</vt:lpstr>
      <vt:lpstr>Cont..</vt:lpstr>
      <vt:lpstr>Cont..</vt:lpstr>
      <vt:lpstr>Cont….</vt:lpstr>
      <vt:lpstr>Cont…</vt:lpstr>
      <vt:lpstr>Cont…</vt:lpstr>
      <vt:lpstr>4. BOND/GUARANTEE FORMS</vt:lpstr>
      <vt:lpstr>Cont…</vt:lpstr>
      <vt:lpstr>Cont…</vt:lpstr>
      <vt:lpstr>Cont…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39</cp:revision>
  <dcterms:created xsi:type="dcterms:W3CDTF">2014-12-06T04:05:50Z</dcterms:created>
  <dcterms:modified xsi:type="dcterms:W3CDTF">2020-03-23T07:39:05Z</dcterms:modified>
</cp:coreProperties>
</file>