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73" r:id="rId3"/>
    <p:sldId id="329" r:id="rId4"/>
    <p:sldId id="343" r:id="rId5"/>
    <p:sldId id="331" r:id="rId6"/>
    <p:sldId id="345" r:id="rId7"/>
    <p:sldId id="332" r:id="rId8"/>
    <p:sldId id="347" r:id="rId9"/>
    <p:sldId id="346" r:id="rId10"/>
    <p:sldId id="334" r:id="rId11"/>
    <p:sldId id="337" r:id="rId12"/>
    <p:sldId id="339" r:id="rId13"/>
    <p:sldId id="340" r:id="rId14"/>
    <p:sldId id="341" r:id="rId15"/>
    <p:sldId id="348" r:id="rId16"/>
    <p:sldId id="280" r:id="rId17"/>
    <p:sldId id="349" r:id="rId18"/>
    <p:sldId id="279" r:id="rId19"/>
    <p:sldId id="282" r:id="rId20"/>
    <p:sldId id="287" r:id="rId21"/>
    <p:sldId id="286" r:id="rId22"/>
    <p:sldId id="285" r:id="rId23"/>
    <p:sldId id="284" r:id="rId24"/>
    <p:sldId id="283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8" r:id="rId34"/>
    <p:sldId id="297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53" r:id="rId46"/>
    <p:sldId id="354" r:id="rId47"/>
    <p:sldId id="355" r:id="rId48"/>
    <p:sldId id="351" r:id="rId49"/>
    <p:sldId id="352" r:id="rId50"/>
    <p:sldId id="356" r:id="rId51"/>
    <p:sldId id="32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0E3CC-62E0-46AA-B70E-87C14C67784D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7D797-4EB1-4698-95AE-1DCEC9D17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7D797-4EB1-4698-95AE-1DCEC9D1735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60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9045-F188-43C2-8A1C-AB65C377245B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EAEE-3FBB-4AFD-92DD-94B9812A81B6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3C81-0A68-48AB-AB13-E6BED8FEA40B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DE7B-0206-474B-A48A-72050E5C0D3F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75CD-552D-45C3-A251-A5AA92E7B7F3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DA27-56C0-44C4-AE1F-F8966C362178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B31-7D54-40F3-87E5-A400FF225FF1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F227-5851-4F7A-9ADC-6D55874E4AD7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F1BC-1E98-4F14-B224-9F0D2F3E601E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2BF3-D40E-469E-B582-69A24CC050E8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FA0-3727-4773-B3A4-8896FF210EE7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BD7B-B17D-4BC7-B390-F014E567BDC2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FDEF3-7A38-4EA1-94B7-E17B4F7D8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69545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Chapter Two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Streams and File I/O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PrintWrite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Class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95401"/>
            <a:ext cx="8915400" cy="506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Example: wring data using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PrintWriter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Example: reading data using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Scanner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686800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File Dialogs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1676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JFileChooser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is a GUI component which is used for displaying a file dialog.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JFileChooser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is found in the java package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javax.swing.JFileChooser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718044"/>
            <a:ext cx="7010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>
                <a:latin typeface="Times New Roman" pitchFamily="18" charset="0"/>
                <a:cs typeface="Times New Roman" pitchFamily="18" charset="0"/>
              </a:rPr>
            </a:br>
            <a:r>
              <a:rPr lang="en-US" sz="4900" dirty="0">
                <a:latin typeface="Times New Roman" pitchFamily="18" charset="0"/>
                <a:cs typeface="Times New Roman" pitchFamily="18" charset="0"/>
              </a:rPr>
              <a:t>Example: File Dialogs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Types I/O Streams/Files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three types of I/O streams in Java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I/O Stream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Character I/O Stream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Standard I/O Stream</a:t>
            </a:r>
          </a:p>
          <a:p>
            <a:pPr lvl="0"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5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Byte I/O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 fontScale="92500"/>
          </a:bodyPr>
          <a:lstStyle/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input and output data in its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format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byte streams are used to perform input and output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8-bit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bytes.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byte stream classes are descended from two abstract classes: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InputStream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OutputStream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InputStream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OutputStream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classes related to byte streams but the most frequently used classes are,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FileInputStream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FileOutputStream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I/O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7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Computers do not differentiate between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binary files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text files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lnSpc>
                <a:spcPct val="17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All files are stored in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binary format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thus all files are essentially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binary files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Text I/O requires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encoding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decoding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lnSpc>
                <a:spcPct val="17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example, suppose you write the string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"199"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using text I/O to a file.</a:t>
            </a:r>
          </a:p>
          <a:p>
            <a:pPr algn="just">
              <a:lnSpc>
                <a:spcPct val="17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ASCII or Unicode code for character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0x31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hex) and for character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0x39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hex).</a:t>
            </a:r>
            <a:r>
              <a:rPr lang="en-US" dirty="0"/>
              <a:t> </a:t>
            </a:r>
          </a:p>
          <a:p>
            <a:pPr algn="just">
              <a:lnSpc>
                <a:spcPct val="17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Thus, to write the characters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199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three bytes—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0x31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0x39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0x39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—are sent to the output, as shown in Figure (a) below.</a:t>
            </a:r>
          </a:p>
          <a:p>
            <a:pPr lvl="0" algn="just">
              <a:lnSpc>
                <a:spcPct val="17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Binary I/O does not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 conversions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lnSpc>
                <a:spcPct val="17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you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a byte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a file,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original byte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copied into the file. </a:t>
            </a:r>
          </a:p>
          <a:p>
            <a:pPr lvl="0" algn="just">
              <a:lnSpc>
                <a:spcPct val="17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you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a byte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from a file,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exact byte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file is returned.</a:t>
            </a:r>
          </a:p>
          <a:p>
            <a:pPr lvl="0" algn="just">
              <a:lnSpc>
                <a:spcPct val="17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example, a byte-type value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199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represented as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0xC7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memory and appears exactly as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0xC7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file, as shown in Figure (b) below.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7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I/O Streams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0772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4769584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Binary I/O is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efficient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than text I/O, because binary I/O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not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require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encoding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decoding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Binary files are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independent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encoding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scheme on the host machine and thus are portable. Java programs on any machine can read a binary file created by a Java program. This is why Java class files are binary files. Java class files can run on a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JVM on any machine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I/O Classes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1371600"/>
            <a:ext cx="887253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5181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 abstract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InputStream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root class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reading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byte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data and the abstract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OutputStream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root class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writing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byte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data.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44563"/>
            <a:ext cx="8763000" cy="415320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uses the concept of a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make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I/O operation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I/O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Input/Output. </a:t>
            </a:r>
          </a:p>
          <a:p>
            <a:pPr algn="just"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java.io package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all the classes required for input and output operations.</a:t>
            </a:r>
          </a:p>
          <a:p>
            <a:pPr algn="just"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stream can be defined as a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of data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I/O Stream is a sequence of data that is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destination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these streams represent an input source and an output destination. </a:t>
            </a:r>
            <a:endParaRPr lang="en-US" sz="19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1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03E6450-ACC6-4C00-8D51-8DA6354F8290}"/>
              </a:ext>
            </a:extLst>
          </p:cNvPr>
          <p:cNvGrpSpPr/>
          <p:nvPr/>
        </p:nvGrpSpPr>
        <p:grpSpPr>
          <a:xfrm>
            <a:off x="990600" y="5097765"/>
            <a:ext cx="6934200" cy="1259869"/>
            <a:chOff x="821201" y="2557766"/>
            <a:chExt cx="6468208" cy="109983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0433AF91-087D-4884-946C-537CDE098751}"/>
                </a:ext>
              </a:extLst>
            </p:cNvPr>
            <p:cNvCxnSpPr/>
            <p:nvPr/>
          </p:nvCxnSpPr>
          <p:spPr>
            <a:xfrm>
              <a:off x="4780671" y="2968227"/>
              <a:ext cx="1253197" cy="1547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DFA49B4C-8E94-4457-BA98-AF6DF188020D}"/>
                </a:ext>
              </a:extLst>
            </p:cNvPr>
            <p:cNvGrpSpPr/>
            <p:nvPr/>
          </p:nvGrpSpPr>
          <p:grpSpPr>
            <a:xfrm>
              <a:off x="821201" y="2557766"/>
              <a:ext cx="6468208" cy="1099834"/>
              <a:chOff x="821201" y="2557766"/>
              <a:chExt cx="6468208" cy="109983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C586FC5B-0773-46A2-8CD3-5C9088C777A9}"/>
                  </a:ext>
                </a:extLst>
              </p:cNvPr>
              <p:cNvSpPr/>
              <p:nvPr/>
            </p:nvSpPr>
            <p:spPr>
              <a:xfrm>
                <a:off x="990600" y="2647949"/>
                <a:ext cx="1261403" cy="609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C460E597-3E0D-4F0A-9294-069D45AC0DAC}"/>
                  </a:ext>
                </a:extLst>
              </p:cNvPr>
              <p:cNvSpPr/>
              <p:nvPr/>
            </p:nvSpPr>
            <p:spPr>
              <a:xfrm>
                <a:off x="3505200" y="2678905"/>
                <a:ext cx="1261403" cy="57864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Program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552D3BAA-6559-49E2-9996-780A74ECBBED}"/>
                  </a:ext>
                </a:extLst>
              </p:cNvPr>
              <p:cNvSpPr/>
              <p:nvPr/>
            </p:nvSpPr>
            <p:spPr>
              <a:xfrm>
                <a:off x="6028006" y="2650294"/>
                <a:ext cx="1261403" cy="60725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Destination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xmlns="" id="{14CEE368-4990-48BC-8831-4B9EAC56EB23}"/>
                  </a:ext>
                </a:extLst>
              </p:cNvPr>
              <p:cNvCxnSpPr>
                <a:endCxn id="13" idx="1"/>
              </p:cNvCxnSpPr>
              <p:nvPr/>
            </p:nvCxnSpPr>
            <p:spPr>
              <a:xfrm>
                <a:off x="2252003" y="2952749"/>
                <a:ext cx="1253197" cy="15478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1507236-4381-4CF2-ABCC-853AA6AE45F0}"/>
                  </a:ext>
                </a:extLst>
              </p:cNvPr>
              <p:cNvSpPr txBox="1"/>
              <p:nvPr/>
            </p:nvSpPr>
            <p:spPr>
              <a:xfrm>
                <a:off x="821201" y="3319046"/>
                <a:ext cx="15409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keyboard or file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D3B256C-D868-4568-B93A-4D7F835B950A}"/>
                  </a:ext>
                </a:extLst>
              </p:cNvPr>
              <p:cNvSpPr txBox="1"/>
              <p:nvPr/>
            </p:nvSpPr>
            <p:spPr>
              <a:xfrm>
                <a:off x="6028005" y="3319046"/>
                <a:ext cx="12614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screen or file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E01BA98-9BBC-49F2-92BD-D5DC6099C2D4}"/>
                  </a:ext>
                </a:extLst>
              </p:cNvPr>
              <p:cNvSpPr txBox="1"/>
              <p:nvPr/>
            </p:nvSpPr>
            <p:spPr>
              <a:xfrm>
                <a:off x="4999893" y="2557766"/>
                <a:ext cx="7526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F1301D1-1232-4547-A4FF-7B90C18C0C15}"/>
                  </a:ext>
                </a:extLst>
              </p:cNvPr>
              <p:cNvSpPr txBox="1"/>
              <p:nvPr/>
            </p:nvSpPr>
            <p:spPr>
              <a:xfrm>
                <a:off x="2447194" y="2557766"/>
                <a:ext cx="7526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72ECA2C-E337-425F-A447-C73B486F906B}"/>
                  </a:ext>
                </a:extLst>
              </p:cNvPr>
              <p:cNvSpPr txBox="1"/>
              <p:nvPr/>
            </p:nvSpPr>
            <p:spPr>
              <a:xfrm>
                <a:off x="4999893" y="2990950"/>
                <a:ext cx="7526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stream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9FE403D-AA2D-4D02-836B-239F9B9234B1}"/>
                  </a:ext>
                </a:extLst>
              </p:cNvPr>
              <p:cNvSpPr txBox="1"/>
              <p:nvPr/>
            </p:nvSpPr>
            <p:spPr>
              <a:xfrm>
                <a:off x="2447194" y="2990950"/>
                <a:ext cx="7526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stream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InputStream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295400"/>
            <a:ext cx="90297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3505200" y="914400"/>
            <a:ext cx="54102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value returned is a byte as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type.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5" y="2076450"/>
            <a:ext cx="771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5181600" y="1219200"/>
            <a:ext cx="1371600" cy="838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1219200" y="1143000"/>
            <a:ext cx="2438400" cy="838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OutputStream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8839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FileInputStream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FileOutputStream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89916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4876800"/>
            <a:ext cx="8839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FileInputStream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FileOutputStream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for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reading/writing bytes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from/to files.</a:t>
            </a:r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FileInputStream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FileOutputStream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associates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binary input/output stream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with an external file. </a:t>
            </a:r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All the methods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FileInputStream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FileOuptputStream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are inherited from its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superclasses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600200" y="1524000"/>
            <a:ext cx="2514600" cy="3429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276600" y="3200400"/>
            <a:ext cx="68580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FileInputStream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600200"/>
            <a:ext cx="8686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construct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FileInputStream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use the following constructors: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14300" marR="0" lvl="1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public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FileInputStream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(String filename)</a:t>
            </a:r>
          </a:p>
          <a:p>
            <a:pPr marL="114300" marR="0" lvl="1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public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FileInputStream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(File file)</a:t>
            </a:r>
          </a:p>
          <a:p>
            <a:pPr marL="114300" marR="0" lvl="1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java.io.FileNotFoundException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would occur if you attempt to create a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FileInputStream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with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non-existent file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05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FileOutputStream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990600"/>
            <a:ext cx="8839200" cy="559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construct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FileOutputStream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use the following constructors: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1200150" lvl="2" indent="-285750" algn="just">
              <a:lnSpc>
                <a:spcPct val="160000"/>
              </a:lnSpc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public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FileOutputStream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(String filename)</a:t>
            </a:r>
          </a:p>
          <a:p>
            <a:pPr marL="1200150" lvl="2" indent="-285750" algn="just">
              <a:lnSpc>
                <a:spcPct val="160000"/>
              </a:lnSpc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public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FileOutputStream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(File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00150" lvl="2" indent="-285750" algn="just">
              <a:lnSpc>
                <a:spcPct val="160000"/>
              </a:lnSpc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public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FileOutputStream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(String filename,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boolean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append)</a:t>
            </a:r>
          </a:p>
          <a:p>
            <a:pPr marL="1200150" lvl="2" indent="-285750" algn="just">
              <a:lnSpc>
                <a:spcPct val="160000"/>
              </a:lnSpc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public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FileOutputStream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(File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boolean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append)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If the file does not exist, a new file would be created.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If the file already exists, the first two constructors would delete the current contents in the file.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retain the current content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and append new data into the file, use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last two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constructors by passing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to the append parameter. 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495800" y="3429000"/>
            <a:ext cx="381000" cy="2514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FileInputStream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FileOutputStream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java.io.*;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TestFileStream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public static void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main(String[]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thorw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{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Create an output stream to the 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output =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"temp.dat"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Output values to the 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++)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output.write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Close the output stream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err="1">
                <a:latin typeface="Courier New" pitchFamily="49" charset="0"/>
                <a:cs typeface="Courier New" pitchFamily="49" charset="0"/>
              </a:rPr>
              <a:t>output.close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Create an input stream for the 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FileInputStream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input =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FileInputStream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"temp.dat"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// Read values from the 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value;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((value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input.read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)!=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(value +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Close the output stream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input.close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9800" y="4800601"/>
            <a:ext cx="2971800" cy="1904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program uses binary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I/O to write ten byte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values from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file named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temp.dat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reads them back from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file.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FilterInputStream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FilterOutputStream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09650"/>
            <a:ext cx="89058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4572000"/>
            <a:ext cx="8610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Filter streams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are streams that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filter bytes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for some purpose. The basic byte input stream provides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read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method that can only be used for reading bytes. If you want to read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integers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doubles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strings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you need a filter class to wrap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byte input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stream. Using a filter class enables you to read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integers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doubles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strings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instead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bytes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characters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FilterInputStream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FilterOutputStream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are the base classes for filtering data. When you need to process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primitive numeric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types, use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DataOutputStream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to filter bytes.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1371600" y="2057400"/>
            <a:ext cx="2667000" cy="2590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447800" y="3505200"/>
            <a:ext cx="25146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DataOutputStream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71675"/>
            <a:ext cx="89154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38600" y="914400"/>
            <a:ext cx="4648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reads bytes from the stream and converts them into appropriate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primitive type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values or strings.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90800" y="5829300"/>
            <a:ext cx="5638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DataOutputStream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converts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primitive type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values or strings into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bytes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output the bytes to the stream.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029200" y="1219200"/>
            <a:ext cx="2133600" cy="1219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1000" y="4724400"/>
            <a:ext cx="2362200" cy="1219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DataInputStream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09800"/>
            <a:ext cx="8991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971800" y="12192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extends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FilterInputStream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implements the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DataInput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interface.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DataOutputStream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002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990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DataOutputStream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extends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FilterOutputStream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implements the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DataOutput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interface.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Java File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File class represents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directory pathnames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abstract manner.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File class is useful 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retrieving information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disk.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File 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class contains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methods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for obtaining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properties of a file/directory 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and for renaming and deleting a file/directory.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The File class has different methods which can be used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manipulate the files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path: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absolute file name (or full name) contains a file name with its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path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 letter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path: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relative file name is in relation to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working directory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828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Characters and Strings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I/O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143000"/>
            <a:ext cx="8686800" cy="5334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Unicode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consists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two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bytes. The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writeChar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(char c)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method writes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Unicode of character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the output. 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writeChars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(String s)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method writes the Unicode for each character in the string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to the output.</a:t>
            </a:r>
            <a:r>
              <a:rPr lang="en-US" sz="2800" dirty="0"/>
              <a:t> 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writeBytes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(String s)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method writes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lower byte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Unicode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each character in the string s to the output. 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high byte of the Unicode is discarded. 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writeBytes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method is suitable for strings that consist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characters, since an ASCII code is stored only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lower byte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Unicode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a string consists of non-ASCII characters, you have to use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writeChars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method to write the string.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176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925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Characters and Strings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Byte I/O 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990599"/>
            <a:ext cx="86868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UTF-8? What is UTF-8?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UTF-8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coding scheme that allows systems to operate with both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Unicode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efficiently. 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Most operating systems use ASCII. Java uses Unicode.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 set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subset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Unicode character set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Since most applications need only the ASCII character set, it is a waste to represent an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8-bit ASCII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 as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16-bit Unicode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character. 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UTF-8 is an alternative scheme that stores a character using 1, 2, or 3 bytes. 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ASCII values (less than 0x7F) are coded in one byte. Unicode values less than 0x7FF are coded in two bytes. Other Unicode values are coded in three bytes.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623887"/>
          </a:xfrm>
        </p:spPr>
        <p:txBody>
          <a:bodyPr>
            <a:normAutofit fontScale="90000"/>
          </a:bodyPr>
          <a:lstStyle/>
          <a:p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DataOutputStream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52487"/>
            <a:ext cx="8839200" cy="58689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 streams are used as wrappers on existing input and output streams to filter data in the original stream. They are created using the following constructors:</a:t>
            </a:r>
          </a:p>
          <a:p>
            <a:pPr lvl="2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public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public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DataOutputStream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OutputStream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statements given below create data streams. The first statement creates an input stream for file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in.dat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the second statement creates an output stream for file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out.dat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lvl="1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infile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 new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(new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FileInputStream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("in.dat"));</a:t>
            </a:r>
          </a:p>
          <a:p>
            <a:pPr marR="0" lvl="1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DataOutputStream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outfile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 new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DataOutputStream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(new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FileOutputStream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("out.dat"));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Example: 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DataOutputStream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00" b="1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java.io.*;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TestDataStream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{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main(String[]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throws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{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Create an output stream for file temp.dat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DataOutputStream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output =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DataOutputStream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"temp.dat"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Write student test scores to the file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output.writeUTF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"John"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output.writeDouble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85.5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output.writeUTF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"Susan"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output.writeDouble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185.5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output.writeUTF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"Kim"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output.writeDouble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105.25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// Close output stream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output.close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();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// Create an input stream for file temp.dat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DataInputStream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input =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DataInputStream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FileInputStream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"temp.dat"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// Read student test scores from the file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input.readUTF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" "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input.readDouble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());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input.readUTF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() +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" "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input.readDouble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());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input.readUTF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() +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" "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input.readDouble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());</a:t>
            </a:r>
            <a:br>
              <a:rPr lang="en-US" sz="1500" dirty="0">
                <a:latin typeface="Courier New" pitchFamily="49" charset="0"/>
                <a:cs typeface="Courier New" pitchFamily="49" charset="0"/>
              </a:rPr>
            </a:br>
            <a:r>
              <a:rPr lang="en-US" sz="1500" dirty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2609671"/>
            <a:ext cx="3048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program writes student names and scores to a file named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temp.dat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reads the data back from the file.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457200"/>
            <a:ext cx="8839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Order and Format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276600"/>
            <a:ext cx="8839200" cy="742950"/>
          </a:xfrm>
        </p:spPr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Checking End of File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4343400"/>
            <a:ext cx="8839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If you keep reading data at the end of a stream, an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EOFException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would occur. So how do you check the end of a file? You can use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input.available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to check it.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input.available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() == 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indicates that it is the end of a file.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14478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You have to read the data in the same order and same format in which they are stored. For example, since names are written in UTF-8 using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writeUTF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you must read names using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readUTF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BufferedInputStream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BufferedOutputStream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89154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2400" y="51816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BufferedInputStream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BufferedOutputStream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does not contain new methods. All the methods 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BufferedInputStream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BufferedOutputStream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are inherited from the 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InputStream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OutputStream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classes.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BufferedInputStream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BufferedOutputStream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manages a buffer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behind the scene and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automatically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reads/writes data from/to disk on demand.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486400" y="914400"/>
            <a:ext cx="3200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Using buffers to speed up I/O 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6781800" y="1219200"/>
            <a:ext cx="3048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7162800" y="1219200"/>
            <a:ext cx="152400" cy="2209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47625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BufferedInputStream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BufferedOutputStream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BufferedInputStream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BufferedOutputStream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be used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speed up input and output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reducing the number of disk reads and writes.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BufferedInputStream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 whole block of data on the disk is read into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buffer in the memory once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individual data are then delivered to your program from the buffer, as shown in Figure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below.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BufferedOutputStream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 individual data are first written to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buffer in the memory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the buffer is full, all data in the buffer is written to the disk once, as shown in Figure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below.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838200"/>
          </a:xfrm>
        </p:spPr>
        <p:txBody>
          <a:bodyPr/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BufferedInputStream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BufferedOutputStream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7772399" cy="3962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9144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Constructing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BufferedInputStream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BufferedOutputStream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447800"/>
            <a:ext cx="8839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// Create a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BufferedInputStream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public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BufferedInputStream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InputStream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public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BufferedInputStream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InputStream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in, int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bufferSize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// Create 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BufferedOutputStream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public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BufferedOutputStream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OutputStream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out)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public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BufferedOutputStream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OutputStreamr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out,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bufferSize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If no buffer size is specified, the default size is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512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bytes.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686800" cy="628650"/>
          </a:xfrm>
        </p:spPr>
        <p:txBody>
          <a:bodyPr>
            <a:noAutofit/>
          </a:bodyPr>
          <a:lstStyle/>
          <a:p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BufferedInputStream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BufferedOutputStream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648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2400" dirty="0"/>
          </a:p>
          <a:p>
            <a:pPr>
              <a:lnSpc>
                <a:spcPct val="170000"/>
              </a:lnSpc>
              <a:buNone/>
            </a:pPr>
            <a:r>
              <a:rPr lang="en-US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input = 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BufferedInputStream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FileInputStream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"temp.dat"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)));</a:t>
            </a:r>
          </a:p>
          <a:p>
            <a:pPr>
              <a:lnSpc>
                <a:spcPct val="170000"/>
              </a:lnSpc>
              <a:buNone/>
            </a:pP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DataOutputStream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output = 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DataOutputStream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BufferedOutputStream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FileOutputStream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("temp.dat"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)));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File Class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045308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DataOutputStream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enables you to perform I/O for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primitive type values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strings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ObjectInputStream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ObjectOutputStream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enables you to perform I/O for objects in addition for primitive type values and strings.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14600"/>
            <a:ext cx="89154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5105400" y="1600200"/>
            <a:ext cx="762000" cy="3886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733800" y="1600200"/>
            <a:ext cx="457200" cy="2209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77A41D2-D589-413F-BD0D-95AE372F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2865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ObjectInputStream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ObjectOutputStream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2865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ObjectInputStream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ObjectOutputStream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4864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ObjectInputStream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ObjectOutputStream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classes can be used to read/write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serializable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objects.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DataOutputStream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enables you to perform I/O for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primitive type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values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strings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ObjectInputStream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ObjectOutputStream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enables you to perform I/O for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addition to primitive type values and strings.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ObjectInputStream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ObjectOutputStream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contains all the functions of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DataOutputStream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you can replace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DataInputStream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DataOutputStream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completely with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ObjectInputStream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ObjectOutputStream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ObjectInputStream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143000"/>
            <a:ext cx="8458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ObjectInputStream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extends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InputStream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and implements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ObjectInput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ObjectStreamConstants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ObjectStreamConstants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contains the constants to support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ObjectInputStream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ObjectOutputStream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971800"/>
            <a:ext cx="8991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791200" y="1752600"/>
            <a:ext cx="381000" cy="1447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819400" y="1447800"/>
            <a:ext cx="259080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524000" y="1447800"/>
            <a:ext cx="685800" cy="3352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905000" y="1752600"/>
            <a:ext cx="3962400" cy="297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ObjectOutputStream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447800"/>
            <a:ext cx="8077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ObjectOutputStream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extends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OutputStream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and implements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ObjectOutput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ObjectStreamConstants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895600"/>
            <a:ext cx="8991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752600" y="1828800"/>
            <a:ext cx="685800" cy="2667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895600" y="1828800"/>
            <a:ext cx="25146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6248400" y="2209800"/>
            <a:ext cx="1524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429000" y="2209800"/>
            <a:ext cx="2209800" cy="2286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42950"/>
          </a:xfrm>
          <a:noFill/>
          <a:ln/>
        </p:spPr>
        <p:txBody>
          <a:bodyPr/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Using Object Streams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304800" y="1143000"/>
            <a:ext cx="8458200" cy="3505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You may wrap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ObjectInputStream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ObjectOutputStream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on any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InputStream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OutputStream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using the following constructors: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// Create 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ObjectInputStream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public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ObjectInputStream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// Create 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ObjectOutputStream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public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ObjectOutputStream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OutputStream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out)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2865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Serialization and Deserialization in Java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4864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Serialization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process of converting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of bytes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can be persisted to a disk or database or can be sent through streams. 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Deserialization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process of reconstructing the object from the serialized state. 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reverse process of creating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of bytes.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ObjectInputStream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 deserializes objects and primitive data written using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ObjectOutputStream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ObjectOutputStream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 is used to write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primitive data types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 objects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sequence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objects that support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java.io.Serializable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interface can be written to streams.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2431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70246-237C-4FD5-B456-EBC589E5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java.io.Serializable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java.io.*;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 class Student implements Serializable{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int id;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	String name;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 Student(int id, String name) {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this.id = id;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this.name = name;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	}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 Persist{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 public static void main(String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[])throws Exception{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  Student s1 =new Student(211,"ravi");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 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=new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("file.txt");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 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ObjectOutputStream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out=new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ObjectOutputStream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 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out.writeObject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(s1);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 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out.flush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 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("success");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 } 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} 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57A2F1-6FDC-44D7-B9D3-C6DB3AC9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92D70A0-00C8-4797-B8D5-DD6EA2FB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2865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Serializable program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204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419F14-95D2-49BB-9995-97E3FDA6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Deserializable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157DFB-D6F7-441B-AC57-AE79F67A0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441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import java.io.*;  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 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Depersist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  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 static void main(String 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[])throws Exception{ 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input = new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("file.txt"); 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ObjectInputStream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in=new 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ObjectInputStream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(input);  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 Student s=(Student)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in.readObject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  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(s.id+" "+s.name);  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in.close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  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}  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 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798C2F-2D14-4A1A-A98E-9F8F4512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905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Character I/O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/>
          </a:bodyPr>
          <a:lstStyle/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Stream is an input and output data as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of characters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streams are used to perform input and output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8-bit bytes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whereas Java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streams are used to perform input and output for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16-bit Unicode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character stream classes are also descended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two abstract classes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frequently used character stream classes are: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FileReader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FileWriter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8698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6F724-6B1A-470A-A294-A1721E54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Character I/O Streams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5F84DE-FF8E-4F41-A4C7-C2DB0AA1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7F9737-1143-4119-98CB-2AF3D78CD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838200"/>
            <a:ext cx="8610600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92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Example: The File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248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lastModified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method returns the date and time when the file was last modified.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09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This program demonstrates how to create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object and use the methods in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class to obtain its properties. The program creates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object for the file us.g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63881"/>
            <a:ext cx="8610600" cy="48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3. Standard I/O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programming languages provide support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I/O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the user's program can take input from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keyboard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then produce an output on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screen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provides the following three standard streams:</a:t>
            </a:r>
          </a:p>
          <a:p>
            <a:pPr lvl="1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Input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This is used to feed the data to user's program and usually a keyboard is used as standard input stream and represented 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System.in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Output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This is used to output the data produced by the user’s program and usually a computer screen is used for standard output stream and represented as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Error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This is used to output the error data produced by the user’s program and usually a computer screen is used for standard error stream and represented as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System.err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9194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End!!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753E9-D082-452A-B2A0-03E7EA5A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File and Binary File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35DEDC-2E22-4835-A602-6045AD88B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types of files: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file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stored in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file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represented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human-readable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stored in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file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represented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form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You cannot read binary files.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files are designed to be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by programs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Java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programs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stored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files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can be read by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editor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 .class files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stored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files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 read by the JVM.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advantage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files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I/O 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 to process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files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I/O, because binary file I/O does not require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Text file I/O requires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decimal integer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stored as the sequence of three characters: '1', '9', '9' in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file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same integer is stored as a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byte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-type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value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C7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a binary file, because decimal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199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equals to hex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C7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63A3B4-985D-4EE1-8219-BEDA9CC2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0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Text File Input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5927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Scanner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uses for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text data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file and the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PrintWriter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uses for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text data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file.</a:t>
            </a:r>
          </a:p>
          <a:p>
            <a:pPr algn="just">
              <a:lnSpc>
                <a:spcPct val="150000"/>
              </a:lnSpc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Text data is read using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Scanner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class and written using the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PrintWriter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class.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an object using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Scanner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 is: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Scanner input 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Scanner(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File(filename));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create an object using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PrintWriter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class is: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PrintWriter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output = 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PrintWriter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File Input and Output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38200" y="1447800"/>
            <a:ext cx="662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Scanner   input = new Scanner(new File("temp.txt"));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input.nextLine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());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432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62000" y="52578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PrintWriter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output = new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PrintWriter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("temp.txt");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output.print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("Java 101");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output.close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();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2057400" y="4648200"/>
            <a:ext cx="1219200" cy="30480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1790700" y="2324100"/>
            <a:ext cx="1600200" cy="45720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72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Scanner Class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89916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EF3-7A38-4EA1-94B7-E17B4F7D83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9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8750</TotalTime>
  <Words>2529</Words>
  <Application>Microsoft Office PowerPoint</Application>
  <PresentationFormat>On-screen Show (4:3)</PresentationFormat>
  <Paragraphs>310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Chapter Two Streams and File I/O</vt:lpstr>
      <vt:lpstr>Introduction</vt:lpstr>
      <vt:lpstr>The Java File Class</vt:lpstr>
      <vt:lpstr>The File Class</vt:lpstr>
      <vt:lpstr>Example: The File Class</vt:lpstr>
      <vt:lpstr> Text File and Binary File  </vt:lpstr>
      <vt:lpstr>Text File Input and Output</vt:lpstr>
      <vt:lpstr>File Input and Output</vt:lpstr>
      <vt:lpstr>Scanner Class</vt:lpstr>
      <vt:lpstr>PrintWrite Class</vt:lpstr>
      <vt:lpstr>Example: wring data using PrintWriter </vt:lpstr>
      <vt:lpstr>Example: reading data using Scanner</vt:lpstr>
      <vt:lpstr>File Dialogs</vt:lpstr>
      <vt:lpstr> Example: File Dialogs </vt:lpstr>
      <vt:lpstr>Types I/O Streams/Files</vt:lpstr>
      <vt:lpstr>1. Byte I/O Streams</vt:lpstr>
      <vt:lpstr>1. Byte I/O Streams</vt:lpstr>
      <vt:lpstr>1. Byte I/O Streams</vt:lpstr>
      <vt:lpstr>1. Byte I/O Classes</vt:lpstr>
      <vt:lpstr>InputStream</vt:lpstr>
      <vt:lpstr>OutputStream</vt:lpstr>
      <vt:lpstr>FileInputStream/FileOutputStream</vt:lpstr>
      <vt:lpstr>FileInputStream</vt:lpstr>
      <vt:lpstr>FileOutputStream</vt:lpstr>
      <vt:lpstr>Example: FileInputStream/FileOutputStream</vt:lpstr>
      <vt:lpstr>FilterInputStream/FilterOutputStream</vt:lpstr>
      <vt:lpstr>DataInputStream/DataOutputStream</vt:lpstr>
      <vt:lpstr>DataInputStream</vt:lpstr>
      <vt:lpstr>DataOutputStream</vt:lpstr>
      <vt:lpstr>Characters and Strings in Byte I/O </vt:lpstr>
      <vt:lpstr>Characters and Strings in Byte I/O </vt:lpstr>
      <vt:lpstr>DataInputStream/DataOutputStream </vt:lpstr>
      <vt:lpstr>Example:  DataInputStream/DataOutputStream </vt:lpstr>
      <vt:lpstr>Checking End of File</vt:lpstr>
      <vt:lpstr>BufferedInputStream/BufferedOutputStream</vt:lpstr>
      <vt:lpstr>BufferedInputStream/BufferedOutputStream</vt:lpstr>
      <vt:lpstr>BufferedInputStream/BufferedOutputStream</vt:lpstr>
      <vt:lpstr>Constructing BufferedInputStream/BufferedOutputStream </vt:lpstr>
      <vt:lpstr>BufferedInputStream/BufferedOutputStream</vt:lpstr>
      <vt:lpstr>ObjectInputStream/ObjectOutputStream</vt:lpstr>
      <vt:lpstr>ObjectInputStream/ObjectOutputStream</vt:lpstr>
      <vt:lpstr>ObjectInputStream</vt:lpstr>
      <vt:lpstr>ObjectOutputStream</vt:lpstr>
      <vt:lpstr>Using Object Streams</vt:lpstr>
      <vt:lpstr> Serialization and Deserialization in Java  </vt:lpstr>
      <vt:lpstr> Example: Serializable program  </vt:lpstr>
      <vt:lpstr>Example: Deserializable program</vt:lpstr>
      <vt:lpstr>2. Character I/O Streams</vt:lpstr>
      <vt:lpstr>2. Character I/O Streams</vt:lpstr>
      <vt:lpstr>3. Standard I/O Streams</vt:lpstr>
      <vt:lpstr>The End!!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 and File I/O</dc:title>
  <dc:creator>Hagos</dc:creator>
  <cp:lastModifiedBy>My acer</cp:lastModifiedBy>
  <cp:revision>392</cp:revision>
  <dcterms:created xsi:type="dcterms:W3CDTF">2016-03-12T06:49:07Z</dcterms:created>
  <dcterms:modified xsi:type="dcterms:W3CDTF">2020-05-26T22:25:12Z</dcterms:modified>
</cp:coreProperties>
</file>